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EB4421-D1B1-49D0-B3AB-F5FBCB18573B}" v="431" dt="2026-04-21T18:55:07.188"/>
  </p1510:revLst>
</p1510:revInfo>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Estilo claro 1 - Acento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14" y="12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dro Gaetjens Molongua (2327143)" userId="c3e588b0-a471-475e-92bf-21c47dfba3cd" providerId="ADAL" clId="{76861DF5-8140-4903-B0B3-6BEFFA53991C}"/>
    <pc:docChg chg="undo redo custSel addSld delSld modSld sldOrd">
      <pc:chgData name="Pedro Gaetjens Molongua (2327143)" userId="c3e588b0-a471-475e-92bf-21c47dfba3cd" providerId="ADAL" clId="{76861DF5-8140-4903-B0B3-6BEFFA53991C}" dt="2026-04-21T18:55:07.188" v="1161"/>
      <pc:docMkLst>
        <pc:docMk/>
      </pc:docMkLst>
      <pc:sldChg chg="addSp modSp new mod setBg">
        <pc:chgData name="Pedro Gaetjens Molongua (2327143)" userId="c3e588b0-a471-475e-92bf-21c47dfba3cd" providerId="ADAL" clId="{76861DF5-8140-4903-B0B3-6BEFFA53991C}" dt="2026-04-21T18:52:16.790" v="1138"/>
        <pc:sldMkLst>
          <pc:docMk/>
          <pc:sldMk cId="368807825" sldId="256"/>
        </pc:sldMkLst>
        <pc:spChg chg="mod">
          <ac:chgData name="Pedro Gaetjens Molongua (2327143)" userId="c3e588b0-a471-475e-92bf-21c47dfba3cd" providerId="ADAL" clId="{76861DF5-8140-4903-B0B3-6BEFFA53991C}" dt="2026-04-21T17:28:57.514" v="524"/>
          <ac:spMkLst>
            <pc:docMk/>
            <pc:sldMk cId="368807825" sldId="256"/>
            <ac:spMk id="2" creationId="{15FB80ED-830F-9BF6-D27A-C2E26B7DF768}"/>
          </ac:spMkLst>
        </pc:spChg>
        <pc:spChg chg="mod">
          <ac:chgData name="Pedro Gaetjens Molongua (2327143)" userId="c3e588b0-a471-475e-92bf-21c47dfba3cd" providerId="ADAL" clId="{76861DF5-8140-4903-B0B3-6BEFFA53991C}" dt="2026-04-21T16:30:33.656" v="41" actId="14100"/>
          <ac:spMkLst>
            <pc:docMk/>
            <pc:sldMk cId="368807825" sldId="256"/>
            <ac:spMk id="3" creationId="{DA8E0F04-7272-AB69-92CC-1E5FC598A11E}"/>
          </ac:spMkLst>
        </pc:spChg>
        <pc:graphicFrameChg chg="add mod modGraphic">
          <ac:chgData name="Pedro Gaetjens Molongua (2327143)" userId="c3e588b0-a471-475e-92bf-21c47dfba3cd" providerId="ADAL" clId="{76861DF5-8140-4903-B0B3-6BEFFA53991C}" dt="2026-04-21T16:27:42.737" v="29" actId="1076"/>
          <ac:graphicFrameMkLst>
            <pc:docMk/>
            <pc:sldMk cId="368807825" sldId="256"/>
            <ac:graphicFrameMk id="4" creationId="{5612D09E-D63C-6598-6A78-A00D8C34A612}"/>
          </ac:graphicFrameMkLst>
        </pc:graphicFrameChg>
        <pc:picChg chg="add mod">
          <ac:chgData name="Pedro Gaetjens Molongua (2327143)" userId="c3e588b0-a471-475e-92bf-21c47dfba3cd" providerId="ADAL" clId="{76861DF5-8140-4903-B0B3-6BEFFA53991C}" dt="2026-04-21T16:37:00.660" v="357" actId="1076"/>
          <ac:picMkLst>
            <pc:docMk/>
            <pc:sldMk cId="368807825" sldId="256"/>
            <ac:picMk id="6" creationId="{A40E8A91-86E6-1374-617B-4D7C9BE83472}"/>
          </ac:picMkLst>
        </pc:picChg>
        <pc:picChg chg="add mod">
          <ac:chgData name="Pedro Gaetjens Molongua (2327143)" userId="c3e588b0-a471-475e-92bf-21c47dfba3cd" providerId="ADAL" clId="{76861DF5-8140-4903-B0B3-6BEFFA53991C}" dt="2026-04-21T16:37:16.580" v="360" actId="1076"/>
          <ac:picMkLst>
            <pc:docMk/>
            <pc:sldMk cId="368807825" sldId="256"/>
            <ac:picMk id="8" creationId="{FDF07EA7-2C95-48F3-960B-D13B4E14E2AE}"/>
          </ac:picMkLst>
        </pc:picChg>
      </pc:sldChg>
      <pc:sldChg chg="addSp delSp modSp new mod setBg">
        <pc:chgData name="Pedro Gaetjens Molongua (2327143)" userId="c3e588b0-a471-475e-92bf-21c47dfba3cd" providerId="ADAL" clId="{76861DF5-8140-4903-B0B3-6BEFFA53991C}" dt="2026-04-21T18:52:55.129" v="1142" actId="208"/>
        <pc:sldMkLst>
          <pc:docMk/>
          <pc:sldMk cId="3973548912" sldId="257"/>
        </pc:sldMkLst>
        <pc:spChg chg="mod">
          <ac:chgData name="Pedro Gaetjens Molongua (2327143)" userId="c3e588b0-a471-475e-92bf-21c47dfba3cd" providerId="ADAL" clId="{76861DF5-8140-4903-B0B3-6BEFFA53991C}" dt="2026-04-21T17:28:39.543" v="523"/>
          <ac:spMkLst>
            <pc:docMk/>
            <pc:sldMk cId="3973548912" sldId="257"/>
            <ac:spMk id="2" creationId="{9F0BAE56-1C2D-0071-B879-FBD522573CE4}"/>
          </ac:spMkLst>
        </pc:spChg>
        <pc:spChg chg="del mod">
          <ac:chgData name="Pedro Gaetjens Molongua (2327143)" userId="c3e588b0-a471-475e-92bf-21c47dfba3cd" providerId="ADAL" clId="{76861DF5-8140-4903-B0B3-6BEFFA53991C}" dt="2026-04-21T17:32:18.007" v="549" actId="26606"/>
          <ac:spMkLst>
            <pc:docMk/>
            <pc:sldMk cId="3973548912" sldId="257"/>
            <ac:spMk id="3" creationId="{E58AB160-D53F-9DC9-FF8C-510887EDFA17}"/>
          </ac:spMkLst>
        </pc:spChg>
        <pc:spChg chg="add mod">
          <ac:chgData name="Pedro Gaetjens Molongua (2327143)" userId="c3e588b0-a471-475e-92bf-21c47dfba3cd" providerId="ADAL" clId="{76861DF5-8140-4903-B0B3-6BEFFA53991C}" dt="2026-04-21T17:28:08.467" v="509" actId="403"/>
          <ac:spMkLst>
            <pc:docMk/>
            <pc:sldMk cId="3973548912" sldId="257"/>
            <ac:spMk id="4" creationId="{3B2C4FFB-CA46-5F06-FE45-029ADC284A07}"/>
          </ac:spMkLst>
        </pc:spChg>
        <pc:spChg chg="add mod">
          <ac:chgData name="Pedro Gaetjens Molongua (2327143)" userId="c3e588b0-a471-475e-92bf-21c47dfba3cd" providerId="ADAL" clId="{76861DF5-8140-4903-B0B3-6BEFFA53991C}" dt="2026-04-21T16:51:50.688" v="421" actId="1076"/>
          <ac:spMkLst>
            <pc:docMk/>
            <pc:sldMk cId="3973548912" sldId="257"/>
            <ac:spMk id="7" creationId="{D283DFDC-0216-D5DA-79FA-7CD4277B8998}"/>
          </ac:spMkLst>
        </pc:spChg>
        <pc:spChg chg="add mod">
          <ac:chgData name="Pedro Gaetjens Molongua (2327143)" userId="c3e588b0-a471-475e-92bf-21c47dfba3cd" providerId="ADAL" clId="{76861DF5-8140-4903-B0B3-6BEFFA53991C}" dt="2026-04-21T16:53:52.389" v="440" actId="14100"/>
          <ac:spMkLst>
            <pc:docMk/>
            <pc:sldMk cId="3973548912" sldId="257"/>
            <ac:spMk id="10" creationId="{97A0AD17-2F8D-8C79-6127-1BA895BED874}"/>
          </ac:spMkLst>
        </pc:spChg>
        <pc:graphicFrameChg chg="add mod">
          <ac:chgData name="Pedro Gaetjens Molongua (2327143)" userId="c3e588b0-a471-475e-92bf-21c47dfba3cd" providerId="ADAL" clId="{76861DF5-8140-4903-B0B3-6BEFFA53991C}" dt="2026-04-21T18:52:38.048" v="1140" actId="208"/>
          <ac:graphicFrameMkLst>
            <pc:docMk/>
            <pc:sldMk cId="3973548912" sldId="257"/>
            <ac:graphicFrameMk id="12" creationId="{B41C0D0D-9B06-010F-4A3A-97D800239CD8}"/>
          </ac:graphicFrameMkLst>
        </pc:graphicFrameChg>
        <pc:picChg chg="add mod">
          <ac:chgData name="Pedro Gaetjens Molongua (2327143)" userId="c3e588b0-a471-475e-92bf-21c47dfba3cd" providerId="ADAL" clId="{76861DF5-8140-4903-B0B3-6BEFFA53991C}" dt="2026-04-21T18:52:55.129" v="1142" actId="208"/>
          <ac:picMkLst>
            <pc:docMk/>
            <pc:sldMk cId="3973548912" sldId="257"/>
            <ac:picMk id="6" creationId="{307BFF04-BD49-6091-83D6-3ADBC7957551}"/>
          </ac:picMkLst>
        </pc:picChg>
        <pc:picChg chg="add mod modCrop">
          <ac:chgData name="Pedro Gaetjens Molongua (2327143)" userId="c3e588b0-a471-475e-92bf-21c47dfba3cd" providerId="ADAL" clId="{76861DF5-8140-4903-B0B3-6BEFFA53991C}" dt="2026-04-21T16:49:42.742" v="414" actId="1076"/>
          <ac:picMkLst>
            <pc:docMk/>
            <pc:sldMk cId="3973548912" sldId="257"/>
            <ac:picMk id="9" creationId="{C5B85704-9052-AFDE-1E7E-A81BFF6D800F}"/>
          </ac:picMkLst>
        </pc:picChg>
      </pc:sldChg>
      <pc:sldChg chg="addSp delSp modSp add mod setBg delDesignElem">
        <pc:chgData name="Pedro Gaetjens Molongua (2327143)" userId="c3e588b0-a471-475e-92bf-21c47dfba3cd" providerId="ADAL" clId="{76861DF5-8140-4903-B0B3-6BEFFA53991C}" dt="2026-04-21T18:53:40.232" v="1148" actId="208"/>
        <pc:sldMkLst>
          <pc:docMk/>
          <pc:sldMk cId="1547411479" sldId="258"/>
        </pc:sldMkLst>
        <pc:spChg chg="mod">
          <ac:chgData name="Pedro Gaetjens Molongua (2327143)" userId="c3e588b0-a471-475e-92bf-21c47dfba3cd" providerId="ADAL" clId="{76861DF5-8140-4903-B0B3-6BEFFA53991C}" dt="2026-04-21T17:32:00.995" v="548" actId="26606"/>
          <ac:spMkLst>
            <pc:docMk/>
            <pc:sldMk cId="1547411479" sldId="258"/>
            <ac:spMk id="2" creationId="{267F44C6-5BFE-783E-30EF-FCFD7CF9D2D0}"/>
          </ac:spMkLst>
        </pc:spChg>
        <pc:spChg chg="mod">
          <ac:chgData name="Pedro Gaetjens Molongua (2327143)" userId="c3e588b0-a471-475e-92bf-21c47dfba3cd" providerId="ADAL" clId="{76861DF5-8140-4903-B0B3-6BEFFA53991C}" dt="2026-04-21T18:42:05.711" v="1137" actId="26606"/>
          <ac:spMkLst>
            <pc:docMk/>
            <pc:sldMk cId="1547411479" sldId="258"/>
            <ac:spMk id="3" creationId="{6973C7B0-44E2-5B17-A578-8A72CFE6D695}"/>
          </ac:spMkLst>
        </pc:spChg>
        <pc:spChg chg="del">
          <ac:chgData name="Pedro Gaetjens Molongua (2327143)" userId="c3e588b0-a471-475e-92bf-21c47dfba3cd" providerId="ADAL" clId="{76861DF5-8140-4903-B0B3-6BEFFA53991C}" dt="2026-04-21T16:55:21.037" v="445" actId="478"/>
          <ac:spMkLst>
            <pc:docMk/>
            <pc:sldMk cId="1547411479" sldId="258"/>
            <ac:spMk id="4" creationId="{07A7BD52-EC9C-08C8-9903-7B8B182B8EA6}"/>
          </ac:spMkLst>
        </pc:spChg>
        <pc:spChg chg="del">
          <ac:chgData name="Pedro Gaetjens Molongua (2327143)" userId="c3e588b0-a471-475e-92bf-21c47dfba3cd" providerId="ADAL" clId="{76861DF5-8140-4903-B0B3-6BEFFA53991C}" dt="2026-04-21T16:55:17.336" v="444" actId="478"/>
          <ac:spMkLst>
            <pc:docMk/>
            <pc:sldMk cId="1547411479" sldId="258"/>
            <ac:spMk id="7" creationId="{A3D28EE8-5D2E-6BE3-1542-F3937EC6BCEC}"/>
          </ac:spMkLst>
        </pc:spChg>
        <pc:spChg chg="del">
          <ac:chgData name="Pedro Gaetjens Molongua (2327143)" userId="c3e588b0-a471-475e-92bf-21c47dfba3cd" providerId="ADAL" clId="{76861DF5-8140-4903-B0B3-6BEFFA53991C}" dt="2026-04-21T16:55:21.037" v="445" actId="478"/>
          <ac:spMkLst>
            <pc:docMk/>
            <pc:sldMk cId="1547411479" sldId="258"/>
            <ac:spMk id="10" creationId="{AA8C6B7A-672A-2128-94EF-436AA31B869B}"/>
          </ac:spMkLst>
        </pc:spChg>
        <pc:spChg chg="add">
          <ac:chgData name="Pedro Gaetjens Molongua (2327143)" userId="c3e588b0-a471-475e-92bf-21c47dfba3cd" providerId="ADAL" clId="{76861DF5-8140-4903-B0B3-6BEFFA53991C}" dt="2026-04-21T18:42:05.711" v="1137" actId="26606"/>
          <ac:spMkLst>
            <pc:docMk/>
            <pc:sldMk cId="1547411479" sldId="258"/>
            <ac:spMk id="11" creationId="{8181FC64-B306-4821-98E2-780662EFC486}"/>
          </ac:spMkLst>
        </pc:spChg>
        <pc:spChg chg="add">
          <ac:chgData name="Pedro Gaetjens Molongua (2327143)" userId="c3e588b0-a471-475e-92bf-21c47dfba3cd" providerId="ADAL" clId="{76861DF5-8140-4903-B0B3-6BEFFA53991C}" dt="2026-04-21T18:42:05.711" v="1137" actId="26606"/>
          <ac:spMkLst>
            <pc:docMk/>
            <pc:sldMk cId="1547411479" sldId="258"/>
            <ac:spMk id="12" creationId="{5871FC61-DD4E-47D4-81FD-8A7E7D12B371}"/>
          </ac:spMkLst>
        </pc:spChg>
        <pc:spChg chg="add del">
          <ac:chgData name="Pedro Gaetjens Molongua (2327143)" userId="c3e588b0-a471-475e-92bf-21c47dfba3cd" providerId="ADAL" clId="{76861DF5-8140-4903-B0B3-6BEFFA53991C}" dt="2026-04-21T17:31:16.266" v="533" actId="26606"/>
          <ac:spMkLst>
            <pc:docMk/>
            <pc:sldMk cId="1547411479" sldId="258"/>
            <ac:spMk id="13" creationId="{2B97F24A-32CE-4C1C-A50D-3016B394DCFB}"/>
          </ac:spMkLst>
        </pc:spChg>
        <pc:spChg chg="add">
          <ac:chgData name="Pedro Gaetjens Molongua (2327143)" userId="c3e588b0-a471-475e-92bf-21c47dfba3cd" providerId="ADAL" clId="{76861DF5-8140-4903-B0B3-6BEFFA53991C}" dt="2026-04-21T18:42:05.711" v="1137" actId="26606"/>
          <ac:spMkLst>
            <pc:docMk/>
            <pc:sldMk cId="1547411479" sldId="258"/>
            <ac:spMk id="14" creationId="{F9EC3F91-A75C-4F74-867E-E4C28C13546B}"/>
          </ac:spMkLst>
        </pc:spChg>
        <pc:spChg chg="add del">
          <ac:chgData name="Pedro Gaetjens Molongua (2327143)" userId="c3e588b0-a471-475e-92bf-21c47dfba3cd" providerId="ADAL" clId="{76861DF5-8140-4903-B0B3-6BEFFA53991C}" dt="2026-04-21T17:31:16.266" v="533" actId="26606"/>
          <ac:spMkLst>
            <pc:docMk/>
            <pc:sldMk cId="1547411479" sldId="258"/>
            <ac:spMk id="15" creationId="{CD8B4F24-440B-49E9-B85D-733523DC064B}"/>
          </ac:spMkLst>
        </pc:spChg>
        <pc:spChg chg="add del">
          <ac:chgData name="Pedro Gaetjens Molongua (2327143)" userId="c3e588b0-a471-475e-92bf-21c47dfba3cd" providerId="ADAL" clId="{76861DF5-8140-4903-B0B3-6BEFFA53991C}" dt="2026-04-21T17:31:21.792" v="535" actId="26606"/>
          <ac:spMkLst>
            <pc:docMk/>
            <pc:sldMk cId="1547411479" sldId="258"/>
            <ac:spMk id="17" creationId="{F13C74B1-5B17-4795-BED0-7140497B445A}"/>
          </ac:spMkLst>
        </pc:spChg>
        <pc:spChg chg="add del">
          <ac:chgData name="Pedro Gaetjens Molongua (2327143)" userId="c3e588b0-a471-475e-92bf-21c47dfba3cd" providerId="ADAL" clId="{76861DF5-8140-4903-B0B3-6BEFFA53991C}" dt="2026-04-21T17:31:21.792" v="535" actId="26606"/>
          <ac:spMkLst>
            <pc:docMk/>
            <pc:sldMk cId="1547411479" sldId="258"/>
            <ac:spMk id="18" creationId="{D4974D33-8DC5-464E-8C6D-BE58F0669C17}"/>
          </ac:spMkLst>
        </pc:spChg>
        <pc:spChg chg="add">
          <ac:chgData name="Pedro Gaetjens Molongua (2327143)" userId="c3e588b0-a471-475e-92bf-21c47dfba3cd" providerId="ADAL" clId="{76861DF5-8140-4903-B0B3-6BEFFA53991C}" dt="2026-04-21T18:42:05.711" v="1137" actId="26606"/>
          <ac:spMkLst>
            <pc:docMk/>
            <pc:sldMk cId="1547411479" sldId="258"/>
            <ac:spMk id="19" creationId="{829A1E2C-5AC8-40FC-99E9-832069D39792}"/>
          </ac:spMkLst>
        </pc:spChg>
        <pc:spChg chg="add del">
          <ac:chgData name="Pedro Gaetjens Molongua (2327143)" userId="c3e588b0-a471-475e-92bf-21c47dfba3cd" providerId="ADAL" clId="{76861DF5-8140-4903-B0B3-6BEFFA53991C}" dt="2026-04-21T17:31:27.506" v="537" actId="26606"/>
          <ac:spMkLst>
            <pc:docMk/>
            <pc:sldMk cId="1547411479" sldId="258"/>
            <ac:spMk id="20" creationId="{2B97F24A-32CE-4C1C-A50D-3016B394DCFB}"/>
          </ac:spMkLst>
        </pc:spChg>
        <pc:spChg chg="add del">
          <ac:chgData name="Pedro Gaetjens Molongua (2327143)" userId="c3e588b0-a471-475e-92bf-21c47dfba3cd" providerId="ADAL" clId="{76861DF5-8140-4903-B0B3-6BEFFA53991C}" dt="2026-04-21T17:31:27.506" v="537" actId="26606"/>
          <ac:spMkLst>
            <pc:docMk/>
            <pc:sldMk cId="1547411479" sldId="258"/>
            <ac:spMk id="21" creationId="{6357EC4F-235E-4222-A36F-C7878ACE37F2}"/>
          </ac:spMkLst>
        </pc:spChg>
        <pc:spChg chg="add del">
          <ac:chgData name="Pedro Gaetjens Molongua (2327143)" userId="c3e588b0-a471-475e-92bf-21c47dfba3cd" providerId="ADAL" clId="{76861DF5-8140-4903-B0B3-6BEFFA53991C}" dt="2026-04-21T17:31:30.477" v="539" actId="26606"/>
          <ac:spMkLst>
            <pc:docMk/>
            <pc:sldMk cId="1547411479" sldId="258"/>
            <ac:spMk id="23" creationId="{2B97F24A-32CE-4C1C-A50D-3016B394DCFB}"/>
          </ac:spMkLst>
        </pc:spChg>
        <pc:spChg chg="add del">
          <ac:chgData name="Pedro Gaetjens Molongua (2327143)" userId="c3e588b0-a471-475e-92bf-21c47dfba3cd" providerId="ADAL" clId="{76861DF5-8140-4903-B0B3-6BEFFA53991C}" dt="2026-04-21T17:31:30.477" v="539" actId="26606"/>
          <ac:spMkLst>
            <pc:docMk/>
            <pc:sldMk cId="1547411479" sldId="258"/>
            <ac:spMk id="24" creationId="{CD8B4F24-440B-49E9-B85D-733523DC064B}"/>
          </ac:spMkLst>
        </pc:spChg>
        <pc:spChg chg="add del">
          <ac:chgData name="Pedro Gaetjens Molongua (2327143)" userId="c3e588b0-a471-475e-92bf-21c47dfba3cd" providerId="ADAL" clId="{76861DF5-8140-4903-B0B3-6BEFFA53991C}" dt="2026-04-21T17:31:34.781" v="541" actId="26606"/>
          <ac:spMkLst>
            <pc:docMk/>
            <pc:sldMk cId="1547411479" sldId="258"/>
            <ac:spMk id="26" creationId="{F13C74B1-5B17-4795-BED0-7140497B445A}"/>
          </ac:spMkLst>
        </pc:spChg>
        <pc:spChg chg="add del">
          <ac:chgData name="Pedro Gaetjens Molongua (2327143)" userId="c3e588b0-a471-475e-92bf-21c47dfba3cd" providerId="ADAL" clId="{76861DF5-8140-4903-B0B3-6BEFFA53991C}" dt="2026-04-21T17:31:34.781" v="541" actId="26606"/>
          <ac:spMkLst>
            <pc:docMk/>
            <pc:sldMk cId="1547411479" sldId="258"/>
            <ac:spMk id="27" creationId="{D4974D33-8DC5-464E-8C6D-BE58F0669C17}"/>
          </ac:spMkLst>
        </pc:spChg>
        <pc:spChg chg="add del">
          <ac:chgData name="Pedro Gaetjens Molongua (2327143)" userId="c3e588b0-a471-475e-92bf-21c47dfba3cd" providerId="ADAL" clId="{76861DF5-8140-4903-B0B3-6BEFFA53991C}" dt="2026-04-21T17:32:00.995" v="548" actId="26606"/>
          <ac:spMkLst>
            <pc:docMk/>
            <pc:sldMk cId="1547411479" sldId="258"/>
            <ac:spMk id="34" creationId="{04812C46-200A-4DEB-A05E-3ED6C68C2387}"/>
          </ac:spMkLst>
        </pc:spChg>
        <pc:spChg chg="add del">
          <ac:chgData name="Pedro Gaetjens Molongua (2327143)" userId="c3e588b0-a471-475e-92bf-21c47dfba3cd" providerId="ADAL" clId="{76861DF5-8140-4903-B0B3-6BEFFA53991C}" dt="2026-04-21T17:32:00.995" v="548" actId="26606"/>
          <ac:spMkLst>
            <pc:docMk/>
            <pc:sldMk cId="1547411479" sldId="258"/>
            <ac:spMk id="36" creationId="{D1EA859B-E555-4109-94F3-6700E046E008}"/>
          </ac:spMkLst>
        </pc:spChg>
        <pc:spChg chg="add del">
          <ac:chgData name="Pedro Gaetjens Molongua (2327143)" userId="c3e588b0-a471-475e-92bf-21c47dfba3cd" providerId="ADAL" clId="{76861DF5-8140-4903-B0B3-6BEFFA53991C}" dt="2026-04-21T18:32:15.629" v="1099"/>
          <ac:spMkLst>
            <pc:docMk/>
            <pc:sldMk cId="1547411479" sldId="258"/>
            <ac:spMk id="41" creationId="{8181FC64-B306-4821-98E2-780662EFC486}"/>
          </ac:spMkLst>
        </pc:spChg>
        <pc:spChg chg="add del">
          <ac:chgData name="Pedro Gaetjens Molongua (2327143)" userId="c3e588b0-a471-475e-92bf-21c47dfba3cd" providerId="ADAL" clId="{76861DF5-8140-4903-B0B3-6BEFFA53991C}" dt="2026-04-21T18:32:15.629" v="1099"/>
          <ac:spMkLst>
            <pc:docMk/>
            <pc:sldMk cId="1547411479" sldId="258"/>
            <ac:spMk id="43" creationId="{5871FC61-DD4E-47D4-81FD-8A7E7D12B371}"/>
          </ac:spMkLst>
        </pc:spChg>
        <pc:spChg chg="add del">
          <ac:chgData name="Pedro Gaetjens Molongua (2327143)" userId="c3e588b0-a471-475e-92bf-21c47dfba3cd" providerId="ADAL" clId="{76861DF5-8140-4903-B0B3-6BEFFA53991C}" dt="2026-04-21T18:32:15.629" v="1099"/>
          <ac:spMkLst>
            <pc:docMk/>
            <pc:sldMk cId="1547411479" sldId="258"/>
            <ac:spMk id="45" creationId="{F9EC3F91-A75C-4F74-867E-E4C28C13546B}"/>
          </ac:spMkLst>
        </pc:spChg>
        <pc:spChg chg="add del">
          <ac:chgData name="Pedro Gaetjens Molongua (2327143)" userId="c3e588b0-a471-475e-92bf-21c47dfba3cd" providerId="ADAL" clId="{76861DF5-8140-4903-B0B3-6BEFFA53991C}" dt="2026-04-21T18:32:15.629" v="1099"/>
          <ac:spMkLst>
            <pc:docMk/>
            <pc:sldMk cId="1547411479" sldId="258"/>
            <ac:spMk id="47" creationId="{829A1E2C-5AC8-40FC-99E9-832069D39792}"/>
          </ac:spMkLst>
        </pc:spChg>
        <pc:picChg chg="del">
          <ac:chgData name="Pedro Gaetjens Molongua (2327143)" userId="c3e588b0-a471-475e-92bf-21c47dfba3cd" providerId="ADAL" clId="{76861DF5-8140-4903-B0B3-6BEFFA53991C}" dt="2026-04-21T16:55:17.336" v="444" actId="478"/>
          <ac:picMkLst>
            <pc:docMk/>
            <pc:sldMk cId="1547411479" sldId="258"/>
            <ac:picMk id="6" creationId="{0892CD76-F7C8-C803-0EB1-C4AB8BE521D9}"/>
          </ac:picMkLst>
        </pc:picChg>
        <pc:picChg chg="add mod ord">
          <ac:chgData name="Pedro Gaetjens Molongua (2327143)" userId="c3e588b0-a471-475e-92bf-21c47dfba3cd" providerId="ADAL" clId="{76861DF5-8140-4903-B0B3-6BEFFA53991C}" dt="2026-04-21T18:53:40.232" v="1148" actId="208"/>
          <ac:picMkLst>
            <pc:docMk/>
            <pc:sldMk cId="1547411479" sldId="258"/>
            <ac:picMk id="8" creationId="{449DD33F-8A0C-9A0F-6425-28D873DBF0F2}"/>
          </ac:picMkLst>
        </pc:picChg>
        <pc:picChg chg="del">
          <ac:chgData name="Pedro Gaetjens Molongua (2327143)" userId="c3e588b0-a471-475e-92bf-21c47dfba3cd" providerId="ADAL" clId="{76861DF5-8140-4903-B0B3-6BEFFA53991C}" dt="2026-04-21T16:55:13.838" v="443" actId="478"/>
          <ac:picMkLst>
            <pc:docMk/>
            <pc:sldMk cId="1547411479" sldId="258"/>
            <ac:picMk id="9" creationId="{66B70921-5247-69D2-0831-4661AFDF3FFA}"/>
          </ac:picMkLst>
        </pc:picChg>
        <pc:cxnChg chg="add del">
          <ac:chgData name="Pedro Gaetjens Molongua (2327143)" userId="c3e588b0-a471-475e-92bf-21c47dfba3cd" providerId="ADAL" clId="{76861DF5-8140-4903-B0B3-6BEFFA53991C}" dt="2026-04-21T17:31:45.843" v="545" actId="26606"/>
          <ac:cxnSpMkLst>
            <pc:docMk/>
            <pc:sldMk cId="1547411479" sldId="258"/>
            <ac:cxnSpMk id="29" creationId="{1503BFE4-729B-D9D0-C17B-501E6AF1127A}"/>
          </ac:cxnSpMkLst>
        </pc:cxnChg>
      </pc:sldChg>
      <pc:sldChg chg="addSp delSp modSp add mod ord setBg">
        <pc:chgData name="Pedro Gaetjens Molongua (2327143)" userId="c3e588b0-a471-475e-92bf-21c47dfba3cd" providerId="ADAL" clId="{76861DF5-8140-4903-B0B3-6BEFFA53991C}" dt="2026-04-21T18:53:09.557" v="1143"/>
        <pc:sldMkLst>
          <pc:docMk/>
          <pc:sldMk cId="1013116643" sldId="259"/>
        </pc:sldMkLst>
        <pc:spChg chg="mod">
          <ac:chgData name="Pedro Gaetjens Molongua (2327143)" userId="c3e588b0-a471-475e-92bf-21c47dfba3cd" providerId="ADAL" clId="{76861DF5-8140-4903-B0B3-6BEFFA53991C}" dt="2026-04-21T17:33:12.087" v="554" actId="27636"/>
          <ac:spMkLst>
            <pc:docMk/>
            <pc:sldMk cId="1013116643" sldId="259"/>
            <ac:spMk id="2" creationId="{4FE23242-BA69-41FF-6B61-F61FFF4649A2}"/>
          </ac:spMkLst>
        </pc:spChg>
        <pc:spChg chg="del">
          <ac:chgData name="Pedro Gaetjens Molongua (2327143)" userId="c3e588b0-a471-475e-92bf-21c47dfba3cd" providerId="ADAL" clId="{76861DF5-8140-4903-B0B3-6BEFFA53991C}" dt="2026-04-21T17:33:35.352" v="555" actId="478"/>
          <ac:spMkLst>
            <pc:docMk/>
            <pc:sldMk cId="1013116643" sldId="259"/>
            <ac:spMk id="4" creationId="{32CB3B0C-39E7-7AE5-DDD7-3B80B1632469}"/>
          </ac:spMkLst>
        </pc:spChg>
        <pc:spChg chg="add del mod">
          <ac:chgData name="Pedro Gaetjens Molongua (2327143)" userId="c3e588b0-a471-475e-92bf-21c47dfba3cd" providerId="ADAL" clId="{76861DF5-8140-4903-B0B3-6BEFFA53991C}" dt="2026-04-21T17:34:39.096" v="557" actId="3680"/>
          <ac:spMkLst>
            <pc:docMk/>
            <pc:sldMk cId="1013116643" sldId="259"/>
            <ac:spMk id="5" creationId="{54E6D6D7-D92C-44B5-A984-36445FEEF592}"/>
          </ac:spMkLst>
        </pc:spChg>
        <pc:spChg chg="del">
          <ac:chgData name="Pedro Gaetjens Molongua (2327143)" userId="c3e588b0-a471-475e-92bf-21c47dfba3cd" providerId="ADAL" clId="{76861DF5-8140-4903-B0B3-6BEFFA53991C}" dt="2026-04-21T17:33:46.811" v="556" actId="478"/>
          <ac:spMkLst>
            <pc:docMk/>
            <pc:sldMk cId="1013116643" sldId="259"/>
            <ac:spMk id="7" creationId="{3F9EE959-985C-D186-081F-8CF0DB4C2F8C}"/>
          </ac:spMkLst>
        </pc:spChg>
        <pc:spChg chg="del">
          <ac:chgData name="Pedro Gaetjens Molongua (2327143)" userId="c3e588b0-a471-475e-92bf-21c47dfba3cd" providerId="ADAL" clId="{76861DF5-8140-4903-B0B3-6BEFFA53991C}" dt="2026-04-21T17:33:46.811" v="556" actId="478"/>
          <ac:spMkLst>
            <pc:docMk/>
            <pc:sldMk cId="1013116643" sldId="259"/>
            <ac:spMk id="10" creationId="{76657508-6ACF-E1B5-CC37-BDBAA6BC2D5F}"/>
          </ac:spMkLst>
        </pc:spChg>
        <pc:spChg chg="add mod">
          <ac:chgData name="Pedro Gaetjens Molongua (2327143)" userId="c3e588b0-a471-475e-92bf-21c47dfba3cd" providerId="ADAL" clId="{76861DF5-8140-4903-B0B3-6BEFFA53991C}" dt="2026-04-21T17:45:52.788" v="653" actId="1076"/>
          <ac:spMkLst>
            <pc:docMk/>
            <pc:sldMk cId="1013116643" sldId="259"/>
            <ac:spMk id="11" creationId="{CA85309C-8726-0D25-59F4-DF808BC35CF2}"/>
          </ac:spMkLst>
        </pc:spChg>
        <pc:graphicFrameChg chg="add mod ord modGraphic">
          <ac:chgData name="Pedro Gaetjens Molongua (2327143)" userId="c3e588b0-a471-475e-92bf-21c47dfba3cd" providerId="ADAL" clId="{76861DF5-8140-4903-B0B3-6BEFFA53991C}" dt="2026-04-21T17:40:11.025" v="639" actId="1076"/>
          <ac:graphicFrameMkLst>
            <pc:docMk/>
            <pc:sldMk cId="1013116643" sldId="259"/>
            <ac:graphicFrameMk id="8" creationId="{F6DC74DD-C818-4205-AF59-D9B69447A1A1}"/>
          </ac:graphicFrameMkLst>
        </pc:graphicFrameChg>
        <pc:graphicFrameChg chg="del">
          <ac:chgData name="Pedro Gaetjens Molongua (2327143)" userId="c3e588b0-a471-475e-92bf-21c47dfba3cd" providerId="ADAL" clId="{76861DF5-8140-4903-B0B3-6BEFFA53991C}" dt="2026-04-21T17:33:46.811" v="556" actId="478"/>
          <ac:graphicFrameMkLst>
            <pc:docMk/>
            <pc:sldMk cId="1013116643" sldId="259"/>
            <ac:graphicFrameMk id="12" creationId="{E6712CB2-88C9-C87F-D651-C7FB4503D633}"/>
          </ac:graphicFrameMkLst>
        </pc:graphicFrameChg>
        <pc:picChg chg="del">
          <ac:chgData name="Pedro Gaetjens Molongua (2327143)" userId="c3e588b0-a471-475e-92bf-21c47dfba3cd" providerId="ADAL" clId="{76861DF5-8140-4903-B0B3-6BEFFA53991C}" dt="2026-04-21T17:33:46.811" v="556" actId="478"/>
          <ac:picMkLst>
            <pc:docMk/>
            <pc:sldMk cId="1013116643" sldId="259"/>
            <ac:picMk id="6" creationId="{513E731A-A2B2-DDC5-19EF-6CBFD6EB3AD1}"/>
          </ac:picMkLst>
        </pc:picChg>
        <pc:picChg chg="del">
          <ac:chgData name="Pedro Gaetjens Molongua (2327143)" userId="c3e588b0-a471-475e-92bf-21c47dfba3cd" providerId="ADAL" clId="{76861DF5-8140-4903-B0B3-6BEFFA53991C}" dt="2026-04-21T17:33:46.811" v="556" actId="478"/>
          <ac:picMkLst>
            <pc:docMk/>
            <pc:sldMk cId="1013116643" sldId="259"/>
            <ac:picMk id="9" creationId="{03E3F2EE-5A54-06BA-200C-F9E2210E877A}"/>
          </ac:picMkLst>
        </pc:picChg>
        <pc:picChg chg="add mod">
          <ac:chgData name="Pedro Gaetjens Molongua (2327143)" userId="c3e588b0-a471-475e-92bf-21c47dfba3cd" providerId="ADAL" clId="{76861DF5-8140-4903-B0B3-6BEFFA53991C}" dt="2026-04-21T17:45:28.542" v="651" actId="208"/>
          <ac:picMkLst>
            <pc:docMk/>
            <pc:sldMk cId="1013116643" sldId="259"/>
            <ac:picMk id="14" creationId="{E464C8F8-53FF-C57A-7C79-7B08D7A86C2C}"/>
          </ac:picMkLst>
        </pc:picChg>
        <pc:picChg chg="add mod">
          <ac:chgData name="Pedro Gaetjens Molongua (2327143)" userId="c3e588b0-a471-475e-92bf-21c47dfba3cd" providerId="ADAL" clId="{76861DF5-8140-4903-B0B3-6BEFFA53991C}" dt="2026-04-21T17:45:34.416" v="652" actId="208"/>
          <ac:picMkLst>
            <pc:docMk/>
            <pc:sldMk cId="1013116643" sldId="259"/>
            <ac:picMk id="16" creationId="{5AAFD601-035D-1048-EFE0-AD74EB430598}"/>
          </ac:picMkLst>
        </pc:picChg>
      </pc:sldChg>
      <pc:sldChg chg="addSp delSp modSp add mod setBg delDesignElem">
        <pc:chgData name="Pedro Gaetjens Molongua (2327143)" userId="c3e588b0-a471-475e-92bf-21c47dfba3cd" providerId="ADAL" clId="{76861DF5-8140-4903-B0B3-6BEFFA53991C}" dt="2026-04-21T18:53:34.242" v="1147" actId="208"/>
        <pc:sldMkLst>
          <pc:docMk/>
          <pc:sldMk cId="3701828715" sldId="260"/>
        </pc:sldMkLst>
        <pc:spChg chg="add del mod">
          <ac:chgData name="Pedro Gaetjens Molongua (2327143)" userId="c3e588b0-a471-475e-92bf-21c47dfba3cd" providerId="ADAL" clId="{76861DF5-8140-4903-B0B3-6BEFFA53991C}" dt="2026-04-21T18:19:46.153" v="981" actId="403"/>
          <ac:spMkLst>
            <pc:docMk/>
            <pc:sldMk cId="3701828715" sldId="260"/>
            <ac:spMk id="2" creationId="{A16FE0B7-353E-18C4-7489-0397253E6DE8}"/>
          </ac:spMkLst>
        </pc:spChg>
        <pc:spChg chg="add del mod">
          <ac:chgData name="Pedro Gaetjens Molongua (2327143)" userId="c3e588b0-a471-475e-92bf-21c47dfba3cd" providerId="ADAL" clId="{76861DF5-8140-4903-B0B3-6BEFFA53991C}" dt="2026-04-21T17:48:04.346" v="659" actId="478"/>
          <ac:spMkLst>
            <pc:docMk/>
            <pc:sldMk cId="3701828715" sldId="260"/>
            <ac:spMk id="4" creationId="{F7D55F49-F55D-CAFA-C3E2-D35A7B48E833}"/>
          </ac:spMkLst>
        </pc:spChg>
        <pc:spChg chg="add del mod">
          <ac:chgData name="Pedro Gaetjens Molongua (2327143)" userId="c3e588b0-a471-475e-92bf-21c47dfba3cd" providerId="ADAL" clId="{76861DF5-8140-4903-B0B3-6BEFFA53991C}" dt="2026-04-21T17:48:13.084" v="664" actId="478"/>
          <ac:spMkLst>
            <pc:docMk/>
            <pc:sldMk cId="3701828715" sldId="260"/>
            <ac:spMk id="6" creationId="{0708AA3D-28B8-4776-DBC5-27446C18A562}"/>
          </ac:spMkLst>
        </pc:spChg>
        <pc:spChg chg="mod ord">
          <ac:chgData name="Pedro Gaetjens Molongua (2327143)" userId="c3e588b0-a471-475e-92bf-21c47dfba3cd" providerId="ADAL" clId="{76861DF5-8140-4903-B0B3-6BEFFA53991C}" dt="2026-04-21T18:03:41.500" v="797" actId="123"/>
          <ac:spMkLst>
            <pc:docMk/>
            <pc:sldMk cId="3701828715" sldId="260"/>
            <ac:spMk id="11" creationId="{28F58CA8-EA90-43D2-A3ED-5121799EB79C}"/>
          </ac:spMkLst>
        </pc:spChg>
        <pc:spChg chg="add del">
          <ac:chgData name="Pedro Gaetjens Molongua (2327143)" userId="c3e588b0-a471-475e-92bf-21c47dfba3cd" providerId="ADAL" clId="{76861DF5-8140-4903-B0B3-6BEFFA53991C}" dt="2026-04-21T17:54:23.524" v="687" actId="26606"/>
          <ac:spMkLst>
            <pc:docMk/>
            <pc:sldMk cId="3701828715" sldId="260"/>
            <ac:spMk id="13" creationId="{9F79630B-0F0B-446E-A637-38FA8F61D10E}"/>
          </ac:spMkLst>
        </pc:spChg>
        <pc:spChg chg="add del">
          <ac:chgData name="Pedro Gaetjens Molongua (2327143)" userId="c3e588b0-a471-475e-92bf-21c47dfba3cd" providerId="ADAL" clId="{76861DF5-8140-4903-B0B3-6BEFFA53991C}" dt="2026-04-21T17:54:23.524" v="687" actId="26606"/>
          <ac:spMkLst>
            <pc:docMk/>
            <pc:sldMk cId="3701828715" sldId="260"/>
            <ac:spMk id="18" creationId="{B3437C99-FC8E-4311-B48A-F0C4C329B154}"/>
          </ac:spMkLst>
        </pc:spChg>
        <pc:spChg chg="add del">
          <ac:chgData name="Pedro Gaetjens Molongua (2327143)" userId="c3e588b0-a471-475e-92bf-21c47dfba3cd" providerId="ADAL" clId="{76861DF5-8140-4903-B0B3-6BEFFA53991C}" dt="2026-04-21T17:54:45.346" v="693" actId="26606"/>
          <ac:spMkLst>
            <pc:docMk/>
            <pc:sldMk cId="3701828715" sldId="260"/>
            <ac:spMk id="25" creationId="{F13C74B1-5B17-4795-BED0-7140497B445A}"/>
          </ac:spMkLst>
        </pc:spChg>
        <pc:spChg chg="add del">
          <ac:chgData name="Pedro Gaetjens Molongua (2327143)" userId="c3e588b0-a471-475e-92bf-21c47dfba3cd" providerId="ADAL" clId="{76861DF5-8140-4903-B0B3-6BEFFA53991C}" dt="2026-04-21T17:54:45.346" v="693" actId="26606"/>
          <ac:spMkLst>
            <pc:docMk/>
            <pc:sldMk cId="3701828715" sldId="260"/>
            <ac:spMk id="26" creationId="{D4974D33-8DC5-464E-8C6D-BE58F0669C17}"/>
          </ac:spMkLst>
        </pc:spChg>
        <pc:spChg chg="add del">
          <ac:chgData name="Pedro Gaetjens Molongua (2327143)" userId="c3e588b0-a471-475e-92bf-21c47dfba3cd" providerId="ADAL" clId="{76861DF5-8140-4903-B0B3-6BEFFA53991C}" dt="2026-04-21T17:54:50.792" v="695" actId="26606"/>
          <ac:spMkLst>
            <pc:docMk/>
            <pc:sldMk cId="3701828715" sldId="260"/>
            <ac:spMk id="28" creationId="{F94AA2BD-2E3F-4B1D-8127-5744B8115311}"/>
          </ac:spMkLst>
        </pc:spChg>
        <pc:spChg chg="add del">
          <ac:chgData name="Pedro Gaetjens Molongua (2327143)" userId="c3e588b0-a471-475e-92bf-21c47dfba3cd" providerId="ADAL" clId="{76861DF5-8140-4903-B0B3-6BEFFA53991C}" dt="2026-04-21T17:54:50.792" v="695" actId="26606"/>
          <ac:spMkLst>
            <pc:docMk/>
            <pc:sldMk cId="3701828715" sldId="260"/>
            <ac:spMk id="29" creationId="{4BD02261-2DC8-4AA8-9E16-7751AE892445}"/>
          </ac:spMkLst>
        </pc:spChg>
        <pc:spChg chg="add del">
          <ac:chgData name="Pedro Gaetjens Molongua (2327143)" userId="c3e588b0-a471-475e-92bf-21c47dfba3cd" providerId="ADAL" clId="{76861DF5-8140-4903-B0B3-6BEFFA53991C}" dt="2026-04-21T17:54:50.792" v="695" actId="26606"/>
          <ac:spMkLst>
            <pc:docMk/>
            <pc:sldMk cId="3701828715" sldId="260"/>
            <ac:spMk id="30" creationId="{3D752CF2-2291-40B5-B462-C17B174C10BC}"/>
          </ac:spMkLst>
        </pc:spChg>
        <pc:grpChg chg="add del">
          <ac:chgData name="Pedro Gaetjens Molongua (2327143)" userId="c3e588b0-a471-475e-92bf-21c47dfba3cd" providerId="ADAL" clId="{76861DF5-8140-4903-B0B3-6BEFFA53991C}" dt="2026-04-21T17:54:36.160" v="691" actId="26606"/>
          <ac:grpSpMkLst>
            <pc:docMk/>
            <pc:sldMk cId="3701828715" sldId="260"/>
            <ac:grpSpMk id="22" creationId="{3AFCAD34-1AFC-BC1A-F6B2-C34C63912EAB}"/>
          </ac:grpSpMkLst>
        </pc:grpChg>
        <pc:graphicFrameChg chg="del modGraphic">
          <ac:chgData name="Pedro Gaetjens Molongua (2327143)" userId="c3e588b0-a471-475e-92bf-21c47dfba3cd" providerId="ADAL" clId="{76861DF5-8140-4903-B0B3-6BEFFA53991C}" dt="2026-04-21T17:48:09.061" v="663" actId="478"/>
          <ac:graphicFrameMkLst>
            <pc:docMk/>
            <pc:sldMk cId="3701828715" sldId="260"/>
            <ac:graphicFrameMk id="8" creationId="{C1593D9B-3B7D-D297-8977-3206EC743436}"/>
          </ac:graphicFrameMkLst>
        </pc:graphicFrameChg>
        <pc:picChg chg="add mod modCrop">
          <ac:chgData name="Pedro Gaetjens Molongua (2327143)" userId="c3e588b0-a471-475e-92bf-21c47dfba3cd" providerId="ADAL" clId="{76861DF5-8140-4903-B0B3-6BEFFA53991C}" dt="2026-04-21T18:53:34.242" v="1147" actId="208"/>
          <ac:picMkLst>
            <pc:docMk/>
            <pc:sldMk cId="3701828715" sldId="260"/>
            <ac:picMk id="9" creationId="{E6B2241C-7794-A776-DF8A-96F1EDCC640B}"/>
          </ac:picMkLst>
        </pc:picChg>
        <pc:picChg chg="del">
          <ac:chgData name="Pedro Gaetjens Molongua (2327143)" userId="c3e588b0-a471-475e-92bf-21c47dfba3cd" providerId="ADAL" clId="{76861DF5-8140-4903-B0B3-6BEFFA53991C}" dt="2026-04-21T17:48:06.714" v="661" actId="478"/>
          <ac:picMkLst>
            <pc:docMk/>
            <pc:sldMk cId="3701828715" sldId="260"/>
            <ac:picMk id="14" creationId="{4F2004B6-8F1E-EE32-91BE-FD4E210CC748}"/>
          </ac:picMkLst>
        </pc:picChg>
        <pc:picChg chg="del">
          <ac:chgData name="Pedro Gaetjens Molongua (2327143)" userId="c3e588b0-a471-475e-92bf-21c47dfba3cd" providerId="ADAL" clId="{76861DF5-8140-4903-B0B3-6BEFFA53991C}" dt="2026-04-21T17:48:06.106" v="660" actId="478"/>
          <ac:picMkLst>
            <pc:docMk/>
            <pc:sldMk cId="3701828715" sldId="260"/>
            <ac:picMk id="16" creationId="{EE49AD7F-2090-9D54-0C15-B7A19D9E9A8C}"/>
          </ac:picMkLst>
        </pc:picChg>
        <pc:cxnChg chg="add del">
          <ac:chgData name="Pedro Gaetjens Molongua (2327143)" userId="c3e588b0-a471-475e-92bf-21c47dfba3cd" providerId="ADAL" clId="{76861DF5-8140-4903-B0B3-6BEFFA53991C}" dt="2026-04-21T17:54:31.356" v="689" actId="26606"/>
          <ac:cxnSpMkLst>
            <pc:docMk/>
            <pc:sldMk cId="3701828715" sldId="260"/>
            <ac:cxnSpMk id="20" creationId="{249EDD1B-F94D-B4E6-ACAA-566B9A26FDE3}"/>
          </ac:cxnSpMkLst>
        </pc:cxnChg>
        <pc:cxnChg chg="add del">
          <ac:chgData name="Pedro Gaetjens Molongua (2327143)" userId="c3e588b0-a471-475e-92bf-21c47dfba3cd" providerId="ADAL" clId="{76861DF5-8140-4903-B0B3-6BEFFA53991C}" dt="2026-04-21T18:00:10.927" v="705" actId="26606"/>
          <ac:cxnSpMkLst>
            <pc:docMk/>
            <pc:sldMk cId="3701828715" sldId="260"/>
            <ac:cxnSpMk id="32" creationId="{249EDD1B-F94D-B4E6-ACAA-566B9A26FDE3}"/>
          </ac:cxnSpMkLst>
        </pc:cxnChg>
        <pc:cxnChg chg="add del">
          <ac:chgData name="Pedro Gaetjens Molongua (2327143)" userId="c3e588b0-a471-475e-92bf-21c47dfba3cd" providerId="ADAL" clId="{76861DF5-8140-4903-B0B3-6BEFFA53991C}" dt="2026-04-21T18:32:15.629" v="1099"/>
          <ac:cxnSpMkLst>
            <pc:docMk/>
            <pc:sldMk cId="3701828715" sldId="260"/>
            <ac:cxnSpMk id="37" creationId="{249EDD1B-F94D-B4E6-ACAA-566B9A26FDE3}"/>
          </ac:cxnSpMkLst>
        </pc:cxnChg>
      </pc:sldChg>
      <pc:sldChg chg="addSp delSp modSp add mod ord setBg delDesignElem">
        <pc:chgData name="Pedro Gaetjens Molongua (2327143)" userId="c3e588b0-a471-475e-92bf-21c47dfba3cd" providerId="ADAL" clId="{76861DF5-8140-4903-B0B3-6BEFFA53991C}" dt="2026-04-21T18:53:27.157" v="1146" actId="208"/>
        <pc:sldMkLst>
          <pc:docMk/>
          <pc:sldMk cId="1119809701" sldId="261"/>
        </pc:sldMkLst>
        <pc:spChg chg="mod">
          <ac:chgData name="Pedro Gaetjens Molongua (2327143)" userId="c3e588b0-a471-475e-92bf-21c47dfba3cd" providerId="ADAL" clId="{76861DF5-8140-4903-B0B3-6BEFFA53991C}" dt="2026-04-21T18:19:36.546" v="976" actId="404"/>
          <ac:spMkLst>
            <pc:docMk/>
            <pc:sldMk cId="1119809701" sldId="261"/>
            <ac:spMk id="2" creationId="{496991FA-E6F7-466F-C18D-32273DD9F768}"/>
          </ac:spMkLst>
        </pc:spChg>
        <pc:spChg chg="del">
          <ac:chgData name="Pedro Gaetjens Molongua (2327143)" userId="c3e588b0-a471-475e-92bf-21c47dfba3cd" providerId="ADAL" clId="{76861DF5-8140-4903-B0B3-6BEFFA53991C}" dt="2026-04-21T18:01:22.407" v="708" actId="478"/>
          <ac:spMkLst>
            <pc:docMk/>
            <pc:sldMk cId="1119809701" sldId="261"/>
            <ac:spMk id="4" creationId="{EF929274-B0F1-CD33-79B3-3A7D8A01575B}"/>
          </ac:spMkLst>
        </pc:spChg>
        <pc:spChg chg="add mod">
          <ac:chgData name="Pedro Gaetjens Molongua (2327143)" userId="c3e588b0-a471-475e-92bf-21c47dfba3cd" providerId="ADAL" clId="{76861DF5-8140-4903-B0B3-6BEFFA53991C}" dt="2026-04-21T18:04:42.611" v="803" actId="123"/>
          <ac:spMkLst>
            <pc:docMk/>
            <pc:sldMk cId="1119809701" sldId="261"/>
            <ac:spMk id="5" creationId="{36912A34-7EEF-0A40-F1C6-55F76153C3BE}"/>
          </ac:spMkLst>
        </pc:spChg>
        <pc:spChg chg="del">
          <ac:chgData name="Pedro Gaetjens Molongua (2327143)" userId="c3e588b0-a471-475e-92bf-21c47dfba3cd" providerId="ADAL" clId="{76861DF5-8140-4903-B0B3-6BEFFA53991C}" dt="2026-04-21T18:01:26.297" v="709" actId="478"/>
          <ac:spMkLst>
            <pc:docMk/>
            <pc:sldMk cId="1119809701" sldId="261"/>
            <ac:spMk id="7" creationId="{F6991191-06BF-FB7E-A816-BA2FE776AE76}"/>
          </ac:spMkLst>
        </pc:spChg>
        <pc:spChg chg="del">
          <ac:chgData name="Pedro Gaetjens Molongua (2327143)" userId="c3e588b0-a471-475e-92bf-21c47dfba3cd" providerId="ADAL" clId="{76861DF5-8140-4903-B0B3-6BEFFA53991C}" dt="2026-04-21T18:01:26.297" v="709" actId="478"/>
          <ac:spMkLst>
            <pc:docMk/>
            <pc:sldMk cId="1119809701" sldId="261"/>
            <ac:spMk id="10" creationId="{6AF50A7A-4893-B71D-5CDD-DCAD9F3857D9}"/>
          </ac:spMkLst>
        </pc:spChg>
        <pc:spChg chg="add del">
          <ac:chgData name="Pedro Gaetjens Molongua (2327143)" userId="c3e588b0-a471-475e-92bf-21c47dfba3cd" providerId="ADAL" clId="{76861DF5-8140-4903-B0B3-6BEFFA53991C}" dt="2026-04-21T18:32:15.629" v="1099"/>
          <ac:spMkLst>
            <pc:docMk/>
            <pc:sldMk cId="1119809701" sldId="261"/>
            <ac:spMk id="16" creationId="{2B97F24A-32CE-4C1C-A50D-3016B394DCFB}"/>
          </ac:spMkLst>
        </pc:spChg>
        <pc:spChg chg="add del">
          <ac:chgData name="Pedro Gaetjens Molongua (2327143)" userId="c3e588b0-a471-475e-92bf-21c47dfba3cd" providerId="ADAL" clId="{76861DF5-8140-4903-B0B3-6BEFFA53991C}" dt="2026-04-21T18:32:15.629" v="1099"/>
          <ac:spMkLst>
            <pc:docMk/>
            <pc:sldMk cId="1119809701" sldId="261"/>
            <ac:spMk id="18" creationId="{CD8B4F24-440B-49E9-B85D-733523DC064B}"/>
          </ac:spMkLst>
        </pc:spChg>
        <pc:graphicFrameChg chg="del">
          <ac:chgData name="Pedro Gaetjens Molongua (2327143)" userId="c3e588b0-a471-475e-92bf-21c47dfba3cd" providerId="ADAL" clId="{76861DF5-8140-4903-B0B3-6BEFFA53991C}" dt="2026-04-21T18:01:26.297" v="709" actId="478"/>
          <ac:graphicFrameMkLst>
            <pc:docMk/>
            <pc:sldMk cId="1119809701" sldId="261"/>
            <ac:graphicFrameMk id="12" creationId="{34E64460-1DCE-5033-DB1E-1A6C25426B66}"/>
          </ac:graphicFrameMkLst>
        </pc:graphicFrameChg>
        <pc:picChg chg="del">
          <ac:chgData name="Pedro Gaetjens Molongua (2327143)" userId="c3e588b0-a471-475e-92bf-21c47dfba3cd" providerId="ADAL" clId="{76861DF5-8140-4903-B0B3-6BEFFA53991C}" dt="2026-04-21T18:01:26.297" v="709" actId="478"/>
          <ac:picMkLst>
            <pc:docMk/>
            <pc:sldMk cId="1119809701" sldId="261"/>
            <ac:picMk id="6" creationId="{1894DEEB-801D-DDA2-8613-30B25AB993EE}"/>
          </ac:picMkLst>
        </pc:picChg>
        <pc:picChg chg="del">
          <ac:chgData name="Pedro Gaetjens Molongua (2327143)" userId="c3e588b0-a471-475e-92bf-21c47dfba3cd" providerId="ADAL" clId="{76861DF5-8140-4903-B0B3-6BEFFA53991C}" dt="2026-04-21T18:01:26.297" v="709" actId="478"/>
          <ac:picMkLst>
            <pc:docMk/>
            <pc:sldMk cId="1119809701" sldId="261"/>
            <ac:picMk id="9" creationId="{81279B33-3035-3FE2-7B72-30E8E762A584}"/>
          </ac:picMkLst>
        </pc:picChg>
        <pc:picChg chg="add mod">
          <ac:chgData name="Pedro Gaetjens Molongua (2327143)" userId="c3e588b0-a471-475e-92bf-21c47dfba3cd" providerId="ADAL" clId="{76861DF5-8140-4903-B0B3-6BEFFA53991C}" dt="2026-04-21T18:53:27.157" v="1146" actId="208"/>
          <ac:picMkLst>
            <pc:docMk/>
            <pc:sldMk cId="1119809701" sldId="261"/>
            <ac:picMk id="11" creationId="{8D020FD1-195B-8FB8-E5F3-10E928C8A703}"/>
          </ac:picMkLst>
        </pc:picChg>
      </pc:sldChg>
      <pc:sldChg chg="addSp delSp modSp add mod setBg delDesignElem">
        <pc:chgData name="Pedro Gaetjens Molongua (2327143)" userId="c3e588b0-a471-475e-92bf-21c47dfba3cd" providerId="ADAL" clId="{76861DF5-8140-4903-B0B3-6BEFFA53991C}" dt="2026-04-21T18:53:55.850" v="1150"/>
        <pc:sldMkLst>
          <pc:docMk/>
          <pc:sldMk cId="41082552" sldId="262"/>
        </pc:sldMkLst>
        <pc:spChg chg="mod">
          <ac:chgData name="Pedro Gaetjens Molongua (2327143)" userId="c3e588b0-a471-475e-92bf-21c47dfba3cd" providerId="ADAL" clId="{76861DF5-8140-4903-B0B3-6BEFFA53991C}" dt="2026-04-21T18:19:25.206" v="974" actId="403"/>
          <ac:spMkLst>
            <pc:docMk/>
            <pc:sldMk cId="41082552" sldId="262"/>
            <ac:spMk id="2" creationId="{3E055293-77E7-D375-DBEB-0217C50FFFF6}"/>
          </ac:spMkLst>
        </pc:spChg>
        <pc:spChg chg="mod">
          <ac:chgData name="Pedro Gaetjens Molongua (2327143)" userId="c3e588b0-a471-475e-92bf-21c47dfba3cd" providerId="ADAL" clId="{76861DF5-8140-4903-B0B3-6BEFFA53991C}" dt="2026-04-21T18:07:50.472" v="922" actId="20577"/>
          <ac:spMkLst>
            <pc:docMk/>
            <pc:sldMk cId="41082552" sldId="262"/>
            <ac:spMk id="5" creationId="{DC78CABC-5F81-36E7-AE0E-D246B831D670}"/>
          </ac:spMkLst>
        </pc:spChg>
        <pc:spChg chg="add del">
          <ac:chgData name="Pedro Gaetjens Molongua (2327143)" userId="c3e588b0-a471-475e-92bf-21c47dfba3cd" providerId="ADAL" clId="{76861DF5-8140-4903-B0B3-6BEFFA53991C}" dt="2026-04-21T18:32:15.629" v="1099"/>
          <ac:spMkLst>
            <pc:docMk/>
            <pc:sldMk cId="41082552" sldId="262"/>
            <ac:spMk id="16" creationId="{BF049879-8D68-63A5-6E9F-1B74F933C843}"/>
          </ac:spMkLst>
        </pc:spChg>
        <pc:spChg chg="add del">
          <ac:chgData name="Pedro Gaetjens Molongua (2327143)" userId="c3e588b0-a471-475e-92bf-21c47dfba3cd" providerId="ADAL" clId="{76861DF5-8140-4903-B0B3-6BEFFA53991C}" dt="2026-04-21T18:32:15.629" v="1099"/>
          <ac:spMkLst>
            <pc:docMk/>
            <pc:sldMk cId="41082552" sldId="262"/>
            <ac:spMk id="18" creationId="{F334150A-1E9C-5933-6450-0F0B3FC85A95}"/>
          </ac:spMkLst>
        </pc:spChg>
        <pc:picChg chg="mod">
          <ac:chgData name="Pedro Gaetjens Molongua (2327143)" userId="c3e588b0-a471-475e-92bf-21c47dfba3cd" providerId="ADAL" clId="{76861DF5-8140-4903-B0B3-6BEFFA53991C}" dt="2026-04-21T18:53:51.276" v="1149" actId="208"/>
          <ac:picMkLst>
            <pc:docMk/>
            <pc:sldMk cId="41082552" sldId="262"/>
            <ac:picMk id="11" creationId="{73CCAC42-9563-7C17-D81A-B915C8BD1D9C}"/>
          </ac:picMkLst>
        </pc:picChg>
      </pc:sldChg>
      <pc:sldChg chg="addSp delSp modSp add mod ord setBg delDesignElem">
        <pc:chgData name="Pedro Gaetjens Molongua (2327143)" userId="c3e588b0-a471-475e-92bf-21c47dfba3cd" providerId="ADAL" clId="{76861DF5-8140-4903-B0B3-6BEFFA53991C}" dt="2026-04-21T18:55:07.188" v="1161"/>
        <pc:sldMkLst>
          <pc:docMk/>
          <pc:sldMk cId="1492053523" sldId="263"/>
        </pc:sldMkLst>
        <pc:spChg chg="mod">
          <ac:chgData name="Pedro Gaetjens Molongua (2327143)" userId="c3e588b0-a471-475e-92bf-21c47dfba3cd" providerId="ADAL" clId="{76861DF5-8140-4903-B0B3-6BEFFA53991C}" dt="2026-04-21T18:14:36.959" v="946" actId="26606"/>
          <ac:spMkLst>
            <pc:docMk/>
            <pc:sldMk cId="1492053523" sldId="263"/>
            <ac:spMk id="2" creationId="{91371695-C8DF-5B3A-2213-42C2313BCF2C}"/>
          </ac:spMkLst>
        </pc:spChg>
        <pc:spChg chg="del">
          <ac:chgData name="Pedro Gaetjens Molongua (2327143)" userId="c3e588b0-a471-475e-92bf-21c47dfba3cd" providerId="ADAL" clId="{76861DF5-8140-4903-B0B3-6BEFFA53991C}" dt="2026-04-21T18:11:18.553" v="930" actId="478"/>
          <ac:spMkLst>
            <pc:docMk/>
            <pc:sldMk cId="1492053523" sldId="263"/>
            <ac:spMk id="4" creationId="{E7A1FE33-585F-A471-2BA9-D880DB1DBC26}"/>
          </ac:spMkLst>
        </pc:spChg>
        <pc:spChg chg="add mod">
          <ac:chgData name="Pedro Gaetjens Molongua (2327143)" userId="c3e588b0-a471-475e-92bf-21c47dfba3cd" providerId="ADAL" clId="{76861DF5-8140-4903-B0B3-6BEFFA53991C}" dt="2026-04-21T18:54:48.357" v="1158" actId="123"/>
          <ac:spMkLst>
            <pc:docMk/>
            <pc:sldMk cId="1492053523" sldId="263"/>
            <ac:spMk id="5" creationId="{43842A34-F044-D3BB-3D9D-D5DEC783F26B}"/>
          </ac:spMkLst>
        </pc:spChg>
        <pc:spChg chg="del">
          <ac:chgData name="Pedro Gaetjens Molongua (2327143)" userId="c3e588b0-a471-475e-92bf-21c47dfba3cd" providerId="ADAL" clId="{76861DF5-8140-4903-B0B3-6BEFFA53991C}" dt="2026-04-21T18:11:18.553" v="930" actId="478"/>
          <ac:spMkLst>
            <pc:docMk/>
            <pc:sldMk cId="1492053523" sldId="263"/>
            <ac:spMk id="7" creationId="{A09D7B9C-AFE8-0B09-4F56-1AD97457D5A3}"/>
          </ac:spMkLst>
        </pc:spChg>
        <pc:spChg chg="del">
          <ac:chgData name="Pedro Gaetjens Molongua (2327143)" userId="c3e588b0-a471-475e-92bf-21c47dfba3cd" providerId="ADAL" clId="{76861DF5-8140-4903-B0B3-6BEFFA53991C}" dt="2026-04-21T18:11:18.553" v="930" actId="478"/>
          <ac:spMkLst>
            <pc:docMk/>
            <pc:sldMk cId="1492053523" sldId="263"/>
            <ac:spMk id="10" creationId="{9C5F3C8F-4A53-6522-E759-370E92FFBC55}"/>
          </ac:spMkLst>
        </pc:spChg>
        <pc:spChg chg="add del">
          <ac:chgData name="Pedro Gaetjens Molongua (2327143)" userId="c3e588b0-a471-475e-92bf-21c47dfba3cd" providerId="ADAL" clId="{76861DF5-8140-4903-B0B3-6BEFFA53991C}" dt="2026-04-21T18:32:15.629" v="1099"/>
          <ac:spMkLst>
            <pc:docMk/>
            <pc:sldMk cId="1492053523" sldId="263"/>
            <ac:spMk id="13" creationId="{B6FACB3C-9069-4791-BC5C-0DB7CD19B853}"/>
          </ac:spMkLst>
        </pc:spChg>
        <pc:spChg chg="add">
          <ac:chgData name="Pedro Gaetjens Molongua (2327143)" userId="c3e588b0-a471-475e-92bf-21c47dfba3cd" providerId="ADAL" clId="{76861DF5-8140-4903-B0B3-6BEFFA53991C}" dt="2026-04-21T18:54:11.523" v="1151" actId="26606"/>
          <ac:spMkLst>
            <pc:docMk/>
            <pc:sldMk cId="1492053523" sldId="263"/>
            <ac:spMk id="14" creationId="{B6FACB3C-9069-4791-BC5C-0DB7CD19B853}"/>
          </ac:spMkLst>
        </pc:spChg>
        <pc:spChg chg="add del">
          <ac:chgData name="Pedro Gaetjens Molongua (2327143)" userId="c3e588b0-a471-475e-92bf-21c47dfba3cd" providerId="ADAL" clId="{76861DF5-8140-4903-B0B3-6BEFFA53991C}" dt="2026-04-21T18:32:15.629" v="1099"/>
          <ac:spMkLst>
            <pc:docMk/>
            <pc:sldMk cId="1492053523" sldId="263"/>
            <ac:spMk id="15" creationId="{71F2038E-D777-4B76-81DD-DD13EE91B9DD}"/>
          </ac:spMkLst>
        </pc:spChg>
        <pc:spChg chg="add">
          <ac:chgData name="Pedro Gaetjens Molongua (2327143)" userId="c3e588b0-a471-475e-92bf-21c47dfba3cd" providerId="ADAL" clId="{76861DF5-8140-4903-B0B3-6BEFFA53991C}" dt="2026-04-21T18:54:11.523" v="1151" actId="26606"/>
          <ac:spMkLst>
            <pc:docMk/>
            <pc:sldMk cId="1492053523" sldId="263"/>
            <ac:spMk id="16" creationId="{71F2038E-D777-4B76-81DD-DD13EE91B9DD}"/>
          </ac:spMkLst>
        </pc:spChg>
        <pc:grpChg chg="add del">
          <ac:chgData name="Pedro Gaetjens Molongua (2327143)" userId="c3e588b0-a471-475e-92bf-21c47dfba3cd" providerId="ADAL" clId="{76861DF5-8140-4903-B0B3-6BEFFA53991C}" dt="2026-04-21T18:32:15.629" v="1099"/>
          <ac:grpSpMkLst>
            <pc:docMk/>
            <pc:sldMk cId="1492053523" sldId="263"/>
            <ac:grpSpMk id="17" creationId="{DD354807-230F-4402-B1B9-F733A8F1F190}"/>
          </ac:grpSpMkLst>
        </pc:grpChg>
        <pc:grpChg chg="add">
          <ac:chgData name="Pedro Gaetjens Molongua (2327143)" userId="c3e588b0-a471-475e-92bf-21c47dfba3cd" providerId="ADAL" clId="{76861DF5-8140-4903-B0B3-6BEFFA53991C}" dt="2026-04-21T18:54:11.523" v="1151" actId="26606"/>
          <ac:grpSpMkLst>
            <pc:docMk/>
            <pc:sldMk cId="1492053523" sldId="263"/>
            <ac:grpSpMk id="22" creationId="{DD354807-230F-4402-B1B9-F733A8F1F190}"/>
          </ac:grpSpMkLst>
        </pc:grpChg>
        <pc:graphicFrameChg chg="add mod modGraphic">
          <ac:chgData name="Pedro Gaetjens Molongua (2327143)" userId="c3e588b0-a471-475e-92bf-21c47dfba3cd" providerId="ADAL" clId="{76861DF5-8140-4903-B0B3-6BEFFA53991C}" dt="2026-04-21T18:54:38.338" v="1157" actId="1076"/>
          <ac:graphicFrameMkLst>
            <pc:docMk/>
            <pc:sldMk cId="1492053523" sldId="263"/>
            <ac:graphicFrameMk id="8" creationId="{91A8598C-BFB5-3BA0-119D-51B57E70FBD5}"/>
          </ac:graphicFrameMkLst>
        </pc:graphicFrameChg>
        <pc:graphicFrameChg chg="add mod">
          <ac:chgData name="Pedro Gaetjens Molongua (2327143)" userId="c3e588b0-a471-475e-92bf-21c47dfba3cd" providerId="ADAL" clId="{76861DF5-8140-4903-B0B3-6BEFFA53991C}" dt="2026-04-21T18:16:38.251" v="950"/>
          <ac:graphicFrameMkLst>
            <pc:docMk/>
            <pc:sldMk cId="1492053523" sldId="263"/>
            <ac:graphicFrameMk id="11" creationId="{03331750-9B80-9908-BAB5-E5E7ABDC3D7C}"/>
          </ac:graphicFrameMkLst>
        </pc:graphicFrameChg>
        <pc:graphicFrameChg chg="del">
          <ac:chgData name="Pedro Gaetjens Molongua (2327143)" userId="c3e588b0-a471-475e-92bf-21c47dfba3cd" providerId="ADAL" clId="{76861DF5-8140-4903-B0B3-6BEFFA53991C}" dt="2026-04-21T18:11:18.553" v="930" actId="478"/>
          <ac:graphicFrameMkLst>
            <pc:docMk/>
            <pc:sldMk cId="1492053523" sldId="263"/>
            <ac:graphicFrameMk id="12" creationId="{43B0EDD1-70BA-E7F7-4F74-48B4511A43F9}"/>
          </ac:graphicFrameMkLst>
        </pc:graphicFrameChg>
        <pc:picChg chg="del">
          <ac:chgData name="Pedro Gaetjens Molongua (2327143)" userId="c3e588b0-a471-475e-92bf-21c47dfba3cd" providerId="ADAL" clId="{76861DF5-8140-4903-B0B3-6BEFFA53991C}" dt="2026-04-21T18:11:18.553" v="930" actId="478"/>
          <ac:picMkLst>
            <pc:docMk/>
            <pc:sldMk cId="1492053523" sldId="263"/>
            <ac:picMk id="6" creationId="{F622AB49-F523-D2E7-CC32-B15C2BA6DDAA}"/>
          </ac:picMkLst>
        </pc:picChg>
        <pc:picChg chg="del">
          <ac:chgData name="Pedro Gaetjens Molongua (2327143)" userId="c3e588b0-a471-475e-92bf-21c47dfba3cd" providerId="ADAL" clId="{76861DF5-8140-4903-B0B3-6BEFFA53991C}" dt="2026-04-21T18:11:18.553" v="930" actId="478"/>
          <ac:picMkLst>
            <pc:docMk/>
            <pc:sldMk cId="1492053523" sldId="263"/>
            <ac:picMk id="9" creationId="{357A0515-A85E-2145-8257-CAF4917F6CE0}"/>
          </ac:picMkLst>
        </pc:picChg>
      </pc:sldChg>
      <pc:sldChg chg="add del">
        <pc:chgData name="Pedro Gaetjens Molongua (2327143)" userId="c3e588b0-a471-475e-92bf-21c47dfba3cd" providerId="ADAL" clId="{76861DF5-8140-4903-B0B3-6BEFFA53991C}" dt="2026-04-21T18:10:53.756" v="925" actId="2696"/>
        <pc:sldMkLst>
          <pc:docMk/>
          <pc:sldMk cId="3489470101" sldId="263"/>
        </pc:sldMkLst>
      </pc:sldChg>
      <pc:sldChg chg="addSp delSp modSp add mod ord setBg delDesignElem">
        <pc:chgData name="Pedro Gaetjens Molongua (2327143)" userId="c3e588b0-a471-475e-92bf-21c47dfba3cd" providerId="ADAL" clId="{76861DF5-8140-4903-B0B3-6BEFFA53991C}" dt="2026-04-21T18:34:34.439" v="1121" actId="20577"/>
        <pc:sldMkLst>
          <pc:docMk/>
          <pc:sldMk cId="1822057903" sldId="264"/>
        </pc:sldMkLst>
        <pc:spChg chg="mod">
          <ac:chgData name="Pedro Gaetjens Molongua (2327143)" userId="c3e588b0-a471-475e-92bf-21c47dfba3cd" providerId="ADAL" clId="{76861DF5-8140-4903-B0B3-6BEFFA53991C}" dt="2026-04-21T18:34:34.439" v="1121" actId="20577"/>
          <ac:spMkLst>
            <pc:docMk/>
            <pc:sldMk cId="1822057903" sldId="264"/>
            <ac:spMk id="2" creationId="{1C54CD02-A114-0F3C-DAC7-49317BE350F4}"/>
          </ac:spMkLst>
        </pc:spChg>
        <pc:spChg chg="del">
          <ac:chgData name="Pedro Gaetjens Molongua (2327143)" userId="c3e588b0-a471-475e-92bf-21c47dfba3cd" providerId="ADAL" clId="{76861DF5-8140-4903-B0B3-6BEFFA53991C}" dt="2026-04-21T18:18:52.803" v="965" actId="478"/>
          <ac:spMkLst>
            <pc:docMk/>
            <pc:sldMk cId="1822057903" sldId="264"/>
            <ac:spMk id="4" creationId="{74BA6C82-4FC6-DC56-0605-14FAB6F9ADA3}"/>
          </ac:spMkLst>
        </pc:spChg>
        <pc:spChg chg="add mod ord">
          <ac:chgData name="Pedro Gaetjens Molongua (2327143)" userId="c3e588b0-a471-475e-92bf-21c47dfba3cd" providerId="ADAL" clId="{76861DF5-8140-4903-B0B3-6BEFFA53991C}" dt="2026-04-21T18:33:58.144" v="1117" actId="123"/>
          <ac:spMkLst>
            <pc:docMk/>
            <pc:sldMk cId="1822057903" sldId="264"/>
            <ac:spMk id="5" creationId="{35E6BB0D-FCFE-53B2-5F5C-D49469DF8ABD}"/>
          </ac:spMkLst>
        </pc:spChg>
        <pc:spChg chg="del">
          <ac:chgData name="Pedro Gaetjens Molongua (2327143)" userId="c3e588b0-a471-475e-92bf-21c47dfba3cd" providerId="ADAL" clId="{76861DF5-8140-4903-B0B3-6BEFFA53991C}" dt="2026-04-21T18:18:52.803" v="965" actId="478"/>
          <ac:spMkLst>
            <pc:docMk/>
            <pc:sldMk cId="1822057903" sldId="264"/>
            <ac:spMk id="7" creationId="{9A84C929-098C-4907-9ED1-72F81FF4E8FD}"/>
          </ac:spMkLst>
        </pc:spChg>
        <pc:spChg chg="del">
          <ac:chgData name="Pedro Gaetjens Molongua (2327143)" userId="c3e588b0-a471-475e-92bf-21c47dfba3cd" providerId="ADAL" clId="{76861DF5-8140-4903-B0B3-6BEFFA53991C}" dt="2026-04-21T18:18:52.803" v="965" actId="478"/>
          <ac:spMkLst>
            <pc:docMk/>
            <pc:sldMk cId="1822057903" sldId="264"/>
            <ac:spMk id="10" creationId="{90F9E6B0-616E-D203-8AF8-E1DC293ABEE7}"/>
          </ac:spMkLst>
        </pc:spChg>
        <pc:spChg chg="add mod">
          <ac:chgData name="Pedro Gaetjens Molongua (2327143)" userId="c3e588b0-a471-475e-92bf-21c47dfba3cd" providerId="ADAL" clId="{76861DF5-8140-4903-B0B3-6BEFFA53991C}" dt="2026-04-21T18:33:47.834" v="1116" actId="207"/>
          <ac:spMkLst>
            <pc:docMk/>
            <pc:sldMk cId="1822057903" sldId="264"/>
            <ac:spMk id="13" creationId="{36300FDD-A519-3E95-1BAA-B776FF6CCBB3}"/>
          </ac:spMkLst>
        </pc:spChg>
        <pc:spChg chg="add del">
          <ac:chgData name="Pedro Gaetjens Molongua (2327143)" userId="c3e588b0-a471-475e-92bf-21c47dfba3cd" providerId="ADAL" clId="{76861DF5-8140-4903-B0B3-6BEFFA53991C}" dt="2026-04-21T18:31:48.682" v="1097" actId="26606"/>
          <ac:spMkLst>
            <pc:docMk/>
            <pc:sldMk cId="1822057903" sldId="264"/>
            <ac:spMk id="15" creationId="{5A0118C5-4F8D-4CF4-BADD-53FEACC6C42A}"/>
          </ac:spMkLst>
        </pc:spChg>
        <pc:spChg chg="add del">
          <ac:chgData name="Pedro Gaetjens Molongua (2327143)" userId="c3e588b0-a471-475e-92bf-21c47dfba3cd" providerId="ADAL" clId="{76861DF5-8140-4903-B0B3-6BEFFA53991C}" dt="2026-04-21T18:33:31.935" v="1113" actId="26606"/>
          <ac:spMkLst>
            <pc:docMk/>
            <pc:sldMk cId="1822057903" sldId="264"/>
            <ac:spMk id="17" creationId="{5A0118C5-4F8D-4CF4-BADD-53FEACC6C42A}"/>
          </ac:spMkLst>
        </pc:spChg>
        <pc:spChg chg="add del">
          <ac:chgData name="Pedro Gaetjens Molongua (2327143)" userId="c3e588b0-a471-475e-92bf-21c47dfba3cd" providerId="ADAL" clId="{76861DF5-8140-4903-B0B3-6BEFFA53991C}" dt="2026-04-21T18:28:31.201" v="1021" actId="26606"/>
          <ac:spMkLst>
            <pc:docMk/>
            <pc:sldMk cId="1822057903" sldId="264"/>
            <ac:spMk id="18" creationId="{5A0118C5-4F8D-4CF4-BADD-53FEACC6C42A}"/>
          </ac:spMkLst>
        </pc:spChg>
        <pc:spChg chg="add del">
          <ac:chgData name="Pedro Gaetjens Molongua (2327143)" userId="c3e588b0-a471-475e-92bf-21c47dfba3cd" providerId="ADAL" clId="{76861DF5-8140-4903-B0B3-6BEFFA53991C}" dt="2026-04-21T18:31:48.682" v="1097" actId="26606"/>
          <ac:spMkLst>
            <pc:docMk/>
            <pc:sldMk cId="1822057903" sldId="264"/>
            <ac:spMk id="19" creationId="{4E0A5C5C-2A95-428E-9F6A-0D29EBD57C9F}"/>
          </ac:spMkLst>
        </pc:spChg>
        <pc:spChg chg="add del">
          <ac:chgData name="Pedro Gaetjens Molongua (2327143)" userId="c3e588b0-a471-475e-92bf-21c47dfba3cd" providerId="ADAL" clId="{76861DF5-8140-4903-B0B3-6BEFFA53991C}" dt="2026-04-21T18:28:31.201" v="1021" actId="26606"/>
          <ac:spMkLst>
            <pc:docMk/>
            <pc:sldMk cId="1822057903" sldId="264"/>
            <ac:spMk id="20" creationId="{52D7FCC1-2D52-49CE-A986-EE6E0CA64957}"/>
          </ac:spMkLst>
        </pc:spChg>
        <pc:spChg chg="add del">
          <ac:chgData name="Pedro Gaetjens Molongua (2327143)" userId="c3e588b0-a471-475e-92bf-21c47dfba3cd" providerId="ADAL" clId="{76861DF5-8140-4903-B0B3-6BEFFA53991C}" dt="2026-04-21T18:28:31.201" v="1021" actId="26606"/>
          <ac:spMkLst>
            <pc:docMk/>
            <pc:sldMk cId="1822057903" sldId="264"/>
            <ac:spMk id="22" creationId="{28C3CACD-E5A7-4AAC-AE47-75CF7D30FF7C}"/>
          </ac:spMkLst>
        </pc:spChg>
        <pc:spChg chg="add del">
          <ac:chgData name="Pedro Gaetjens Molongua (2327143)" userId="c3e588b0-a471-475e-92bf-21c47dfba3cd" providerId="ADAL" clId="{76861DF5-8140-4903-B0B3-6BEFFA53991C}" dt="2026-04-21T18:33:09.645" v="1111"/>
          <ac:spMkLst>
            <pc:docMk/>
            <pc:sldMk cId="1822057903" sldId="264"/>
            <ac:spMk id="25" creationId="{5A0118C5-4F8D-4CF4-BADD-53FEACC6C42A}"/>
          </ac:spMkLst>
        </pc:spChg>
        <pc:spChg chg="add del">
          <ac:chgData name="Pedro Gaetjens Molongua (2327143)" userId="c3e588b0-a471-475e-92bf-21c47dfba3cd" providerId="ADAL" clId="{76861DF5-8140-4903-B0B3-6BEFFA53991C}" dt="2026-04-21T18:33:09.645" v="1111"/>
          <ac:spMkLst>
            <pc:docMk/>
            <pc:sldMk cId="1822057903" sldId="264"/>
            <ac:spMk id="38" creationId="{4E0A5C5C-2A95-428E-9F6A-0D29EBD57C9F}"/>
          </ac:spMkLst>
        </pc:spChg>
        <pc:spChg chg="add del">
          <ac:chgData name="Pedro Gaetjens Molongua (2327143)" userId="c3e588b0-a471-475e-92bf-21c47dfba3cd" providerId="ADAL" clId="{76861DF5-8140-4903-B0B3-6BEFFA53991C}" dt="2026-04-21T18:33:31.935" v="1113" actId="26606"/>
          <ac:spMkLst>
            <pc:docMk/>
            <pc:sldMk cId="1822057903" sldId="264"/>
            <ac:spMk id="49" creationId="{4E0A5C5C-2A95-428E-9F6A-0D29EBD57C9F}"/>
          </ac:spMkLst>
        </pc:spChg>
        <pc:spChg chg="add">
          <ac:chgData name="Pedro Gaetjens Molongua (2327143)" userId="c3e588b0-a471-475e-92bf-21c47dfba3cd" providerId="ADAL" clId="{76861DF5-8140-4903-B0B3-6BEFFA53991C}" dt="2026-04-21T18:33:31.964" v="1114" actId="26606"/>
          <ac:spMkLst>
            <pc:docMk/>
            <pc:sldMk cId="1822057903" sldId="264"/>
            <ac:spMk id="54" creationId="{B95B9BA8-1D69-4796-85F5-B6D0BD52354B}"/>
          </ac:spMkLst>
        </pc:spChg>
        <pc:spChg chg="add del">
          <ac:chgData name="Pedro Gaetjens Molongua (2327143)" userId="c3e588b0-a471-475e-92bf-21c47dfba3cd" providerId="ADAL" clId="{76861DF5-8140-4903-B0B3-6BEFFA53991C}" dt="2026-04-21T18:32:15.629" v="1099"/>
          <ac:spMkLst>
            <pc:docMk/>
            <pc:sldMk cId="1822057903" sldId="264"/>
            <ac:spMk id="377" creationId="{5A0118C5-4F8D-4CF4-BADD-53FEACC6C42A}"/>
          </ac:spMkLst>
        </pc:spChg>
        <pc:spChg chg="add del">
          <ac:chgData name="Pedro Gaetjens Molongua (2327143)" userId="c3e588b0-a471-475e-92bf-21c47dfba3cd" providerId="ADAL" clId="{76861DF5-8140-4903-B0B3-6BEFFA53991C}" dt="2026-04-21T18:32:15.629" v="1099"/>
          <ac:spMkLst>
            <pc:docMk/>
            <pc:sldMk cId="1822057903" sldId="264"/>
            <ac:spMk id="383" creationId="{4E0A5C5C-2A95-428E-9F6A-0D29EBD57C9F}"/>
          </ac:spMkLst>
        </pc:spChg>
        <pc:grpChg chg="add del">
          <ac:chgData name="Pedro Gaetjens Molongua (2327143)" userId="c3e588b0-a471-475e-92bf-21c47dfba3cd" providerId="ADAL" clId="{76861DF5-8140-4903-B0B3-6BEFFA53991C}" dt="2026-04-21T18:31:48.682" v="1097" actId="26606"/>
          <ac:grpSpMkLst>
            <pc:docMk/>
            <pc:sldMk cId="1822057903" sldId="264"/>
            <ac:grpSpMk id="16" creationId="{2A638C7D-9088-41A9-88A0-7357157BC168}"/>
          </ac:grpSpMkLst>
        </pc:grpChg>
        <pc:grpChg chg="add del">
          <ac:chgData name="Pedro Gaetjens Molongua (2327143)" userId="c3e588b0-a471-475e-92bf-21c47dfba3cd" providerId="ADAL" clId="{76861DF5-8140-4903-B0B3-6BEFFA53991C}" dt="2026-04-21T18:33:31.935" v="1113" actId="26606"/>
          <ac:grpSpMkLst>
            <pc:docMk/>
            <pc:sldMk cId="1822057903" sldId="264"/>
            <ac:grpSpMk id="23" creationId="{2A638C7D-9088-41A9-88A0-7357157BC168}"/>
          </ac:grpSpMkLst>
        </pc:grpChg>
        <pc:grpChg chg="add">
          <ac:chgData name="Pedro Gaetjens Molongua (2327143)" userId="c3e588b0-a471-475e-92bf-21c47dfba3cd" providerId="ADAL" clId="{76861DF5-8140-4903-B0B3-6BEFFA53991C}" dt="2026-04-21T18:24:39.639" v="989" actId="26606"/>
          <ac:grpSpMkLst>
            <pc:docMk/>
            <pc:sldMk cId="1822057903" sldId="264"/>
            <ac:grpSpMk id="24" creationId="{3A35C15A-135A-4FD3-BA11-A046CFA3907A}"/>
          </ac:grpSpMkLst>
        </pc:grpChg>
        <pc:grpChg chg="add del">
          <ac:chgData name="Pedro Gaetjens Molongua (2327143)" userId="c3e588b0-a471-475e-92bf-21c47dfba3cd" providerId="ADAL" clId="{76861DF5-8140-4903-B0B3-6BEFFA53991C}" dt="2026-04-21T18:31:48.682" v="1097" actId="26606"/>
          <ac:grpSpMkLst>
            <pc:docMk/>
            <pc:sldMk cId="1822057903" sldId="264"/>
            <ac:grpSpMk id="26" creationId="{3F219210-B16A-47B6-9AA8-207DAFF37E66}"/>
          </ac:grpSpMkLst>
        </pc:grpChg>
        <pc:grpChg chg="add del">
          <ac:chgData name="Pedro Gaetjens Molongua (2327143)" userId="c3e588b0-a471-475e-92bf-21c47dfba3cd" providerId="ADAL" clId="{76861DF5-8140-4903-B0B3-6BEFFA53991C}" dt="2026-04-21T18:33:09.645" v="1111"/>
          <ac:grpSpMkLst>
            <pc:docMk/>
            <pc:sldMk cId="1822057903" sldId="264"/>
            <ac:grpSpMk id="29" creationId="{2A638C7D-9088-41A9-88A0-7357157BC168}"/>
          </ac:grpSpMkLst>
        </pc:grpChg>
        <pc:grpChg chg="add del">
          <ac:chgData name="Pedro Gaetjens Molongua (2327143)" userId="c3e588b0-a471-475e-92bf-21c47dfba3cd" providerId="ADAL" clId="{76861DF5-8140-4903-B0B3-6BEFFA53991C}" dt="2026-04-21T18:31:48.682" v="1097" actId="26606"/>
          <ac:grpSpMkLst>
            <pc:docMk/>
            <pc:sldMk cId="1822057903" sldId="264"/>
            <ac:grpSpMk id="30" creationId="{582A903B-6B78-4F0A-B7C9-3D80499020B8}"/>
          </ac:grpSpMkLst>
        </pc:grpChg>
        <pc:grpChg chg="add del">
          <ac:chgData name="Pedro Gaetjens Molongua (2327143)" userId="c3e588b0-a471-475e-92bf-21c47dfba3cd" providerId="ADAL" clId="{76861DF5-8140-4903-B0B3-6BEFFA53991C}" dt="2026-04-21T18:28:31.201" v="1021" actId="26606"/>
          <ac:grpSpMkLst>
            <pc:docMk/>
            <pc:sldMk cId="1822057903" sldId="264"/>
            <ac:grpSpMk id="32" creationId="{03AF83E4-4DE2-499C-9F36-0279E7E4FBBE}"/>
          </ac:grpSpMkLst>
        </pc:grpChg>
        <pc:grpChg chg="add del">
          <ac:chgData name="Pedro Gaetjens Molongua (2327143)" userId="c3e588b0-a471-475e-92bf-21c47dfba3cd" providerId="ADAL" clId="{76861DF5-8140-4903-B0B3-6BEFFA53991C}" dt="2026-04-21T18:33:09.645" v="1111"/>
          <ac:grpSpMkLst>
            <pc:docMk/>
            <pc:sldMk cId="1822057903" sldId="264"/>
            <ac:grpSpMk id="39" creationId="{3F219210-B16A-47B6-9AA8-207DAFF37E66}"/>
          </ac:grpSpMkLst>
        </pc:grpChg>
        <pc:grpChg chg="add del">
          <ac:chgData name="Pedro Gaetjens Molongua (2327143)" userId="c3e588b0-a471-475e-92bf-21c47dfba3cd" providerId="ADAL" clId="{76861DF5-8140-4903-B0B3-6BEFFA53991C}" dt="2026-04-21T18:33:09.645" v="1111"/>
          <ac:grpSpMkLst>
            <pc:docMk/>
            <pc:sldMk cId="1822057903" sldId="264"/>
            <ac:grpSpMk id="42" creationId="{582A903B-6B78-4F0A-B7C9-3D80499020B8}"/>
          </ac:grpSpMkLst>
        </pc:grpChg>
        <pc:grpChg chg="add del">
          <ac:chgData name="Pedro Gaetjens Molongua (2327143)" userId="c3e588b0-a471-475e-92bf-21c47dfba3cd" providerId="ADAL" clId="{76861DF5-8140-4903-B0B3-6BEFFA53991C}" dt="2026-04-21T18:33:31.935" v="1113" actId="26606"/>
          <ac:grpSpMkLst>
            <pc:docMk/>
            <pc:sldMk cId="1822057903" sldId="264"/>
            <ac:grpSpMk id="50" creationId="{3F219210-B16A-47B6-9AA8-207DAFF37E66}"/>
          </ac:grpSpMkLst>
        </pc:grpChg>
        <pc:grpChg chg="add del">
          <ac:chgData name="Pedro Gaetjens Molongua (2327143)" userId="c3e588b0-a471-475e-92bf-21c47dfba3cd" providerId="ADAL" clId="{76861DF5-8140-4903-B0B3-6BEFFA53991C}" dt="2026-04-21T18:33:31.935" v="1113" actId="26606"/>
          <ac:grpSpMkLst>
            <pc:docMk/>
            <pc:sldMk cId="1822057903" sldId="264"/>
            <ac:grpSpMk id="51" creationId="{582A903B-6B78-4F0A-B7C9-3D80499020B8}"/>
          </ac:grpSpMkLst>
        </pc:grpChg>
        <pc:grpChg chg="add">
          <ac:chgData name="Pedro Gaetjens Molongua (2327143)" userId="c3e588b0-a471-475e-92bf-21c47dfba3cd" providerId="ADAL" clId="{76861DF5-8140-4903-B0B3-6BEFFA53991C}" dt="2026-04-21T18:33:31.964" v="1114" actId="26606"/>
          <ac:grpSpMkLst>
            <pc:docMk/>
            <pc:sldMk cId="1822057903" sldId="264"/>
            <ac:grpSpMk id="55" creationId="{CC09AFE8-9934-40C0-A058-4008A3B197E7}"/>
          </ac:grpSpMkLst>
        </pc:grpChg>
        <pc:grpChg chg="add del">
          <ac:chgData name="Pedro Gaetjens Molongua (2327143)" userId="c3e588b0-a471-475e-92bf-21c47dfba3cd" providerId="ADAL" clId="{76861DF5-8140-4903-B0B3-6BEFFA53991C}" dt="2026-04-21T18:32:15.629" v="1099"/>
          <ac:grpSpMkLst>
            <pc:docMk/>
            <pc:sldMk cId="1822057903" sldId="264"/>
            <ac:grpSpMk id="379" creationId="{2A638C7D-9088-41A9-88A0-7357157BC168}"/>
          </ac:grpSpMkLst>
        </pc:grpChg>
        <pc:grpChg chg="add del">
          <ac:chgData name="Pedro Gaetjens Molongua (2327143)" userId="c3e588b0-a471-475e-92bf-21c47dfba3cd" providerId="ADAL" clId="{76861DF5-8140-4903-B0B3-6BEFFA53991C}" dt="2026-04-21T18:32:15.629" v="1099"/>
          <ac:grpSpMkLst>
            <pc:docMk/>
            <pc:sldMk cId="1822057903" sldId="264"/>
            <ac:grpSpMk id="385" creationId="{3F219210-B16A-47B6-9AA8-207DAFF37E66}"/>
          </ac:grpSpMkLst>
        </pc:grpChg>
        <pc:grpChg chg="add del">
          <ac:chgData name="Pedro Gaetjens Molongua (2327143)" userId="c3e588b0-a471-475e-92bf-21c47dfba3cd" providerId="ADAL" clId="{76861DF5-8140-4903-B0B3-6BEFFA53991C}" dt="2026-04-21T18:32:15.629" v="1099"/>
          <ac:grpSpMkLst>
            <pc:docMk/>
            <pc:sldMk cId="1822057903" sldId="264"/>
            <ac:grpSpMk id="389" creationId="{582A903B-6B78-4F0A-B7C9-3D80499020B8}"/>
          </ac:grpSpMkLst>
        </pc:grpChg>
        <pc:graphicFrameChg chg="del">
          <ac:chgData name="Pedro Gaetjens Molongua (2327143)" userId="c3e588b0-a471-475e-92bf-21c47dfba3cd" providerId="ADAL" clId="{76861DF5-8140-4903-B0B3-6BEFFA53991C}" dt="2026-04-21T18:18:52.803" v="965" actId="478"/>
          <ac:graphicFrameMkLst>
            <pc:docMk/>
            <pc:sldMk cId="1822057903" sldId="264"/>
            <ac:graphicFrameMk id="12" creationId="{D4079D1C-5788-881F-EBBC-9DED728EA723}"/>
          </ac:graphicFrameMkLst>
        </pc:graphicFrameChg>
        <pc:picChg chg="del">
          <ac:chgData name="Pedro Gaetjens Molongua (2327143)" userId="c3e588b0-a471-475e-92bf-21c47dfba3cd" providerId="ADAL" clId="{76861DF5-8140-4903-B0B3-6BEFFA53991C}" dt="2026-04-21T18:18:52.803" v="965" actId="478"/>
          <ac:picMkLst>
            <pc:docMk/>
            <pc:sldMk cId="1822057903" sldId="264"/>
            <ac:picMk id="6" creationId="{D23D9AF1-496D-7B4A-0910-6DE09B263690}"/>
          </ac:picMkLst>
        </pc:picChg>
        <pc:picChg chg="del">
          <ac:chgData name="Pedro Gaetjens Molongua (2327143)" userId="c3e588b0-a471-475e-92bf-21c47dfba3cd" providerId="ADAL" clId="{76861DF5-8140-4903-B0B3-6BEFFA53991C}" dt="2026-04-21T18:18:52.803" v="965" actId="478"/>
          <ac:picMkLst>
            <pc:docMk/>
            <pc:sldMk cId="1822057903" sldId="264"/>
            <ac:picMk id="9" creationId="{DBCFE2D0-8E66-091B-8B67-00EF097B1400}"/>
          </ac:picMkLst>
        </pc:picChg>
        <pc:picChg chg="add mod">
          <ac:chgData name="Pedro Gaetjens Molongua (2327143)" userId="c3e588b0-a471-475e-92bf-21c47dfba3cd" providerId="ADAL" clId="{76861DF5-8140-4903-B0B3-6BEFFA53991C}" dt="2026-04-21T18:33:31.964" v="1114" actId="26606"/>
          <ac:picMkLst>
            <pc:docMk/>
            <pc:sldMk cId="1822057903" sldId="264"/>
            <ac:picMk id="11" creationId="{1B12B6E8-9925-7529-5EED-2944A5DCE23E}"/>
          </ac:picMkLst>
        </pc:picChg>
      </pc:sldChg>
      <pc:sldChg chg="addSp delSp modSp add mod ord setBg">
        <pc:chgData name="Pedro Gaetjens Molongua (2327143)" userId="c3e588b0-a471-475e-92bf-21c47dfba3cd" providerId="ADAL" clId="{76861DF5-8140-4903-B0B3-6BEFFA53991C}" dt="2026-04-21T18:41:07.737" v="1136" actId="123"/>
        <pc:sldMkLst>
          <pc:docMk/>
          <pc:sldMk cId="2076135974" sldId="265"/>
        </pc:sldMkLst>
        <pc:spChg chg="mod">
          <ac:chgData name="Pedro Gaetjens Molongua (2327143)" userId="c3e588b0-a471-475e-92bf-21c47dfba3cd" providerId="ADAL" clId="{76861DF5-8140-4903-B0B3-6BEFFA53991C}" dt="2026-04-21T18:40:56.021" v="1135" actId="26606"/>
          <ac:spMkLst>
            <pc:docMk/>
            <pc:sldMk cId="2076135974" sldId="265"/>
            <ac:spMk id="2" creationId="{CC760250-83DA-60D4-F860-305DAF640521}"/>
          </ac:spMkLst>
        </pc:spChg>
        <pc:spChg chg="del">
          <ac:chgData name="Pedro Gaetjens Molongua (2327143)" userId="c3e588b0-a471-475e-92bf-21c47dfba3cd" providerId="ADAL" clId="{76861DF5-8140-4903-B0B3-6BEFFA53991C}" dt="2026-04-21T18:37:52.449" v="1126" actId="478"/>
          <ac:spMkLst>
            <pc:docMk/>
            <pc:sldMk cId="2076135974" sldId="265"/>
            <ac:spMk id="4" creationId="{DB55ABDC-CB0D-7DB9-707E-9739DA229FF9}"/>
          </ac:spMkLst>
        </pc:spChg>
        <pc:spChg chg="add mod ord">
          <ac:chgData name="Pedro Gaetjens Molongua (2327143)" userId="c3e588b0-a471-475e-92bf-21c47dfba3cd" providerId="ADAL" clId="{76861DF5-8140-4903-B0B3-6BEFFA53991C}" dt="2026-04-21T18:41:07.737" v="1136" actId="123"/>
          <ac:spMkLst>
            <pc:docMk/>
            <pc:sldMk cId="2076135974" sldId="265"/>
            <ac:spMk id="5" creationId="{FF3191D3-67D3-A258-4D3E-C1C5E3479356}"/>
          </ac:spMkLst>
        </pc:spChg>
        <pc:spChg chg="del">
          <ac:chgData name="Pedro Gaetjens Molongua (2327143)" userId="c3e588b0-a471-475e-92bf-21c47dfba3cd" providerId="ADAL" clId="{76861DF5-8140-4903-B0B3-6BEFFA53991C}" dt="2026-04-21T18:37:52.449" v="1126" actId="478"/>
          <ac:spMkLst>
            <pc:docMk/>
            <pc:sldMk cId="2076135974" sldId="265"/>
            <ac:spMk id="7" creationId="{1B1F6D90-A25B-7C8C-74AD-31E1C48CF7BE}"/>
          </ac:spMkLst>
        </pc:spChg>
        <pc:spChg chg="add">
          <ac:chgData name="Pedro Gaetjens Molongua (2327143)" userId="c3e588b0-a471-475e-92bf-21c47dfba3cd" providerId="ADAL" clId="{76861DF5-8140-4903-B0B3-6BEFFA53991C}" dt="2026-04-21T18:40:56.021" v="1135" actId="26606"/>
          <ac:spMkLst>
            <pc:docMk/>
            <pc:sldMk cId="2076135974" sldId="265"/>
            <ac:spMk id="8" creationId="{4BC99CB9-DDAD-44A2-8A1C-E3AF4E72DF5C}"/>
          </ac:spMkLst>
        </pc:spChg>
        <pc:spChg chg="del">
          <ac:chgData name="Pedro Gaetjens Molongua (2327143)" userId="c3e588b0-a471-475e-92bf-21c47dfba3cd" providerId="ADAL" clId="{76861DF5-8140-4903-B0B3-6BEFFA53991C}" dt="2026-04-21T18:37:52.449" v="1126" actId="478"/>
          <ac:spMkLst>
            <pc:docMk/>
            <pc:sldMk cId="2076135974" sldId="265"/>
            <ac:spMk id="10" creationId="{448A5804-1E79-C0F0-1F0E-86B29C2765B1}"/>
          </ac:spMkLst>
        </pc:spChg>
        <pc:spChg chg="add mod">
          <ac:chgData name="Pedro Gaetjens Molongua (2327143)" userId="c3e588b0-a471-475e-92bf-21c47dfba3cd" providerId="ADAL" clId="{76861DF5-8140-4903-B0B3-6BEFFA53991C}" dt="2026-04-21T18:40:45.628" v="1134" actId="931"/>
          <ac:spMkLst>
            <pc:docMk/>
            <pc:sldMk cId="2076135974" sldId="265"/>
            <ac:spMk id="13" creationId="{02D95984-06EF-3F9D-0CE7-67CD62530FBE}"/>
          </ac:spMkLst>
        </pc:spChg>
        <pc:spChg chg="add">
          <ac:chgData name="Pedro Gaetjens Molongua (2327143)" userId="c3e588b0-a471-475e-92bf-21c47dfba3cd" providerId="ADAL" clId="{76861DF5-8140-4903-B0B3-6BEFFA53991C}" dt="2026-04-21T18:40:56.021" v="1135" actId="26606"/>
          <ac:spMkLst>
            <pc:docMk/>
            <pc:sldMk cId="2076135974" sldId="265"/>
            <ac:spMk id="19" creationId="{64053CBF-3932-45FF-8285-EE5146085F3A}"/>
          </ac:spMkLst>
        </pc:spChg>
        <pc:grpChg chg="add">
          <ac:chgData name="Pedro Gaetjens Molongua (2327143)" userId="c3e588b0-a471-475e-92bf-21c47dfba3cd" providerId="ADAL" clId="{76861DF5-8140-4903-B0B3-6BEFFA53991C}" dt="2026-04-21T18:40:56.021" v="1135" actId="26606"/>
          <ac:grpSpMkLst>
            <pc:docMk/>
            <pc:sldMk cId="2076135974" sldId="265"/>
            <ac:grpSpMk id="14" creationId="{2E751C04-BEA6-446B-A678-9C74819EBD4C}"/>
          </ac:grpSpMkLst>
        </pc:grpChg>
        <pc:grpChg chg="add">
          <ac:chgData name="Pedro Gaetjens Molongua (2327143)" userId="c3e588b0-a471-475e-92bf-21c47dfba3cd" providerId="ADAL" clId="{76861DF5-8140-4903-B0B3-6BEFFA53991C}" dt="2026-04-21T18:40:56.021" v="1135" actId="26606"/>
          <ac:grpSpMkLst>
            <pc:docMk/>
            <pc:sldMk cId="2076135974" sldId="265"/>
            <ac:grpSpMk id="20" creationId="{B63ACBA3-DEFD-4C6D-BBA0-64468FA99C2D}"/>
          </ac:grpSpMkLst>
        </pc:grpChg>
        <pc:graphicFrameChg chg="del">
          <ac:chgData name="Pedro Gaetjens Molongua (2327143)" userId="c3e588b0-a471-475e-92bf-21c47dfba3cd" providerId="ADAL" clId="{76861DF5-8140-4903-B0B3-6BEFFA53991C}" dt="2026-04-21T18:37:52.449" v="1126" actId="478"/>
          <ac:graphicFrameMkLst>
            <pc:docMk/>
            <pc:sldMk cId="2076135974" sldId="265"/>
            <ac:graphicFrameMk id="12" creationId="{0695C92A-3939-104F-8741-397354C3A2C4}"/>
          </ac:graphicFrameMkLst>
        </pc:graphicFrameChg>
        <pc:picChg chg="del">
          <ac:chgData name="Pedro Gaetjens Molongua (2327143)" userId="c3e588b0-a471-475e-92bf-21c47dfba3cd" providerId="ADAL" clId="{76861DF5-8140-4903-B0B3-6BEFFA53991C}" dt="2026-04-21T18:37:52.449" v="1126" actId="478"/>
          <ac:picMkLst>
            <pc:docMk/>
            <pc:sldMk cId="2076135974" sldId="265"/>
            <ac:picMk id="6" creationId="{32DCF927-0B28-A07B-D6DB-734B6DB54B5B}"/>
          </ac:picMkLst>
        </pc:picChg>
        <pc:picChg chg="del">
          <ac:chgData name="Pedro Gaetjens Molongua (2327143)" userId="c3e588b0-a471-475e-92bf-21c47dfba3cd" providerId="ADAL" clId="{76861DF5-8140-4903-B0B3-6BEFFA53991C}" dt="2026-04-21T18:37:52.449" v="1126" actId="478"/>
          <ac:picMkLst>
            <pc:docMk/>
            <pc:sldMk cId="2076135974" sldId="265"/>
            <ac:picMk id="9" creationId="{F64FF1FC-A43A-48C2-13B2-5619873E15C9}"/>
          </ac:picMkLst>
        </pc:picChg>
        <pc:picChg chg="add mod">
          <ac:chgData name="Pedro Gaetjens Molongua (2327143)" userId="c3e588b0-a471-475e-92bf-21c47dfba3cd" providerId="ADAL" clId="{76861DF5-8140-4903-B0B3-6BEFFA53991C}" dt="2026-04-21T18:40:45.227" v="1133" actId="26606"/>
          <ac:picMkLst>
            <pc:docMk/>
            <pc:sldMk cId="2076135974" sldId="265"/>
            <ac:picMk id="11" creationId="{01A3A69E-A43A-8F2A-B1E9-F0B61EDD61A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3A896-72C7-4FD3-8C9F-801749064E10}"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256A5723-5E22-4D00-A416-426175CBDFC2}">
      <dgm:prSet/>
      <dgm:spPr>
        <a:ln>
          <a:solidFill>
            <a:schemeClr val="tx2">
              <a:lumMod val="90000"/>
              <a:lumOff val="10000"/>
            </a:schemeClr>
          </a:solidFill>
        </a:ln>
      </dgm:spPr>
      <dgm:t>
        <a:bodyPr/>
        <a:lstStyle/>
        <a:p>
          <a:pPr algn="just"/>
          <a:r>
            <a:rPr lang="en-US" b="1" dirty="0"/>
            <a:t>Core Concepts:</a:t>
          </a:r>
          <a:endParaRPr lang="en-US" dirty="0"/>
        </a:p>
      </dgm:t>
    </dgm:pt>
    <dgm:pt modelId="{27027DE0-99A4-43D5-93A5-83D67851D497}" type="parTrans" cxnId="{E9FF7C19-8515-47E1-A1A2-B6D9B3A9795B}">
      <dgm:prSet/>
      <dgm:spPr/>
      <dgm:t>
        <a:bodyPr/>
        <a:lstStyle/>
        <a:p>
          <a:endParaRPr lang="en-US"/>
        </a:p>
      </dgm:t>
    </dgm:pt>
    <dgm:pt modelId="{28FC7358-05B8-4A1B-B014-77BA5C02298A}" type="sibTrans" cxnId="{E9FF7C19-8515-47E1-A1A2-B6D9B3A9795B}">
      <dgm:prSet/>
      <dgm:spPr/>
      <dgm:t>
        <a:bodyPr/>
        <a:lstStyle/>
        <a:p>
          <a:endParaRPr lang="en-US"/>
        </a:p>
      </dgm:t>
    </dgm:pt>
    <dgm:pt modelId="{33B0E094-F174-4359-8292-978EA48D6A51}">
      <dgm:prSet/>
      <dgm:spPr>
        <a:ln>
          <a:solidFill>
            <a:schemeClr val="tx2">
              <a:lumMod val="90000"/>
              <a:lumOff val="10000"/>
            </a:schemeClr>
          </a:solidFill>
        </a:ln>
      </dgm:spPr>
      <dgm:t>
        <a:bodyPr/>
        <a:lstStyle/>
        <a:p>
          <a:pPr algn="just"/>
          <a:r>
            <a:rPr lang="en-US" b="1" dirty="0"/>
            <a:t>NIST SP 800-115: </a:t>
          </a:r>
          <a:r>
            <a:rPr lang="en-US" dirty="0"/>
            <a:t>Governed the testing lifecycle (Planning → Discovery → Analysis → Attack).</a:t>
          </a:r>
        </a:p>
      </dgm:t>
    </dgm:pt>
    <dgm:pt modelId="{0D9103E0-1652-4184-9EE0-783AABC347D1}" type="parTrans" cxnId="{E752B737-EB69-4011-9808-CD219BC8E3CB}">
      <dgm:prSet/>
      <dgm:spPr/>
      <dgm:t>
        <a:bodyPr/>
        <a:lstStyle/>
        <a:p>
          <a:endParaRPr lang="en-US"/>
        </a:p>
      </dgm:t>
    </dgm:pt>
    <dgm:pt modelId="{CB16B667-2869-4D4C-A3AC-4204270CDD62}" type="sibTrans" cxnId="{E752B737-EB69-4011-9808-CD219BC8E3CB}">
      <dgm:prSet/>
      <dgm:spPr/>
      <dgm:t>
        <a:bodyPr/>
        <a:lstStyle/>
        <a:p>
          <a:endParaRPr lang="en-US"/>
        </a:p>
      </dgm:t>
    </dgm:pt>
    <dgm:pt modelId="{6009B1C2-2C0E-4559-B985-BF03EC8150ED}">
      <dgm:prSet/>
      <dgm:spPr>
        <a:ln>
          <a:solidFill>
            <a:schemeClr val="tx2">
              <a:lumMod val="90000"/>
              <a:lumOff val="10000"/>
            </a:schemeClr>
          </a:solidFill>
        </a:ln>
      </dgm:spPr>
      <dgm:t>
        <a:bodyPr/>
        <a:lstStyle/>
        <a:p>
          <a:pPr algn="just"/>
          <a:r>
            <a:rPr lang="en-US" b="1" dirty="0"/>
            <a:t>NIST CSF 2.0: </a:t>
          </a:r>
          <a:r>
            <a:rPr lang="en-US" dirty="0"/>
            <a:t>Applied to categorize findings under the Protect and Detect functions.</a:t>
          </a:r>
        </a:p>
      </dgm:t>
    </dgm:pt>
    <dgm:pt modelId="{8ECC2F91-CC32-4AD6-9957-B462872A5F60}" type="parTrans" cxnId="{E8E2E8C2-EB4B-4808-94A6-A4854EFE01F3}">
      <dgm:prSet/>
      <dgm:spPr/>
      <dgm:t>
        <a:bodyPr/>
        <a:lstStyle/>
        <a:p>
          <a:endParaRPr lang="en-US"/>
        </a:p>
      </dgm:t>
    </dgm:pt>
    <dgm:pt modelId="{003849A0-8A88-42D8-A4AD-D1BCB2080370}" type="sibTrans" cxnId="{E8E2E8C2-EB4B-4808-94A6-A4854EFE01F3}">
      <dgm:prSet/>
      <dgm:spPr/>
      <dgm:t>
        <a:bodyPr/>
        <a:lstStyle/>
        <a:p>
          <a:endParaRPr lang="en-US"/>
        </a:p>
      </dgm:t>
    </dgm:pt>
    <dgm:pt modelId="{657D76BF-8475-48E1-B96F-1046EBC01CA6}">
      <dgm:prSet/>
      <dgm:spPr>
        <a:ln>
          <a:solidFill>
            <a:schemeClr val="tx2">
              <a:lumMod val="90000"/>
              <a:lumOff val="10000"/>
            </a:schemeClr>
          </a:solidFill>
        </a:ln>
      </dgm:spPr>
      <dgm:t>
        <a:bodyPr/>
        <a:lstStyle/>
        <a:p>
          <a:pPr algn="just"/>
          <a:r>
            <a:rPr lang="en-US" b="1" dirty="0"/>
            <a:t>ISA/IEC 62443: </a:t>
          </a:r>
          <a:r>
            <a:rPr lang="en-US" dirty="0"/>
            <a:t>Used for industrial-style risk prioritization.</a:t>
          </a:r>
        </a:p>
      </dgm:t>
    </dgm:pt>
    <dgm:pt modelId="{18A7FC75-9BA7-4629-B796-720B42EBF7FD}" type="parTrans" cxnId="{229C5A40-8113-4D08-B488-401A60105AE2}">
      <dgm:prSet/>
      <dgm:spPr/>
      <dgm:t>
        <a:bodyPr/>
        <a:lstStyle/>
        <a:p>
          <a:endParaRPr lang="en-US"/>
        </a:p>
      </dgm:t>
    </dgm:pt>
    <dgm:pt modelId="{02F5B714-918D-4DB0-8A4C-B78192B06FE9}" type="sibTrans" cxnId="{229C5A40-8113-4D08-B488-401A60105AE2}">
      <dgm:prSet/>
      <dgm:spPr/>
      <dgm:t>
        <a:bodyPr/>
        <a:lstStyle/>
        <a:p>
          <a:endParaRPr lang="en-US"/>
        </a:p>
      </dgm:t>
    </dgm:pt>
    <dgm:pt modelId="{1A27B6AD-A612-467F-8640-99BAD51EF22F}" type="pres">
      <dgm:prSet presAssocID="{5593A896-72C7-4FD3-8C9F-801749064E10}" presName="linearFlow" presStyleCnt="0">
        <dgm:presLayoutVars>
          <dgm:resizeHandles val="exact"/>
        </dgm:presLayoutVars>
      </dgm:prSet>
      <dgm:spPr/>
    </dgm:pt>
    <dgm:pt modelId="{38E2EBF0-864F-4F32-8760-65306FCD0524}" type="pres">
      <dgm:prSet presAssocID="{256A5723-5E22-4D00-A416-426175CBDFC2}" presName="node" presStyleLbl="node1" presStyleIdx="0" presStyleCnt="1">
        <dgm:presLayoutVars>
          <dgm:bulletEnabled val="1"/>
        </dgm:presLayoutVars>
      </dgm:prSet>
      <dgm:spPr/>
    </dgm:pt>
  </dgm:ptLst>
  <dgm:cxnLst>
    <dgm:cxn modelId="{F08C5F19-6478-4526-886A-56281B96BE38}" type="presOf" srcId="{256A5723-5E22-4D00-A416-426175CBDFC2}" destId="{38E2EBF0-864F-4F32-8760-65306FCD0524}" srcOrd="0" destOrd="0" presId="urn:microsoft.com/office/officeart/2005/8/layout/process2"/>
    <dgm:cxn modelId="{E9FF7C19-8515-47E1-A1A2-B6D9B3A9795B}" srcId="{5593A896-72C7-4FD3-8C9F-801749064E10}" destId="{256A5723-5E22-4D00-A416-426175CBDFC2}" srcOrd="0" destOrd="0" parTransId="{27027DE0-99A4-43D5-93A5-83D67851D497}" sibTransId="{28FC7358-05B8-4A1B-B014-77BA5C02298A}"/>
    <dgm:cxn modelId="{E752B737-EB69-4011-9808-CD219BC8E3CB}" srcId="{256A5723-5E22-4D00-A416-426175CBDFC2}" destId="{33B0E094-F174-4359-8292-978EA48D6A51}" srcOrd="0" destOrd="0" parTransId="{0D9103E0-1652-4184-9EE0-783AABC347D1}" sibTransId="{CB16B667-2869-4D4C-A3AC-4204270CDD62}"/>
    <dgm:cxn modelId="{229C5A40-8113-4D08-B488-401A60105AE2}" srcId="{256A5723-5E22-4D00-A416-426175CBDFC2}" destId="{657D76BF-8475-48E1-B96F-1046EBC01CA6}" srcOrd="2" destOrd="0" parTransId="{18A7FC75-9BA7-4629-B796-720B42EBF7FD}" sibTransId="{02F5B714-918D-4DB0-8A4C-B78192B06FE9}"/>
    <dgm:cxn modelId="{64C3B46C-FA5D-49E8-8C58-3D973725C363}" type="presOf" srcId="{5593A896-72C7-4FD3-8C9F-801749064E10}" destId="{1A27B6AD-A612-467F-8640-99BAD51EF22F}" srcOrd="0" destOrd="0" presId="urn:microsoft.com/office/officeart/2005/8/layout/process2"/>
    <dgm:cxn modelId="{80541E7C-691D-49F7-8A45-C8E67B8C80D0}" type="presOf" srcId="{6009B1C2-2C0E-4559-B985-BF03EC8150ED}" destId="{38E2EBF0-864F-4F32-8760-65306FCD0524}" srcOrd="0" destOrd="2" presId="urn:microsoft.com/office/officeart/2005/8/layout/process2"/>
    <dgm:cxn modelId="{A67BA4AD-C755-478E-8952-DAB1E5359DFB}" type="presOf" srcId="{657D76BF-8475-48E1-B96F-1046EBC01CA6}" destId="{38E2EBF0-864F-4F32-8760-65306FCD0524}" srcOrd="0" destOrd="3" presId="urn:microsoft.com/office/officeart/2005/8/layout/process2"/>
    <dgm:cxn modelId="{E8E2E8C2-EB4B-4808-94A6-A4854EFE01F3}" srcId="{256A5723-5E22-4D00-A416-426175CBDFC2}" destId="{6009B1C2-2C0E-4559-B985-BF03EC8150ED}" srcOrd="1" destOrd="0" parTransId="{8ECC2F91-CC32-4AD6-9957-B462872A5F60}" sibTransId="{003849A0-8A88-42D8-A4AD-D1BCB2080370}"/>
    <dgm:cxn modelId="{3A57FAD7-5269-4E72-8323-86FEBE99BB9E}" type="presOf" srcId="{33B0E094-F174-4359-8292-978EA48D6A51}" destId="{38E2EBF0-864F-4F32-8760-65306FCD0524}" srcOrd="0" destOrd="1" presId="urn:microsoft.com/office/officeart/2005/8/layout/process2"/>
    <dgm:cxn modelId="{E05E5218-564C-4860-9FBB-406A9BCF2F42}" type="presParOf" srcId="{1A27B6AD-A612-467F-8640-99BAD51EF22F}" destId="{38E2EBF0-864F-4F32-8760-65306FCD0524}" srcOrd="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E2EBF0-864F-4F32-8760-65306FCD0524}">
      <dsp:nvSpPr>
        <dsp:cNvPr id="0" name=""/>
        <dsp:cNvSpPr/>
      </dsp:nvSpPr>
      <dsp:spPr>
        <a:xfrm>
          <a:off x="0" y="2556"/>
          <a:ext cx="3240023" cy="5230018"/>
        </a:xfrm>
        <a:prstGeom prst="roundRect">
          <a:avLst>
            <a:gd name="adj" fmla="val 10000"/>
          </a:avLst>
        </a:prstGeom>
        <a:solidFill>
          <a:schemeClr val="accent1">
            <a:hueOff val="0"/>
            <a:satOff val="0"/>
            <a:lumOff val="0"/>
            <a:alphaOff val="0"/>
          </a:schemeClr>
        </a:solidFill>
        <a:ln w="19050" cap="flat" cmpd="sng" algn="ctr">
          <a:solidFill>
            <a:schemeClr val="tx2">
              <a:lumMod val="90000"/>
              <a:lumOff val="1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US" sz="2800" b="1" kern="1200" dirty="0"/>
            <a:t>Core Concepts:</a:t>
          </a:r>
          <a:endParaRPr lang="en-US" sz="2800" kern="1200" dirty="0"/>
        </a:p>
        <a:p>
          <a:pPr marL="228600" lvl="1" indent="-228600" algn="just" defTabSz="977900">
            <a:lnSpc>
              <a:spcPct val="90000"/>
            </a:lnSpc>
            <a:spcBef>
              <a:spcPct val="0"/>
            </a:spcBef>
            <a:spcAft>
              <a:spcPct val="15000"/>
            </a:spcAft>
            <a:buChar char="•"/>
          </a:pPr>
          <a:r>
            <a:rPr lang="en-US" sz="2200" b="1" kern="1200" dirty="0"/>
            <a:t>NIST SP 800-115: </a:t>
          </a:r>
          <a:r>
            <a:rPr lang="en-US" sz="2200" kern="1200" dirty="0"/>
            <a:t>Governed the testing lifecycle (Planning → Discovery → Analysis → Attack).</a:t>
          </a:r>
        </a:p>
        <a:p>
          <a:pPr marL="228600" lvl="1" indent="-228600" algn="just" defTabSz="977900">
            <a:lnSpc>
              <a:spcPct val="90000"/>
            </a:lnSpc>
            <a:spcBef>
              <a:spcPct val="0"/>
            </a:spcBef>
            <a:spcAft>
              <a:spcPct val="15000"/>
            </a:spcAft>
            <a:buChar char="•"/>
          </a:pPr>
          <a:r>
            <a:rPr lang="en-US" sz="2200" b="1" kern="1200" dirty="0"/>
            <a:t>NIST CSF 2.0: </a:t>
          </a:r>
          <a:r>
            <a:rPr lang="en-US" sz="2200" kern="1200" dirty="0"/>
            <a:t>Applied to categorize findings under the Protect and Detect functions.</a:t>
          </a:r>
        </a:p>
        <a:p>
          <a:pPr marL="228600" lvl="1" indent="-228600" algn="just" defTabSz="977900">
            <a:lnSpc>
              <a:spcPct val="90000"/>
            </a:lnSpc>
            <a:spcBef>
              <a:spcPct val="0"/>
            </a:spcBef>
            <a:spcAft>
              <a:spcPct val="15000"/>
            </a:spcAft>
            <a:buChar char="•"/>
          </a:pPr>
          <a:r>
            <a:rPr lang="en-US" sz="2200" b="1" kern="1200" dirty="0"/>
            <a:t>ISA/IEC 62443: </a:t>
          </a:r>
          <a:r>
            <a:rPr lang="en-US" sz="2200" kern="1200" dirty="0"/>
            <a:t>Used for industrial-style risk prioritization.</a:t>
          </a:r>
        </a:p>
      </dsp:txBody>
      <dsp:txXfrm>
        <a:off x="94897" y="97453"/>
        <a:ext cx="3050229" cy="5040224"/>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5EC13B-CBF8-4EAD-9F1F-2124FB1BA6D8}" type="datetimeFigureOut">
              <a:rPr lang="en-US" smtClean="0"/>
              <a:t>4/21/2026</a:t>
            </a:fld>
            <a:endParaRPr lang="en-US"/>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DD78D2-E21B-456D-A2F1-8261E1CD3C4E}" type="slidenum">
              <a:rPr lang="en-US" smtClean="0"/>
              <a:t>‹Nº›</a:t>
            </a:fld>
            <a:endParaRPr lang="en-US"/>
          </a:p>
        </p:txBody>
      </p:sp>
    </p:spTree>
    <p:extLst>
      <p:ext uri="{BB962C8B-B14F-4D97-AF65-F5344CB8AC3E}">
        <p14:creationId xmlns:p14="http://schemas.microsoft.com/office/powerpoint/2010/main" val="2175935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US" dirty="0"/>
          </a:p>
        </p:txBody>
      </p:sp>
      <p:sp>
        <p:nvSpPr>
          <p:cNvPr id="4" name="Marcador de número de diapositiva 3"/>
          <p:cNvSpPr>
            <a:spLocks noGrp="1"/>
          </p:cNvSpPr>
          <p:nvPr>
            <p:ph type="sldNum" sz="quarter" idx="5"/>
          </p:nvPr>
        </p:nvSpPr>
        <p:spPr/>
        <p:txBody>
          <a:bodyPr/>
          <a:lstStyle/>
          <a:p>
            <a:fld id="{45DD78D2-E21B-456D-A2F1-8261E1CD3C4E}" type="slidenum">
              <a:rPr lang="en-US" smtClean="0"/>
              <a:t>9</a:t>
            </a:fld>
            <a:endParaRPr lang="en-US"/>
          </a:p>
        </p:txBody>
      </p:sp>
    </p:spTree>
    <p:extLst>
      <p:ext uri="{BB962C8B-B14F-4D97-AF65-F5344CB8AC3E}">
        <p14:creationId xmlns:p14="http://schemas.microsoft.com/office/powerpoint/2010/main" val="1209244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DB1DD8BA-5EEF-4F41-A099-A50FD3DE714A}"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1461960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DB1DD8BA-5EEF-4F41-A099-A50FD3DE714A}"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240667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DB1DD8BA-5EEF-4F41-A099-A50FD3DE714A}"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3519762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DB1DD8BA-5EEF-4F41-A099-A50FD3DE714A}"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3131372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DB1DD8BA-5EEF-4F41-A099-A50FD3DE714A}" type="datetimeFigureOut">
              <a:rPr lang="en-US" smtClean="0"/>
              <a:t>4/21/2026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3862622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DB1DD8BA-5EEF-4F41-A099-A50FD3DE714A}" type="datetimeFigureOut">
              <a:rPr lang="en-US" smtClean="0"/>
              <a:t>4/21/2026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1414295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1DD8BA-5EEF-4F41-A099-A50FD3DE714A}" type="datetimeFigureOut">
              <a:rPr lang="en-US" smtClean="0"/>
              <a:t>4/21/2026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868873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DB1DD8BA-5EEF-4F41-A099-A50FD3DE714A}"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2369408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DB1DD8BA-5EEF-4F41-A099-A50FD3DE714A}"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2561671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DB1DD8BA-5EEF-4F41-A099-A50FD3DE714A}"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3397143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DB1DD8BA-5EEF-4F41-A099-A50FD3DE714A}"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E7F319-60EC-4652-89DF-BD6D23AD46FB}" type="slidenum">
              <a:rPr lang="en-US" smtClean="0"/>
              <a:t>‹Nº›</a:t>
            </a:fld>
            <a:endParaRPr lang="en-US"/>
          </a:p>
        </p:txBody>
      </p:sp>
    </p:spTree>
    <p:extLst>
      <p:ext uri="{BB962C8B-B14F-4D97-AF65-F5344CB8AC3E}">
        <p14:creationId xmlns:p14="http://schemas.microsoft.com/office/powerpoint/2010/main" val="2469219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1DD8BA-5EEF-4F41-A099-A50FD3DE714A}" type="datetimeFigureOut">
              <a:rPr lang="en-US" smtClean="0"/>
              <a:t>4/21/2026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6E7F319-60EC-4652-89DF-BD6D23AD46FB}" type="slidenum">
              <a:rPr lang="en-US" smtClean="0"/>
              <a:t>‹Nº›</a:t>
            </a:fld>
            <a:endParaRPr lang="en-US"/>
          </a:p>
        </p:txBody>
      </p:sp>
    </p:spTree>
    <p:extLst>
      <p:ext uri="{BB962C8B-B14F-4D97-AF65-F5344CB8AC3E}">
        <p14:creationId xmlns:p14="http://schemas.microsoft.com/office/powerpoint/2010/main" val="11592121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kryptera.se/t/nist/" TargetMode="External"/><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hyperlink" Target="https://www.konfirmity.com/glossary/nist-sp-800-115" TargetMode="External"/><Relationship Id="rId5" Type="http://schemas.openxmlformats.org/officeDocument/2006/relationships/diagramColors" Target="../diagrams/colors1.xml"/><Relationship Id="rId10" Type="http://schemas.openxmlformats.org/officeDocument/2006/relationships/image" Target="../media/image4.png"/><Relationship Id="rId4" Type="http://schemas.openxmlformats.org/officeDocument/2006/relationships/diagramQuickStyle" Target="../diagrams/quickStyle1.xml"/><Relationship Id="rId9"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home-assistant-china.github.io/components/device_tracker.nmap_tracker/" TargetMode="Externa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5FB80ED-830F-9BF6-D27A-C2E26B7DF768}"/>
              </a:ext>
            </a:extLst>
          </p:cNvPr>
          <p:cNvSpPr>
            <a:spLocks noGrp="1"/>
          </p:cNvSpPr>
          <p:nvPr>
            <p:ph type="ctrTitle"/>
          </p:nvPr>
        </p:nvSpPr>
        <p:spPr>
          <a:xfrm>
            <a:off x="256673" y="332873"/>
            <a:ext cx="11678653" cy="1655762"/>
          </a:xfrm>
          <a:prstGeom prst="round2DiagRect">
            <a:avLst/>
          </a:prstGeom>
          <a:solidFill>
            <a:schemeClr val="tx2">
              <a:lumMod val="10000"/>
              <a:lumOff val="90000"/>
            </a:schemeClr>
          </a:solidFill>
          <a:ln>
            <a:solidFill>
              <a:schemeClr val="tx2">
                <a:lumMod val="90000"/>
                <a:lumOff val="10000"/>
              </a:schemeClr>
            </a:solidFill>
          </a:ln>
        </p:spPr>
        <p:txBody>
          <a:bodyPr>
            <a:normAutofit fontScale="90000"/>
          </a:bodyPr>
          <a:lstStyle/>
          <a:p>
            <a:r>
              <a:rPr lang="en-GB" b="1" dirty="0">
                <a:ln>
                  <a:solidFill>
                    <a:schemeClr val="tx2">
                      <a:lumMod val="90000"/>
                      <a:lumOff val="10000"/>
                    </a:schemeClr>
                  </a:solidFill>
                </a:ln>
                <a:solidFill>
                  <a:schemeClr val="tx2">
                    <a:lumMod val="50000"/>
                    <a:lumOff val="50000"/>
                  </a:schemeClr>
                </a:solidFill>
                <a:effectLst>
                  <a:outerShdw blurRad="38100" dist="38100" dir="2700000" algn="tl">
                    <a:srgbClr val="000000">
                      <a:alpha val="43137"/>
                    </a:srgbClr>
                  </a:outerShdw>
                </a:effectLst>
              </a:rPr>
              <a:t>Security Assessment of the SWANSEA.ACCA Enterprise Network</a:t>
            </a:r>
            <a:endParaRPr lang="en-US" b="1" dirty="0">
              <a:ln>
                <a:solidFill>
                  <a:schemeClr val="tx2">
                    <a:lumMod val="90000"/>
                    <a:lumOff val="10000"/>
                  </a:schemeClr>
                </a:solidFill>
              </a:ln>
              <a:solidFill>
                <a:schemeClr val="tx2">
                  <a:lumMod val="50000"/>
                  <a:lumOff val="50000"/>
                </a:schemeClr>
              </a:solidFill>
              <a:effectLst>
                <a:outerShdw blurRad="38100" dist="38100" dir="2700000" algn="tl">
                  <a:srgbClr val="000000">
                    <a:alpha val="43137"/>
                  </a:srgbClr>
                </a:outerShdw>
              </a:effectLst>
            </a:endParaRPr>
          </a:p>
        </p:txBody>
      </p:sp>
      <p:sp>
        <p:nvSpPr>
          <p:cNvPr id="3" name="Subtítulo 2">
            <a:extLst>
              <a:ext uri="{FF2B5EF4-FFF2-40B4-BE49-F238E27FC236}">
                <a16:creationId xmlns:a16="http://schemas.microsoft.com/office/drawing/2014/main" id="{DA8E0F04-7272-AB69-92CC-1E5FC598A11E}"/>
              </a:ext>
            </a:extLst>
          </p:cNvPr>
          <p:cNvSpPr>
            <a:spLocks noGrp="1"/>
          </p:cNvSpPr>
          <p:nvPr>
            <p:ph type="subTitle" idx="1"/>
          </p:nvPr>
        </p:nvSpPr>
        <p:spPr>
          <a:xfrm>
            <a:off x="7601710" y="5791200"/>
            <a:ext cx="4333615" cy="733927"/>
          </a:xfrm>
          <a:prstGeom prst="roundRect">
            <a:avLst/>
          </a:prstGeom>
          <a:solidFill>
            <a:schemeClr val="tx2">
              <a:lumMod val="10000"/>
              <a:lumOff val="90000"/>
            </a:schemeClr>
          </a:solidFill>
          <a:ln>
            <a:solidFill>
              <a:schemeClr val="tx2">
                <a:lumMod val="90000"/>
                <a:lumOff val="10000"/>
              </a:schemeClr>
            </a:solidFill>
          </a:ln>
        </p:spPr>
        <p:txBody>
          <a:bodyPr>
            <a:normAutofit fontScale="85000" lnSpcReduction="20000"/>
          </a:bodyPr>
          <a:lstStyle/>
          <a:p>
            <a:r>
              <a:rPr lang="en-GB" i="1" dirty="0"/>
              <a:t>A NIST-Aligned Vulnerability </a:t>
            </a:r>
          </a:p>
          <a:p>
            <a:r>
              <a:rPr lang="en-GB" i="1" dirty="0"/>
              <a:t>Analysis and Penetration Test</a:t>
            </a:r>
            <a:endParaRPr lang="en-US" i="1" dirty="0"/>
          </a:p>
        </p:txBody>
      </p:sp>
      <p:graphicFrame>
        <p:nvGraphicFramePr>
          <p:cNvPr id="4" name="Tabla 3">
            <a:extLst>
              <a:ext uri="{FF2B5EF4-FFF2-40B4-BE49-F238E27FC236}">
                <a16:creationId xmlns:a16="http://schemas.microsoft.com/office/drawing/2014/main" id="{5612D09E-D63C-6598-6A78-A00D8C34A612}"/>
              </a:ext>
            </a:extLst>
          </p:cNvPr>
          <p:cNvGraphicFramePr>
            <a:graphicFrameLocks noGrp="1"/>
          </p:cNvGraphicFramePr>
          <p:nvPr>
            <p:extLst>
              <p:ext uri="{D42A27DB-BD31-4B8C-83A1-F6EECF244321}">
                <p14:modId xmlns:p14="http://schemas.microsoft.com/office/powerpoint/2010/main" val="3683121347"/>
              </p:ext>
            </p:extLst>
          </p:nvPr>
        </p:nvGraphicFramePr>
        <p:xfrm>
          <a:off x="256673" y="5287973"/>
          <a:ext cx="4333615" cy="1237154"/>
        </p:xfrm>
        <a:graphic>
          <a:graphicData uri="http://schemas.openxmlformats.org/drawingml/2006/table">
            <a:tbl>
              <a:tblPr firstRow="1" bandRow="1">
                <a:tableStyleId>{5C22544A-7EE6-4342-B048-85BDC9FD1C3A}</a:tableStyleId>
              </a:tblPr>
              <a:tblGrid>
                <a:gridCol w="1372839">
                  <a:extLst>
                    <a:ext uri="{9D8B030D-6E8A-4147-A177-3AD203B41FA5}">
                      <a16:colId xmlns:a16="http://schemas.microsoft.com/office/drawing/2014/main" val="2893516685"/>
                    </a:ext>
                  </a:extLst>
                </a:gridCol>
                <a:gridCol w="2960776">
                  <a:extLst>
                    <a:ext uri="{9D8B030D-6E8A-4147-A177-3AD203B41FA5}">
                      <a16:colId xmlns:a16="http://schemas.microsoft.com/office/drawing/2014/main" val="923183097"/>
                    </a:ext>
                  </a:extLst>
                </a:gridCol>
              </a:tblGrid>
              <a:tr h="208367">
                <a:tc>
                  <a:txBody>
                    <a:bodyPr/>
                    <a:lstStyle/>
                    <a:p>
                      <a:pPr algn="l">
                        <a:lnSpc>
                          <a:spcPct val="115000"/>
                        </a:lnSpc>
                        <a:spcAft>
                          <a:spcPts val="800"/>
                        </a:spcAft>
                        <a:buNone/>
                      </a:pPr>
                      <a:r>
                        <a:rPr lang="en-GB" sz="1200" b="1">
                          <a:solidFill>
                            <a:sysClr val="windowText" lastClr="000000"/>
                          </a:solidFill>
                          <a:effectLst/>
                          <a:latin typeface="Aptos" panose="020B0004020202020204" pitchFamily="34" charset="0"/>
                          <a:ea typeface="Aptos" panose="020B0004020202020204" pitchFamily="34" charset="0"/>
                          <a:cs typeface="Arial" panose="020B0604020202020204" pitchFamily="34" charset="0"/>
                        </a:rPr>
                        <a:t>MODULE</a:t>
                      </a:r>
                      <a:endParaRPr lang="en-GB" sz="120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lnSpc>
                          <a:spcPct val="115000"/>
                        </a:lnSpc>
                        <a:spcAft>
                          <a:spcPts val="800"/>
                        </a:spcAft>
                        <a:buNone/>
                      </a:pPr>
                      <a:r>
                        <a:rPr lang="en-GB" sz="1200">
                          <a:solidFill>
                            <a:sysClr val="windowText" lastClr="000000"/>
                          </a:solidFill>
                          <a:effectLst/>
                          <a:latin typeface="Aptos" panose="020B0004020202020204" pitchFamily="34" charset="0"/>
                          <a:ea typeface="Aptos" panose="020B0004020202020204" pitchFamily="34" charset="0"/>
                          <a:cs typeface="Arial" panose="020B0604020202020204" pitchFamily="34" charset="0"/>
                        </a:rPr>
                        <a:t>Advanced Cyber Security (ACCB6000_LON)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42205135"/>
                  </a:ext>
                </a:extLst>
              </a:tr>
              <a:tr h="208367">
                <a:tc>
                  <a:txBody>
                    <a:bodyPr/>
                    <a:lstStyle/>
                    <a:p>
                      <a:pPr algn="l">
                        <a:lnSpc>
                          <a:spcPct val="115000"/>
                        </a:lnSpc>
                        <a:spcAft>
                          <a:spcPts val="800"/>
                        </a:spcAft>
                        <a:buNone/>
                      </a:pPr>
                      <a:r>
                        <a:rPr lang="en-GB" sz="1200" b="1">
                          <a:solidFill>
                            <a:sysClr val="windowText" lastClr="000000"/>
                          </a:solidFill>
                          <a:effectLst/>
                          <a:latin typeface="Aptos" panose="020B0004020202020204" pitchFamily="34" charset="0"/>
                          <a:ea typeface="Aptos" panose="020B0004020202020204" pitchFamily="34" charset="0"/>
                          <a:cs typeface="Arial" panose="020B0604020202020204" pitchFamily="34" charset="0"/>
                        </a:rPr>
                        <a:t>STUDENT NAME</a:t>
                      </a:r>
                      <a:endParaRPr lang="en-GB" sz="120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lnSpc>
                          <a:spcPct val="115000"/>
                        </a:lnSpc>
                        <a:spcAft>
                          <a:spcPts val="800"/>
                        </a:spcAft>
                        <a:buNone/>
                      </a:pPr>
                      <a:r>
                        <a:rPr lang="en-GB" sz="1200">
                          <a:solidFill>
                            <a:sysClr val="windowText" lastClr="000000"/>
                          </a:solidFill>
                          <a:effectLst/>
                          <a:latin typeface="Aptos" panose="020B0004020202020204" pitchFamily="34" charset="0"/>
                          <a:ea typeface="Aptos" panose="020B0004020202020204" pitchFamily="34" charset="0"/>
                          <a:cs typeface="Arial" panose="020B0604020202020204" pitchFamily="34" charset="0"/>
                        </a:rPr>
                        <a:t>Pedro Gaetjens Molongua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57223080"/>
                  </a:ext>
                </a:extLst>
              </a:tr>
              <a:tr h="208367">
                <a:tc>
                  <a:txBody>
                    <a:bodyPr/>
                    <a:lstStyle/>
                    <a:p>
                      <a:pPr algn="l">
                        <a:lnSpc>
                          <a:spcPct val="115000"/>
                        </a:lnSpc>
                        <a:spcAft>
                          <a:spcPts val="800"/>
                        </a:spcAft>
                        <a:buNone/>
                      </a:pPr>
                      <a:r>
                        <a:rPr lang="en-GB" sz="1200" b="1">
                          <a:solidFill>
                            <a:sysClr val="windowText" lastClr="000000"/>
                          </a:solidFill>
                          <a:effectLst/>
                          <a:latin typeface="Aptos" panose="020B0004020202020204" pitchFamily="34" charset="0"/>
                          <a:ea typeface="Aptos" panose="020B0004020202020204" pitchFamily="34" charset="0"/>
                          <a:cs typeface="Arial" panose="020B0604020202020204" pitchFamily="34" charset="0"/>
                        </a:rPr>
                        <a:t>STUDENT NUMBER</a:t>
                      </a:r>
                      <a:endParaRPr lang="en-GB" sz="120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lnSpc>
                          <a:spcPct val="115000"/>
                        </a:lnSpc>
                        <a:spcAft>
                          <a:spcPts val="800"/>
                        </a:spcAft>
                        <a:buNone/>
                      </a:pPr>
                      <a:r>
                        <a:rPr lang="en-GB" sz="1200">
                          <a:solidFill>
                            <a:sysClr val="windowText" lastClr="000000"/>
                          </a:solidFill>
                          <a:effectLst/>
                          <a:latin typeface="Aptos" panose="020B0004020202020204" pitchFamily="34" charset="0"/>
                          <a:ea typeface="Aptos" panose="020B0004020202020204" pitchFamily="34" charset="0"/>
                          <a:cs typeface="Arial" panose="020B0604020202020204" pitchFamily="34" charset="0"/>
                        </a:rPr>
                        <a:t>2327143</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82643254"/>
                  </a:ext>
                </a:extLst>
              </a:tr>
              <a:tr h="208367">
                <a:tc>
                  <a:txBody>
                    <a:bodyPr/>
                    <a:lstStyle/>
                    <a:p>
                      <a:pPr algn="l">
                        <a:lnSpc>
                          <a:spcPct val="115000"/>
                        </a:lnSpc>
                        <a:spcAft>
                          <a:spcPts val="800"/>
                        </a:spcAft>
                        <a:buNone/>
                      </a:pPr>
                      <a:r>
                        <a:rPr lang="en-GB" sz="1200" b="1">
                          <a:solidFill>
                            <a:sysClr val="windowText" lastClr="000000"/>
                          </a:solidFill>
                          <a:effectLst/>
                          <a:latin typeface="Aptos" panose="020B0004020202020204" pitchFamily="34" charset="0"/>
                          <a:ea typeface="Aptos" panose="020B0004020202020204" pitchFamily="34" charset="0"/>
                          <a:cs typeface="Arial" panose="020B0604020202020204" pitchFamily="34" charset="0"/>
                        </a:rPr>
                        <a:t>LECTURER</a:t>
                      </a:r>
                      <a:endParaRPr lang="en-GB" sz="120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lnSpc>
                          <a:spcPct val="115000"/>
                        </a:lnSpc>
                        <a:spcAft>
                          <a:spcPts val="800"/>
                        </a:spcAft>
                        <a:buNone/>
                      </a:pPr>
                      <a:r>
                        <a:rPr lang="en-GB" sz="12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rPr>
                        <a:t>Dr. Mohamed Ghanem</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69617574"/>
                  </a:ext>
                </a:extLst>
              </a:tr>
            </a:tbl>
          </a:graphicData>
        </a:graphic>
      </p:graphicFrame>
      <p:pic>
        <p:nvPicPr>
          <p:cNvPr id="6" name="Imagen 5">
            <a:extLst>
              <a:ext uri="{FF2B5EF4-FFF2-40B4-BE49-F238E27FC236}">
                <a16:creationId xmlns:a16="http://schemas.microsoft.com/office/drawing/2014/main" id="{A40E8A91-86E6-1374-617B-4D7C9BE83472}"/>
              </a:ext>
            </a:extLst>
          </p:cNvPr>
          <p:cNvPicPr>
            <a:picLocks noChangeAspect="1"/>
          </p:cNvPicPr>
          <p:nvPr/>
        </p:nvPicPr>
        <p:blipFill>
          <a:blip r:embed="rId2"/>
          <a:stretch>
            <a:fillRect/>
          </a:stretch>
        </p:blipFill>
        <p:spPr>
          <a:xfrm>
            <a:off x="6045172" y="2061414"/>
            <a:ext cx="5766121" cy="3657006"/>
          </a:xfrm>
          <a:prstGeom prst="roundRect">
            <a:avLst/>
          </a:prstGeom>
          <a:ln>
            <a:solidFill>
              <a:schemeClr val="tx2">
                <a:lumMod val="90000"/>
                <a:lumOff val="10000"/>
              </a:schemeClr>
            </a:solidFill>
          </a:ln>
        </p:spPr>
      </p:pic>
      <p:pic>
        <p:nvPicPr>
          <p:cNvPr id="8" name="Imagen 7">
            <a:extLst>
              <a:ext uri="{FF2B5EF4-FFF2-40B4-BE49-F238E27FC236}">
                <a16:creationId xmlns:a16="http://schemas.microsoft.com/office/drawing/2014/main" id="{FDF07EA7-2C95-48F3-960B-D13B4E14E2AE}"/>
              </a:ext>
            </a:extLst>
          </p:cNvPr>
          <p:cNvPicPr>
            <a:picLocks noChangeAspect="1"/>
          </p:cNvPicPr>
          <p:nvPr/>
        </p:nvPicPr>
        <p:blipFill>
          <a:blip r:embed="rId3"/>
          <a:stretch>
            <a:fillRect/>
          </a:stretch>
        </p:blipFill>
        <p:spPr>
          <a:xfrm>
            <a:off x="723017" y="2072115"/>
            <a:ext cx="4679543" cy="3132378"/>
          </a:xfrm>
          <a:prstGeom prst="rect">
            <a:avLst/>
          </a:prstGeom>
        </p:spPr>
      </p:pic>
    </p:spTree>
    <p:extLst>
      <p:ext uri="{BB962C8B-B14F-4D97-AF65-F5344CB8AC3E}">
        <p14:creationId xmlns:p14="http://schemas.microsoft.com/office/powerpoint/2010/main" val="368807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F0BAE56-1C2D-0071-B879-FBD522573CE4}"/>
              </a:ext>
            </a:extLst>
          </p:cNvPr>
          <p:cNvSpPr>
            <a:spLocks noGrp="1"/>
          </p:cNvSpPr>
          <p:nvPr>
            <p:ph type="title"/>
          </p:nvPr>
        </p:nvSpPr>
        <p:spPr>
          <a:xfrm>
            <a:off x="838200" y="163957"/>
            <a:ext cx="10515600" cy="777875"/>
          </a:xfrm>
        </p:spPr>
        <p:txBody>
          <a:bodyPr/>
          <a:lstStyle/>
          <a:p>
            <a:pPr algn="ctr"/>
            <a:r>
              <a:rPr lang="en-US" b="1" dirty="0">
                <a:effectLst>
                  <a:outerShdw blurRad="38100" dist="38100" dir="2700000" algn="tl">
                    <a:srgbClr val="000000">
                      <a:alpha val="43137"/>
                    </a:srgbClr>
                  </a:outerShdw>
                </a:effectLst>
              </a:rPr>
              <a:t>Methodology &amp; Frameworks</a:t>
            </a:r>
          </a:p>
        </p:txBody>
      </p:sp>
      <p:graphicFrame>
        <p:nvGraphicFramePr>
          <p:cNvPr id="12" name="Marcador de contenido 2">
            <a:extLst>
              <a:ext uri="{FF2B5EF4-FFF2-40B4-BE49-F238E27FC236}">
                <a16:creationId xmlns:a16="http://schemas.microsoft.com/office/drawing/2014/main" id="{B41C0D0D-9B06-010F-4A3A-97D800239CD8}"/>
              </a:ext>
            </a:extLst>
          </p:cNvPr>
          <p:cNvGraphicFramePr>
            <a:graphicFrameLocks noGrp="1"/>
          </p:cNvGraphicFramePr>
          <p:nvPr>
            <p:ph idx="1"/>
            <p:extLst>
              <p:ext uri="{D42A27DB-BD31-4B8C-83A1-F6EECF244321}">
                <p14:modId xmlns:p14="http://schemas.microsoft.com/office/powerpoint/2010/main" val="1816951098"/>
              </p:ext>
            </p:extLst>
          </p:nvPr>
        </p:nvGraphicFramePr>
        <p:xfrm>
          <a:off x="838200" y="941832"/>
          <a:ext cx="3240024" cy="5235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uadroTexto 3">
            <a:extLst>
              <a:ext uri="{FF2B5EF4-FFF2-40B4-BE49-F238E27FC236}">
                <a16:creationId xmlns:a16="http://schemas.microsoft.com/office/drawing/2014/main" id="{3B2C4FFB-CA46-5F06-FE45-029ADC284A07}"/>
              </a:ext>
            </a:extLst>
          </p:cNvPr>
          <p:cNvSpPr txBox="1"/>
          <p:nvPr/>
        </p:nvSpPr>
        <p:spPr>
          <a:xfrm>
            <a:off x="9278112" y="4421316"/>
            <a:ext cx="2075688" cy="1755647"/>
          </a:xfrm>
          <a:prstGeom prst="rect">
            <a:avLst/>
          </a:prstGeom>
          <a:noFill/>
        </p:spPr>
        <p:txBody>
          <a:bodyPr wrap="square" rtlCol="0">
            <a:spAutoFit/>
          </a:bodyPr>
          <a:lstStyle/>
          <a:p>
            <a:pPr algn="just"/>
            <a:r>
              <a:rPr lang="en-GB" b="1" dirty="0"/>
              <a:t>Objective: </a:t>
            </a:r>
            <a:r>
              <a:rPr lang="en-GB" dirty="0"/>
              <a:t>Evaluate security across a two-site (Swansea/London) VPN-connected architecture.</a:t>
            </a:r>
            <a:endParaRPr lang="en-US" dirty="0"/>
          </a:p>
        </p:txBody>
      </p:sp>
      <p:pic>
        <p:nvPicPr>
          <p:cNvPr id="6" name="Imagen 5">
            <a:extLst>
              <a:ext uri="{FF2B5EF4-FFF2-40B4-BE49-F238E27FC236}">
                <a16:creationId xmlns:a16="http://schemas.microsoft.com/office/drawing/2014/main" id="{307BFF04-BD49-6091-83D6-3ADBC795755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384766" y="2195156"/>
            <a:ext cx="1773936" cy="603504"/>
          </a:xfrm>
          <a:prstGeom prst="roundRect">
            <a:avLst/>
          </a:prstGeom>
          <a:ln>
            <a:solidFill>
              <a:schemeClr val="tx2">
                <a:lumMod val="90000"/>
                <a:lumOff val="10000"/>
              </a:schemeClr>
            </a:solidFill>
          </a:ln>
        </p:spPr>
      </p:pic>
      <p:sp>
        <p:nvSpPr>
          <p:cNvPr id="7" name="CuadroTexto 6">
            <a:extLst>
              <a:ext uri="{FF2B5EF4-FFF2-40B4-BE49-F238E27FC236}">
                <a16:creationId xmlns:a16="http://schemas.microsoft.com/office/drawing/2014/main" id="{D283DFDC-0216-D5DA-79FA-7CD4277B8998}"/>
              </a:ext>
            </a:extLst>
          </p:cNvPr>
          <p:cNvSpPr txBox="1"/>
          <p:nvPr/>
        </p:nvSpPr>
        <p:spPr>
          <a:xfrm>
            <a:off x="9384766" y="2798660"/>
            <a:ext cx="1773936" cy="369332"/>
          </a:xfrm>
          <a:prstGeom prst="rect">
            <a:avLst/>
          </a:prstGeom>
          <a:noFill/>
        </p:spPr>
        <p:txBody>
          <a:bodyPr wrap="square" rtlCol="0">
            <a:spAutoFit/>
          </a:bodyPr>
          <a:lstStyle/>
          <a:p>
            <a:r>
              <a:rPr lang="en-GB" sz="900" dirty="0">
                <a:hlinkClick r:id="rId8"/>
              </a:rPr>
              <a:t>This photo </a:t>
            </a:r>
            <a:r>
              <a:rPr lang="en-GB" sz="900" dirty="0"/>
              <a:t>by Unknown Author is licensed under </a:t>
            </a:r>
            <a:r>
              <a:rPr lang="en-GB" sz="900" dirty="0">
                <a:hlinkClick r:id="rId9"/>
              </a:rPr>
              <a:t>CC BY </a:t>
            </a:r>
            <a:r>
              <a:rPr lang="en-GB" sz="900" dirty="0"/>
              <a:t>license</a:t>
            </a:r>
            <a:endParaRPr lang="en-US" sz="900" dirty="0"/>
          </a:p>
        </p:txBody>
      </p:sp>
      <p:pic>
        <p:nvPicPr>
          <p:cNvPr id="9" name="Imagen 8">
            <a:extLst>
              <a:ext uri="{FF2B5EF4-FFF2-40B4-BE49-F238E27FC236}">
                <a16:creationId xmlns:a16="http://schemas.microsoft.com/office/drawing/2014/main" id="{C5B85704-9052-AFDE-1E7E-A81BFF6D800F}"/>
              </a:ext>
            </a:extLst>
          </p:cNvPr>
          <p:cNvPicPr>
            <a:picLocks noChangeAspect="1"/>
          </p:cNvPicPr>
          <p:nvPr/>
        </p:nvPicPr>
        <p:blipFill>
          <a:blip r:embed="rId10"/>
          <a:srcRect l="23827" r="22203"/>
          <a:stretch>
            <a:fillRect/>
          </a:stretch>
        </p:blipFill>
        <p:spPr>
          <a:xfrm>
            <a:off x="4166666" y="941831"/>
            <a:ext cx="5023003" cy="5235131"/>
          </a:xfrm>
          <a:prstGeom prst="roundRect">
            <a:avLst/>
          </a:prstGeom>
          <a:ln>
            <a:solidFill>
              <a:schemeClr val="tx2">
                <a:lumMod val="90000"/>
                <a:lumOff val="10000"/>
              </a:schemeClr>
            </a:solidFill>
          </a:ln>
        </p:spPr>
      </p:pic>
      <p:sp>
        <p:nvSpPr>
          <p:cNvPr id="10" name="CuadroTexto 9">
            <a:extLst>
              <a:ext uri="{FF2B5EF4-FFF2-40B4-BE49-F238E27FC236}">
                <a16:creationId xmlns:a16="http://schemas.microsoft.com/office/drawing/2014/main" id="{97A0AD17-2F8D-8C79-6127-1BA895BED874}"/>
              </a:ext>
            </a:extLst>
          </p:cNvPr>
          <p:cNvSpPr txBox="1"/>
          <p:nvPr/>
        </p:nvSpPr>
        <p:spPr>
          <a:xfrm>
            <a:off x="7013422" y="6176962"/>
            <a:ext cx="1883690" cy="230832"/>
          </a:xfrm>
          <a:prstGeom prst="rect">
            <a:avLst/>
          </a:prstGeom>
          <a:noFill/>
        </p:spPr>
        <p:txBody>
          <a:bodyPr wrap="square" rtlCol="0">
            <a:spAutoFit/>
          </a:bodyPr>
          <a:lstStyle/>
          <a:p>
            <a:r>
              <a:rPr lang="en-GB" sz="900" dirty="0"/>
              <a:t>This photo is made by </a:t>
            </a:r>
            <a:r>
              <a:rPr lang="en-GB" sz="900" dirty="0">
                <a:hlinkClick r:id="rId11"/>
              </a:rPr>
              <a:t>Konfirmity</a:t>
            </a:r>
            <a:endParaRPr lang="en-US" sz="900" dirty="0"/>
          </a:p>
        </p:txBody>
      </p:sp>
    </p:spTree>
    <p:extLst>
      <p:ext uri="{BB962C8B-B14F-4D97-AF65-F5344CB8AC3E}">
        <p14:creationId xmlns:p14="http://schemas.microsoft.com/office/powerpoint/2010/main" val="3973548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F5AE5F-0AFB-2853-849D-8012A2AA9C62}"/>
            </a:ext>
          </a:extLst>
        </p:cNvPr>
        <p:cNvGrpSpPr/>
        <p:nvPr/>
      </p:nvGrpSpPr>
      <p:grpSpPr>
        <a:xfrm>
          <a:off x="0" y="0"/>
          <a:ext cx="0" cy="0"/>
          <a:chOff x="0" y="0"/>
          <a:chExt cx="0" cy="0"/>
        </a:xfrm>
      </p:grpSpPr>
      <p:sp useBgFill="1">
        <p:nvSpPr>
          <p:cNvPr id="11" name="Rectangle 1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8" name="Imagen 7">
            <a:extLst>
              <a:ext uri="{FF2B5EF4-FFF2-40B4-BE49-F238E27FC236}">
                <a16:creationId xmlns:a16="http://schemas.microsoft.com/office/drawing/2014/main" id="{449DD33F-8A0C-9A0F-6425-28D873DBF0F2}"/>
              </a:ext>
            </a:extLst>
          </p:cNvPr>
          <p:cNvPicPr>
            <a:picLocks noChangeAspect="1"/>
          </p:cNvPicPr>
          <p:nvPr/>
        </p:nvPicPr>
        <p:blipFill>
          <a:blip r:embed="rId2">
            <a:extLst>
              <a:ext uri="{28A0092B-C50C-407E-A947-70E740481C1C}">
                <a14:useLocalDpi xmlns:a14="http://schemas.microsoft.com/office/drawing/2010/main" val="0"/>
              </a:ext>
            </a:extLst>
          </a:blip>
          <a:srcRect l="9295" r="9118"/>
          <a:stretch>
            <a:fillRect/>
          </a:stretch>
        </p:blipFill>
        <p:spPr>
          <a:xfrm>
            <a:off x="20" y="10"/>
            <a:ext cx="9947062" cy="6857990"/>
          </a:xfrm>
          <a:prstGeom prst="rect">
            <a:avLst/>
          </a:prstGeom>
          <a:ln>
            <a:solidFill>
              <a:schemeClr val="tx2">
                <a:lumMod val="90000"/>
                <a:lumOff val="10000"/>
              </a:schemeClr>
            </a:solidFill>
          </a:ln>
        </p:spPr>
      </p:pic>
      <p:sp>
        <p:nvSpPr>
          <p:cNvPr id="12" name="Freeform: Shape 1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ítulo 1">
            <a:extLst>
              <a:ext uri="{FF2B5EF4-FFF2-40B4-BE49-F238E27FC236}">
                <a16:creationId xmlns:a16="http://schemas.microsoft.com/office/drawing/2014/main" id="{267F44C6-5BFE-783E-30EF-FCFD7CF9D2D0}"/>
              </a:ext>
            </a:extLst>
          </p:cNvPr>
          <p:cNvSpPr>
            <a:spLocks noGrp="1"/>
          </p:cNvSpPr>
          <p:nvPr>
            <p:ph type="title"/>
          </p:nvPr>
        </p:nvSpPr>
        <p:spPr>
          <a:xfrm>
            <a:off x="8046720" y="1045597"/>
            <a:ext cx="3633746" cy="1588422"/>
          </a:xfrm>
        </p:spPr>
        <p:txBody>
          <a:bodyPr anchor="b">
            <a:normAutofit/>
          </a:bodyPr>
          <a:lstStyle/>
          <a:p>
            <a:r>
              <a:rPr lang="en-GB" sz="3600" b="1">
                <a:effectLst>
                  <a:outerShdw blurRad="38100" dist="38100" dir="2700000" algn="tl">
                    <a:srgbClr val="000000">
                      <a:alpha val="43137"/>
                    </a:srgbClr>
                  </a:outerShdw>
                </a:effectLst>
              </a:rPr>
              <a:t>Network Topology: The "Bridge" Problem</a:t>
            </a:r>
            <a:endParaRPr lang="en-US" sz="3600" b="1">
              <a:effectLst>
                <a:outerShdw blurRad="38100" dist="38100" dir="2700000" algn="tl">
                  <a:srgbClr val="000000">
                    <a:alpha val="43137"/>
                  </a:srgbClr>
                </a:outerShdw>
              </a:effectLst>
            </a:endParaRPr>
          </a:p>
        </p:txBody>
      </p:sp>
      <p:sp>
        <p:nvSpPr>
          <p:cNvPr id="3" name="Marcador de contenido 2">
            <a:extLst>
              <a:ext uri="{FF2B5EF4-FFF2-40B4-BE49-F238E27FC236}">
                <a16:creationId xmlns:a16="http://schemas.microsoft.com/office/drawing/2014/main" id="{6973C7B0-44E2-5B17-A578-8A72CFE6D695}"/>
              </a:ext>
            </a:extLst>
          </p:cNvPr>
          <p:cNvSpPr>
            <a:spLocks noGrp="1"/>
          </p:cNvSpPr>
          <p:nvPr>
            <p:ph idx="1"/>
          </p:nvPr>
        </p:nvSpPr>
        <p:spPr>
          <a:xfrm>
            <a:off x="8046719" y="2722729"/>
            <a:ext cx="3633747" cy="2700062"/>
          </a:xfrm>
        </p:spPr>
        <p:txBody>
          <a:bodyPr>
            <a:normAutofit/>
          </a:bodyPr>
          <a:lstStyle/>
          <a:p>
            <a:pPr marL="0" indent="0">
              <a:buNone/>
            </a:pPr>
            <a:r>
              <a:rPr lang="en-GB" sz="1400" b="1" dirty="0"/>
              <a:t>Key Findings:</a:t>
            </a:r>
            <a:endParaRPr lang="en-GB" sz="1400" b="1"/>
          </a:p>
          <a:p>
            <a:r>
              <a:rPr lang="en-GB" sz="1400" dirty="0"/>
              <a:t>Identified 4 primary hosts (Windows Server 2022, Windows 10, Debian).</a:t>
            </a:r>
            <a:endParaRPr lang="en-GB" sz="1400"/>
          </a:p>
          <a:p>
            <a:r>
              <a:rPr lang="en-GB" sz="1400" dirty="0"/>
              <a:t>Architecture: Site-to-Site VPN connecting Swansea (192.168.1.0/24) and London (192.168.2.0/24).</a:t>
            </a:r>
            <a:endParaRPr lang="en-GB" sz="1400"/>
          </a:p>
          <a:p>
            <a:r>
              <a:rPr lang="en-GB" sz="1400" dirty="0"/>
              <a:t>The Risk: The VPN acts as a "bridge," creating a single logical trust zone. This increases the risk of Lateral Movement.</a:t>
            </a:r>
            <a:endParaRPr lang="en-US" sz="1400"/>
          </a:p>
        </p:txBody>
      </p:sp>
    </p:spTree>
    <p:extLst>
      <p:ext uri="{BB962C8B-B14F-4D97-AF65-F5344CB8AC3E}">
        <p14:creationId xmlns:p14="http://schemas.microsoft.com/office/powerpoint/2010/main" val="1547411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F6098DFA-C9E7-079A-812C-DD200865C197}"/>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4FE23242-BA69-41FF-6B61-F61FFF4649A2}"/>
              </a:ext>
            </a:extLst>
          </p:cNvPr>
          <p:cNvSpPr>
            <a:spLocks noGrp="1"/>
          </p:cNvSpPr>
          <p:nvPr>
            <p:ph type="title"/>
          </p:nvPr>
        </p:nvSpPr>
        <p:spPr>
          <a:xfrm>
            <a:off x="838200" y="163957"/>
            <a:ext cx="10515600" cy="777875"/>
          </a:xfrm>
        </p:spPr>
        <p:txBody>
          <a:bodyPr>
            <a:normAutofit fontScale="90000"/>
          </a:bodyPr>
          <a:lstStyle/>
          <a:p>
            <a:pPr algn="ctr"/>
            <a:r>
              <a:rPr lang="en-GB" b="1" dirty="0">
                <a:effectLst>
                  <a:outerShdw blurRad="38100" dist="38100" dir="2700000" algn="tl">
                    <a:srgbClr val="000000">
                      <a:alpha val="43137"/>
                    </a:srgbClr>
                  </a:outerShdw>
                </a:effectLst>
              </a:rPr>
              <a:t>Vulnerability Assessment (The "Scan" Phase)</a:t>
            </a:r>
            <a:endParaRPr lang="en-US" b="1" dirty="0">
              <a:effectLst>
                <a:outerShdw blurRad="38100" dist="38100" dir="2700000" algn="tl">
                  <a:srgbClr val="000000">
                    <a:alpha val="43137"/>
                  </a:srgbClr>
                </a:outerShdw>
              </a:effectLst>
            </a:endParaRPr>
          </a:p>
        </p:txBody>
      </p:sp>
      <p:graphicFrame>
        <p:nvGraphicFramePr>
          <p:cNvPr id="8" name="Marcador de contenido 7">
            <a:extLst>
              <a:ext uri="{FF2B5EF4-FFF2-40B4-BE49-F238E27FC236}">
                <a16:creationId xmlns:a16="http://schemas.microsoft.com/office/drawing/2014/main" id="{F6DC74DD-C818-4205-AF59-D9B69447A1A1}"/>
              </a:ext>
            </a:extLst>
          </p:cNvPr>
          <p:cNvGraphicFramePr>
            <a:graphicFrameLocks noGrp="1"/>
          </p:cNvGraphicFramePr>
          <p:nvPr>
            <p:ph idx="1"/>
            <p:extLst>
              <p:ext uri="{D42A27DB-BD31-4B8C-83A1-F6EECF244321}">
                <p14:modId xmlns:p14="http://schemas.microsoft.com/office/powerpoint/2010/main" val="3222611111"/>
              </p:ext>
            </p:extLst>
          </p:nvPr>
        </p:nvGraphicFramePr>
        <p:xfrm>
          <a:off x="838200" y="1039241"/>
          <a:ext cx="10515600" cy="1376680"/>
        </p:xfrm>
        <a:graphic>
          <a:graphicData uri="http://schemas.openxmlformats.org/drawingml/2006/table">
            <a:tbl>
              <a:tblPr firstRow="1" bandRow="1">
                <a:tableStyleId>{5C22544A-7EE6-4342-B048-85BDC9FD1C3A}</a:tableStyleId>
              </a:tblPr>
              <a:tblGrid>
                <a:gridCol w="2490216">
                  <a:extLst>
                    <a:ext uri="{9D8B030D-6E8A-4147-A177-3AD203B41FA5}">
                      <a16:colId xmlns:a16="http://schemas.microsoft.com/office/drawing/2014/main" val="2029022856"/>
                    </a:ext>
                  </a:extLst>
                </a:gridCol>
                <a:gridCol w="8025384">
                  <a:extLst>
                    <a:ext uri="{9D8B030D-6E8A-4147-A177-3AD203B41FA5}">
                      <a16:colId xmlns:a16="http://schemas.microsoft.com/office/drawing/2014/main" val="2205783546"/>
                    </a:ext>
                  </a:extLst>
                </a:gridCol>
              </a:tblGrid>
              <a:tr h="370840">
                <a:tc>
                  <a:txBody>
                    <a:bodyPr/>
                    <a:lstStyle/>
                    <a:p>
                      <a:pPr algn="ctr"/>
                      <a:r>
                        <a:rPr lang="en-US" dirty="0">
                          <a:ln>
                            <a:solidFill>
                              <a:schemeClr val="tx1"/>
                            </a:solidFill>
                          </a:ln>
                          <a:solidFill>
                            <a:schemeClr val="tx2">
                              <a:lumMod val="90000"/>
                              <a:lumOff val="10000"/>
                            </a:schemeClr>
                          </a:solidFill>
                        </a:rPr>
                        <a:t>SEVERITY RISKS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r>
                        <a:rPr lang="en-US" dirty="0">
                          <a:ln>
                            <a:solidFill>
                              <a:schemeClr val="tx1"/>
                            </a:solidFill>
                          </a:ln>
                          <a:solidFill>
                            <a:schemeClr val="tx2">
                              <a:lumMod val="90000"/>
                              <a:lumOff val="10000"/>
                            </a:schemeClr>
                          </a:solidFill>
                        </a:rPr>
                        <a:t>VULNERABILITIES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4082966964"/>
                  </a:ext>
                </a:extLst>
              </a:tr>
              <a:tr h="370840">
                <a:tc>
                  <a:txBody>
                    <a:bodyPr/>
                    <a:lstStyle/>
                    <a:p>
                      <a:pPr algn="ctr"/>
                      <a:r>
                        <a:rPr lang="en-US" dirty="0"/>
                        <a:t>High Severity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ctr"/>
                      <a:r>
                        <a:rPr lang="en-GB" dirty="0"/>
                        <a:t>SWEET32 / Weak TLS. 64-bit block ciphers expose encrypted sessions to birthday attacks.</a:t>
                      </a:r>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2471618140"/>
                  </a:ext>
                </a:extLst>
              </a:tr>
              <a:tr h="0">
                <a:tc>
                  <a:txBody>
                    <a:bodyPr/>
                    <a:lstStyle/>
                    <a:p>
                      <a:pPr algn="ctr"/>
                      <a:r>
                        <a:rPr lang="en-US" dirty="0"/>
                        <a:t>Medium Severity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tc>
                  <a:txBody>
                    <a:bodyPr/>
                    <a:lstStyle/>
                    <a:p>
                      <a:pPr algn="ctr"/>
                      <a:r>
                        <a:rPr lang="en-GB" dirty="0"/>
                        <a:t>IP Forwarding enabled on the Gateway; Weak SSH authentication.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2274550410"/>
                  </a:ext>
                </a:extLst>
              </a:tr>
            </a:tbl>
          </a:graphicData>
        </a:graphic>
      </p:graphicFrame>
      <p:sp>
        <p:nvSpPr>
          <p:cNvPr id="11" name="CuadroTexto 10">
            <a:extLst>
              <a:ext uri="{FF2B5EF4-FFF2-40B4-BE49-F238E27FC236}">
                <a16:creationId xmlns:a16="http://schemas.microsoft.com/office/drawing/2014/main" id="{CA85309C-8726-0D25-59F4-DF808BC35CF2}"/>
              </a:ext>
            </a:extLst>
          </p:cNvPr>
          <p:cNvSpPr txBox="1"/>
          <p:nvPr/>
        </p:nvSpPr>
        <p:spPr>
          <a:xfrm>
            <a:off x="3102544" y="5770713"/>
            <a:ext cx="5986912" cy="923330"/>
          </a:xfrm>
          <a:prstGeom prst="rect">
            <a:avLst/>
          </a:prstGeom>
          <a:noFill/>
        </p:spPr>
        <p:txBody>
          <a:bodyPr wrap="square" rtlCol="0">
            <a:spAutoFit/>
          </a:bodyPr>
          <a:lstStyle/>
          <a:p>
            <a:pPr algn="just"/>
            <a:r>
              <a:rPr lang="en-GB" b="1" dirty="0"/>
              <a:t>Observation: </a:t>
            </a:r>
          </a:p>
          <a:p>
            <a:pPr algn="just"/>
            <a:r>
              <a:rPr lang="en-GB" dirty="0"/>
              <a:t>The London Client (192.168.2.10) initially appeared secure but revealed 11 vulnerabilities upon deeper enumeration.</a:t>
            </a:r>
            <a:endParaRPr lang="en-US" dirty="0"/>
          </a:p>
        </p:txBody>
      </p:sp>
      <p:pic>
        <p:nvPicPr>
          <p:cNvPr id="14" name="Imagen 13">
            <a:extLst>
              <a:ext uri="{FF2B5EF4-FFF2-40B4-BE49-F238E27FC236}">
                <a16:creationId xmlns:a16="http://schemas.microsoft.com/office/drawing/2014/main" id="{E464C8F8-53FF-C57A-7C79-7B08D7A86C2C}"/>
              </a:ext>
            </a:extLst>
          </p:cNvPr>
          <p:cNvPicPr>
            <a:picLocks noChangeAspect="1"/>
          </p:cNvPicPr>
          <p:nvPr/>
        </p:nvPicPr>
        <p:blipFill>
          <a:blip r:embed="rId2"/>
          <a:stretch>
            <a:fillRect/>
          </a:stretch>
        </p:blipFill>
        <p:spPr>
          <a:xfrm>
            <a:off x="217728" y="2555848"/>
            <a:ext cx="5554221" cy="3122983"/>
          </a:xfrm>
          <a:prstGeom prst="rect">
            <a:avLst/>
          </a:prstGeom>
          <a:ln>
            <a:solidFill>
              <a:schemeClr val="tx2">
                <a:lumMod val="90000"/>
                <a:lumOff val="10000"/>
              </a:schemeClr>
            </a:solidFill>
          </a:ln>
        </p:spPr>
      </p:pic>
      <p:pic>
        <p:nvPicPr>
          <p:cNvPr id="16" name="Imagen 15">
            <a:extLst>
              <a:ext uri="{FF2B5EF4-FFF2-40B4-BE49-F238E27FC236}">
                <a16:creationId xmlns:a16="http://schemas.microsoft.com/office/drawing/2014/main" id="{5AAFD601-035D-1048-EFE0-AD74EB430598}"/>
              </a:ext>
            </a:extLst>
          </p:cNvPr>
          <p:cNvPicPr>
            <a:picLocks noChangeAspect="1"/>
          </p:cNvPicPr>
          <p:nvPr/>
        </p:nvPicPr>
        <p:blipFill>
          <a:blip r:embed="rId3"/>
          <a:stretch>
            <a:fillRect/>
          </a:stretch>
        </p:blipFill>
        <p:spPr>
          <a:xfrm>
            <a:off x="6420051" y="2555848"/>
            <a:ext cx="5554221" cy="3122983"/>
          </a:xfrm>
          <a:prstGeom prst="rect">
            <a:avLst/>
          </a:prstGeom>
          <a:ln>
            <a:solidFill>
              <a:schemeClr val="tx2">
                <a:lumMod val="90000"/>
                <a:lumOff val="10000"/>
              </a:schemeClr>
            </a:solidFill>
          </a:ln>
        </p:spPr>
      </p:pic>
    </p:spTree>
    <p:extLst>
      <p:ext uri="{BB962C8B-B14F-4D97-AF65-F5344CB8AC3E}">
        <p14:creationId xmlns:p14="http://schemas.microsoft.com/office/powerpoint/2010/main" val="1013116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BC7BD04A-B058-897C-A8EC-92C3465DE359}"/>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A16FE0B7-353E-18C4-7489-0397253E6DE8}"/>
              </a:ext>
            </a:extLst>
          </p:cNvPr>
          <p:cNvSpPr>
            <a:spLocks noGrp="1"/>
          </p:cNvSpPr>
          <p:nvPr>
            <p:ph type="title"/>
          </p:nvPr>
        </p:nvSpPr>
        <p:spPr>
          <a:xfrm>
            <a:off x="8153400" y="1128094"/>
            <a:ext cx="3434180" cy="1415270"/>
          </a:xfrm>
        </p:spPr>
        <p:txBody>
          <a:bodyPr vert="horz" lIns="91440" tIns="45720" rIns="91440" bIns="45720" rtlCol="0" anchor="t">
            <a:normAutofit/>
          </a:bodyPr>
          <a:lstStyle/>
          <a:p>
            <a:pPr algn="ctr"/>
            <a:r>
              <a:rPr lang="en-US" sz="3200" b="1" dirty="0">
                <a:effectLst>
                  <a:outerShdw blurRad="38100" dist="38100" dir="2700000" algn="tl">
                    <a:srgbClr val="000000">
                      <a:alpha val="43137"/>
                    </a:srgbClr>
                  </a:outerShdw>
                </a:effectLst>
              </a:rPr>
              <a:t>Ethical Hacking: </a:t>
            </a:r>
            <a:r>
              <a:rPr lang="en-US" sz="2800" b="1" dirty="0">
                <a:effectLst>
                  <a:outerShdw blurRad="38100" dist="38100" dir="2700000" algn="tl">
                    <a:srgbClr val="000000">
                      <a:alpha val="43137"/>
                    </a:srgbClr>
                  </a:outerShdw>
                </a:effectLst>
              </a:rPr>
              <a:t>Validating the "Protect" Function</a:t>
            </a:r>
            <a:endParaRPr lang="en-US" sz="3200" b="1" dirty="0">
              <a:effectLst>
                <a:outerShdw blurRad="38100" dist="38100" dir="2700000" algn="tl">
                  <a:srgbClr val="000000">
                    <a:alpha val="43137"/>
                  </a:srgbClr>
                </a:outerShdw>
              </a:effectLst>
            </a:endParaRPr>
          </a:p>
        </p:txBody>
      </p:sp>
      <p:pic>
        <p:nvPicPr>
          <p:cNvPr id="9" name="Imagen 8">
            <a:extLst>
              <a:ext uri="{FF2B5EF4-FFF2-40B4-BE49-F238E27FC236}">
                <a16:creationId xmlns:a16="http://schemas.microsoft.com/office/drawing/2014/main" id="{E6B2241C-7794-A776-DF8A-96F1EDCC640B}"/>
              </a:ext>
            </a:extLst>
          </p:cNvPr>
          <p:cNvPicPr>
            <a:picLocks noChangeAspect="1"/>
          </p:cNvPicPr>
          <p:nvPr/>
        </p:nvPicPr>
        <p:blipFill>
          <a:blip r:embed="rId2">
            <a:extLst>
              <a:ext uri="{28A0092B-C50C-407E-A947-70E740481C1C}">
                <a14:useLocalDpi xmlns:a14="http://schemas.microsoft.com/office/drawing/2010/main" val="0"/>
              </a:ext>
            </a:extLst>
          </a:blip>
          <a:srcRect l="2469" r="35419"/>
          <a:stretch>
            <a:fillRect/>
          </a:stretch>
        </p:blipFill>
        <p:spPr>
          <a:xfrm>
            <a:off x="-9886" y="10"/>
            <a:ext cx="7572605" cy="6857990"/>
          </a:xfrm>
          <a:prstGeom prst="rect">
            <a:avLst/>
          </a:prstGeom>
          <a:ln>
            <a:solidFill>
              <a:schemeClr val="tx2">
                <a:lumMod val="90000"/>
                <a:lumOff val="10000"/>
              </a:schemeClr>
            </a:solidFill>
          </a:ln>
        </p:spPr>
      </p:pic>
      <p:sp>
        <p:nvSpPr>
          <p:cNvPr id="11" name="CuadroTexto 10">
            <a:extLst>
              <a:ext uri="{FF2B5EF4-FFF2-40B4-BE49-F238E27FC236}">
                <a16:creationId xmlns:a16="http://schemas.microsoft.com/office/drawing/2014/main" id="{28F58CA8-EA90-43D2-A3ED-5121799EB79C}"/>
              </a:ext>
            </a:extLst>
          </p:cNvPr>
          <p:cNvSpPr txBox="1"/>
          <p:nvPr/>
        </p:nvSpPr>
        <p:spPr>
          <a:xfrm>
            <a:off x="8153400" y="2543364"/>
            <a:ext cx="3434180" cy="3599019"/>
          </a:xfrm>
          <a:prstGeom prst="rect">
            <a:avLst/>
          </a:prstGeom>
        </p:spPr>
        <p:txBody>
          <a:bodyPr vert="horz" lIns="91440" tIns="45720" rIns="91440" bIns="45720" rtlCol="0">
            <a:normAutofit/>
          </a:bodyPr>
          <a:lstStyle/>
          <a:p>
            <a:pPr algn="just">
              <a:lnSpc>
                <a:spcPct val="90000"/>
              </a:lnSpc>
              <a:spcAft>
                <a:spcPts val="600"/>
              </a:spcAft>
            </a:pPr>
            <a:r>
              <a:rPr lang="en-US" sz="1400" b="1" dirty="0"/>
              <a:t>Test Case: </a:t>
            </a:r>
          </a:p>
          <a:p>
            <a:pPr algn="just">
              <a:lnSpc>
                <a:spcPct val="90000"/>
              </a:lnSpc>
              <a:spcAft>
                <a:spcPts val="600"/>
              </a:spcAft>
            </a:pPr>
            <a:r>
              <a:rPr lang="en-US" sz="1400" dirty="0"/>
              <a:t>The SWANSEA.ACCA network shows basic protection against common exploits but still contains significant security risks. Weak SSL/TLS configurations (e.g., SWEET32), enabled IP forwarding, and password-based SSH increase the risk of data interception and lateral movement. The site-to-site VPN further expands this risk by linking both networks into a single trusted environment. These findings highlight the need for stronger encryption, improved access controls and better network segmentation.</a:t>
            </a:r>
          </a:p>
        </p:txBody>
      </p:sp>
    </p:spTree>
    <p:extLst>
      <p:ext uri="{BB962C8B-B14F-4D97-AF65-F5344CB8AC3E}">
        <p14:creationId xmlns:p14="http://schemas.microsoft.com/office/powerpoint/2010/main" val="3701828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B85520E7-8DFB-6EFB-A9BC-1B0E4E8B787D}"/>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496991FA-E6F7-466F-C18D-32273DD9F768}"/>
              </a:ext>
            </a:extLst>
          </p:cNvPr>
          <p:cNvSpPr>
            <a:spLocks noGrp="1"/>
          </p:cNvSpPr>
          <p:nvPr>
            <p:ph type="title"/>
          </p:nvPr>
        </p:nvSpPr>
        <p:spPr>
          <a:xfrm>
            <a:off x="630936" y="639520"/>
            <a:ext cx="3429000" cy="1719072"/>
          </a:xfrm>
        </p:spPr>
        <p:txBody>
          <a:bodyPr anchor="b">
            <a:normAutofit/>
          </a:bodyPr>
          <a:lstStyle/>
          <a:p>
            <a:pPr algn="ctr"/>
            <a:r>
              <a:rPr lang="en-GB" sz="3800" b="1" dirty="0">
                <a:effectLst>
                  <a:outerShdw blurRad="38100" dist="38100" dir="2700000" algn="tl">
                    <a:srgbClr val="000000">
                      <a:alpha val="43137"/>
                    </a:srgbClr>
                  </a:outerShdw>
                </a:effectLst>
              </a:rPr>
              <a:t>Validated Attack Path 1: </a:t>
            </a:r>
            <a:r>
              <a:rPr lang="en-GB" sz="3200" b="1" dirty="0">
                <a:effectLst>
                  <a:outerShdw blurRad="38100" dist="38100" dir="2700000" algn="tl">
                    <a:srgbClr val="000000">
                      <a:alpha val="43137"/>
                    </a:srgbClr>
                  </a:outerShdw>
                </a:effectLst>
              </a:rPr>
              <a:t>SMB Relay</a:t>
            </a:r>
            <a:endParaRPr lang="en-US" sz="3800" b="1" dirty="0">
              <a:effectLst>
                <a:outerShdw blurRad="38100" dist="38100" dir="2700000" algn="tl">
                  <a:srgbClr val="000000">
                    <a:alpha val="43137"/>
                  </a:srgbClr>
                </a:outerShdw>
              </a:effectLst>
            </a:endParaRPr>
          </a:p>
        </p:txBody>
      </p:sp>
      <p:sp>
        <p:nvSpPr>
          <p:cNvPr id="5" name="Marcador de contenido 4">
            <a:extLst>
              <a:ext uri="{FF2B5EF4-FFF2-40B4-BE49-F238E27FC236}">
                <a16:creationId xmlns:a16="http://schemas.microsoft.com/office/drawing/2014/main" id="{36912A34-7EEF-0A40-F1C6-55F76153C3BE}"/>
              </a:ext>
            </a:extLst>
          </p:cNvPr>
          <p:cNvSpPr>
            <a:spLocks noGrp="1"/>
          </p:cNvSpPr>
          <p:nvPr>
            <p:ph idx="1"/>
          </p:nvPr>
        </p:nvSpPr>
        <p:spPr>
          <a:xfrm>
            <a:off x="630936" y="2807208"/>
            <a:ext cx="3429000" cy="3410712"/>
          </a:xfrm>
        </p:spPr>
        <p:txBody>
          <a:bodyPr anchor="t">
            <a:normAutofit/>
          </a:bodyPr>
          <a:lstStyle/>
          <a:p>
            <a:pPr marL="0" indent="0" algn="just">
              <a:buNone/>
            </a:pPr>
            <a:r>
              <a:rPr lang="en-GB" sz="2000" dirty="0"/>
              <a:t>SMB signing is "Enabled but not required" (Plugin 57608). Even though, while no "victim" triggered it during the lab, the technical precondition for an SMB Relay Attack is verified. An attacker could intercept authentication and gain unauthorized access to 192.168.1.10 without knowing the password.</a:t>
            </a:r>
            <a:endParaRPr lang="en-US" sz="2000" dirty="0"/>
          </a:p>
        </p:txBody>
      </p:sp>
      <p:pic>
        <p:nvPicPr>
          <p:cNvPr id="11" name="Imagen 10">
            <a:extLst>
              <a:ext uri="{FF2B5EF4-FFF2-40B4-BE49-F238E27FC236}">
                <a16:creationId xmlns:a16="http://schemas.microsoft.com/office/drawing/2014/main" id="{8D020FD1-195B-8FB8-E5F3-10E928C8A7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487329"/>
            <a:ext cx="6903720" cy="3883342"/>
          </a:xfrm>
          <a:prstGeom prst="rect">
            <a:avLst/>
          </a:prstGeom>
          <a:ln>
            <a:solidFill>
              <a:schemeClr val="tx2">
                <a:lumMod val="90000"/>
                <a:lumOff val="10000"/>
              </a:schemeClr>
            </a:solidFill>
          </a:ln>
        </p:spPr>
      </p:pic>
    </p:spTree>
    <p:extLst>
      <p:ext uri="{BB962C8B-B14F-4D97-AF65-F5344CB8AC3E}">
        <p14:creationId xmlns:p14="http://schemas.microsoft.com/office/powerpoint/2010/main" val="1119809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A7AC8E20-2DCE-304D-41EF-15AD8BD00FCB}"/>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3E055293-77E7-D375-DBEB-0217C50FFFF6}"/>
              </a:ext>
            </a:extLst>
          </p:cNvPr>
          <p:cNvSpPr>
            <a:spLocks noGrp="1"/>
          </p:cNvSpPr>
          <p:nvPr>
            <p:ph type="title"/>
          </p:nvPr>
        </p:nvSpPr>
        <p:spPr>
          <a:xfrm>
            <a:off x="630936" y="639520"/>
            <a:ext cx="3429000" cy="1719072"/>
          </a:xfrm>
        </p:spPr>
        <p:txBody>
          <a:bodyPr anchor="b">
            <a:normAutofit/>
          </a:bodyPr>
          <a:lstStyle/>
          <a:p>
            <a:pPr algn="ctr"/>
            <a:r>
              <a:rPr lang="en-GB" sz="3800" b="1" dirty="0">
                <a:effectLst>
                  <a:outerShdw blurRad="38100" dist="38100" dir="2700000" algn="tl">
                    <a:srgbClr val="000000">
                      <a:alpha val="43137"/>
                    </a:srgbClr>
                  </a:outerShdw>
                </a:effectLst>
              </a:rPr>
              <a:t>Validated Attack Path 2: </a:t>
            </a:r>
            <a:br>
              <a:rPr lang="en-GB" sz="3800" b="1" dirty="0">
                <a:effectLst>
                  <a:outerShdw blurRad="38100" dist="38100" dir="2700000" algn="tl">
                    <a:srgbClr val="000000">
                      <a:alpha val="43137"/>
                    </a:srgbClr>
                  </a:outerShdw>
                </a:effectLst>
              </a:rPr>
            </a:br>
            <a:r>
              <a:rPr lang="en-GB" sz="3200" b="1" dirty="0">
                <a:effectLst>
                  <a:outerShdw blurRad="38100" dist="38100" dir="2700000" algn="tl">
                    <a:srgbClr val="000000">
                      <a:alpha val="43137"/>
                    </a:srgbClr>
                  </a:outerShdw>
                </a:effectLst>
              </a:rPr>
              <a:t>Network Pivoting</a:t>
            </a:r>
            <a:endParaRPr lang="en-US" sz="3800" b="1" dirty="0">
              <a:effectLst>
                <a:outerShdw blurRad="38100" dist="38100" dir="2700000" algn="tl">
                  <a:srgbClr val="000000">
                    <a:alpha val="43137"/>
                  </a:srgbClr>
                </a:outerShdw>
              </a:effectLst>
            </a:endParaRPr>
          </a:p>
        </p:txBody>
      </p:sp>
      <p:sp>
        <p:nvSpPr>
          <p:cNvPr id="5" name="Marcador de contenido 4">
            <a:extLst>
              <a:ext uri="{FF2B5EF4-FFF2-40B4-BE49-F238E27FC236}">
                <a16:creationId xmlns:a16="http://schemas.microsoft.com/office/drawing/2014/main" id="{DC78CABC-5F81-36E7-AE0E-D246B831D670}"/>
              </a:ext>
            </a:extLst>
          </p:cNvPr>
          <p:cNvSpPr>
            <a:spLocks noGrp="1"/>
          </p:cNvSpPr>
          <p:nvPr>
            <p:ph idx="1"/>
          </p:nvPr>
        </p:nvSpPr>
        <p:spPr>
          <a:xfrm>
            <a:off x="630936" y="2807208"/>
            <a:ext cx="3429000" cy="3410712"/>
          </a:xfrm>
        </p:spPr>
        <p:txBody>
          <a:bodyPr anchor="t">
            <a:normAutofit lnSpcReduction="10000"/>
          </a:bodyPr>
          <a:lstStyle/>
          <a:p>
            <a:pPr marL="0" indent="0" algn="just">
              <a:buNone/>
            </a:pPr>
            <a:r>
              <a:rPr lang="en-GB" sz="2000" dirty="0"/>
              <a:t>IPv4 Forwarding is active on the London Server, and this allows a compromised host to function as a router. I successfully configured a static route on Kali and reached the Swansea subnet through the London gateway. The impacts that could suffer the server is that the gateway provides a high-bandwidth path for lateral movement between sites.</a:t>
            </a:r>
            <a:endParaRPr lang="en-US" sz="2000" dirty="0"/>
          </a:p>
        </p:txBody>
      </p:sp>
      <p:pic>
        <p:nvPicPr>
          <p:cNvPr id="11" name="Imagen 10">
            <a:extLst>
              <a:ext uri="{FF2B5EF4-FFF2-40B4-BE49-F238E27FC236}">
                <a16:creationId xmlns:a16="http://schemas.microsoft.com/office/drawing/2014/main" id="{73CCAC42-9563-7C17-D81A-B915C8BD1D9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654296" y="1488116"/>
            <a:ext cx="6903720" cy="3881768"/>
          </a:xfrm>
          <a:prstGeom prst="rect">
            <a:avLst/>
          </a:prstGeom>
          <a:ln>
            <a:solidFill>
              <a:schemeClr val="tx2">
                <a:lumMod val="90000"/>
                <a:lumOff val="10000"/>
              </a:schemeClr>
            </a:solidFill>
          </a:ln>
        </p:spPr>
      </p:pic>
    </p:spTree>
    <p:extLst>
      <p:ext uri="{BB962C8B-B14F-4D97-AF65-F5344CB8AC3E}">
        <p14:creationId xmlns:p14="http://schemas.microsoft.com/office/powerpoint/2010/main" val="41082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C2D95B-3166-2FFA-EB04-24A757815D87}"/>
            </a:ext>
          </a:extLst>
        </p:cNvPr>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91371695-C8DF-5B3A-2213-42C2313BCF2C}"/>
              </a:ext>
            </a:extLst>
          </p:cNvPr>
          <p:cNvSpPr>
            <a:spLocks noGrp="1"/>
          </p:cNvSpPr>
          <p:nvPr>
            <p:ph type="title"/>
          </p:nvPr>
        </p:nvSpPr>
        <p:spPr>
          <a:xfrm>
            <a:off x="804672" y="802955"/>
            <a:ext cx="4766330" cy="1454051"/>
          </a:xfrm>
        </p:spPr>
        <p:txBody>
          <a:bodyPr>
            <a:normAutofit/>
          </a:bodyPr>
          <a:lstStyle/>
          <a:p>
            <a:r>
              <a:rPr lang="en-US" sz="3600" b="1">
                <a:solidFill>
                  <a:schemeClr val="tx2"/>
                </a:solidFill>
                <a:effectLst>
                  <a:outerShdw blurRad="38100" dist="38100" dir="2700000" algn="tl">
                    <a:srgbClr val="000000">
                      <a:alpha val="43137"/>
                    </a:srgbClr>
                  </a:outerShdw>
                </a:effectLst>
              </a:rPr>
              <a:t>Security Measures &amp; Mitigations</a:t>
            </a:r>
          </a:p>
        </p:txBody>
      </p:sp>
      <p:sp>
        <p:nvSpPr>
          <p:cNvPr id="5" name="Marcador de contenido 4">
            <a:extLst>
              <a:ext uri="{FF2B5EF4-FFF2-40B4-BE49-F238E27FC236}">
                <a16:creationId xmlns:a16="http://schemas.microsoft.com/office/drawing/2014/main" id="{43842A34-F044-D3BB-3D9D-D5DEC783F26B}"/>
              </a:ext>
            </a:extLst>
          </p:cNvPr>
          <p:cNvSpPr>
            <a:spLocks noGrp="1"/>
          </p:cNvSpPr>
          <p:nvPr>
            <p:ph idx="1"/>
          </p:nvPr>
        </p:nvSpPr>
        <p:spPr>
          <a:xfrm>
            <a:off x="804672" y="2421683"/>
            <a:ext cx="4765949" cy="3353476"/>
          </a:xfrm>
        </p:spPr>
        <p:txBody>
          <a:bodyPr anchor="t">
            <a:normAutofit/>
          </a:bodyPr>
          <a:lstStyle/>
          <a:p>
            <a:pPr marL="0" indent="0" algn="just">
              <a:buNone/>
            </a:pPr>
            <a:r>
              <a:rPr lang="en-GB" sz="1800" dirty="0">
                <a:solidFill>
                  <a:schemeClr val="tx2"/>
                </a:solidFill>
              </a:rPr>
              <a:t>To improve the network’s security posture, legacy TLS protocols should be disabled by enforcing TLS 1.2 or higher with AES-GCM encryption to protect data in transit. Authentication mechanisms must also be strengthened by enforcing SMB signing through Group Policy and replacing password-based SSH with key-pair authentication. In addition, the network design should be improved by transitioning from a bridging VPN to a routed VPN with access control lists (ACLs), reducing the risk of lateral movement between sites.</a:t>
            </a:r>
            <a:endParaRPr lang="en-US" sz="1800" dirty="0">
              <a:solidFill>
                <a:schemeClr val="tx2"/>
              </a:solidFill>
            </a:endParaRPr>
          </a:p>
        </p:txBody>
      </p:sp>
      <p:grpSp>
        <p:nvGrpSpPr>
          <p:cNvPr id="22" name="Group 1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8" name="Freeform: Shape 1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8" name="Tabla 7">
            <a:extLst>
              <a:ext uri="{FF2B5EF4-FFF2-40B4-BE49-F238E27FC236}">
                <a16:creationId xmlns:a16="http://schemas.microsoft.com/office/drawing/2014/main" id="{91A8598C-BFB5-3BA0-119D-51B57E70FBD5}"/>
              </a:ext>
            </a:extLst>
          </p:cNvPr>
          <p:cNvGraphicFramePr>
            <a:graphicFrameLocks noGrp="1"/>
          </p:cNvGraphicFramePr>
          <p:nvPr>
            <p:extLst>
              <p:ext uri="{D42A27DB-BD31-4B8C-83A1-F6EECF244321}">
                <p14:modId xmlns:p14="http://schemas.microsoft.com/office/powerpoint/2010/main" val="3450192887"/>
              </p:ext>
            </p:extLst>
          </p:nvPr>
        </p:nvGraphicFramePr>
        <p:xfrm>
          <a:off x="6901314" y="2175307"/>
          <a:ext cx="5209049" cy="3128212"/>
        </p:xfrm>
        <a:graphic>
          <a:graphicData uri="http://schemas.openxmlformats.org/drawingml/2006/table">
            <a:tbl>
              <a:tblPr firstRow="1" firstCol="1" bandRow="1">
                <a:tableStyleId>{3B4B98B0-60AC-42C2-AFA5-B58CD77FA1E5}</a:tableStyleId>
              </a:tblPr>
              <a:tblGrid>
                <a:gridCol w="815885">
                  <a:extLst>
                    <a:ext uri="{9D8B030D-6E8A-4147-A177-3AD203B41FA5}">
                      <a16:colId xmlns:a16="http://schemas.microsoft.com/office/drawing/2014/main" val="510457413"/>
                    </a:ext>
                  </a:extLst>
                </a:gridCol>
                <a:gridCol w="749559">
                  <a:extLst>
                    <a:ext uri="{9D8B030D-6E8A-4147-A177-3AD203B41FA5}">
                      <a16:colId xmlns:a16="http://schemas.microsoft.com/office/drawing/2014/main" val="1421675543"/>
                    </a:ext>
                  </a:extLst>
                </a:gridCol>
                <a:gridCol w="2404720">
                  <a:extLst>
                    <a:ext uri="{9D8B030D-6E8A-4147-A177-3AD203B41FA5}">
                      <a16:colId xmlns:a16="http://schemas.microsoft.com/office/drawing/2014/main" val="3293152872"/>
                    </a:ext>
                  </a:extLst>
                </a:gridCol>
                <a:gridCol w="1238885">
                  <a:extLst>
                    <a:ext uri="{9D8B030D-6E8A-4147-A177-3AD203B41FA5}">
                      <a16:colId xmlns:a16="http://schemas.microsoft.com/office/drawing/2014/main" val="1855543370"/>
                    </a:ext>
                  </a:extLst>
                </a:gridCol>
              </a:tblGrid>
              <a:tr h="427119">
                <a:tc>
                  <a:txBody>
                    <a:bodyPr/>
                    <a:lstStyle/>
                    <a:p>
                      <a:pPr algn="ctr">
                        <a:lnSpc>
                          <a:spcPct val="115000"/>
                        </a:lnSpc>
                        <a:spcAft>
                          <a:spcPts val="800"/>
                        </a:spcAft>
                        <a:buNone/>
                      </a:pPr>
                      <a:r>
                        <a:rPr lang="es-ES" sz="700">
                          <a:effectLst/>
                        </a:rPr>
                        <a:t>FINDING</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PRIORITY</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RECOMMENDED MITIGATION</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NIST CSF CATEGORY</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extLst>
                  <a:ext uri="{0D108BD9-81ED-4DB2-BD59-A6C34878D82A}">
                    <a16:rowId xmlns:a16="http://schemas.microsoft.com/office/drawing/2014/main" val="1339260367"/>
                  </a:ext>
                </a:extLst>
              </a:tr>
              <a:tr h="625642">
                <a:tc>
                  <a:txBody>
                    <a:bodyPr/>
                    <a:lstStyle/>
                    <a:p>
                      <a:pPr algn="ctr">
                        <a:lnSpc>
                          <a:spcPct val="115000"/>
                        </a:lnSpc>
                        <a:spcAft>
                          <a:spcPts val="800"/>
                        </a:spcAft>
                        <a:buNone/>
                      </a:pPr>
                      <a:r>
                        <a:rPr lang="es-ES" sz="700">
                          <a:effectLst/>
                        </a:rPr>
                        <a:t>SWEET32 / Weak TLS</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High</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just">
                        <a:lnSpc>
                          <a:spcPct val="115000"/>
                        </a:lnSpc>
                        <a:spcAft>
                          <a:spcPts val="800"/>
                        </a:spcAft>
                        <a:buNone/>
                      </a:pPr>
                      <a:r>
                        <a:rPr lang="en-GB" sz="700">
                          <a:effectLst/>
                        </a:rPr>
                        <a:t>Disable 64‑bit block ciphers (3DES) and legacy TLS (1.0/1.1). Enforce TLS 1.2+ with AES‑GCM across all services.</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PR.DS (Data Security)</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extLst>
                  <a:ext uri="{0D108BD9-81ED-4DB2-BD59-A6C34878D82A}">
                    <a16:rowId xmlns:a16="http://schemas.microsoft.com/office/drawing/2014/main" val="2416920270"/>
                  </a:ext>
                </a:extLst>
              </a:tr>
              <a:tr h="625642">
                <a:tc>
                  <a:txBody>
                    <a:bodyPr/>
                    <a:lstStyle/>
                    <a:p>
                      <a:pPr algn="ctr">
                        <a:lnSpc>
                          <a:spcPct val="115000"/>
                        </a:lnSpc>
                        <a:spcAft>
                          <a:spcPts val="800"/>
                        </a:spcAft>
                        <a:buNone/>
                      </a:pPr>
                      <a:r>
                        <a:rPr lang="es-ES" sz="700">
                          <a:effectLst/>
                        </a:rPr>
                        <a:t>IP Forwarding</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Medium</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just">
                        <a:lnSpc>
                          <a:spcPct val="115000"/>
                        </a:lnSpc>
                        <a:spcAft>
                          <a:spcPts val="800"/>
                        </a:spcAft>
                        <a:buNone/>
                      </a:pPr>
                      <a:r>
                        <a:rPr lang="en-GB" sz="700">
                          <a:effectLst/>
                        </a:rPr>
                        <a:t>Disable IPv4 forwarding on all non‑gateway hosts. Restrict routing capabilities to dedicated firewall/router appliances.</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PR.AC (Access Control)</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extLst>
                  <a:ext uri="{0D108BD9-81ED-4DB2-BD59-A6C34878D82A}">
                    <a16:rowId xmlns:a16="http://schemas.microsoft.com/office/drawing/2014/main" val="2726465059"/>
                  </a:ext>
                </a:extLst>
              </a:tr>
              <a:tr h="824167">
                <a:tc>
                  <a:txBody>
                    <a:bodyPr/>
                    <a:lstStyle/>
                    <a:p>
                      <a:pPr algn="ctr">
                        <a:lnSpc>
                          <a:spcPct val="115000"/>
                        </a:lnSpc>
                        <a:spcAft>
                          <a:spcPts val="800"/>
                        </a:spcAft>
                        <a:buNone/>
                      </a:pPr>
                      <a:r>
                        <a:rPr lang="es-ES" sz="700">
                          <a:effectLst/>
                        </a:rPr>
                        <a:t>Weak SSH Auth</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Medium</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just">
                        <a:lnSpc>
                          <a:spcPct val="115000"/>
                        </a:lnSpc>
                        <a:spcAft>
                          <a:spcPts val="800"/>
                        </a:spcAft>
                        <a:buNone/>
                      </a:pPr>
                      <a:r>
                        <a:rPr lang="en-GB" sz="700">
                          <a:effectLst/>
                        </a:rPr>
                        <a:t>Disable password‑based authentication for SSH. Implement SSH key‑pair authentication and, where possible, multi‑factor authentication.</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n-GB" sz="700">
                          <a:effectLst/>
                        </a:rPr>
                        <a:t>PR.AC (Identity and Access Management)</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extLst>
                  <a:ext uri="{0D108BD9-81ED-4DB2-BD59-A6C34878D82A}">
                    <a16:rowId xmlns:a16="http://schemas.microsoft.com/office/drawing/2014/main" val="2631293693"/>
                  </a:ext>
                </a:extLst>
              </a:tr>
              <a:tr h="625642">
                <a:tc>
                  <a:txBody>
                    <a:bodyPr/>
                    <a:lstStyle/>
                    <a:p>
                      <a:pPr algn="ctr">
                        <a:lnSpc>
                          <a:spcPct val="115000"/>
                        </a:lnSpc>
                        <a:spcAft>
                          <a:spcPts val="800"/>
                        </a:spcAft>
                        <a:buNone/>
                      </a:pPr>
                      <a:r>
                        <a:rPr lang="es-ES" sz="700">
                          <a:effectLst/>
                        </a:rPr>
                        <a:t>SMB Signing</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a:effectLst/>
                        </a:rPr>
                        <a:t>Low</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just">
                        <a:lnSpc>
                          <a:spcPct val="115000"/>
                        </a:lnSpc>
                        <a:spcAft>
                          <a:spcPts val="800"/>
                        </a:spcAft>
                        <a:buNone/>
                      </a:pPr>
                      <a:r>
                        <a:rPr lang="en-GB" sz="700">
                          <a:effectLst/>
                        </a:rPr>
                        <a:t>Enforce SMB Signing via Group Policy to prevent tampering and relay attacks on SMB traffic.</a:t>
                      </a:r>
                      <a:endParaRPr lang="en-GB" sz="80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tc>
                  <a:txBody>
                    <a:bodyPr/>
                    <a:lstStyle/>
                    <a:p>
                      <a:pPr algn="ctr">
                        <a:lnSpc>
                          <a:spcPct val="115000"/>
                        </a:lnSpc>
                        <a:spcAft>
                          <a:spcPts val="800"/>
                        </a:spcAft>
                        <a:buNone/>
                      </a:pPr>
                      <a:r>
                        <a:rPr lang="es-ES" sz="700" dirty="0">
                          <a:effectLst/>
                        </a:rPr>
                        <a:t>PR.PT (</a:t>
                      </a:r>
                      <a:r>
                        <a:rPr lang="es-ES" sz="700" dirty="0" err="1">
                          <a:effectLst/>
                        </a:rPr>
                        <a:t>Protective</a:t>
                      </a:r>
                      <a:r>
                        <a:rPr lang="es-ES" sz="700" dirty="0">
                          <a:effectLst/>
                        </a:rPr>
                        <a:t> </a:t>
                      </a:r>
                      <a:r>
                        <a:rPr lang="es-ES" sz="700" dirty="0" err="1">
                          <a:effectLst/>
                        </a:rPr>
                        <a:t>Technology</a:t>
                      </a:r>
                      <a:r>
                        <a:rPr lang="es-ES" sz="700" dirty="0">
                          <a:effectLst/>
                        </a:rPr>
                        <a:t>)</a:t>
                      </a:r>
                      <a:endParaRPr lang="en-GB" sz="800" dirty="0">
                        <a:effectLst/>
                        <a:latin typeface="Aptos" panose="020B0004020202020204" pitchFamily="34" charset="0"/>
                        <a:ea typeface="Aptos" panose="020B0004020202020204" pitchFamily="34" charset="0"/>
                        <a:cs typeface="Arial" panose="020B0604020202020204" pitchFamily="34" charset="0"/>
                      </a:endParaRPr>
                    </a:p>
                  </a:txBody>
                  <a:tcPr marL="42406" marR="42406" marT="0" marB="0" anchor="ctr"/>
                </a:tc>
                <a:extLst>
                  <a:ext uri="{0D108BD9-81ED-4DB2-BD59-A6C34878D82A}">
                    <a16:rowId xmlns:a16="http://schemas.microsoft.com/office/drawing/2014/main" val="2375426663"/>
                  </a:ext>
                </a:extLst>
              </a:tr>
            </a:tbl>
          </a:graphicData>
        </a:graphic>
      </p:graphicFrame>
    </p:spTree>
    <p:extLst>
      <p:ext uri="{BB962C8B-B14F-4D97-AF65-F5344CB8AC3E}">
        <p14:creationId xmlns:p14="http://schemas.microsoft.com/office/powerpoint/2010/main" val="1492053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79B792-2F27-FF9D-F56C-DCB434E00DDC}"/>
            </a:ext>
          </a:extLst>
        </p:cNvPr>
        <p:cNvGrpSpPr/>
        <p:nvPr/>
      </p:nvGrpSpPr>
      <p:grpSpPr>
        <a:xfrm>
          <a:off x="0" y="0"/>
          <a:ext cx="0" cy="0"/>
          <a:chOff x="0" y="0"/>
          <a:chExt cx="0" cy="0"/>
        </a:xfrm>
      </p:grpSpPr>
      <p:sp useBgFill="1">
        <p:nvSpPr>
          <p:cNvPr id="54"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1C54CD02-A114-0F3C-DAC7-49317BE350F4}"/>
              </a:ext>
            </a:extLst>
          </p:cNvPr>
          <p:cNvSpPr>
            <a:spLocks noGrp="1"/>
          </p:cNvSpPr>
          <p:nvPr>
            <p:ph type="title"/>
          </p:nvPr>
        </p:nvSpPr>
        <p:spPr>
          <a:xfrm>
            <a:off x="6981825" y="1641752"/>
            <a:ext cx="4391024" cy="1323439"/>
          </a:xfrm>
        </p:spPr>
        <p:txBody>
          <a:bodyPr anchor="t">
            <a:normAutofit/>
          </a:bodyPr>
          <a:lstStyle/>
          <a:p>
            <a:pPr algn="ctr"/>
            <a:br>
              <a:rPr lang="en-US" sz="2800" b="1" dirty="0">
                <a:solidFill>
                  <a:schemeClr val="bg1"/>
                </a:solidFill>
                <a:effectLst>
                  <a:outerShdw blurRad="38100" dist="38100" dir="2700000" algn="tl">
                    <a:srgbClr val="000000">
                      <a:alpha val="43137"/>
                    </a:srgbClr>
                  </a:outerShdw>
                </a:effectLst>
              </a:rPr>
            </a:br>
            <a:r>
              <a:rPr lang="en-US" sz="2800" b="1" dirty="0">
                <a:solidFill>
                  <a:schemeClr val="bg1"/>
                </a:solidFill>
                <a:effectLst>
                  <a:outerShdw blurRad="38100" dist="38100" dir="2700000" algn="tl">
                    <a:srgbClr val="000000">
                      <a:alpha val="43137"/>
                    </a:srgbClr>
                  </a:outerShdw>
                </a:effectLst>
              </a:rPr>
              <a:t>Critical Evaluation: </a:t>
            </a:r>
            <a:br>
              <a:rPr lang="en-US" sz="2800" b="1" dirty="0">
                <a:solidFill>
                  <a:schemeClr val="bg1"/>
                </a:solidFill>
                <a:effectLst>
                  <a:outerShdw blurRad="38100" dist="38100" dir="2700000" algn="tl">
                    <a:srgbClr val="000000">
                      <a:alpha val="43137"/>
                    </a:srgbClr>
                  </a:outerShdw>
                </a:effectLst>
              </a:rPr>
            </a:br>
            <a:r>
              <a:rPr lang="en-US" sz="2000" b="1" dirty="0">
                <a:solidFill>
                  <a:schemeClr val="bg1"/>
                </a:solidFill>
                <a:effectLst>
                  <a:outerShdw blurRad="38100" dist="38100" dir="2700000" algn="tl">
                    <a:srgbClr val="000000">
                      <a:alpha val="43137"/>
                    </a:srgbClr>
                  </a:outerShdw>
                </a:effectLst>
              </a:rPr>
              <a:t>Constraints &amp; Assumptions</a:t>
            </a:r>
            <a:endParaRPr lang="en-US" sz="2800" b="1" dirty="0">
              <a:solidFill>
                <a:schemeClr val="bg1"/>
              </a:solidFill>
              <a:effectLst>
                <a:outerShdw blurRad="38100" dist="38100" dir="2700000" algn="tl">
                  <a:srgbClr val="000000">
                    <a:alpha val="43137"/>
                  </a:srgbClr>
                </a:outerShdw>
              </a:effectLst>
            </a:endParaRPr>
          </a:p>
        </p:txBody>
      </p:sp>
      <p:grpSp>
        <p:nvGrpSpPr>
          <p:cNvPr id="55" name="Group 19">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56" name="Group 20">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57" name="Freeform: Shape 24">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Shape 25">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59" name="Group 21">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60" name="Freeform: Shape 22">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23">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11" name="Imagen 10">
            <a:extLst>
              <a:ext uri="{FF2B5EF4-FFF2-40B4-BE49-F238E27FC236}">
                <a16:creationId xmlns:a16="http://schemas.microsoft.com/office/drawing/2014/main" id="{1B12B6E8-9925-7529-5EED-2944A5DCE23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85037" y="2008057"/>
            <a:ext cx="3945219" cy="3063347"/>
          </a:xfrm>
          <a:prstGeom prst="rect">
            <a:avLst/>
          </a:prstGeom>
        </p:spPr>
      </p:pic>
      <p:sp>
        <p:nvSpPr>
          <p:cNvPr id="5" name="Marcador de contenido 4">
            <a:extLst>
              <a:ext uri="{FF2B5EF4-FFF2-40B4-BE49-F238E27FC236}">
                <a16:creationId xmlns:a16="http://schemas.microsoft.com/office/drawing/2014/main" id="{35E6BB0D-FCFE-53B2-5F5C-D49469DF8ABD}"/>
              </a:ext>
            </a:extLst>
          </p:cNvPr>
          <p:cNvSpPr>
            <a:spLocks noGrp="1"/>
          </p:cNvSpPr>
          <p:nvPr>
            <p:ph idx="1"/>
          </p:nvPr>
        </p:nvSpPr>
        <p:spPr>
          <a:xfrm>
            <a:off x="6981826" y="3146400"/>
            <a:ext cx="4391024" cy="2454300"/>
          </a:xfrm>
        </p:spPr>
        <p:txBody>
          <a:bodyPr>
            <a:normAutofit/>
          </a:bodyPr>
          <a:lstStyle/>
          <a:p>
            <a:pPr marL="0" indent="0" algn="just">
              <a:buNone/>
            </a:pPr>
            <a:r>
              <a:rPr lang="en-GB" sz="1300" dirty="0">
                <a:solidFill>
                  <a:schemeClr val="bg1">
                    <a:alpha val="80000"/>
                  </a:schemeClr>
                </a:solidFill>
              </a:rPr>
              <a:t>This assessment has several limitations. Uncredentialed scanning only provided visibility of external attack surfaces, meaning internal misconfigurations may have been missed. Additionally, the testing was conducted in a controlled lab environment, so in a real SOAC Inc. network, security controls such as IDS and EDR would likely detect and limit these activities much earlier. Finally, while automated tools were effective, they required manual adjustments, such as splitting Nmap scans into smaller batches due to stability issues, highlighting practical constraints during testing.</a:t>
            </a:r>
            <a:endParaRPr lang="en-US" sz="1300" dirty="0">
              <a:solidFill>
                <a:schemeClr val="bg1">
                  <a:alpha val="80000"/>
                </a:schemeClr>
              </a:solidFill>
            </a:endParaRPr>
          </a:p>
        </p:txBody>
      </p:sp>
      <p:sp>
        <p:nvSpPr>
          <p:cNvPr id="13" name="CuadroTexto 12">
            <a:extLst>
              <a:ext uri="{FF2B5EF4-FFF2-40B4-BE49-F238E27FC236}">
                <a16:creationId xmlns:a16="http://schemas.microsoft.com/office/drawing/2014/main" id="{36300FDD-A519-3E95-1BAA-B776FF6CCBB3}"/>
              </a:ext>
            </a:extLst>
          </p:cNvPr>
          <p:cNvSpPr txBox="1"/>
          <p:nvPr/>
        </p:nvSpPr>
        <p:spPr>
          <a:xfrm>
            <a:off x="1989936" y="5097746"/>
            <a:ext cx="2935419" cy="200055"/>
          </a:xfrm>
          <a:prstGeom prst="rect">
            <a:avLst/>
          </a:prstGeom>
          <a:noFill/>
        </p:spPr>
        <p:txBody>
          <a:bodyPr wrap="none" rtlCol="0">
            <a:spAutoFit/>
          </a:bodyPr>
          <a:lstStyle/>
          <a:p>
            <a:pPr algn="r">
              <a:spcAft>
                <a:spcPts val="600"/>
              </a:spcAft>
            </a:pPr>
            <a:r>
              <a:rPr lang="en-GB" sz="700" dirty="0">
                <a:solidFill>
                  <a:srgbClr val="FFFFFF"/>
                </a:solidFill>
                <a:hlinkClick r:id="rId5">
                  <a:extLst>
                    <a:ext uri="{A12FA001-AC4F-418D-AE19-62706E023703}">
                      <ahyp:hlinkClr xmlns:ahyp="http://schemas.microsoft.com/office/drawing/2018/hyperlinkcolor" val="tx"/>
                    </a:ext>
                  </a:extLst>
                </a:hlinkClick>
              </a:rPr>
              <a:t>This photo </a:t>
            </a:r>
            <a:r>
              <a:rPr lang="en-GB" sz="700" dirty="0">
                <a:solidFill>
                  <a:srgbClr val="FFFFFF"/>
                </a:solidFill>
              </a:rPr>
              <a:t>by Unknown Author is licensed under </a:t>
            </a:r>
            <a:r>
              <a:rPr lang="en-GB" sz="700" dirty="0">
                <a:solidFill>
                  <a:srgbClr val="FFFFFF"/>
                </a:solidFill>
                <a:hlinkClick r:id="rId6">
                  <a:extLst>
                    <a:ext uri="{A12FA001-AC4F-418D-AE19-62706E023703}">
                      <ahyp:hlinkClr xmlns:ahyp="http://schemas.microsoft.com/office/drawing/2018/hyperlinkcolor" val="tx"/>
                    </a:ext>
                  </a:extLst>
                </a:hlinkClick>
              </a:rPr>
              <a:t>CC BY-SA-NC </a:t>
            </a:r>
            <a:r>
              <a:rPr lang="en-GB" sz="700" dirty="0">
                <a:solidFill>
                  <a:srgbClr val="FFFFFF"/>
                </a:solidFill>
              </a:rPr>
              <a:t>license</a:t>
            </a:r>
            <a:endParaRPr lang="en-US" sz="700" dirty="0">
              <a:solidFill>
                <a:srgbClr val="FFFFFF"/>
              </a:solidFill>
            </a:endParaRPr>
          </a:p>
        </p:txBody>
      </p:sp>
    </p:spTree>
    <p:extLst>
      <p:ext uri="{BB962C8B-B14F-4D97-AF65-F5344CB8AC3E}">
        <p14:creationId xmlns:p14="http://schemas.microsoft.com/office/powerpoint/2010/main" val="1822057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06612D-8F99-6B38-24F5-9B5AE0747950}"/>
            </a:ext>
          </a:extLst>
        </p:cNvPr>
        <p:cNvGrpSpPr/>
        <p:nvPr/>
      </p:nvGrpSpPr>
      <p:grpSpPr>
        <a:xfrm>
          <a:off x="0" y="0"/>
          <a:ext cx="0" cy="0"/>
          <a:chOff x="0" y="0"/>
          <a:chExt cx="0" cy="0"/>
        </a:xfrm>
      </p:grpSpPr>
      <p:sp useBgFill="1">
        <p:nvSpPr>
          <p:cNvPr id="8" name="Rectangle 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ítulo 1">
            <a:extLst>
              <a:ext uri="{FF2B5EF4-FFF2-40B4-BE49-F238E27FC236}">
                <a16:creationId xmlns:a16="http://schemas.microsoft.com/office/drawing/2014/main" id="{CC760250-83DA-60D4-F860-305DAF640521}"/>
              </a:ext>
            </a:extLst>
          </p:cNvPr>
          <p:cNvSpPr>
            <a:spLocks noGrp="1"/>
          </p:cNvSpPr>
          <p:nvPr>
            <p:ph type="title"/>
          </p:nvPr>
        </p:nvSpPr>
        <p:spPr>
          <a:xfrm>
            <a:off x="3027924" y="991261"/>
            <a:ext cx="5754696" cy="1837349"/>
          </a:xfrm>
        </p:spPr>
        <p:txBody>
          <a:bodyPr>
            <a:normAutofit/>
          </a:bodyPr>
          <a:lstStyle/>
          <a:p>
            <a:pPr algn="ctr"/>
            <a:r>
              <a:rPr lang="en-US" sz="3600" b="1" dirty="0">
                <a:solidFill>
                  <a:schemeClr val="tx2"/>
                </a:solidFill>
                <a:effectLst>
                  <a:outerShdw blurRad="38100" dist="38100" dir="2700000" algn="tl">
                    <a:srgbClr val="000000">
                      <a:alpha val="43137"/>
                    </a:srgbClr>
                  </a:outerShdw>
                </a:effectLst>
              </a:rPr>
              <a:t>Conclusion</a:t>
            </a:r>
          </a:p>
        </p:txBody>
      </p:sp>
      <p:sp>
        <p:nvSpPr>
          <p:cNvPr id="5" name="Marcador de contenido 4">
            <a:extLst>
              <a:ext uri="{FF2B5EF4-FFF2-40B4-BE49-F238E27FC236}">
                <a16:creationId xmlns:a16="http://schemas.microsoft.com/office/drawing/2014/main" id="{FF3191D3-67D3-A258-4D3E-C1C5E3479356}"/>
              </a:ext>
            </a:extLst>
          </p:cNvPr>
          <p:cNvSpPr>
            <a:spLocks noGrp="1"/>
          </p:cNvSpPr>
          <p:nvPr>
            <p:ph idx="1"/>
          </p:nvPr>
        </p:nvSpPr>
        <p:spPr>
          <a:xfrm>
            <a:off x="3050412" y="2979336"/>
            <a:ext cx="5709721" cy="2430864"/>
          </a:xfrm>
        </p:spPr>
        <p:txBody>
          <a:bodyPr anchor="t">
            <a:normAutofit/>
          </a:bodyPr>
          <a:lstStyle/>
          <a:p>
            <a:pPr marL="0" indent="0" algn="just">
              <a:buNone/>
            </a:pPr>
            <a:r>
              <a:rPr lang="en-GB" sz="2000" dirty="0">
                <a:solidFill>
                  <a:schemeClr val="tx2"/>
                </a:solidFill>
              </a:rPr>
              <a:t>The SWANSEA.ACCA network demonstrates a strong baseline in the “Protect” function but remains exposed to architectural and cryptographic risks. Moving forward, security should evolve from periodic, point-in-time assessments to a continuous risk management cycle. Ultimately, this reinforces that cybersecurity is an ongoing process, not a one-time solution.</a:t>
            </a:r>
            <a:endParaRPr lang="en-US" sz="2000" dirty="0">
              <a:solidFill>
                <a:schemeClr val="tx2"/>
              </a:solidFill>
            </a:endParaRPr>
          </a:p>
        </p:txBody>
      </p:sp>
      <p:grpSp>
        <p:nvGrpSpPr>
          <p:cNvPr id="20" name="Group 1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76135974"/>
      </p:ext>
    </p:extLst>
  </p:cSld>
  <p:clrMapOvr>
    <a:masterClrMapping/>
  </p:clrMapOvr>
</p:sld>
</file>

<file path=ppt/theme/theme1.xml><?xml version="1.0" encoding="utf-8"?>
<a:theme xmlns:a="http://schemas.openxmlformats.org/drawingml/2006/main" name="Office Theme">
  <a:themeElements>
    <a:clrScheme name="Tema de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Tema de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Tema d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160</TotalTime>
  <Words>867</Words>
  <Application>Microsoft Office PowerPoint</Application>
  <PresentationFormat>Panorámica</PresentationFormat>
  <Paragraphs>68</Paragraphs>
  <Slides>10</Slides>
  <Notes>1</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10</vt:i4>
      </vt:variant>
    </vt:vector>
  </HeadingPairs>
  <TitlesOfParts>
    <vt:vector size="15" baseType="lpstr">
      <vt:lpstr>Meiryo</vt:lpstr>
      <vt:lpstr>Aptos</vt:lpstr>
      <vt:lpstr>Aptos Display</vt:lpstr>
      <vt:lpstr>Arial</vt:lpstr>
      <vt:lpstr>Office Theme</vt:lpstr>
      <vt:lpstr>Security Assessment of the SWANSEA.ACCA Enterprise Network</vt:lpstr>
      <vt:lpstr>Methodology &amp; Frameworks</vt:lpstr>
      <vt:lpstr>Network Topology: The "Bridge" Problem</vt:lpstr>
      <vt:lpstr>Vulnerability Assessment (The "Scan" Phase)</vt:lpstr>
      <vt:lpstr>Ethical Hacking: Validating the "Protect" Function</vt:lpstr>
      <vt:lpstr>Validated Attack Path 1: SMB Relay</vt:lpstr>
      <vt:lpstr>Validated Attack Path 2:  Network Pivoting</vt:lpstr>
      <vt:lpstr>Security Measures &amp; Mitigations</vt:lpstr>
      <vt:lpstr> Critical Evaluation:  Constraints &amp; Assumptions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Pedro Gaetjens Molongua (2327143)</dc:creator>
  <cp:lastModifiedBy>Pedro Gaetjens Molongua (2327143)</cp:lastModifiedBy>
  <cp:revision>1</cp:revision>
  <dcterms:created xsi:type="dcterms:W3CDTF">2026-04-21T16:14:30Z</dcterms:created>
  <dcterms:modified xsi:type="dcterms:W3CDTF">2026-04-21T18:55:10Z</dcterms:modified>
</cp:coreProperties>
</file>