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D1878-16ED-8BD6-B909-E183FABD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4B1BA6-27EA-46DC-D697-2D5CAA99A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F05DC-FB51-4BCD-83CD-45342A6BED0B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4E667-8AB3-B1C3-5DDA-D87CE05AC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114AF0-2317-3909-803F-E7EE16DA6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64D33-3EC4-4159-BFA9-0EB7AED5B5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03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67F6D2-1785-D84D-C4A7-5B1A97589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60A028-08EE-7FF4-08CF-0D66AD86A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DBB63-7E4F-F080-A897-92D06A5150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F05DC-FB51-4BCD-83CD-45342A6BED0B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14C51-69B2-C3CE-11F0-C58CDA343C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5A1C3-297C-EE3A-9B75-9DC48534F6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64D33-3EC4-4159-BFA9-0EB7AED5B5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90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4A1DE5-D05F-E90E-0D36-502B71126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First 1000 Days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F87939-0188-AB27-3A7E-FA758F1D59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48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4E31523-F87B-49C2-A740-968D13C13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60BE2A-E893-6E75-B4AD-BE3AEA16D5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467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988578-F198-BCCA-109B-D8649DDF3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2C03CB-03EF-A3FB-EE32-B5A7B55368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783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B3375F-DA00-4FD0-C1F9-7A9E1C7D2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Stages of Development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02BB9F-E8F6-87D9-38F9-B30C3B1B9B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12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B2A334-4750-1510-5019-D56460379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Kinaesthesia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506AEC-530A-DE84-DC7A-44F0E8E3B4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278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E2111C-A28E-DD68-B09D-14B524AE5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100"/>
              <a:t>How can the environment impact development?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713739-8FFF-307F-DAA9-43B1C28B6F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27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CD79A6-0A23-A4E7-832B-6BBA9C777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Holistic Development?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41D8C3-16BD-0AE4-149C-603635F1CC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363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579B37-CCFB-42EC-3D8E-198D6AFC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636EB7-9F42-EDE9-EB15-53C87FDE8C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727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366D5A-1427-6A55-F258-9585A0EBB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9A5A36-05C0-398A-3B41-2BFC7EF340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72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</Words>
  <Application>Microsoft Office PowerPoint</Application>
  <PresentationFormat>Widescreen</PresentationFormat>
  <Paragraphs>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First 1000 Days</vt:lpstr>
      <vt:lpstr>Introduction</vt:lpstr>
      <vt:lpstr>PowerPoint Presentation</vt:lpstr>
      <vt:lpstr>Stages of Development</vt:lpstr>
      <vt:lpstr>Kinaesthesia </vt:lpstr>
      <vt:lpstr>How can the environment impact development?</vt:lpstr>
      <vt:lpstr>What is Holistic Development?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First 1000 Days</dc:title>
  <dc:creator>Mohammed Ahmed (2316947)</dc:creator>
  <cp:lastModifiedBy>Mohammed Ahmed (2316947)</cp:lastModifiedBy>
  <cp:revision>1</cp:revision>
  <dcterms:created xsi:type="dcterms:W3CDTF">2024-02-04T23:06:17Z</dcterms:created>
  <dcterms:modified xsi:type="dcterms:W3CDTF">2024-02-04T23:06:17Z</dcterms:modified>
</cp:coreProperties>
</file>