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17"/>
  </p:notesMasterIdLst>
  <p:handoutMasterIdLst>
    <p:handoutMasterId r:id="rId18"/>
  </p:handoutMasterIdLst>
  <p:sldIdLst>
    <p:sldId id="411" r:id="rId5"/>
    <p:sldId id="383" r:id="rId6"/>
    <p:sldId id="409" r:id="rId7"/>
    <p:sldId id="389" r:id="rId8"/>
    <p:sldId id="408" r:id="rId9"/>
    <p:sldId id="407" r:id="rId10"/>
    <p:sldId id="406" r:id="rId11"/>
    <p:sldId id="423" r:id="rId12"/>
    <p:sldId id="419" r:id="rId13"/>
    <p:sldId id="421" r:id="rId14"/>
    <p:sldId id="405" r:id="rId15"/>
    <p:sldId id="39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51E2C0-3270-4A11-8ADD-4C491E917656}" v="401" dt="2026-02-13T23:54:07.265"/>
    <p1510:client id="{A201D920-112F-45B2-AB9D-406E82D7891B}" v="15" dt="2026-02-14T23:04:25.429"/>
    <p1510:client id="{A5A4A58A-1F02-483D-B965-AE85FB205B3A}" v="1258" dt="2026-02-14T22:44:01.166"/>
  </p1510:revLst>
</p1510:revInfo>
</file>

<file path=ppt/tableStyles.xml><?xml version="1.0" encoding="utf-8"?>
<a:tblStyleLst xmlns:a="http://schemas.openxmlformats.org/drawingml/2006/main" def="{8A107856-5554-42FB-B03E-39F5DBC370B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327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rai" userId="f5f5e1a199dede9a" providerId="Windows Live" clId="Web-{118B9FF0-CBFF-4C93-A44F-C662B9CDA457}"/>
    <pc:docChg chg="delSld modSld">
      <pc:chgData name="anita rai" userId="f5f5e1a199dede9a" providerId="Windows Live" clId="Web-{118B9FF0-CBFF-4C93-A44F-C662B9CDA457}" dt="2026-02-06T19:32:24.107" v="376" actId="14100"/>
      <pc:docMkLst>
        <pc:docMk/>
      </pc:docMkLst>
      <pc:sldChg chg="modSp">
        <pc:chgData name="anita rai" userId="f5f5e1a199dede9a" providerId="Windows Live" clId="Web-{118B9FF0-CBFF-4C93-A44F-C662B9CDA457}" dt="2026-02-06T19:06:45.167" v="313" actId="20577"/>
        <pc:sldMkLst>
          <pc:docMk/>
          <pc:sldMk cId="3346685798" sldId="383"/>
        </pc:sldMkLst>
        <pc:spChg chg="mod">
          <ac:chgData name="anita rai" userId="f5f5e1a199dede9a" providerId="Windows Live" clId="Web-{118B9FF0-CBFF-4C93-A44F-C662B9CDA457}" dt="2026-02-06T19:06:45.167" v="313" actId="20577"/>
          <ac:spMkLst>
            <pc:docMk/>
            <pc:sldMk cId="3346685798" sldId="383"/>
            <ac:spMk id="4" creationId="{13F842B0-F2B0-2FFC-5387-0D6773CA8152}"/>
          </ac:spMkLst>
        </pc:spChg>
      </pc:sldChg>
      <pc:sldChg chg="addSp delSp modSp">
        <pc:chgData name="anita rai" userId="f5f5e1a199dede9a" providerId="Windows Live" clId="Web-{118B9FF0-CBFF-4C93-A44F-C662B9CDA457}" dt="2026-02-06T19:32:24.107" v="376" actId="14100"/>
        <pc:sldMkLst>
          <pc:docMk/>
          <pc:sldMk cId="4261132419" sldId="398"/>
        </pc:sldMkLst>
        <pc:spChg chg="add">
          <ac:chgData name="anita rai" userId="f5f5e1a199dede9a" providerId="Windows Live" clId="Web-{118B9FF0-CBFF-4C93-A44F-C662B9CDA457}" dt="2026-02-06T19:26:06.469" v="343"/>
          <ac:spMkLst>
            <pc:docMk/>
            <pc:sldMk cId="4261132419" sldId="398"/>
            <ac:spMk id="9" creationId="{2B500C48-8D93-87C5-7AD4-36CFDB655636}"/>
          </ac:spMkLst>
        </pc:spChg>
        <pc:spChg chg="add mod">
          <ac:chgData name="anita rai" userId="f5f5e1a199dede9a" providerId="Windows Live" clId="Web-{118B9FF0-CBFF-4C93-A44F-C662B9CDA457}" dt="2026-02-06T19:26:31.360" v="345" actId="1076"/>
          <ac:spMkLst>
            <pc:docMk/>
            <pc:sldMk cId="4261132419" sldId="398"/>
            <ac:spMk id="10" creationId="{B956AA2D-9859-FADF-7C86-875CF5C996FF}"/>
          </ac:spMkLst>
        </pc:spChg>
        <pc:picChg chg="add mod">
          <ac:chgData name="anita rai" userId="f5f5e1a199dede9a" providerId="Windows Live" clId="Web-{118B9FF0-CBFF-4C93-A44F-C662B9CDA457}" dt="2026-02-06T19:32:24.107" v="376" actId="14100"/>
          <ac:picMkLst>
            <pc:docMk/>
            <pc:sldMk cId="4261132419" sldId="398"/>
            <ac:picMk id="15" creationId="{E8C78288-9FB0-2FC1-4A52-0192128C9054}"/>
          </ac:picMkLst>
        </pc:picChg>
      </pc:sldChg>
      <pc:sldChg chg="addSp modSp">
        <pc:chgData name="anita rai" userId="f5f5e1a199dede9a" providerId="Windows Live" clId="Web-{118B9FF0-CBFF-4C93-A44F-C662B9CDA457}" dt="2026-02-06T17:49:16.637" v="171" actId="20577"/>
        <pc:sldMkLst>
          <pc:docMk/>
          <pc:sldMk cId="4127695141" sldId="405"/>
        </pc:sldMkLst>
        <pc:spChg chg="mod">
          <ac:chgData name="anita rai" userId="f5f5e1a199dede9a" providerId="Windows Live" clId="Web-{118B9FF0-CBFF-4C93-A44F-C662B9CDA457}" dt="2026-02-06T17:32:11.508" v="128" actId="20577"/>
          <ac:spMkLst>
            <pc:docMk/>
            <pc:sldMk cId="4127695141" sldId="405"/>
            <ac:spMk id="12" creationId="{47089156-92F5-576F-53C4-FFD69E100115}"/>
          </ac:spMkLst>
        </pc:spChg>
        <pc:spChg chg="mod">
          <ac:chgData name="anita rai" userId="f5f5e1a199dede9a" providerId="Windows Live" clId="Web-{118B9FF0-CBFF-4C93-A44F-C662B9CDA457}" dt="2026-02-06T16:49:59.969" v="23" actId="20577"/>
          <ac:spMkLst>
            <pc:docMk/>
            <pc:sldMk cId="4127695141" sldId="405"/>
            <ac:spMk id="19" creationId="{3F0A92EF-D5A1-96A8-E811-810D115258F9}"/>
          </ac:spMkLst>
        </pc:spChg>
      </pc:sldChg>
      <pc:sldChg chg="addSp delSp modSp">
        <pc:chgData name="anita rai" userId="f5f5e1a199dede9a" providerId="Windows Live" clId="Web-{118B9FF0-CBFF-4C93-A44F-C662B9CDA457}" dt="2026-02-06T17:12:46.630" v="101" actId="20577"/>
        <pc:sldMkLst>
          <pc:docMk/>
          <pc:sldMk cId="298364507" sldId="406"/>
        </pc:sldMkLst>
        <pc:spChg chg="add mod">
          <ac:chgData name="anita rai" userId="f5f5e1a199dede9a" providerId="Windows Live" clId="Web-{118B9FF0-CBFF-4C93-A44F-C662B9CDA457}" dt="2026-02-06T17:04:48.675" v="33" actId="20577"/>
          <ac:spMkLst>
            <pc:docMk/>
            <pc:sldMk cId="298364507" sldId="406"/>
            <ac:spMk id="4" creationId="{332F5387-C239-FB1F-65E3-9D3345B71BBD}"/>
          </ac:spMkLst>
        </pc:spChg>
      </pc:sldChg>
      <pc:sldChg chg="delSp modSp">
        <pc:chgData name="anita rai" userId="f5f5e1a199dede9a" providerId="Windows Live" clId="Web-{118B9FF0-CBFF-4C93-A44F-C662B9CDA457}" dt="2026-02-06T17:08:09.942" v="74"/>
        <pc:sldMkLst>
          <pc:docMk/>
          <pc:sldMk cId="3088225330" sldId="407"/>
        </pc:sldMkLst>
      </pc:sldChg>
      <pc:sldChg chg="addSp modSp">
        <pc:chgData name="anita rai" userId="f5f5e1a199dede9a" providerId="Windows Live" clId="Web-{118B9FF0-CBFF-4C93-A44F-C662B9CDA457}" dt="2026-02-06T17:11:37.411" v="99" actId="20577"/>
        <pc:sldMkLst>
          <pc:docMk/>
          <pc:sldMk cId="888484295" sldId="408"/>
        </pc:sldMkLst>
        <pc:spChg chg="add mod">
          <ac:chgData name="anita rai" userId="f5f5e1a199dede9a" providerId="Windows Live" clId="Web-{118B9FF0-CBFF-4C93-A44F-C662B9CDA457}" dt="2026-02-06T17:11:37.411" v="99" actId="20577"/>
          <ac:spMkLst>
            <pc:docMk/>
            <pc:sldMk cId="888484295" sldId="408"/>
            <ac:spMk id="3" creationId="{D07C0957-7945-5973-8605-779DF428E9C3}"/>
          </ac:spMkLst>
        </pc:spChg>
      </pc:sldChg>
      <pc:sldChg chg="modSp">
        <pc:chgData name="anita rai" userId="f5f5e1a199dede9a" providerId="Windows Live" clId="Web-{118B9FF0-CBFF-4C93-A44F-C662B9CDA457}" dt="2026-02-06T17:27:10.617" v="103"/>
        <pc:sldMkLst>
          <pc:docMk/>
          <pc:sldMk cId="96427422" sldId="419"/>
        </pc:sldMkLst>
      </pc:sldChg>
      <pc:sldChg chg="addSp delSp modSp">
        <pc:chgData name="anita rai" userId="f5f5e1a199dede9a" providerId="Windows Live" clId="Web-{118B9FF0-CBFF-4C93-A44F-C662B9CDA457}" dt="2026-02-06T18:54:03.707" v="263" actId="20577"/>
        <pc:sldMkLst>
          <pc:docMk/>
          <pc:sldMk cId="3376044853" sldId="421"/>
        </pc:sldMkLst>
        <pc:spChg chg="mod">
          <ac:chgData name="anita rai" userId="f5f5e1a199dede9a" providerId="Windows Live" clId="Web-{118B9FF0-CBFF-4C93-A44F-C662B9CDA457}" dt="2026-02-06T18:54:03.707" v="263" actId="20577"/>
          <ac:spMkLst>
            <pc:docMk/>
            <pc:sldMk cId="3376044853" sldId="421"/>
            <ac:spMk id="2" creationId="{F8332623-F7AE-5355-C502-F703285E2EEA}"/>
          </ac:spMkLst>
        </pc:spChg>
      </pc:sldChg>
    </pc:docChg>
  </pc:docChgLst>
  <pc:docChgLst>
    <pc:chgData name="anita rai" userId="f5f5e1a199dede9a" providerId="Windows Live" clId="Web-{2B51E2C0-3270-4A11-8ADD-4C491E917656}"/>
    <pc:docChg chg="addSld delSld modSld">
      <pc:chgData name="anita rai" userId="f5f5e1a199dede9a" providerId="Windows Live" clId="Web-{2B51E2C0-3270-4A11-8ADD-4C491E917656}" dt="2026-02-13T23:54:07.265" v="361" actId="1076"/>
      <pc:docMkLst>
        <pc:docMk/>
      </pc:docMkLst>
      <pc:sldChg chg="del">
        <pc:chgData name="anita rai" userId="f5f5e1a199dede9a" providerId="Windows Live" clId="Web-{2B51E2C0-3270-4A11-8ADD-4C491E917656}" dt="2026-02-13T22:41:13.082" v="282"/>
        <pc:sldMkLst>
          <pc:docMk/>
          <pc:sldMk cId="2039059756" sldId="397"/>
        </pc:sldMkLst>
      </pc:sldChg>
      <pc:sldChg chg="delSp modSp">
        <pc:chgData name="anita rai" userId="f5f5e1a199dede9a" providerId="Windows Live" clId="Web-{2B51E2C0-3270-4A11-8ADD-4C491E917656}" dt="2026-02-13T12:11:08.909" v="24"/>
        <pc:sldMkLst>
          <pc:docMk/>
          <pc:sldMk cId="298364507" sldId="406"/>
        </pc:sldMkLst>
        <pc:spChg chg="del mod">
          <ac:chgData name="anita rai" userId="f5f5e1a199dede9a" providerId="Windows Live" clId="Web-{2B51E2C0-3270-4A11-8ADD-4C491E917656}" dt="2026-02-13T12:11:08.909" v="24"/>
          <ac:spMkLst>
            <pc:docMk/>
            <pc:sldMk cId="298364507" sldId="406"/>
            <ac:spMk id="8" creationId="{B9D2A0BA-EEB4-C36F-9D01-E3DA61CBFA44}"/>
          </ac:spMkLst>
        </pc:spChg>
        <pc:picChg chg="del">
          <ac:chgData name="anita rai" userId="f5f5e1a199dede9a" providerId="Windows Live" clId="Web-{2B51E2C0-3270-4A11-8ADD-4C491E917656}" dt="2026-02-13T12:10:57.627" v="22"/>
          <ac:picMkLst>
            <pc:docMk/>
            <pc:sldMk cId="298364507" sldId="406"/>
            <ac:picMk id="6" creationId="{8AA8D326-A110-2B7A-AE74-F72BA2951DF1}"/>
          </ac:picMkLst>
        </pc:picChg>
      </pc:sldChg>
      <pc:sldChg chg="addSp modSp">
        <pc:chgData name="anita rai" userId="f5f5e1a199dede9a" providerId="Windows Live" clId="Web-{2B51E2C0-3270-4A11-8ADD-4C491E917656}" dt="2026-02-13T23:54:07.265" v="361" actId="1076"/>
        <pc:sldMkLst>
          <pc:docMk/>
          <pc:sldMk cId="3088225330" sldId="407"/>
        </pc:sldMkLst>
        <pc:spChg chg="add mod">
          <ac:chgData name="anita rai" userId="f5f5e1a199dede9a" providerId="Windows Live" clId="Web-{2B51E2C0-3270-4A11-8ADD-4C491E917656}" dt="2026-02-13T11:59:27.752" v="19" actId="1076"/>
          <ac:spMkLst>
            <pc:docMk/>
            <pc:sldMk cId="3088225330" sldId="407"/>
            <ac:spMk id="3" creationId="{6EC1F0D7-8E65-8B11-F33B-0B000BAB7E05}"/>
          </ac:spMkLst>
        </pc:spChg>
        <pc:spChg chg="add mod">
          <ac:chgData name="anita rai" userId="f5f5e1a199dede9a" providerId="Windows Live" clId="Web-{2B51E2C0-3270-4A11-8ADD-4C491E917656}" dt="2026-02-13T23:54:07.265" v="361" actId="1076"/>
          <ac:spMkLst>
            <pc:docMk/>
            <pc:sldMk cId="3088225330" sldId="407"/>
            <ac:spMk id="5" creationId="{E5FA5C2B-178F-1D40-3B38-BC2634D86E97}"/>
          </ac:spMkLst>
        </pc:spChg>
        <pc:picChg chg="add mod">
          <ac:chgData name="anita rai" userId="f5f5e1a199dede9a" providerId="Windows Live" clId="Web-{2B51E2C0-3270-4A11-8ADD-4C491E917656}" dt="2026-02-13T12:00:04.767" v="21" actId="14100"/>
          <ac:picMkLst>
            <pc:docMk/>
            <pc:sldMk cId="3088225330" sldId="407"/>
            <ac:picMk id="2" creationId="{C36052BB-3853-F7F4-9220-1EB680304E1D}"/>
          </ac:picMkLst>
        </pc:picChg>
      </pc:sldChg>
      <pc:sldChg chg="addSp delSp modSp">
        <pc:chgData name="anita rai" userId="f5f5e1a199dede9a" providerId="Windows Live" clId="Web-{2B51E2C0-3270-4A11-8ADD-4C491E917656}" dt="2026-02-13T22:50:12.525" v="323"/>
        <pc:sldMkLst>
          <pc:docMk/>
          <pc:sldMk cId="96427422" sldId="419"/>
        </pc:sldMkLst>
        <pc:spChg chg="add del mod">
          <ac:chgData name="anita rai" userId="f5f5e1a199dede9a" providerId="Windows Live" clId="Web-{2B51E2C0-3270-4A11-8ADD-4C491E917656}" dt="2026-02-13T12:23:23.800" v="52"/>
          <ac:spMkLst>
            <pc:docMk/>
            <pc:sldMk cId="96427422" sldId="419"/>
            <ac:spMk id="2" creationId="{02B48128-458A-FA23-55B1-6A859B047ACD}"/>
          </ac:spMkLst>
        </pc:spChg>
        <pc:spChg chg="add del mod">
          <ac:chgData name="anita rai" userId="f5f5e1a199dede9a" providerId="Windows Live" clId="Web-{2B51E2C0-3270-4A11-8ADD-4C491E917656}" dt="2026-02-13T12:20:25.003" v="39"/>
          <ac:spMkLst>
            <pc:docMk/>
            <pc:sldMk cId="96427422" sldId="419"/>
            <ac:spMk id="3" creationId="{3C464D9F-C4B8-EEA4-8118-3CC22BEBAF9C}"/>
          </ac:spMkLst>
        </pc:spChg>
        <pc:spChg chg="add del mod">
          <ac:chgData name="anita rai" userId="f5f5e1a199dede9a" providerId="Windows Live" clId="Web-{2B51E2C0-3270-4A11-8ADD-4C491E917656}" dt="2026-02-13T12:19:19.331" v="38"/>
          <ac:spMkLst>
            <pc:docMk/>
            <pc:sldMk cId="96427422" sldId="419"/>
            <ac:spMk id="5" creationId="{16807C11-3EF2-087B-6B76-C3C30477207C}"/>
          </ac:spMkLst>
        </pc:spChg>
        <pc:spChg chg="mod">
          <ac:chgData name="anita rai" userId="f5f5e1a199dede9a" providerId="Windows Live" clId="Web-{2B51E2C0-3270-4A11-8ADD-4C491E917656}" dt="2026-02-13T22:48:50.945" v="315" actId="14100"/>
          <ac:spMkLst>
            <pc:docMk/>
            <pc:sldMk cId="96427422" sldId="419"/>
            <ac:spMk id="6" creationId="{3FA07C4F-D3D5-C660-48C3-1747ADC16844}"/>
          </ac:spMkLst>
        </pc:spChg>
        <pc:spChg chg="add del mod">
          <ac:chgData name="anita rai" userId="f5f5e1a199dede9a" providerId="Windows Live" clId="Web-{2B51E2C0-3270-4A11-8ADD-4C491E917656}" dt="2026-02-13T12:21:33.175" v="45"/>
          <ac:spMkLst>
            <pc:docMk/>
            <pc:sldMk cId="96427422" sldId="419"/>
            <ac:spMk id="7" creationId="{0FA386A3-CB2D-098C-24CA-53A95C5CA089}"/>
          </ac:spMkLst>
        </pc:spChg>
        <pc:spChg chg="add del mod">
          <ac:chgData name="anita rai" userId="f5f5e1a199dede9a" providerId="Windows Live" clId="Web-{2B51E2C0-3270-4A11-8ADD-4C491E917656}" dt="2026-02-13T12:23:05.909" v="50"/>
          <ac:spMkLst>
            <pc:docMk/>
            <pc:sldMk cId="96427422" sldId="419"/>
            <ac:spMk id="9" creationId="{DC0F89D3-8ABD-A4A6-1BD9-FADC015DD392}"/>
          </ac:spMkLst>
        </pc:spChg>
        <pc:spChg chg="add mod">
          <ac:chgData name="anita rai" userId="f5f5e1a199dede9a" providerId="Windows Live" clId="Web-{2B51E2C0-3270-4A11-8ADD-4C491E917656}" dt="2026-02-13T22:49:33.696" v="316"/>
          <ac:spMkLst>
            <pc:docMk/>
            <pc:sldMk cId="96427422" sldId="419"/>
            <ac:spMk id="10" creationId="{A4365358-9C7B-8D99-319F-700A6EE62E01}"/>
          </ac:spMkLst>
        </pc:spChg>
        <pc:spChg chg="del">
          <ac:chgData name="anita rai" userId="f5f5e1a199dede9a" providerId="Windows Live" clId="Web-{2B51E2C0-3270-4A11-8ADD-4C491E917656}" dt="2026-02-13T12:23:05.909" v="51"/>
          <ac:spMkLst>
            <pc:docMk/>
            <pc:sldMk cId="96427422" sldId="419"/>
            <ac:spMk id="14" creationId="{4C7008A9-7F7C-7D95-5F75-B653FCEEDAD6}"/>
          </ac:spMkLst>
        </pc:spChg>
        <pc:spChg chg="add del">
          <ac:chgData name="anita rai" userId="f5f5e1a199dede9a" providerId="Windows Live" clId="Web-{2B51E2C0-3270-4A11-8ADD-4C491E917656}" dt="2026-02-13T12:32:19.519" v="103"/>
          <ac:spMkLst>
            <pc:docMk/>
            <pc:sldMk cId="96427422" sldId="419"/>
            <ac:spMk id="22" creationId="{7F3AA7C0-4120-86DF-5DA9-5B228063D261}"/>
          </ac:spMkLst>
        </pc:spChg>
        <pc:spChg chg="add mod">
          <ac:chgData name="anita rai" userId="f5f5e1a199dede9a" providerId="Windows Live" clId="Web-{2B51E2C0-3270-4A11-8ADD-4C491E917656}" dt="2026-02-13T22:49:52.040" v="320"/>
          <ac:spMkLst>
            <pc:docMk/>
            <pc:sldMk cId="96427422" sldId="419"/>
            <ac:spMk id="23" creationId="{CEEECCD2-4E82-8BC1-669E-BFC28CA079F3}"/>
          </ac:spMkLst>
        </pc:spChg>
        <pc:spChg chg="add mod">
          <ac:chgData name="anita rai" userId="f5f5e1a199dede9a" providerId="Windows Live" clId="Web-{2B51E2C0-3270-4A11-8ADD-4C491E917656}" dt="2026-02-13T22:49:55.353" v="321"/>
          <ac:spMkLst>
            <pc:docMk/>
            <pc:sldMk cId="96427422" sldId="419"/>
            <ac:spMk id="24" creationId="{37B49519-F973-E961-2F38-6B3D9C658357}"/>
          </ac:spMkLst>
        </pc:spChg>
        <pc:spChg chg="add mod">
          <ac:chgData name="anita rai" userId="f5f5e1a199dede9a" providerId="Windows Live" clId="Web-{2B51E2C0-3270-4A11-8ADD-4C491E917656}" dt="2026-02-13T22:50:05.072" v="322"/>
          <ac:spMkLst>
            <pc:docMk/>
            <pc:sldMk cId="96427422" sldId="419"/>
            <ac:spMk id="25" creationId="{ED9220A0-460B-78F9-61AB-6920FF2445B0}"/>
          </ac:spMkLst>
        </pc:spChg>
        <pc:spChg chg="add mod">
          <ac:chgData name="anita rai" userId="f5f5e1a199dede9a" providerId="Windows Live" clId="Web-{2B51E2C0-3270-4A11-8ADD-4C491E917656}" dt="2026-02-13T22:50:12.525" v="323"/>
          <ac:spMkLst>
            <pc:docMk/>
            <pc:sldMk cId="96427422" sldId="419"/>
            <ac:spMk id="26" creationId="{B84451EC-E1E1-B5D4-696C-7A09BAD1E578}"/>
          </ac:spMkLst>
        </pc:spChg>
        <pc:spChg chg="add mod">
          <ac:chgData name="anita rai" userId="f5f5e1a199dede9a" providerId="Windows Live" clId="Web-{2B51E2C0-3270-4A11-8ADD-4C491E917656}" dt="2026-02-13T22:49:48.743" v="319"/>
          <ac:spMkLst>
            <pc:docMk/>
            <pc:sldMk cId="96427422" sldId="419"/>
            <ac:spMk id="27" creationId="{8EF60F74-27E9-1135-3F99-7D63EF33DCAA}"/>
          </ac:spMkLst>
        </pc:spChg>
        <pc:spChg chg="add mod">
          <ac:chgData name="anita rai" userId="f5f5e1a199dede9a" providerId="Windows Live" clId="Web-{2B51E2C0-3270-4A11-8ADD-4C491E917656}" dt="2026-02-13T22:49:45.462" v="318"/>
          <ac:spMkLst>
            <pc:docMk/>
            <pc:sldMk cId="96427422" sldId="419"/>
            <ac:spMk id="28" creationId="{20355F6F-AAD3-B95F-BC78-FA88E6F9CCED}"/>
          </ac:spMkLst>
        </pc:spChg>
        <pc:spChg chg="add mod">
          <ac:chgData name="anita rai" userId="f5f5e1a199dede9a" providerId="Windows Live" clId="Web-{2B51E2C0-3270-4A11-8ADD-4C491E917656}" dt="2026-02-13T22:49:41.743" v="317"/>
          <ac:spMkLst>
            <pc:docMk/>
            <pc:sldMk cId="96427422" sldId="419"/>
            <ac:spMk id="29" creationId="{E6DEA661-4011-CBC4-D006-8591A1E14BD0}"/>
          </ac:spMkLst>
        </pc:spChg>
        <pc:picChg chg="del">
          <ac:chgData name="anita rai" userId="f5f5e1a199dede9a" providerId="Windows Live" clId="Web-{2B51E2C0-3270-4A11-8ADD-4C491E917656}" dt="2026-02-13T12:12:52.127" v="25"/>
          <ac:picMkLst>
            <pc:docMk/>
            <pc:sldMk cId="96427422" sldId="419"/>
            <ac:picMk id="4" creationId="{232D127D-482E-9830-4167-834FAC5D5793}"/>
          </ac:picMkLst>
        </pc:picChg>
        <pc:cxnChg chg="add del mod">
          <ac:chgData name="anita rai" userId="f5f5e1a199dede9a" providerId="Windows Live" clId="Web-{2B51E2C0-3270-4A11-8ADD-4C491E917656}" dt="2026-02-13T12:23:36.222" v="54"/>
          <ac:cxnSpMkLst>
            <pc:docMk/>
            <pc:sldMk cId="96427422" sldId="419"/>
            <ac:cxnSpMk id="8" creationId="{0C0FFD2A-6B25-DBB1-08DB-D0A377608B31}"/>
          </ac:cxnSpMkLst>
        </pc:cxnChg>
        <pc:cxnChg chg="add del">
          <ac:chgData name="anita rai" userId="f5f5e1a199dede9a" providerId="Windows Live" clId="Web-{2B51E2C0-3270-4A11-8ADD-4C491E917656}" dt="2026-02-13T12:24:39.894" v="58"/>
          <ac:cxnSpMkLst>
            <pc:docMk/>
            <pc:sldMk cId="96427422" sldId="419"/>
            <ac:cxnSpMk id="11" creationId="{2B60C68C-2AFA-7875-FA29-0C1425612C31}"/>
          </ac:cxnSpMkLst>
        </pc:cxnChg>
        <pc:cxnChg chg="add mod">
          <ac:chgData name="anita rai" userId="f5f5e1a199dede9a" providerId="Windows Live" clId="Web-{2B51E2C0-3270-4A11-8ADD-4C491E917656}" dt="2026-02-13T12:24:46.472" v="60" actId="1076"/>
          <ac:cxnSpMkLst>
            <pc:docMk/>
            <pc:sldMk cId="96427422" sldId="419"/>
            <ac:cxnSpMk id="12" creationId="{A2FCBBC1-9CE7-A236-950F-2CE091F774DF}"/>
          </ac:cxnSpMkLst>
        </pc:cxnChg>
        <pc:cxnChg chg="add del mod">
          <ac:chgData name="anita rai" userId="f5f5e1a199dede9a" providerId="Windows Live" clId="Web-{2B51E2C0-3270-4A11-8ADD-4C491E917656}" dt="2026-02-13T12:25:41.316" v="65"/>
          <ac:cxnSpMkLst>
            <pc:docMk/>
            <pc:sldMk cId="96427422" sldId="419"/>
            <ac:cxnSpMk id="13" creationId="{F2C6FDA8-8B36-D3DB-76D8-7AE7048C3680}"/>
          </ac:cxnSpMkLst>
        </pc:cxnChg>
        <pc:cxnChg chg="add del">
          <ac:chgData name="anita rai" userId="f5f5e1a199dede9a" providerId="Windows Live" clId="Web-{2B51E2C0-3270-4A11-8ADD-4C491E917656}" dt="2026-02-13T12:26:05.347" v="67"/>
          <ac:cxnSpMkLst>
            <pc:docMk/>
            <pc:sldMk cId="96427422" sldId="419"/>
            <ac:cxnSpMk id="15" creationId="{765B4D0A-263A-1EE5-266D-45DBF1954AA5}"/>
          </ac:cxnSpMkLst>
        </pc:cxnChg>
        <pc:cxnChg chg="add mod">
          <ac:chgData name="anita rai" userId="f5f5e1a199dede9a" providerId="Windows Live" clId="Web-{2B51E2C0-3270-4A11-8ADD-4C491E917656}" dt="2026-02-13T12:45:12.785" v="176" actId="1076"/>
          <ac:cxnSpMkLst>
            <pc:docMk/>
            <pc:sldMk cId="96427422" sldId="419"/>
            <ac:cxnSpMk id="16" creationId="{EB9F42B0-9634-7298-E3D9-17D7C27751D3}"/>
          </ac:cxnSpMkLst>
        </pc:cxnChg>
        <pc:cxnChg chg="add mod">
          <ac:chgData name="anita rai" userId="f5f5e1a199dede9a" providerId="Windows Live" clId="Web-{2B51E2C0-3270-4A11-8ADD-4C491E917656}" dt="2026-02-13T12:30:41.706" v="91" actId="14100"/>
          <ac:cxnSpMkLst>
            <pc:docMk/>
            <pc:sldMk cId="96427422" sldId="419"/>
            <ac:cxnSpMk id="17" creationId="{41CA406B-84AA-4377-70C2-FC779BDBD720}"/>
          </ac:cxnSpMkLst>
        </pc:cxnChg>
        <pc:cxnChg chg="add mod">
          <ac:chgData name="anita rai" userId="f5f5e1a199dede9a" providerId="Windows Live" clId="Web-{2B51E2C0-3270-4A11-8ADD-4C491E917656}" dt="2026-02-13T12:30:47.066" v="92" actId="14100"/>
          <ac:cxnSpMkLst>
            <pc:docMk/>
            <pc:sldMk cId="96427422" sldId="419"/>
            <ac:cxnSpMk id="18" creationId="{6F3587EE-5286-823B-93B5-D80A0CFAB409}"/>
          </ac:cxnSpMkLst>
        </pc:cxnChg>
        <pc:cxnChg chg="add mod">
          <ac:chgData name="anita rai" userId="f5f5e1a199dede9a" providerId="Windows Live" clId="Web-{2B51E2C0-3270-4A11-8ADD-4C491E917656}" dt="2026-02-13T12:31:09.644" v="95" actId="14100"/>
          <ac:cxnSpMkLst>
            <pc:docMk/>
            <pc:sldMk cId="96427422" sldId="419"/>
            <ac:cxnSpMk id="19" creationId="{404A6838-2816-541C-E439-75014469E00F}"/>
          </ac:cxnSpMkLst>
        </pc:cxnChg>
        <pc:cxnChg chg="add mod">
          <ac:chgData name="anita rai" userId="f5f5e1a199dede9a" providerId="Windows Live" clId="Web-{2B51E2C0-3270-4A11-8ADD-4C491E917656}" dt="2026-02-13T12:31:30.597" v="98" actId="14100"/>
          <ac:cxnSpMkLst>
            <pc:docMk/>
            <pc:sldMk cId="96427422" sldId="419"/>
            <ac:cxnSpMk id="20" creationId="{7F460EDD-AF8C-D7C3-CAE1-23F8A14E6FEF}"/>
          </ac:cxnSpMkLst>
        </pc:cxnChg>
        <pc:cxnChg chg="add mod">
          <ac:chgData name="anita rai" userId="f5f5e1a199dede9a" providerId="Windows Live" clId="Web-{2B51E2C0-3270-4A11-8ADD-4C491E917656}" dt="2026-02-13T12:31:46.238" v="101" actId="14100"/>
          <ac:cxnSpMkLst>
            <pc:docMk/>
            <pc:sldMk cId="96427422" sldId="419"/>
            <ac:cxnSpMk id="21" creationId="{20822E75-4889-8067-8FAC-50716F3A5886}"/>
          </ac:cxnSpMkLst>
        </pc:cxnChg>
        <pc:cxnChg chg="add">
          <ac:chgData name="anita rai" userId="f5f5e1a199dede9a" providerId="Windows Live" clId="Web-{2B51E2C0-3270-4A11-8ADD-4C491E917656}" dt="2026-02-13T12:44:54.097" v="175"/>
          <ac:cxnSpMkLst>
            <pc:docMk/>
            <pc:sldMk cId="96427422" sldId="419"/>
            <ac:cxnSpMk id="30" creationId="{C50B9079-B545-4A88-B03D-BDCA48C2DEED}"/>
          </ac:cxnSpMkLst>
        </pc:cxnChg>
        <pc:cxnChg chg="add mod">
          <ac:chgData name="anita rai" userId="f5f5e1a199dede9a" providerId="Windows Live" clId="Web-{2B51E2C0-3270-4A11-8ADD-4C491E917656}" dt="2026-02-13T12:45:55.582" v="178"/>
          <ac:cxnSpMkLst>
            <pc:docMk/>
            <pc:sldMk cId="96427422" sldId="419"/>
            <ac:cxnSpMk id="31" creationId="{0B35CAFA-D86B-3175-C6F2-303246CCF617}"/>
          </ac:cxnSpMkLst>
        </pc:cxnChg>
        <pc:cxnChg chg="add mod">
          <ac:chgData name="anita rai" userId="f5f5e1a199dede9a" providerId="Windows Live" clId="Web-{2B51E2C0-3270-4A11-8ADD-4C491E917656}" dt="2026-02-13T12:46:16.222" v="180"/>
          <ac:cxnSpMkLst>
            <pc:docMk/>
            <pc:sldMk cId="96427422" sldId="419"/>
            <ac:cxnSpMk id="32" creationId="{8E2269AB-EFA6-C689-87BD-7BECB47E8912}"/>
          </ac:cxnSpMkLst>
        </pc:cxnChg>
        <pc:cxnChg chg="add mod">
          <ac:chgData name="anita rai" userId="f5f5e1a199dede9a" providerId="Windows Live" clId="Web-{2B51E2C0-3270-4A11-8ADD-4C491E917656}" dt="2026-02-13T12:47:12.378" v="186"/>
          <ac:cxnSpMkLst>
            <pc:docMk/>
            <pc:sldMk cId="96427422" sldId="419"/>
            <ac:cxnSpMk id="33" creationId="{F752D36A-557A-0C9F-3667-9C4493C39E84}"/>
          </ac:cxnSpMkLst>
        </pc:cxnChg>
        <pc:cxnChg chg="add mod">
          <ac:chgData name="anita rai" userId="f5f5e1a199dede9a" providerId="Windows Live" clId="Web-{2B51E2C0-3270-4A11-8ADD-4C491E917656}" dt="2026-02-13T12:47:06.535" v="185"/>
          <ac:cxnSpMkLst>
            <pc:docMk/>
            <pc:sldMk cId="96427422" sldId="419"/>
            <ac:cxnSpMk id="34" creationId="{8D0CEFD6-70EA-BFF0-BC7F-082CBDADE240}"/>
          </ac:cxnSpMkLst>
        </pc:cxnChg>
        <pc:cxnChg chg="add mod">
          <ac:chgData name="anita rai" userId="f5f5e1a199dede9a" providerId="Windows Live" clId="Web-{2B51E2C0-3270-4A11-8ADD-4C491E917656}" dt="2026-02-13T12:47:35.425" v="188"/>
          <ac:cxnSpMkLst>
            <pc:docMk/>
            <pc:sldMk cId="96427422" sldId="419"/>
            <ac:cxnSpMk id="35" creationId="{BE27CCFE-1C6B-E51F-253A-98559A831F38}"/>
          </ac:cxnSpMkLst>
        </pc:cxnChg>
        <pc:cxnChg chg="add mod">
          <ac:chgData name="anita rai" userId="f5f5e1a199dede9a" providerId="Windows Live" clId="Web-{2B51E2C0-3270-4A11-8ADD-4C491E917656}" dt="2026-02-13T12:47:57.175" v="190"/>
          <ac:cxnSpMkLst>
            <pc:docMk/>
            <pc:sldMk cId="96427422" sldId="419"/>
            <ac:cxnSpMk id="36" creationId="{1F9138D1-6CF2-8258-B012-63803F03BB45}"/>
          </ac:cxnSpMkLst>
        </pc:cxnChg>
        <pc:cxnChg chg="add mod">
          <ac:chgData name="anita rai" userId="f5f5e1a199dede9a" providerId="Windows Live" clId="Web-{2B51E2C0-3270-4A11-8ADD-4C491E917656}" dt="2026-02-13T12:48:38.707" v="192"/>
          <ac:cxnSpMkLst>
            <pc:docMk/>
            <pc:sldMk cId="96427422" sldId="419"/>
            <ac:cxnSpMk id="37" creationId="{7364D4A0-3174-9761-B2DC-271446BA6953}"/>
          </ac:cxnSpMkLst>
        </pc:cxnChg>
        <pc:cxnChg chg="add mod">
          <ac:chgData name="anita rai" userId="f5f5e1a199dede9a" providerId="Windows Live" clId="Web-{2B51E2C0-3270-4A11-8ADD-4C491E917656}" dt="2026-02-13T12:48:57.769" v="194"/>
          <ac:cxnSpMkLst>
            <pc:docMk/>
            <pc:sldMk cId="96427422" sldId="419"/>
            <ac:cxnSpMk id="38" creationId="{56199176-152E-42D7-D9DB-EB3D9382E720}"/>
          </ac:cxnSpMkLst>
        </pc:cxnChg>
        <pc:cxnChg chg="add mod">
          <ac:chgData name="anita rai" userId="f5f5e1a199dede9a" providerId="Windows Live" clId="Web-{2B51E2C0-3270-4A11-8ADD-4C491E917656}" dt="2026-02-13T12:49:48.941" v="196"/>
          <ac:cxnSpMkLst>
            <pc:docMk/>
            <pc:sldMk cId="96427422" sldId="419"/>
            <ac:cxnSpMk id="39" creationId="{4FEC1B53-DEFB-4F0F-EFFB-BB85D26CE415}"/>
          </ac:cxnSpMkLst>
        </pc:cxnChg>
        <pc:cxnChg chg="add mod">
          <ac:chgData name="anita rai" userId="f5f5e1a199dede9a" providerId="Windows Live" clId="Web-{2B51E2C0-3270-4A11-8ADD-4C491E917656}" dt="2026-02-13T12:50:09.722" v="198"/>
          <ac:cxnSpMkLst>
            <pc:docMk/>
            <pc:sldMk cId="96427422" sldId="419"/>
            <ac:cxnSpMk id="40" creationId="{3ECA4512-664F-1611-E22A-0E01A7EE0F93}"/>
          </ac:cxnSpMkLst>
        </pc:cxnChg>
        <pc:cxnChg chg="add mod">
          <ac:chgData name="anita rai" userId="f5f5e1a199dede9a" providerId="Windows Live" clId="Web-{2B51E2C0-3270-4A11-8ADD-4C491E917656}" dt="2026-02-13T12:50:37.707" v="200"/>
          <ac:cxnSpMkLst>
            <pc:docMk/>
            <pc:sldMk cId="96427422" sldId="419"/>
            <ac:cxnSpMk id="41" creationId="{D51F9DEE-D4F4-F311-23A0-73D49E661132}"/>
          </ac:cxnSpMkLst>
        </pc:cxnChg>
        <pc:cxnChg chg="add mod">
          <ac:chgData name="anita rai" userId="f5f5e1a199dede9a" providerId="Windows Live" clId="Web-{2B51E2C0-3270-4A11-8ADD-4C491E917656}" dt="2026-02-13T12:51:10.785" v="205" actId="14100"/>
          <ac:cxnSpMkLst>
            <pc:docMk/>
            <pc:sldMk cId="96427422" sldId="419"/>
            <ac:cxnSpMk id="42" creationId="{3412BDA7-E0CE-7125-A860-90EE271B1CB7}"/>
          </ac:cxnSpMkLst>
        </pc:cxnChg>
      </pc:sldChg>
      <pc:sldChg chg="delSp modSp new del">
        <pc:chgData name="anita rai" userId="f5f5e1a199dede9a" providerId="Windows Live" clId="Web-{2B51E2C0-3270-4A11-8ADD-4C491E917656}" dt="2026-02-13T22:45:54.490" v="285"/>
        <pc:sldMkLst>
          <pc:docMk/>
          <pc:sldMk cId="947660094" sldId="422"/>
        </pc:sldMkLst>
        <pc:spChg chg="mod">
          <ac:chgData name="anita rai" userId="f5f5e1a199dede9a" providerId="Windows Live" clId="Web-{2B51E2C0-3270-4A11-8ADD-4C491E917656}" dt="2026-02-13T14:47:11.724" v="281" actId="20577"/>
          <ac:spMkLst>
            <pc:docMk/>
            <pc:sldMk cId="947660094" sldId="422"/>
            <ac:spMk id="2" creationId="{F6AD162D-3977-4C9E-0539-BA23B6F7B6DE}"/>
          </ac:spMkLst>
        </pc:spChg>
        <pc:spChg chg="del">
          <ac:chgData name="anita rai" userId="f5f5e1a199dede9a" providerId="Windows Live" clId="Web-{2B51E2C0-3270-4A11-8ADD-4C491E917656}" dt="2026-02-13T14:46:23.427" v="275"/>
          <ac:spMkLst>
            <pc:docMk/>
            <pc:sldMk cId="947660094" sldId="422"/>
            <ac:spMk id="4" creationId="{0D688510-BFB9-8724-5FC2-447FA8DAA147}"/>
          </ac:spMkLst>
        </pc:spChg>
      </pc:sldChg>
      <pc:sldChg chg="addSp delSp modSp new">
        <pc:chgData name="anita rai" userId="f5f5e1a199dede9a" providerId="Windows Live" clId="Web-{2B51E2C0-3270-4A11-8ADD-4C491E917656}" dt="2026-02-13T23:50:52.508" v="355" actId="20577"/>
        <pc:sldMkLst>
          <pc:docMk/>
          <pc:sldMk cId="3599910318" sldId="423"/>
        </pc:sldMkLst>
        <pc:spChg chg="mod">
          <ac:chgData name="anita rai" userId="f5f5e1a199dede9a" providerId="Windows Live" clId="Web-{2B51E2C0-3270-4A11-8ADD-4C491E917656}" dt="2026-02-13T22:50:55.916" v="325" actId="14100"/>
          <ac:spMkLst>
            <pc:docMk/>
            <pc:sldMk cId="3599910318" sldId="423"/>
            <ac:spMk id="2" creationId="{F8479FD8-F000-90DD-DCF1-7EEF419C4BDC}"/>
          </ac:spMkLst>
        </pc:spChg>
        <pc:spChg chg="mod">
          <ac:chgData name="anita rai" userId="f5f5e1a199dede9a" providerId="Windows Live" clId="Web-{2B51E2C0-3270-4A11-8ADD-4C491E917656}" dt="2026-02-13T23:45:47.119" v="350" actId="1076"/>
          <ac:spMkLst>
            <pc:docMk/>
            <pc:sldMk cId="3599910318" sldId="423"/>
            <ac:spMk id="3" creationId="{EE84599D-D26D-5ADA-7191-52938D567FE2}"/>
          </ac:spMkLst>
        </pc:spChg>
        <pc:spChg chg="del">
          <ac:chgData name="anita rai" userId="f5f5e1a199dede9a" providerId="Windows Live" clId="Web-{2B51E2C0-3270-4A11-8ADD-4C491E917656}" dt="2026-02-13T22:50:50.479" v="324"/>
          <ac:spMkLst>
            <pc:docMk/>
            <pc:sldMk cId="3599910318" sldId="423"/>
            <ac:spMk id="4" creationId="{2D7F5E52-84E2-8456-FE91-460DD2DCD8BF}"/>
          </ac:spMkLst>
        </pc:spChg>
        <pc:spChg chg="add mod">
          <ac:chgData name="anita rai" userId="f5f5e1a199dede9a" providerId="Windows Live" clId="Web-{2B51E2C0-3270-4A11-8ADD-4C491E917656}" dt="2026-02-13T23:50:52.508" v="355" actId="20577"/>
          <ac:spMkLst>
            <pc:docMk/>
            <pc:sldMk cId="3599910318" sldId="423"/>
            <ac:spMk id="4" creationId="{77156B18-EB81-3933-CC8B-ACCDA718855A}"/>
          </ac:spMkLst>
        </pc:spChg>
      </pc:sldChg>
    </pc:docChg>
  </pc:docChgLst>
  <pc:docChgLst>
    <pc:chgData name="anita rai" userId="f5f5e1a199dede9a" providerId="Windows Live" clId="Web-{3A5BF295-3004-46BC-8E17-D3356B744271}"/>
    <pc:docChg chg="modSld">
      <pc:chgData name="anita rai" userId="f5f5e1a199dede9a" providerId="Windows Live" clId="Web-{3A5BF295-3004-46BC-8E17-D3356B744271}" dt="2026-02-10T09:43:32.923" v="4" actId="20577"/>
      <pc:docMkLst>
        <pc:docMk/>
      </pc:docMkLst>
      <pc:sldChg chg="modSp">
        <pc:chgData name="anita rai" userId="f5f5e1a199dede9a" providerId="Windows Live" clId="Web-{3A5BF295-3004-46BC-8E17-D3356B744271}" dt="2026-02-10T09:43:32.923" v="4" actId="20577"/>
        <pc:sldMkLst>
          <pc:docMk/>
          <pc:sldMk cId="877236090" sldId="411"/>
        </pc:sldMkLst>
        <pc:spChg chg="mod">
          <ac:chgData name="anita rai" userId="f5f5e1a199dede9a" providerId="Windows Live" clId="Web-{3A5BF295-3004-46BC-8E17-D3356B744271}" dt="2026-02-10T09:43:32.923" v="4" actId="20577"/>
          <ac:spMkLst>
            <pc:docMk/>
            <pc:sldMk cId="877236090" sldId="411"/>
            <ac:spMk id="2" creationId="{0B07CD38-BF36-B15F-5E6A-66C946D81184}"/>
          </ac:spMkLst>
        </pc:spChg>
      </pc:sldChg>
    </pc:docChg>
  </pc:docChgLst>
  <pc:docChgLst>
    <pc:chgData name="anita rai" userId="f5f5e1a199dede9a" providerId="Windows Live" clId="Web-{A201D920-112F-45B2-AB9D-406E82D7891B}"/>
    <pc:docChg chg="modSld">
      <pc:chgData name="anita rai" userId="f5f5e1a199dede9a" providerId="Windows Live" clId="Web-{A201D920-112F-45B2-AB9D-406E82D7891B}" dt="2026-02-14T23:04:25.429" v="14" actId="14100"/>
      <pc:docMkLst>
        <pc:docMk/>
      </pc:docMkLst>
      <pc:sldChg chg="modSp">
        <pc:chgData name="anita rai" userId="f5f5e1a199dede9a" providerId="Windows Live" clId="Web-{A201D920-112F-45B2-AB9D-406E82D7891B}" dt="2026-02-14T23:04:25.429" v="14" actId="14100"/>
        <pc:sldMkLst>
          <pc:docMk/>
          <pc:sldMk cId="298364507" sldId="406"/>
        </pc:sldMkLst>
        <pc:spChg chg="mod">
          <ac:chgData name="anita rai" userId="f5f5e1a199dede9a" providerId="Windows Live" clId="Web-{A201D920-112F-45B2-AB9D-406E82D7891B}" dt="2026-02-14T23:03:38.224" v="10" actId="1076"/>
          <ac:spMkLst>
            <pc:docMk/>
            <pc:sldMk cId="298364507" sldId="406"/>
            <ac:spMk id="2" creationId="{F52A871D-B15E-C971-7C85-0AF173E38781}"/>
          </ac:spMkLst>
        </pc:spChg>
        <pc:spChg chg="mod">
          <ac:chgData name="anita rai" userId="f5f5e1a199dede9a" providerId="Windows Live" clId="Web-{A201D920-112F-45B2-AB9D-406E82D7891B}" dt="2026-02-14T23:03:57.287" v="11" actId="1076"/>
          <ac:spMkLst>
            <pc:docMk/>
            <pc:sldMk cId="298364507" sldId="406"/>
            <ac:spMk id="3" creationId="{34F2E863-4A4C-76FE-444A-083F93043389}"/>
          </ac:spMkLst>
        </pc:spChg>
        <pc:spChg chg="mod">
          <ac:chgData name="anita rai" userId="f5f5e1a199dede9a" providerId="Windows Live" clId="Web-{A201D920-112F-45B2-AB9D-406E82D7891B}" dt="2026-02-14T23:04:25.429" v="14" actId="14100"/>
          <ac:spMkLst>
            <pc:docMk/>
            <pc:sldMk cId="298364507" sldId="406"/>
            <ac:spMk id="5" creationId="{84053F27-7D60-756F-BA40-6046FBC4988F}"/>
          </ac:spMkLst>
        </pc:spChg>
        <pc:spChg chg="mod">
          <ac:chgData name="anita rai" userId="f5f5e1a199dede9a" providerId="Windows Live" clId="Web-{A201D920-112F-45B2-AB9D-406E82D7891B}" dt="2026-02-14T23:04:08.538" v="12" actId="1076"/>
          <ac:spMkLst>
            <pc:docMk/>
            <pc:sldMk cId="298364507" sldId="406"/>
            <ac:spMk id="6" creationId="{D70A25C7-3847-96FB-52A7-9C0F868C1C20}"/>
          </ac:spMkLst>
        </pc:spChg>
      </pc:sldChg>
    </pc:docChg>
  </pc:docChgLst>
  <pc:docChgLst>
    <pc:chgData name="anita rai" userId="f5f5e1a199dede9a" providerId="Windows Live" clId="Web-{E5CCF09C-884C-45AB-BDB8-B040046862D9}"/>
    <pc:docChg chg="addSld delSld modSld">
      <pc:chgData name="anita rai" userId="f5f5e1a199dede9a" providerId="Windows Live" clId="Web-{E5CCF09C-884C-45AB-BDB8-B040046862D9}" dt="2026-02-02T10:39:58.625" v="1765" actId="20577"/>
      <pc:docMkLst>
        <pc:docMk/>
      </pc:docMkLst>
      <pc:sldChg chg="addSp delSp modSp">
        <pc:chgData name="anita rai" userId="f5f5e1a199dede9a" providerId="Windows Live" clId="Web-{E5CCF09C-884C-45AB-BDB8-B040046862D9}" dt="2026-02-02T10:19:18.424" v="1474"/>
        <pc:sldMkLst>
          <pc:docMk/>
          <pc:sldMk cId="1440871986" sldId="389"/>
        </pc:sldMkLst>
        <pc:spChg chg="mod">
          <ac:chgData name="anita rai" userId="f5f5e1a199dede9a" providerId="Windows Live" clId="Web-{E5CCF09C-884C-45AB-BDB8-B040046862D9}" dt="2026-02-02T10:19:04.689" v="1473" actId="20577"/>
          <ac:spMkLst>
            <pc:docMk/>
            <pc:sldMk cId="1440871986" sldId="389"/>
            <ac:spMk id="27" creationId="{F6019AE6-DEC5-F906-2F49-997791D9BDF5}"/>
          </ac:spMkLst>
        </pc:spChg>
      </pc:sldChg>
      <pc:sldChg chg="addSp delSp modSp">
        <pc:chgData name="anita rai" userId="f5f5e1a199dede9a" providerId="Windows Live" clId="Web-{E5CCF09C-884C-45AB-BDB8-B040046862D9}" dt="2026-02-02T10:39:58.625" v="1765" actId="20577"/>
        <pc:sldMkLst>
          <pc:docMk/>
          <pc:sldMk cId="298364507" sldId="406"/>
        </pc:sldMkLst>
        <pc:spChg chg="mod">
          <ac:chgData name="anita rai" userId="f5f5e1a199dede9a" providerId="Windows Live" clId="Web-{E5CCF09C-884C-45AB-BDB8-B040046862D9}" dt="2026-02-02T10:32:22.220" v="1514" actId="20577"/>
          <ac:spMkLst>
            <pc:docMk/>
            <pc:sldMk cId="298364507" sldId="406"/>
            <ac:spMk id="2" creationId="{F52A871D-B15E-C971-7C85-0AF173E38781}"/>
          </ac:spMkLst>
        </pc:spChg>
        <pc:spChg chg="mod">
          <ac:chgData name="anita rai" userId="f5f5e1a199dede9a" providerId="Windows Live" clId="Web-{E5CCF09C-884C-45AB-BDB8-B040046862D9}" dt="2026-02-02T10:39:58.625" v="1765" actId="20577"/>
          <ac:spMkLst>
            <pc:docMk/>
            <pc:sldMk cId="298364507" sldId="406"/>
            <ac:spMk id="3" creationId="{34F2E863-4A4C-76FE-444A-083F93043389}"/>
          </ac:spMkLst>
        </pc:spChg>
      </pc:sldChg>
      <pc:sldChg chg="addSp delSp modSp">
        <pc:chgData name="anita rai" userId="f5f5e1a199dede9a" providerId="Windows Live" clId="Web-{E5CCF09C-884C-45AB-BDB8-B040046862D9}" dt="2026-02-01T16:10:29.179" v="1427" actId="14100"/>
        <pc:sldMkLst>
          <pc:docMk/>
          <pc:sldMk cId="3088225330" sldId="407"/>
        </pc:sldMkLst>
        <pc:spChg chg="mod">
          <ac:chgData name="anita rai" userId="f5f5e1a199dede9a" providerId="Windows Live" clId="Web-{E5CCF09C-884C-45AB-BDB8-B040046862D9}" dt="2026-02-01T16:10:29.179" v="1427" actId="14100"/>
          <ac:spMkLst>
            <pc:docMk/>
            <pc:sldMk cId="3088225330" sldId="407"/>
            <ac:spMk id="4" creationId="{07C3632C-2D2E-7026-33B8-EE42DA4BDB5C}"/>
          </ac:spMkLst>
        </pc:spChg>
      </pc:sldChg>
      <pc:sldChg chg="delSp modSp">
        <pc:chgData name="anita rai" userId="f5f5e1a199dede9a" providerId="Windows Live" clId="Web-{E5CCF09C-884C-45AB-BDB8-B040046862D9}" dt="2026-02-01T15:05:53.852" v="207" actId="20577"/>
        <pc:sldMkLst>
          <pc:docMk/>
          <pc:sldMk cId="888484295" sldId="408"/>
        </pc:sldMkLst>
        <pc:spChg chg="mod">
          <ac:chgData name="anita rai" userId="f5f5e1a199dede9a" providerId="Windows Live" clId="Web-{E5CCF09C-884C-45AB-BDB8-B040046862D9}" dt="2026-02-01T15:00:39.041" v="118" actId="14100"/>
          <ac:spMkLst>
            <pc:docMk/>
            <pc:sldMk cId="888484295" sldId="408"/>
            <ac:spMk id="2" creationId="{805346ED-721D-85EE-2F1B-A31D0912DE29}"/>
          </ac:spMkLst>
        </pc:spChg>
      </pc:sldChg>
      <pc:sldChg chg="modSp">
        <pc:chgData name="anita rai" userId="f5f5e1a199dede9a" providerId="Windows Live" clId="Web-{E5CCF09C-884C-45AB-BDB8-B040046862D9}" dt="2026-02-01T16:13:41.711" v="1431" actId="1076"/>
        <pc:sldMkLst>
          <pc:docMk/>
          <pc:sldMk cId="2249372667" sldId="409"/>
        </pc:sldMkLst>
        <pc:picChg chg="mod">
          <ac:chgData name="anita rai" userId="f5f5e1a199dede9a" providerId="Windows Live" clId="Web-{E5CCF09C-884C-45AB-BDB8-B040046862D9}" dt="2026-02-01T16:13:41.711" v="1431" actId="1076"/>
          <ac:picMkLst>
            <pc:docMk/>
            <pc:sldMk cId="2249372667" sldId="409"/>
            <ac:picMk id="2050" creationId="{9248DBAE-4320-7A65-51A9-02EEC7B0648B}"/>
          </ac:picMkLst>
        </pc:picChg>
      </pc:sldChg>
    </pc:docChg>
  </pc:docChgLst>
  <pc:docChgLst>
    <pc:chgData name="anita rai" userId="f5f5e1a199dede9a" providerId="Windows Live" clId="Web-{4D846AFF-34AF-4B18-A164-7CCA59DCEF14}"/>
    <pc:docChg chg="modSld">
      <pc:chgData name="anita rai" userId="f5f5e1a199dede9a" providerId="Windows Live" clId="Web-{4D846AFF-34AF-4B18-A164-7CCA59DCEF14}" dt="2026-02-06T19:33:08.741" v="23" actId="20577"/>
      <pc:docMkLst>
        <pc:docMk/>
      </pc:docMkLst>
      <pc:sldChg chg="modSp">
        <pc:chgData name="anita rai" userId="f5f5e1a199dede9a" providerId="Windows Live" clId="Web-{4D846AFF-34AF-4B18-A164-7CCA59DCEF14}" dt="2026-02-06T19:33:08.741" v="23" actId="20577"/>
        <pc:sldMkLst>
          <pc:docMk/>
          <pc:sldMk cId="3346685798" sldId="383"/>
        </pc:sldMkLst>
        <pc:spChg chg="mod">
          <ac:chgData name="anita rai" userId="f5f5e1a199dede9a" providerId="Windows Live" clId="Web-{4D846AFF-34AF-4B18-A164-7CCA59DCEF14}" dt="2026-02-06T19:33:08.741" v="23" actId="20577"/>
          <ac:spMkLst>
            <pc:docMk/>
            <pc:sldMk cId="3346685798" sldId="383"/>
            <ac:spMk id="4" creationId="{13F842B0-F2B0-2FFC-5387-0D6773CA8152}"/>
          </ac:spMkLst>
        </pc:spChg>
      </pc:sldChg>
    </pc:docChg>
  </pc:docChgLst>
  <pc:docChgLst>
    <pc:chgData name="anita rai" userId="f5f5e1a199dede9a" providerId="Windows Live" clId="Web-{EB99F933-5F7B-4FC7-AE0B-AAB20C94FD57}"/>
    <pc:docChg chg="modSld">
      <pc:chgData name="anita rai" userId="f5f5e1a199dede9a" providerId="Windows Live" clId="Web-{EB99F933-5F7B-4FC7-AE0B-AAB20C94FD57}" dt="2026-02-02T15:31:02.585" v="324" actId="1076"/>
      <pc:docMkLst>
        <pc:docMk/>
      </pc:docMkLst>
      <pc:sldChg chg="addSp delSp modSp">
        <pc:chgData name="anita rai" userId="f5f5e1a199dede9a" providerId="Windows Live" clId="Web-{EB99F933-5F7B-4FC7-AE0B-AAB20C94FD57}" dt="2026-02-02T15:29:15.225" v="322"/>
        <pc:sldMkLst>
          <pc:docMk/>
          <pc:sldMk cId="4127695141" sldId="405"/>
        </pc:sldMkLst>
        <pc:spChg chg="add mod">
          <ac:chgData name="anita rai" userId="f5f5e1a199dede9a" providerId="Windows Live" clId="Web-{EB99F933-5F7B-4FC7-AE0B-AAB20C94FD57}" dt="2026-02-02T15:29:15.225" v="322"/>
          <ac:spMkLst>
            <pc:docMk/>
            <pc:sldMk cId="4127695141" sldId="405"/>
            <ac:spMk id="12" creationId="{47089156-92F5-576F-53C4-FFD69E100115}"/>
          </ac:spMkLst>
        </pc:spChg>
        <pc:spChg chg="add mod">
          <ac:chgData name="anita rai" userId="f5f5e1a199dede9a" providerId="Windows Live" clId="Web-{EB99F933-5F7B-4FC7-AE0B-AAB20C94FD57}" dt="2026-02-02T15:19:39.615" v="268" actId="14100"/>
          <ac:spMkLst>
            <pc:docMk/>
            <pc:sldMk cId="4127695141" sldId="405"/>
            <ac:spMk id="16" creationId="{CC5A8ADB-A5C8-7B7E-98F2-35AB7DCC3E10}"/>
          </ac:spMkLst>
        </pc:spChg>
        <pc:spChg chg="add mod">
          <ac:chgData name="anita rai" userId="f5f5e1a199dede9a" providerId="Windows Live" clId="Web-{EB99F933-5F7B-4FC7-AE0B-AAB20C94FD57}" dt="2026-02-02T15:28:56.897" v="321" actId="20577"/>
          <ac:spMkLst>
            <pc:docMk/>
            <pc:sldMk cId="4127695141" sldId="405"/>
            <ac:spMk id="19" creationId="{3F0A92EF-D5A1-96A8-E811-810D115258F9}"/>
          </ac:spMkLst>
        </pc:spChg>
      </pc:sldChg>
      <pc:sldChg chg="addSp delSp modSp mod modShow">
        <pc:chgData name="anita rai" userId="f5f5e1a199dede9a" providerId="Windows Live" clId="Web-{EB99F933-5F7B-4FC7-AE0B-AAB20C94FD57}" dt="2026-02-02T15:31:02.585" v="324" actId="1076"/>
        <pc:sldMkLst>
          <pc:docMk/>
          <pc:sldMk cId="3088225330" sldId="407"/>
        </pc:sldMkLst>
        <pc:spChg chg="mod">
          <ac:chgData name="anita rai" userId="f5f5e1a199dede9a" providerId="Windows Live" clId="Web-{EB99F933-5F7B-4FC7-AE0B-AAB20C94FD57}" dt="2026-02-02T15:12:07.615" v="238"/>
          <ac:spMkLst>
            <pc:docMk/>
            <pc:sldMk cId="3088225330" sldId="407"/>
            <ac:spMk id="4" creationId="{07C3632C-2D2E-7026-33B8-EE42DA4BDB5C}"/>
          </ac:spMkLst>
        </pc:spChg>
      </pc:sldChg>
    </pc:docChg>
  </pc:docChgLst>
  <pc:docChgLst>
    <pc:chgData name="anita rai" userId="f5f5e1a199dede9a" providerId="Windows Live" clId="Web-{D91B4462-0B3C-498F-AC5C-430832FF0011}"/>
    <pc:docChg chg="modSld">
      <pc:chgData name="anita rai" userId="f5f5e1a199dede9a" providerId="Windows Live" clId="Web-{D91B4462-0B3C-498F-AC5C-430832FF0011}" dt="2026-02-07T20:40:56.482" v="130" actId="1076"/>
      <pc:docMkLst>
        <pc:docMk/>
      </pc:docMkLst>
      <pc:sldChg chg="addSp modSp">
        <pc:chgData name="anita rai" userId="f5f5e1a199dede9a" providerId="Windows Live" clId="Web-{D91B4462-0B3C-498F-AC5C-430832FF0011}" dt="2026-02-07T20:40:56.482" v="130" actId="1076"/>
        <pc:sldMkLst>
          <pc:docMk/>
          <pc:sldMk cId="4127695141" sldId="405"/>
        </pc:sldMkLst>
        <pc:spChg chg="add mod">
          <ac:chgData name="anita rai" userId="f5f5e1a199dede9a" providerId="Windows Live" clId="Web-{D91B4462-0B3C-498F-AC5C-430832FF0011}" dt="2026-02-07T20:40:56.482" v="130" actId="1076"/>
          <ac:spMkLst>
            <pc:docMk/>
            <pc:sldMk cId="4127695141" sldId="405"/>
            <ac:spMk id="3" creationId="{B1179AB1-942A-D02A-2961-967934EE847F}"/>
          </ac:spMkLst>
        </pc:spChg>
        <pc:spChg chg="mod">
          <ac:chgData name="anita rai" userId="f5f5e1a199dede9a" providerId="Windows Live" clId="Web-{D91B4462-0B3C-498F-AC5C-430832FF0011}" dt="2026-02-07T20:40:47.498" v="129" actId="1076"/>
          <ac:spMkLst>
            <pc:docMk/>
            <pc:sldMk cId="4127695141" sldId="405"/>
            <ac:spMk id="12" creationId="{47089156-92F5-576F-53C4-FFD69E100115}"/>
          </ac:spMkLst>
        </pc:spChg>
        <pc:spChg chg="mod">
          <ac:chgData name="anita rai" userId="f5f5e1a199dede9a" providerId="Windows Live" clId="Web-{D91B4462-0B3C-498F-AC5C-430832FF0011}" dt="2026-02-07T20:39:13.181" v="117" actId="14100"/>
          <ac:spMkLst>
            <pc:docMk/>
            <pc:sldMk cId="4127695141" sldId="405"/>
            <ac:spMk id="19" creationId="{3F0A92EF-D5A1-96A8-E811-810D115258F9}"/>
          </ac:spMkLst>
        </pc:spChg>
      </pc:sldChg>
      <pc:sldChg chg="modSp">
        <pc:chgData name="anita rai" userId="f5f5e1a199dede9a" providerId="Windows Live" clId="Web-{D91B4462-0B3C-498F-AC5C-430832FF0011}" dt="2026-02-07T20:33:01.742" v="72" actId="20577"/>
        <pc:sldMkLst>
          <pc:docMk/>
          <pc:sldMk cId="298364507" sldId="406"/>
        </pc:sldMkLst>
        <pc:spChg chg="mod">
          <ac:chgData name="anita rai" userId="f5f5e1a199dede9a" providerId="Windows Live" clId="Web-{D91B4462-0B3C-498F-AC5C-430832FF0011}" dt="2026-02-07T20:33:01.742" v="72" actId="20577"/>
          <ac:spMkLst>
            <pc:docMk/>
            <pc:sldMk cId="298364507" sldId="406"/>
            <ac:spMk id="3" creationId="{34F2E863-4A4C-76FE-444A-083F93043389}"/>
          </ac:spMkLst>
        </pc:spChg>
      </pc:sldChg>
    </pc:docChg>
  </pc:docChgLst>
  <pc:docChgLst>
    <pc:chgData name="anita rai" userId="f5f5e1a199dede9a" providerId="Windows Live" clId="Web-{03421421-9988-1AA1-4397-ABDD64720209}"/>
    <pc:docChg chg="addSld modSld">
      <pc:chgData name="anita rai" userId="f5f5e1a199dede9a" providerId="Windows Live" clId="Web-{03421421-9988-1AA1-4397-ABDD64720209}" dt="2026-02-03T12:29:34.067" v="9" actId="20577"/>
      <pc:docMkLst>
        <pc:docMk/>
      </pc:docMkLst>
      <pc:sldChg chg="modSp">
        <pc:chgData name="anita rai" userId="f5f5e1a199dede9a" providerId="Windows Live" clId="Web-{03421421-9988-1AA1-4397-ABDD64720209}" dt="2026-02-03T12:29:34.067" v="9" actId="20577"/>
        <pc:sldMkLst>
          <pc:docMk/>
          <pc:sldMk cId="298364507" sldId="406"/>
        </pc:sldMkLst>
        <pc:spChg chg="mod">
          <ac:chgData name="anita rai" userId="f5f5e1a199dede9a" providerId="Windows Live" clId="Web-{03421421-9988-1AA1-4397-ABDD64720209}" dt="2026-02-03T12:28:10.098" v="3" actId="20577"/>
          <ac:spMkLst>
            <pc:docMk/>
            <pc:sldMk cId="298364507" sldId="406"/>
            <ac:spMk id="2" creationId="{F52A871D-B15E-C971-7C85-0AF173E38781}"/>
          </ac:spMkLst>
        </pc:spChg>
        <pc:spChg chg="mod">
          <ac:chgData name="anita rai" userId="f5f5e1a199dede9a" providerId="Windows Live" clId="Web-{03421421-9988-1AA1-4397-ABDD64720209}" dt="2026-02-03T12:29:34.067" v="9" actId="20577"/>
          <ac:spMkLst>
            <pc:docMk/>
            <pc:sldMk cId="298364507" sldId="406"/>
            <ac:spMk id="3" creationId="{34F2E863-4A4C-76FE-444A-083F93043389}"/>
          </ac:spMkLst>
        </pc:spChg>
      </pc:sldChg>
      <pc:sldChg chg="modSp">
        <pc:chgData name="anita rai" userId="f5f5e1a199dede9a" providerId="Windows Live" clId="Web-{03421421-9988-1AA1-4397-ABDD64720209}" dt="2026-02-03T12:28:01.677" v="1" actId="20577"/>
        <pc:sldMkLst>
          <pc:docMk/>
          <pc:sldMk cId="3088225330" sldId="407"/>
        </pc:sldMkLst>
        <pc:spChg chg="mod">
          <ac:chgData name="anita rai" userId="f5f5e1a199dede9a" providerId="Windows Live" clId="Web-{03421421-9988-1AA1-4397-ABDD64720209}" dt="2026-02-03T12:28:01.677" v="1" actId="20577"/>
          <ac:spMkLst>
            <pc:docMk/>
            <pc:sldMk cId="3088225330" sldId="407"/>
            <ac:spMk id="4" creationId="{07C3632C-2D2E-7026-33B8-EE42DA4BDB5C}"/>
          </ac:spMkLst>
        </pc:spChg>
      </pc:sldChg>
      <pc:sldChg chg="new">
        <pc:chgData name="anita rai" userId="f5f5e1a199dede9a" providerId="Windows Live" clId="Web-{03421421-9988-1AA1-4397-ABDD64720209}" dt="2026-02-03T12:28:46.661" v="4"/>
        <pc:sldMkLst>
          <pc:docMk/>
          <pc:sldMk cId="96427422" sldId="419"/>
        </pc:sldMkLst>
      </pc:sldChg>
      <pc:sldChg chg="modSp new">
        <pc:chgData name="anita rai" userId="f5f5e1a199dede9a" providerId="Windows Live" clId="Web-{03421421-9988-1AA1-4397-ABDD64720209}" dt="2026-02-03T12:29:05.302" v="7" actId="20577"/>
        <pc:sldMkLst>
          <pc:docMk/>
          <pc:sldMk cId="3376044853" sldId="421"/>
        </pc:sldMkLst>
        <pc:spChg chg="mod">
          <ac:chgData name="anita rai" userId="f5f5e1a199dede9a" providerId="Windows Live" clId="Web-{03421421-9988-1AA1-4397-ABDD64720209}" dt="2026-02-03T12:29:05.302" v="7" actId="20577"/>
          <ac:spMkLst>
            <pc:docMk/>
            <pc:sldMk cId="3376044853" sldId="421"/>
            <ac:spMk id="2" creationId="{F8332623-F7AE-5355-C502-F703285E2EEA}"/>
          </ac:spMkLst>
        </pc:spChg>
      </pc:sldChg>
    </pc:docChg>
  </pc:docChgLst>
  <pc:docChgLst>
    <pc:chgData name="anita rai" userId="f5f5e1a199dede9a" providerId="Windows Live" clId="Web-{A5A4A58A-1F02-483D-B965-AE85FB205B3A}"/>
    <pc:docChg chg="addSld delSld modSld">
      <pc:chgData name="anita rai" userId="f5f5e1a199dede9a" providerId="Windows Live" clId="Web-{A5A4A58A-1F02-483D-B965-AE85FB205B3A}" dt="2026-02-14T22:44:01.166" v="1102" actId="20577"/>
      <pc:docMkLst>
        <pc:docMk/>
      </pc:docMkLst>
      <pc:sldChg chg="addSp delSp modSp">
        <pc:chgData name="anita rai" userId="f5f5e1a199dede9a" providerId="Windows Live" clId="Web-{A5A4A58A-1F02-483D-B965-AE85FB205B3A}" dt="2026-02-14T22:44:01.166" v="1102" actId="20577"/>
        <pc:sldMkLst>
          <pc:docMk/>
          <pc:sldMk cId="4127695141" sldId="405"/>
        </pc:sldMkLst>
        <pc:spChg chg="del mod">
          <ac:chgData name="anita rai" userId="f5f5e1a199dede9a" providerId="Windows Live" clId="Web-{A5A4A58A-1F02-483D-B965-AE85FB205B3A}" dt="2026-02-14T15:22:07.673" v="733"/>
          <ac:spMkLst>
            <pc:docMk/>
            <pc:sldMk cId="4127695141" sldId="405"/>
            <ac:spMk id="2" creationId="{513C0649-D1D7-3D73-5534-5297289E0AA6}"/>
          </ac:spMkLst>
        </pc:spChg>
        <pc:spChg chg="mod">
          <ac:chgData name="anita rai" userId="f5f5e1a199dede9a" providerId="Windows Live" clId="Web-{A5A4A58A-1F02-483D-B965-AE85FB205B3A}" dt="2026-02-14T15:06:29.115" v="608" actId="20577"/>
          <ac:spMkLst>
            <pc:docMk/>
            <pc:sldMk cId="4127695141" sldId="405"/>
            <ac:spMk id="3" creationId="{B1179AB1-942A-D02A-2961-967934EE847F}"/>
          </ac:spMkLst>
        </pc:spChg>
        <pc:spChg chg="add del mod">
          <ac:chgData name="anita rai" userId="f5f5e1a199dede9a" providerId="Windows Live" clId="Web-{A5A4A58A-1F02-483D-B965-AE85FB205B3A}" dt="2026-02-14T15:07:20.947" v="614"/>
          <ac:spMkLst>
            <pc:docMk/>
            <pc:sldMk cId="4127695141" sldId="405"/>
            <ac:spMk id="4" creationId="{35F9306D-3669-6F12-5C7E-3B5F905717BE}"/>
          </ac:spMkLst>
        </pc:spChg>
        <pc:spChg chg="add mod">
          <ac:chgData name="anita rai" userId="f5f5e1a199dede9a" providerId="Windows Live" clId="Web-{A5A4A58A-1F02-483D-B965-AE85FB205B3A}" dt="2026-02-14T22:43:31.196" v="1100" actId="20577"/>
          <ac:spMkLst>
            <pc:docMk/>
            <pc:sldMk cId="4127695141" sldId="405"/>
            <ac:spMk id="5" creationId="{DDC76809-9A6B-28F4-6132-941A0337799E}"/>
          </ac:spMkLst>
        </pc:spChg>
        <pc:spChg chg="add mod">
          <ac:chgData name="anita rai" userId="f5f5e1a199dede9a" providerId="Windows Live" clId="Web-{A5A4A58A-1F02-483D-B965-AE85FB205B3A}" dt="2026-02-14T22:44:01.166" v="1102" actId="20577"/>
          <ac:spMkLst>
            <pc:docMk/>
            <pc:sldMk cId="4127695141" sldId="405"/>
            <ac:spMk id="6" creationId="{2799733A-43CD-204A-5F6C-C11C6FF7B605}"/>
          </ac:spMkLst>
        </pc:spChg>
        <pc:spChg chg="add mod">
          <ac:chgData name="anita rai" userId="f5f5e1a199dede9a" providerId="Windows Live" clId="Web-{A5A4A58A-1F02-483D-B965-AE85FB205B3A}" dt="2026-02-14T22:43:05.789" v="1095" actId="20577"/>
          <ac:spMkLst>
            <pc:docMk/>
            <pc:sldMk cId="4127695141" sldId="405"/>
            <ac:spMk id="7" creationId="{9750AF20-5E38-1C46-D3C1-E1EEAB56243C}"/>
          </ac:spMkLst>
        </pc:spChg>
        <pc:spChg chg="add mod">
          <ac:chgData name="anita rai" userId="f5f5e1a199dede9a" providerId="Windows Live" clId="Web-{A5A4A58A-1F02-483D-B965-AE85FB205B3A}" dt="2026-02-14T20:54:11.459" v="1060" actId="1076"/>
          <ac:spMkLst>
            <pc:docMk/>
            <pc:sldMk cId="4127695141" sldId="405"/>
            <ac:spMk id="8" creationId="{CD4C4EB8-C218-CB4E-AD1C-8F759B9B97F5}"/>
          </ac:spMkLst>
        </pc:spChg>
        <pc:spChg chg="mod">
          <ac:chgData name="anita rai" userId="f5f5e1a199dede9a" providerId="Windows Live" clId="Web-{A5A4A58A-1F02-483D-B965-AE85FB205B3A}" dt="2026-02-14T22:43:51.728" v="1101" actId="20577"/>
          <ac:spMkLst>
            <pc:docMk/>
            <pc:sldMk cId="4127695141" sldId="405"/>
            <ac:spMk id="12" creationId="{47089156-92F5-576F-53C4-FFD69E100115}"/>
          </ac:spMkLst>
        </pc:spChg>
        <pc:spChg chg="mod">
          <ac:chgData name="anita rai" userId="f5f5e1a199dede9a" providerId="Windows Live" clId="Web-{A5A4A58A-1F02-483D-B965-AE85FB205B3A}" dt="2026-02-14T20:26:12.004" v="948" actId="20577"/>
          <ac:spMkLst>
            <pc:docMk/>
            <pc:sldMk cId="4127695141" sldId="405"/>
            <ac:spMk id="19" creationId="{3F0A92EF-D5A1-96A8-E811-810D115258F9}"/>
          </ac:spMkLst>
        </pc:spChg>
      </pc:sldChg>
      <pc:sldChg chg="addSp modSp">
        <pc:chgData name="anita rai" userId="f5f5e1a199dede9a" providerId="Windows Live" clId="Web-{A5A4A58A-1F02-483D-B965-AE85FB205B3A}" dt="2026-02-14T22:40:25.596" v="1087" actId="20577"/>
        <pc:sldMkLst>
          <pc:docMk/>
          <pc:sldMk cId="298364507" sldId="406"/>
        </pc:sldMkLst>
        <pc:spChg chg="mod">
          <ac:chgData name="anita rai" userId="f5f5e1a199dede9a" providerId="Windows Live" clId="Web-{A5A4A58A-1F02-483D-B965-AE85FB205B3A}" dt="2026-02-14T19:49:58.393" v="943" actId="20577"/>
          <ac:spMkLst>
            <pc:docMk/>
            <pc:sldMk cId="298364507" sldId="406"/>
            <ac:spMk id="3" creationId="{34F2E863-4A4C-76FE-444A-083F93043389}"/>
          </ac:spMkLst>
        </pc:spChg>
        <pc:spChg chg="add mod">
          <ac:chgData name="anita rai" userId="f5f5e1a199dede9a" providerId="Windows Live" clId="Web-{A5A4A58A-1F02-483D-B965-AE85FB205B3A}" dt="2026-02-14T22:40:25.596" v="1087" actId="20577"/>
          <ac:spMkLst>
            <pc:docMk/>
            <pc:sldMk cId="298364507" sldId="406"/>
            <ac:spMk id="5" creationId="{84053F27-7D60-756F-BA40-6046FBC4988F}"/>
          </ac:spMkLst>
        </pc:spChg>
        <pc:spChg chg="add mod">
          <ac:chgData name="anita rai" userId="f5f5e1a199dede9a" providerId="Windows Live" clId="Web-{A5A4A58A-1F02-483D-B965-AE85FB205B3A}" dt="2026-02-14T19:50:03.987" v="944" actId="1076"/>
          <ac:spMkLst>
            <pc:docMk/>
            <pc:sldMk cId="298364507" sldId="406"/>
            <ac:spMk id="6" creationId="{D70A25C7-3847-96FB-52A7-9C0F868C1C20}"/>
          </ac:spMkLst>
        </pc:spChg>
      </pc:sldChg>
      <pc:sldChg chg="delSp modSp">
        <pc:chgData name="anita rai" userId="f5f5e1a199dede9a" providerId="Windows Live" clId="Web-{A5A4A58A-1F02-483D-B965-AE85FB205B3A}" dt="2026-02-14T21:19:29.087" v="1071" actId="20577"/>
        <pc:sldMkLst>
          <pc:docMk/>
          <pc:sldMk cId="3088225330" sldId="407"/>
        </pc:sldMkLst>
        <pc:spChg chg="del mod">
          <ac:chgData name="anita rai" userId="f5f5e1a199dede9a" providerId="Windows Live" clId="Web-{A5A4A58A-1F02-483D-B965-AE85FB205B3A}" dt="2026-02-14T15:49:53.271" v="875"/>
          <ac:spMkLst>
            <pc:docMk/>
            <pc:sldMk cId="3088225330" sldId="407"/>
            <ac:spMk id="3" creationId="{6EC1F0D7-8E65-8B11-F33B-0B000BAB7E05}"/>
          </ac:spMkLst>
        </pc:spChg>
        <pc:spChg chg="mod">
          <ac:chgData name="anita rai" userId="f5f5e1a199dede9a" providerId="Windows Live" clId="Web-{A5A4A58A-1F02-483D-B965-AE85FB205B3A}" dt="2026-02-14T21:19:29.087" v="1071" actId="20577"/>
          <ac:spMkLst>
            <pc:docMk/>
            <pc:sldMk cId="3088225330" sldId="407"/>
            <ac:spMk id="4" creationId="{07C3632C-2D2E-7026-33B8-EE42DA4BDB5C}"/>
          </ac:spMkLst>
        </pc:spChg>
        <pc:spChg chg="mod">
          <ac:chgData name="anita rai" userId="f5f5e1a199dede9a" providerId="Windows Live" clId="Web-{A5A4A58A-1F02-483D-B965-AE85FB205B3A}" dt="2026-02-14T15:50:53.491" v="879" actId="1076"/>
          <ac:spMkLst>
            <pc:docMk/>
            <pc:sldMk cId="3088225330" sldId="407"/>
            <ac:spMk id="5" creationId="{E5FA5C2B-178F-1D40-3B38-BC2634D86E97}"/>
          </ac:spMkLst>
        </pc:spChg>
        <pc:picChg chg="del mod">
          <ac:chgData name="anita rai" userId="f5f5e1a199dede9a" providerId="Windows Live" clId="Web-{A5A4A58A-1F02-483D-B965-AE85FB205B3A}" dt="2026-02-14T15:50:18.521" v="876"/>
          <ac:picMkLst>
            <pc:docMk/>
            <pc:sldMk cId="3088225330" sldId="407"/>
            <ac:picMk id="2" creationId="{C36052BB-3853-F7F4-9220-1EB680304E1D}"/>
          </ac:picMkLst>
        </pc:picChg>
      </pc:sldChg>
      <pc:sldChg chg="delSp modSp">
        <pc:chgData name="anita rai" userId="f5f5e1a199dede9a" providerId="Windows Live" clId="Web-{A5A4A58A-1F02-483D-B965-AE85FB205B3A}" dt="2026-02-14T22:39:08.984" v="1084" actId="20577"/>
        <pc:sldMkLst>
          <pc:docMk/>
          <pc:sldMk cId="888484295" sldId="408"/>
        </pc:sldMkLst>
        <pc:spChg chg="mod">
          <ac:chgData name="anita rai" userId="f5f5e1a199dede9a" providerId="Windows Live" clId="Web-{A5A4A58A-1F02-483D-B965-AE85FB205B3A}" dt="2026-02-14T22:39:08.984" v="1084" actId="20577"/>
          <ac:spMkLst>
            <pc:docMk/>
            <pc:sldMk cId="888484295" sldId="408"/>
            <ac:spMk id="3" creationId="{D07C0957-7945-5973-8605-779DF428E9C3}"/>
          </ac:spMkLst>
        </pc:spChg>
        <pc:picChg chg="del">
          <ac:chgData name="anita rai" userId="f5f5e1a199dede9a" providerId="Windows Live" clId="Web-{A5A4A58A-1F02-483D-B965-AE85FB205B3A}" dt="2026-02-14T15:45:03.371" v="867"/>
          <ac:picMkLst>
            <pc:docMk/>
            <pc:sldMk cId="888484295" sldId="408"/>
            <ac:picMk id="7" creationId="{9E3739BB-1092-16E0-7327-1D7700FC15D9}"/>
          </ac:picMkLst>
        </pc:picChg>
      </pc:sldChg>
      <pc:sldChg chg="modSp">
        <pc:chgData name="anita rai" userId="f5f5e1a199dede9a" providerId="Windows Live" clId="Web-{A5A4A58A-1F02-483D-B965-AE85FB205B3A}" dt="2026-02-14T15:46:03.232" v="869" actId="1076"/>
        <pc:sldMkLst>
          <pc:docMk/>
          <pc:sldMk cId="877236090" sldId="411"/>
        </pc:sldMkLst>
        <pc:spChg chg="mod">
          <ac:chgData name="anita rai" userId="f5f5e1a199dede9a" providerId="Windows Live" clId="Web-{A5A4A58A-1F02-483D-B965-AE85FB205B3A}" dt="2026-02-14T15:46:03.232" v="869" actId="1076"/>
          <ac:spMkLst>
            <pc:docMk/>
            <pc:sldMk cId="877236090" sldId="411"/>
            <ac:spMk id="2" creationId="{0B07CD38-BF36-B15F-5E6A-66C946D81184}"/>
          </ac:spMkLst>
        </pc:spChg>
      </pc:sldChg>
      <pc:sldChg chg="addSp delSp modSp">
        <pc:chgData name="anita rai" userId="f5f5e1a199dede9a" providerId="Windows Live" clId="Web-{A5A4A58A-1F02-483D-B965-AE85FB205B3A}" dt="2026-02-14T20:46:41.225" v="1025" actId="20577"/>
        <pc:sldMkLst>
          <pc:docMk/>
          <pc:sldMk cId="96427422" sldId="419"/>
        </pc:sldMkLst>
        <pc:spChg chg="add del mod">
          <ac:chgData name="anita rai" userId="f5f5e1a199dede9a" providerId="Windows Live" clId="Web-{A5A4A58A-1F02-483D-B965-AE85FB205B3A}" dt="2026-02-14T15:20:44.304" v="722"/>
          <ac:spMkLst>
            <pc:docMk/>
            <pc:sldMk cId="96427422" sldId="419"/>
            <ac:spMk id="2" creationId="{73E7C65A-4290-77A1-E25B-BD5FE51F55BC}"/>
          </ac:spMkLst>
        </pc:spChg>
        <pc:spChg chg="add del mod">
          <ac:chgData name="anita rai" userId="f5f5e1a199dede9a" providerId="Windows Live" clId="Web-{A5A4A58A-1F02-483D-B965-AE85FB205B3A}" dt="2026-02-14T08:37:10.154" v="28"/>
          <ac:spMkLst>
            <pc:docMk/>
            <pc:sldMk cId="96427422" sldId="419"/>
            <ac:spMk id="2" creationId="{777E06BA-AB6C-F558-C0B4-003EED75067C}"/>
          </ac:spMkLst>
        </pc:spChg>
        <pc:spChg chg="add del mod">
          <ac:chgData name="anita rai" userId="f5f5e1a199dede9a" providerId="Windows Live" clId="Web-{A5A4A58A-1F02-483D-B965-AE85FB205B3A}" dt="2026-02-14T09:15:19.854" v="122"/>
          <ac:spMkLst>
            <pc:docMk/>
            <pc:sldMk cId="96427422" sldId="419"/>
            <ac:spMk id="3" creationId="{770365DF-7B39-615F-648B-18DB1AFFD939}"/>
          </ac:spMkLst>
        </pc:spChg>
        <pc:spChg chg="add mod">
          <ac:chgData name="anita rai" userId="f5f5e1a199dede9a" providerId="Windows Live" clId="Web-{A5A4A58A-1F02-483D-B965-AE85FB205B3A}" dt="2026-02-14T20:46:41.225" v="1025" actId="20577"/>
          <ac:spMkLst>
            <pc:docMk/>
            <pc:sldMk cId="96427422" sldId="419"/>
            <ac:spMk id="3" creationId="{835A97DD-C218-DEA0-4109-092A1CF8019F}"/>
          </ac:spMkLst>
        </pc:spChg>
        <pc:spChg chg="add mod">
          <ac:chgData name="anita rai" userId="f5f5e1a199dede9a" providerId="Windows Live" clId="Web-{A5A4A58A-1F02-483D-B965-AE85FB205B3A}" dt="2026-02-14T09:17:14.863" v="134" actId="14100"/>
          <ac:spMkLst>
            <pc:docMk/>
            <pc:sldMk cId="96427422" sldId="419"/>
            <ac:spMk id="4" creationId="{9E834D99-C6E5-B980-566A-A9C379430106}"/>
          </ac:spMkLst>
        </pc:spChg>
        <pc:spChg chg="add mod">
          <ac:chgData name="anita rai" userId="f5f5e1a199dede9a" providerId="Windows Live" clId="Web-{A5A4A58A-1F02-483D-B965-AE85FB205B3A}" dt="2026-02-14T09:28:41.059" v="145"/>
          <ac:spMkLst>
            <pc:docMk/>
            <pc:sldMk cId="96427422" sldId="419"/>
            <ac:spMk id="5" creationId="{CD6541A5-9E79-690A-325F-64FCB033955B}"/>
          </ac:spMkLst>
        </pc:spChg>
        <pc:spChg chg="add mod">
          <ac:chgData name="anita rai" userId="f5f5e1a199dede9a" providerId="Windows Live" clId="Web-{A5A4A58A-1F02-483D-B965-AE85FB205B3A}" dt="2026-02-14T13:15:09.790" v="314" actId="14100"/>
          <ac:spMkLst>
            <pc:docMk/>
            <pc:sldMk cId="96427422" sldId="419"/>
            <ac:spMk id="7" creationId="{FB72E742-83CC-48E3-A48A-274C19198002}"/>
          </ac:spMkLst>
        </pc:spChg>
        <pc:spChg chg="add mod">
          <ac:chgData name="anita rai" userId="f5f5e1a199dede9a" providerId="Windows Live" clId="Web-{A5A4A58A-1F02-483D-B965-AE85FB205B3A}" dt="2026-02-14T13:15:28.322" v="316" actId="1076"/>
          <ac:spMkLst>
            <pc:docMk/>
            <pc:sldMk cId="96427422" sldId="419"/>
            <ac:spMk id="8" creationId="{3B4FB84B-C06F-D935-0627-661417E78CA7}"/>
          </ac:spMkLst>
        </pc:spChg>
        <pc:spChg chg="add mod">
          <ac:chgData name="anita rai" userId="f5f5e1a199dede9a" providerId="Windows Live" clId="Web-{A5A4A58A-1F02-483D-B965-AE85FB205B3A}" dt="2026-02-14T13:13:58.851" v="310" actId="14100"/>
          <ac:spMkLst>
            <pc:docMk/>
            <pc:sldMk cId="96427422" sldId="419"/>
            <ac:spMk id="9" creationId="{9858FD99-9043-21FD-A3A7-9BE42DF0BE86}"/>
          </ac:spMkLst>
        </pc:spChg>
        <pc:spChg chg="mod">
          <ac:chgData name="anita rai" userId="f5f5e1a199dede9a" providerId="Windows Live" clId="Web-{A5A4A58A-1F02-483D-B965-AE85FB205B3A}" dt="2026-02-14T13:18:50.919" v="326"/>
          <ac:spMkLst>
            <pc:docMk/>
            <pc:sldMk cId="96427422" sldId="419"/>
            <ac:spMk id="10" creationId="{A4365358-9C7B-8D99-319F-700A6EE62E01}"/>
          </ac:spMkLst>
        </pc:spChg>
        <pc:spChg chg="add mod">
          <ac:chgData name="anita rai" userId="f5f5e1a199dede9a" providerId="Windows Live" clId="Web-{A5A4A58A-1F02-483D-B965-AE85FB205B3A}" dt="2026-02-14T13:14:27.367" v="312" actId="14100"/>
          <ac:spMkLst>
            <pc:docMk/>
            <pc:sldMk cId="96427422" sldId="419"/>
            <ac:spMk id="11" creationId="{FAF1AA1F-8F9C-231F-9A5F-C1C4AEE524C0}"/>
          </ac:spMkLst>
        </pc:spChg>
        <pc:spChg chg="add mod">
          <ac:chgData name="anita rai" userId="f5f5e1a199dede9a" providerId="Windows Live" clId="Web-{A5A4A58A-1F02-483D-B965-AE85FB205B3A}" dt="2026-02-14T09:49:37.287" v="267" actId="20577"/>
          <ac:spMkLst>
            <pc:docMk/>
            <pc:sldMk cId="96427422" sldId="419"/>
            <ac:spMk id="13" creationId="{C6294555-36DC-A67C-94E6-0D01A88BD12C}"/>
          </ac:spMkLst>
        </pc:spChg>
        <pc:spChg chg="add mod">
          <ac:chgData name="anita rai" userId="f5f5e1a199dede9a" providerId="Windows Live" clId="Web-{A5A4A58A-1F02-483D-B965-AE85FB205B3A}" dt="2026-02-14T09:53:27.225" v="292"/>
          <ac:spMkLst>
            <pc:docMk/>
            <pc:sldMk cId="96427422" sldId="419"/>
            <ac:spMk id="14" creationId="{9AC6C972-14F5-1EBB-74D7-387D94EA95A1}"/>
          </ac:spMkLst>
        </pc:spChg>
        <pc:spChg chg="add mod">
          <ac:chgData name="anita rai" userId="f5f5e1a199dede9a" providerId="Windows Live" clId="Web-{A5A4A58A-1F02-483D-B965-AE85FB205B3A}" dt="2026-02-14T09:53:40.538" v="296"/>
          <ac:spMkLst>
            <pc:docMk/>
            <pc:sldMk cId="96427422" sldId="419"/>
            <ac:spMk id="15" creationId="{5396C918-344A-C16A-E14F-E9EFDA95F4E5}"/>
          </ac:spMkLst>
        </pc:spChg>
        <pc:spChg chg="add mod">
          <ac:chgData name="anita rai" userId="f5f5e1a199dede9a" providerId="Windows Live" clId="Web-{A5A4A58A-1F02-483D-B965-AE85FB205B3A}" dt="2026-02-14T09:54:06.524" v="300" actId="14100"/>
          <ac:spMkLst>
            <pc:docMk/>
            <pc:sldMk cId="96427422" sldId="419"/>
            <ac:spMk id="22" creationId="{B6516273-E8E0-F562-C4BD-E2162F36D508}"/>
          </ac:spMkLst>
        </pc:spChg>
        <pc:spChg chg="mod">
          <ac:chgData name="anita rai" userId="f5f5e1a199dede9a" providerId="Windows Live" clId="Web-{A5A4A58A-1F02-483D-B965-AE85FB205B3A}" dt="2026-02-14T13:18:17.263" v="325" actId="20577"/>
          <ac:spMkLst>
            <pc:docMk/>
            <pc:sldMk cId="96427422" sldId="419"/>
            <ac:spMk id="23" creationId="{CEEECCD2-4E82-8BC1-669E-BFC28CA079F3}"/>
          </ac:spMkLst>
        </pc:spChg>
        <pc:spChg chg="mod">
          <ac:chgData name="anita rai" userId="f5f5e1a199dede9a" providerId="Windows Live" clId="Web-{A5A4A58A-1F02-483D-B965-AE85FB205B3A}" dt="2026-02-14T14:22:25.410" v="541"/>
          <ac:spMkLst>
            <pc:docMk/>
            <pc:sldMk cId="96427422" sldId="419"/>
            <ac:spMk id="24" creationId="{37B49519-F973-E961-2F38-6B3D9C658357}"/>
          </ac:spMkLst>
        </pc:spChg>
        <pc:spChg chg="mod">
          <ac:chgData name="anita rai" userId="f5f5e1a199dede9a" providerId="Windows Live" clId="Web-{A5A4A58A-1F02-483D-B965-AE85FB205B3A}" dt="2026-02-14T14:22:40.129" v="542"/>
          <ac:spMkLst>
            <pc:docMk/>
            <pc:sldMk cId="96427422" sldId="419"/>
            <ac:spMk id="25" creationId="{ED9220A0-460B-78F9-61AB-6920FF2445B0}"/>
          </ac:spMkLst>
        </pc:spChg>
        <pc:spChg chg="mod">
          <ac:chgData name="anita rai" userId="f5f5e1a199dede9a" providerId="Windows Live" clId="Web-{A5A4A58A-1F02-483D-B965-AE85FB205B3A}" dt="2026-02-14T14:22:54.130" v="543"/>
          <ac:spMkLst>
            <pc:docMk/>
            <pc:sldMk cId="96427422" sldId="419"/>
            <ac:spMk id="26" creationId="{B84451EC-E1E1-B5D4-696C-7A09BAD1E578}"/>
          </ac:spMkLst>
        </pc:spChg>
        <pc:spChg chg="mod">
          <ac:chgData name="anita rai" userId="f5f5e1a199dede9a" providerId="Windows Live" clId="Web-{A5A4A58A-1F02-483D-B965-AE85FB205B3A}" dt="2026-02-14T14:22:01.816" v="538"/>
          <ac:spMkLst>
            <pc:docMk/>
            <pc:sldMk cId="96427422" sldId="419"/>
            <ac:spMk id="27" creationId="{8EF60F74-27E9-1135-3F99-7D63EF33DCAA}"/>
          </ac:spMkLst>
        </pc:spChg>
        <pc:spChg chg="mod">
          <ac:chgData name="anita rai" userId="f5f5e1a199dede9a" providerId="Windows Live" clId="Web-{A5A4A58A-1F02-483D-B965-AE85FB205B3A}" dt="2026-02-14T14:22:10.175" v="539"/>
          <ac:spMkLst>
            <pc:docMk/>
            <pc:sldMk cId="96427422" sldId="419"/>
            <ac:spMk id="28" creationId="{20355F6F-AAD3-B95F-BC78-FA88E6F9CCED}"/>
          </ac:spMkLst>
        </pc:spChg>
        <pc:spChg chg="mod">
          <ac:chgData name="anita rai" userId="f5f5e1a199dede9a" providerId="Windows Live" clId="Web-{A5A4A58A-1F02-483D-B965-AE85FB205B3A}" dt="2026-02-14T14:22:16.629" v="540"/>
          <ac:spMkLst>
            <pc:docMk/>
            <pc:sldMk cId="96427422" sldId="419"/>
            <ac:spMk id="29" creationId="{E6DEA661-4011-CBC4-D006-8591A1E14BD0}"/>
          </ac:spMkLst>
        </pc:spChg>
        <pc:spChg chg="add mod">
          <ac:chgData name="anita rai" userId="f5f5e1a199dede9a" providerId="Windows Live" clId="Web-{A5A4A58A-1F02-483D-B965-AE85FB205B3A}" dt="2026-02-14T09:53:58.289" v="299" actId="14100"/>
          <ac:spMkLst>
            <pc:docMk/>
            <pc:sldMk cId="96427422" sldId="419"/>
            <ac:spMk id="43" creationId="{886BC713-1501-338C-9DE9-2E1281B3F864}"/>
          </ac:spMkLst>
        </pc:spChg>
        <pc:spChg chg="add mod">
          <ac:chgData name="anita rai" userId="f5f5e1a199dede9a" providerId="Windows Live" clId="Web-{A5A4A58A-1F02-483D-B965-AE85FB205B3A}" dt="2026-02-14T13:12:53.193" v="306" actId="1076"/>
          <ac:spMkLst>
            <pc:docMk/>
            <pc:sldMk cId="96427422" sldId="419"/>
            <ac:spMk id="44" creationId="{BC7660FC-B20E-EC76-C537-246DF7244AB9}"/>
          </ac:spMkLst>
        </pc:spChg>
        <pc:cxnChg chg="mod">
          <ac:chgData name="anita rai" userId="f5f5e1a199dede9a" providerId="Windows Live" clId="Web-{A5A4A58A-1F02-483D-B965-AE85FB205B3A}" dt="2026-02-14T09:18:24.759" v="139" actId="14100"/>
          <ac:cxnSpMkLst>
            <pc:docMk/>
            <pc:sldMk cId="96427422" sldId="419"/>
            <ac:cxnSpMk id="32" creationId="{8E2269AB-EFA6-C689-87BD-7BECB47E8912}"/>
          </ac:cxnSpMkLst>
        </pc:cxnChg>
        <pc:cxnChg chg="mod">
          <ac:chgData name="anita rai" userId="f5f5e1a199dede9a" providerId="Windows Live" clId="Web-{A5A4A58A-1F02-483D-B965-AE85FB205B3A}" dt="2026-02-14T09:44:14.344" v="214"/>
          <ac:cxnSpMkLst>
            <pc:docMk/>
            <pc:sldMk cId="96427422" sldId="419"/>
            <ac:cxnSpMk id="37" creationId="{7364D4A0-3174-9761-B2DC-271446BA6953}"/>
          </ac:cxnSpMkLst>
        </pc:cxnChg>
        <pc:cxnChg chg="mod">
          <ac:chgData name="anita rai" userId="f5f5e1a199dede9a" providerId="Windows Live" clId="Web-{A5A4A58A-1F02-483D-B965-AE85FB205B3A}" dt="2026-02-14T13:15:21.618" v="315" actId="1076"/>
          <ac:cxnSpMkLst>
            <pc:docMk/>
            <pc:sldMk cId="96427422" sldId="419"/>
            <ac:cxnSpMk id="38" creationId="{56199176-152E-42D7-D9DB-EB3D9382E720}"/>
          </ac:cxnSpMkLst>
        </pc:cxnChg>
        <pc:cxnChg chg="mod">
          <ac:chgData name="anita rai" userId="f5f5e1a199dede9a" providerId="Windows Live" clId="Web-{A5A4A58A-1F02-483D-B965-AE85FB205B3A}" dt="2026-02-14T09:33:57.960" v="168" actId="1076"/>
          <ac:cxnSpMkLst>
            <pc:docMk/>
            <pc:sldMk cId="96427422" sldId="419"/>
            <ac:cxnSpMk id="40" creationId="{3ECA4512-664F-1611-E22A-0E01A7EE0F93}"/>
          </ac:cxnSpMkLst>
        </pc:cxnChg>
      </pc:sldChg>
      <pc:sldChg chg="addSp delSp modSp">
        <pc:chgData name="anita rai" userId="f5f5e1a199dede9a" providerId="Windows Live" clId="Web-{A5A4A58A-1F02-483D-B965-AE85FB205B3A}" dt="2026-02-14T19:14:46.579" v="897" actId="1076"/>
        <pc:sldMkLst>
          <pc:docMk/>
          <pc:sldMk cId="3376044853" sldId="421"/>
        </pc:sldMkLst>
        <pc:spChg chg="mod">
          <ac:chgData name="anita rai" userId="f5f5e1a199dede9a" providerId="Windows Live" clId="Web-{A5A4A58A-1F02-483D-B965-AE85FB205B3A}" dt="2026-02-14T19:14:08.297" v="895" actId="1076"/>
          <ac:spMkLst>
            <pc:docMk/>
            <pc:sldMk cId="3376044853" sldId="421"/>
            <ac:spMk id="2" creationId="{F8332623-F7AE-5355-C502-F703285E2EEA}"/>
          </ac:spMkLst>
        </pc:spChg>
        <pc:spChg chg="del mod">
          <ac:chgData name="anita rai" userId="f5f5e1a199dede9a" providerId="Windows Live" clId="Web-{A5A4A58A-1F02-483D-B965-AE85FB205B3A}" dt="2026-02-14T14:15:33.344" v="530"/>
          <ac:spMkLst>
            <pc:docMk/>
            <pc:sldMk cId="3376044853" sldId="421"/>
            <ac:spMk id="3" creationId="{6B2D3B0D-AE63-ACDB-4572-9222AD6E8E1C}"/>
          </ac:spMkLst>
        </pc:spChg>
        <pc:graphicFrameChg chg="add del mod modGraphic">
          <ac:chgData name="anita rai" userId="f5f5e1a199dede9a" providerId="Windows Live" clId="Web-{A5A4A58A-1F02-483D-B965-AE85FB205B3A}" dt="2026-02-14T14:02:57.761" v="485"/>
          <ac:graphicFrameMkLst>
            <pc:docMk/>
            <pc:sldMk cId="3376044853" sldId="421"/>
            <ac:graphicFrameMk id="4" creationId="{95B0193F-B240-A9C3-1552-388ACE12295F}"/>
          </ac:graphicFrameMkLst>
        </pc:graphicFrameChg>
        <pc:graphicFrameChg chg="add del mod modGraphic">
          <ac:chgData name="anita rai" userId="f5f5e1a199dede9a" providerId="Windows Live" clId="Web-{A5A4A58A-1F02-483D-B965-AE85FB205B3A}" dt="2026-02-14T14:13:11.580" v="511"/>
          <ac:graphicFrameMkLst>
            <pc:docMk/>
            <pc:sldMk cId="3376044853" sldId="421"/>
            <ac:graphicFrameMk id="488" creationId="{11BFD35E-70B6-60E5-00CB-EDBF87FD1EB2}"/>
          </ac:graphicFrameMkLst>
        </pc:graphicFrameChg>
        <pc:graphicFrameChg chg="add mod modGraphic">
          <ac:chgData name="anita rai" userId="f5f5e1a199dede9a" providerId="Windows Live" clId="Web-{A5A4A58A-1F02-483D-B965-AE85FB205B3A}" dt="2026-02-14T19:14:46.579" v="897" actId="1076"/>
          <ac:graphicFrameMkLst>
            <pc:docMk/>
            <pc:sldMk cId="3376044853" sldId="421"/>
            <ac:graphicFrameMk id="568" creationId="{01E22ED7-9AAC-E9A0-68A5-755018B8E80D}"/>
          </ac:graphicFrameMkLst>
        </pc:graphicFrameChg>
        <pc:picChg chg="add del mod">
          <ac:chgData name="anita rai" userId="f5f5e1a199dede9a" providerId="Windows Live" clId="Web-{A5A4A58A-1F02-483D-B965-AE85FB205B3A}" dt="2026-02-14T14:05:04.202" v="489"/>
          <ac:picMkLst>
            <pc:docMk/>
            <pc:sldMk cId="3376044853" sldId="421"/>
            <ac:picMk id="487" creationId="{EC2100B0-CF0F-5133-5F78-55A7ECCEDF35}"/>
          </ac:picMkLst>
        </pc:picChg>
      </pc:sldChg>
      <pc:sldChg chg="modSp">
        <pc:chgData name="anita rai" userId="f5f5e1a199dede9a" providerId="Windows Live" clId="Web-{A5A4A58A-1F02-483D-B965-AE85FB205B3A}" dt="2026-02-14T22:42:24.553" v="1092" actId="20577"/>
        <pc:sldMkLst>
          <pc:docMk/>
          <pc:sldMk cId="3599910318" sldId="423"/>
        </pc:sldMkLst>
        <pc:spChg chg="mod">
          <ac:chgData name="anita rai" userId="f5f5e1a199dede9a" providerId="Windows Live" clId="Web-{A5A4A58A-1F02-483D-B965-AE85FB205B3A}" dt="2026-02-14T21:16:44.998" v="1070" actId="1076"/>
          <ac:spMkLst>
            <pc:docMk/>
            <pc:sldMk cId="3599910318" sldId="423"/>
            <ac:spMk id="2" creationId="{F8479FD8-F000-90DD-DCF1-7EEF419C4BDC}"/>
          </ac:spMkLst>
        </pc:spChg>
        <pc:spChg chg="mod">
          <ac:chgData name="anita rai" userId="f5f5e1a199dede9a" providerId="Windows Live" clId="Web-{A5A4A58A-1F02-483D-B965-AE85FB205B3A}" dt="2026-02-14T21:19:55.197" v="1072" actId="20577"/>
          <ac:spMkLst>
            <pc:docMk/>
            <pc:sldMk cId="3599910318" sldId="423"/>
            <ac:spMk id="3" creationId="{EE84599D-D26D-5ADA-7191-52938D567FE2}"/>
          </ac:spMkLst>
        </pc:spChg>
        <pc:spChg chg="mod">
          <ac:chgData name="anita rai" userId="f5f5e1a199dede9a" providerId="Windows Live" clId="Web-{A5A4A58A-1F02-483D-B965-AE85FB205B3A}" dt="2026-02-14T22:42:24.553" v="1092" actId="20577"/>
          <ac:spMkLst>
            <pc:docMk/>
            <pc:sldMk cId="3599910318" sldId="423"/>
            <ac:spMk id="4" creationId="{77156B18-EB81-3933-CC8B-ACCDA718855A}"/>
          </ac:spMkLst>
        </pc:spChg>
      </pc:sldChg>
      <pc:sldChg chg="addSp delSp modSp new del">
        <pc:chgData name="anita rai" userId="f5f5e1a199dede9a" providerId="Windows Live" clId="Web-{A5A4A58A-1F02-483D-B965-AE85FB205B3A}" dt="2026-02-14T13:19:45.253" v="328"/>
        <pc:sldMkLst>
          <pc:docMk/>
          <pc:sldMk cId="1167174200" sldId="424"/>
        </pc:sldMkLst>
        <pc:spChg chg="del">
          <ac:chgData name="anita rai" userId="f5f5e1a199dede9a" providerId="Windows Live" clId="Web-{A5A4A58A-1F02-483D-B965-AE85FB205B3A}" dt="2026-02-14T08:46:55.852" v="37"/>
          <ac:spMkLst>
            <pc:docMk/>
            <pc:sldMk cId="1167174200" sldId="424"/>
            <ac:spMk id="2" creationId="{CADE1599-68B5-C2EE-7BD9-AE2041FD9A67}"/>
          </ac:spMkLst>
        </pc:spChg>
        <pc:spChg chg="del">
          <ac:chgData name="anita rai" userId="f5f5e1a199dede9a" providerId="Windows Live" clId="Web-{A5A4A58A-1F02-483D-B965-AE85FB205B3A}" dt="2026-02-14T08:47:00.367" v="38"/>
          <ac:spMkLst>
            <pc:docMk/>
            <pc:sldMk cId="1167174200" sldId="424"/>
            <ac:spMk id="3" creationId="{511EFC77-8786-0AE6-6A32-8FA473F8E836}"/>
          </ac:spMkLst>
        </pc:spChg>
        <pc:spChg chg="mod">
          <ac:chgData name="anita rai" userId="f5f5e1a199dede9a" providerId="Windows Live" clId="Web-{A5A4A58A-1F02-483D-B965-AE85FB205B3A}" dt="2026-02-14T08:47:05.493" v="39" actId="14100"/>
          <ac:spMkLst>
            <pc:docMk/>
            <pc:sldMk cId="1167174200" sldId="424"/>
            <ac:spMk id="4" creationId="{A9B09DB4-DA44-2295-3131-047A200976D9}"/>
          </ac:spMkLst>
        </pc:spChg>
        <pc:spChg chg="add del mod">
          <ac:chgData name="anita rai" userId="f5f5e1a199dede9a" providerId="Windows Live" clId="Web-{A5A4A58A-1F02-483D-B965-AE85FB205B3A}" dt="2026-02-14T08:49:20.903" v="46"/>
          <ac:spMkLst>
            <pc:docMk/>
            <pc:sldMk cId="1167174200" sldId="424"/>
            <ac:spMk id="5" creationId="{C6CCBC1C-5563-FEF1-178A-6F7F012C04E2}"/>
          </ac:spMkLst>
        </pc:spChg>
        <pc:spChg chg="add del mod">
          <ac:chgData name="anita rai" userId="f5f5e1a199dede9a" providerId="Windows Live" clId="Web-{A5A4A58A-1F02-483D-B965-AE85FB205B3A}" dt="2026-02-14T08:49:29.857" v="49"/>
          <ac:spMkLst>
            <pc:docMk/>
            <pc:sldMk cId="1167174200" sldId="424"/>
            <ac:spMk id="6" creationId="{60BC8F9B-B4D8-1819-6C59-4119DA9B32F2}"/>
          </ac:spMkLst>
        </pc:spChg>
        <pc:spChg chg="add mod">
          <ac:chgData name="anita rai" userId="f5f5e1a199dede9a" providerId="Windows Live" clId="Web-{A5A4A58A-1F02-483D-B965-AE85FB205B3A}" dt="2026-02-14T08:50:40.999" v="53" actId="14100"/>
          <ac:spMkLst>
            <pc:docMk/>
            <pc:sldMk cId="1167174200" sldId="424"/>
            <ac:spMk id="7" creationId="{4A789FFC-637B-8235-E9B6-8D4BC2088C50}"/>
          </ac:spMkLst>
        </pc:spChg>
        <pc:spChg chg="add del mod">
          <ac:chgData name="anita rai" userId="f5f5e1a199dede9a" providerId="Windows Live" clId="Web-{A5A4A58A-1F02-483D-B965-AE85FB205B3A}" dt="2026-02-14T08:54:05.143" v="64"/>
          <ac:spMkLst>
            <pc:docMk/>
            <pc:sldMk cId="1167174200" sldId="424"/>
            <ac:spMk id="8" creationId="{71442C0D-EC88-DDB8-F2B9-EEA016B33379}"/>
          </ac:spMkLst>
        </pc:spChg>
        <pc:spChg chg="add del mod">
          <ac:chgData name="anita rai" userId="f5f5e1a199dede9a" providerId="Windows Live" clId="Web-{A5A4A58A-1F02-483D-B965-AE85FB205B3A}" dt="2026-02-14T08:51:17.015" v="60"/>
          <ac:spMkLst>
            <pc:docMk/>
            <pc:sldMk cId="1167174200" sldId="424"/>
            <ac:spMk id="9" creationId="{A0137B73-EF45-1D28-E5DD-18B5C5D9A6C0}"/>
          </ac:spMkLst>
        </pc:spChg>
        <pc:spChg chg="add del mod">
          <ac:chgData name="anita rai" userId="f5f5e1a199dede9a" providerId="Windows Live" clId="Web-{A5A4A58A-1F02-483D-B965-AE85FB205B3A}" dt="2026-02-14T09:09:56.959" v="94"/>
          <ac:spMkLst>
            <pc:docMk/>
            <pc:sldMk cId="1167174200" sldId="424"/>
            <ac:spMk id="10" creationId="{2F0A2214-56DC-89D6-CB4E-0AB806A99026}"/>
          </ac:spMkLst>
        </pc:spChg>
        <pc:spChg chg="add del mod">
          <ac:chgData name="anita rai" userId="f5f5e1a199dede9a" providerId="Windows Live" clId="Web-{A5A4A58A-1F02-483D-B965-AE85FB205B3A}" dt="2026-02-14T09:10:04.162" v="97"/>
          <ac:spMkLst>
            <pc:docMk/>
            <pc:sldMk cId="1167174200" sldId="424"/>
            <ac:spMk id="11" creationId="{F89212A1-3DD7-660F-93AE-0A86969EE501}"/>
          </ac:spMkLst>
        </pc:spChg>
        <pc:spChg chg="add del mod">
          <ac:chgData name="anita rai" userId="f5f5e1a199dede9a" providerId="Windows Live" clId="Web-{A5A4A58A-1F02-483D-B965-AE85FB205B3A}" dt="2026-02-14T09:13:41.806" v="101"/>
          <ac:spMkLst>
            <pc:docMk/>
            <pc:sldMk cId="1167174200" sldId="424"/>
            <ac:spMk id="12" creationId="{451FCA22-B6B7-DE18-7C06-3C75393A1BFC}"/>
          </ac:spMkLst>
        </pc:spChg>
      </pc:sldChg>
    </pc:docChg>
  </pc:docChgLst>
  <pc:docChgLst>
    <pc:chgData name="anita rai" userId="f5f5e1a199dede9a" providerId="Windows Live" clId="Web-{23FE9FCF-F6DC-4461-B787-DACECAA17691}"/>
    <pc:docChg chg="delSld modSld">
      <pc:chgData name="anita rai" userId="f5f5e1a199dede9a" providerId="Windows Live" clId="Web-{23FE9FCF-F6DC-4461-B787-DACECAA17691}" dt="2026-02-05T00:35:36.349" v="1942" actId="20577"/>
      <pc:docMkLst>
        <pc:docMk/>
      </pc:docMkLst>
      <pc:sldChg chg="addSp delSp modSp">
        <pc:chgData name="anita rai" userId="f5f5e1a199dede9a" providerId="Windows Live" clId="Web-{23FE9FCF-F6DC-4461-B787-DACECAA17691}" dt="2026-02-04T23:37:43.090" v="1882" actId="20577"/>
        <pc:sldMkLst>
          <pc:docMk/>
          <pc:sldMk cId="298364507" sldId="406"/>
        </pc:sldMkLst>
        <pc:spChg chg="mod">
          <ac:chgData name="anita rai" userId="f5f5e1a199dede9a" providerId="Windows Live" clId="Web-{23FE9FCF-F6DC-4461-B787-DACECAA17691}" dt="2026-02-04T23:37:43.090" v="1882" actId="20577"/>
          <ac:spMkLst>
            <pc:docMk/>
            <pc:sldMk cId="298364507" sldId="406"/>
            <ac:spMk id="3" creationId="{34F2E863-4A4C-76FE-444A-083F93043389}"/>
          </ac:spMkLst>
        </pc:spChg>
      </pc:sldChg>
      <pc:sldChg chg="addSp delSp modSp">
        <pc:chgData name="anita rai" userId="f5f5e1a199dede9a" providerId="Windows Live" clId="Web-{23FE9FCF-F6DC-4461-B787-DACECAA17691}" dt="2026-02-04T22:53:50.181" v="1425" actId="14100"/>
        <pc:sldMkLst>
          <pc:docMk/>
          <pc:sldMk cId="888484295" sldId="408"/>
        </pc:sldMkLst>
        <pc:spChg chg="mod">
          <ac:chgData name="anita rai" userId="f5f5e1a199dede9a" providerId="Windows Live" clId="Web-{23FE9FCF-F6DC-4461-B787-DACECAA17691}" dt="2026-02-04T22:46:37.879" v="1407" actId="14100"/>
          <ac:spMkLst>
            <pc:docMk/>
            <pc:sldMk cId="888484295" sldId="408"/>
            <ac:spMk id="2" creationId="{805346ED-721D-85EE-2F1B-A31D0912DE29}"/>
          </ac:spMkLst>
        </pc:spChg>
        <pc:graphicFrameChg chg="add mod modGraphic">
          <ac:chgData name="anita rai" userId="f5f5e1a199dede9a" providerId="Windows Live" clId="Web-{23FE9FCF-F6DC-4461-B787-DACECAA17691}" dt="2026-02-04T22:46:57.990" v="1408" actId="1076"/>
          <ac:graphicFrameMkLst>
            <pc:docMk/>
            <pc:sldMk cId="888484295" sldId="408"/>
            <ac:graphicFrameMk id="4" creationId="{EC1F809A-5549-73B2-8545-79F5B0139402}"/>
          </ac:graphicFrameMkLst>
        </pc:graphicFrameChg>
      </pc:sldChg>
      <pc:sldChg chg="modSp">
        <pc:chgData name="anita rai" userId="f5f5e1a199dede9a" providerId="Windows Live" clId="Web-{23FE9FCF-F6DC-4461-B787-DACECAA17691}" dt="2026-02-04T21:54:58.059" v="259" actId="20577"/>
        <pc:sldMkLst>
          <pc:docMk/>
          <pc:sldMk cId="877236090" sldId="411"/>
        </pc:sldMkLst>
        <pc:spChg chg="mod">
          <ac:chgData name="anita rai" userId="f5f5e1a199dede9a" providerId="Windows Live" clId="Web-{23FE9FCF-F6DC-4461-B787-DACECAA17691}" dt="2026-02-04T21:54:58.059" v="259" actId="20577"/>
          <ac:spMkLst>
            <pc:docMk/>
            <pc:sldMk cId="877236090" sldId="411"/>
            <ac:spMk id="2" creationId="{0B07CD38-BF36-B15F-5E6A-66C946D81184}"/>
          </ac:spMkLst>
        </pc:spChg>
      </pc:sldChg>
      <pc:sldChg chg="addSp delSp modSp">
        <pc:chgData name="anita rai" userId="f5f5e1a199dede9a" providerId="Windows Live" clId="Web-{23FE9FCF-F6DC-4461-B787-DACECAA17691}" dt="2026-02-05T00:31:31.414" v="1938" actId="1076"/>
        <pc:sldMkLst>
          <pc:docMk/>
          <pc:sldMk cId="96427422" sldId="419"/>
        </pc:sldMkLst>
        <pc:spChg chg="add mod">
          <ac:chgData name="anita rai" userId="f5f5e1a199dede9a" providerId="Windows Live" clId="Web-{23FE9FCF-F6DC-4461-B787-DACECAA17691}" dt="2026-02-04T23:47:27.566" v="1927" actId="20577"/>
          <ac:spMkLst>
            <pc:docMk/>
            <pc:sldMk cId="96427422" sldId="419"/>
            <ac:spMk id="6" creationId="{3FA07C4F-D3D5-C660-48C3-1747ADC16844}"/>
          </ac:spMkLst>
        </pc:spChg>
      </pc:sldChg>
      <pc:sldChg chg="modSp">
        <pc:chgData name="anita rai" userId="f5f5e1a199dede9a" providerId="Windows Live" clId="Web-{23FE9FCF-F6DC-4461-B787-DACECAA17691}" dt="2026-02-05T00:35:36.349" v="1942" actId="20577"/>
        <pc:sldMkLst>
          <pc:docMk/>
          <pc:sldMk cId="3376044853" sldId="421"/>
        </pc:sldMkLst>
        <pc:spChg chg="mod">
          <ac:chgData name="anita rai" userId="f5f5e1a199dede9a" providerId="Windows Live" clId="Web-{23FE9FCF-F6DC-4461-B787-DACECAA17691}" dt="2026-02-05T00:35:36.349" v="1942" actId="20577"/>
          <ac:spMkLst>
            <pc:docMk/>
            <pc:sldMk cId="3376044853" sldId="421"/>
            <ac:spMk id="2" creationId="{F8332623-F7AE-5355-C502-F703285E2EE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045585-933A-4774-9C57-EE43B2EAF95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DCF865D-CDB5-4343-AABF-3B51CDDDE479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2000" b="1">
              <a:latin typeface="Arial"/>
              <a:cs typeface="Arial"/>
            </a:rPr>
            <a:t>1: </a:t>
          </a:r>
          <a:r>
            <a:rPr lang="en-US" sz="2000" b="1">
              <a:latin typeface="Franklin Gothic Book"/>
            </a:rPr>
            <a:t>The main reason for falling sales is online competition.</a:t>
          </a:r>
          <a:endParaRPr lang="en-US" sz="2000">
            <a:latin typeface="Franklin Gothic Book"/>
          </a:endParaRPr>
        </a:p>
      </dgm:t>
    </dgm:pt>
    <dgm:pt modelId="{1706659A-E541-4BDE-9CD3-5845CA749440}" type="parTrans" cxnId="{96091398-83BC-4D5D-8BDD-2B79F4FAC851}">
      <dgm:prSet/>
      <dgm:spPr/>
    </dgm:pt>
    <dgm:pt modelId="{26FAC00B-FE0B-4BB0-8A96-4E34B925DBA9}" type="sibTrans" cxnId="{96091398-83BC-4D5D-8BDD-2B79F4FAC851}">
      <dgm:prSet/>
      <dgm:spPr/>
    </dgm:pt>
    <dgm:pt modelId="{AEBF21AC-5FEE-4DFE-A824-53E0B8848482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US" sz="2000" b="1">
              <a:latin typeface="Arial"/>
              <a:cs typeface="Arial"/>
            </a:rPr>
            <a:t>2</a:t>
          </a:r>
          <a:r>
            <a:rPr lang="en-US" sz="2800" b="1">
              <a:latin typeface="Arial"/>
              <a:cs typeface="Arial"/>
            </a:rPr>
            <a:t>:</a:t>
          </a:r>
          <a:r>
            <a:rPr lang="en-US" sz="2000" b="1" dirty="0">
              <a:latin typeface="Arial"/>
              <a:cs typeface="Arial"/>
            </a:rPr>
            <a:t> </a:t>
          </a:r>
          <a:r>
            <a:rPr lang="en-US" sz="2000" b="1">
              <a:latin typeface="Franklin Gothic Book"/>
            </a:rPr>
            <a:t>Customer behavior is shifting toward online shopping.</a:t>
          </a:r>
          <a:endParaRPr lang="en-US" sz="2000">
            <a:latin typeface="Franklin Gothic Book"/>
          </a:endParaRPr>
        </a:p>
      </dgm:t>
    </dgm:pt>
    <dgm:pt modelId="{B58EA6BA-FC8C-4ABE-BE22-86510F29DEC0}" type="parTrans" cxnId="{6CBE3423-E4EC-470E-9651-4C2A4D261572}">
      <dgm:prSet/>
      <dgm:spPr/>
    </dgm:pt>
    <dgm:pt modelId="{EEA4C229-EE67-4D59-9DB7-88E717FB8ECB}" type="sibTrans" cxnId="{6CBE3423-E4EC-470E-9651-4C2A4D261572}">
      <dgm:prSet/>
      <dgm:spPr/>
    </dgm:pt>
    <dgm:pt modelId="{DEF53BE2-D6AE-40C1-9C54-60E996F4B7D1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US" sz="2000" b="1">
              <a:latin typeface="Arial"/>
              <a:cs typeface="Arial"/>
            </a:rPr>
            <a:t>3: </a:t>
          </a:r>
          <a:r>
            <a:rPr lang="en-US" sz="2000" b="1">
              <a:latin typeface="Franklin Gothic Book"/>
            </a:rPr>
            <a:t>Analytical tools show the main problem clearly.</a:t>
          </a:r>
          <a:endParaRPr lang="en-US" sz="2000">
            <a:latin typeface="Franklin Gothic Book"/>
          </a:endParaRPr>
        </a:p>
      </dgm:t>
    </dgm:pt>
    <dgm:pt modelId="{E53FA6FB-1506-441A-8590-16522DE8A40B}" type="parTrans" cxnId="{97D9CCB8-F1DB-4AF4-BA9D-06BB37E9E742}">
      <dgm:prSet/>
      <dgm:spPr/>
    </dgm:pt>
    <dgm:pt modelId="{38EBE3B0-FD99-4EAF-87E4-C4A77FCE71F3}" type="sibTrans" cxnId="{97D9CCB8-F1DB-4AF4-BA9D-06BB37E9E742}">
      <dgm:prSet/>
      <dgm:spPr/>
    </dgm:pt>
    <dgm:pt modelId="{98303E8B-2F44-4D0B-A68F-97A26134C68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US" sz="2000" b="1" dirty="0">
              <a:latin typeface="Franklin Gothic Book"/>
            </a:rPr>
            <a:t>4: Being eco-friendly costs money but makes the brand look better.</a:t>
          </a:r>
          <a:endParaRPr lang="en-US" sz="2000" dirty="0">
            <a:latin typeface="Franklin Gothic Book"/>
          </a:endParaRPr>
        </a:p>
      </dgm:t>
    </dgm:pt>
    <dgm:pt modelId="{33F199C7-256F-4475-AE3A-2FA4B796AA61}" type="parTrans" cxnId="{DA78ED3F-F1B7-4E92-97DE-8A8E33E0BDF0}">
      <dgm:prSet/>
      <dgm:spPr/>
    </dgm:pt>
    <dgm:pt modelId="{4F42DD9F-8223-4EAA-8F5F-E9BA95D341EC}" type="sibTrans" cxnId="{DA78ED3F-F1B7-4E92-97DE-8A8E33E0BDF0}">
      <dgm:prSet/>
      <dgm:spPr/>
    </dgm:pt>
    <dgm:pt modelId="{065220BE-456E-480A-BB5F-FD691F49CB28}" type="pres">
      <dgm:prSet presAssocID="{61045585-933A-4774-9C57-EE43B2EAF953}" presName="diagram" presStyleCnt="0">
        <dgm:presLayoutVars>
          <dgm:dir/>
          <dgm:resizeHandles val="exact"/>
        </dgm:presLayoutVars>
      </dgm:prSet>
      <dgm:spPr/>
    </dgm:pt>
    <dgm:pt modelId="{DB954D8A-319D-4EFF-9E53-CFE7BD869F2C}" type="pres">
      <dgm:prSet presAssocID="{6DCF865D-CDB5-4343-AABF-3B51CDDDE479}" presName="node" presStyleLbl="node1" presStyleIdx="0" presStyleCnt="4">
        <dgm:presLayoutVars>
          <dgm:bulletEnabled val="1"/>
        </dgm:presLayoutVars>
      </dgm:prSet>
      <dgm:spPr/>
    </dgm:pt>
    <dgm:pt modelId="{F7939974-F768-40ED-95C6-6C3D82CB9E87}" type="pres">
      <dgm:prSet presAssocID="{26FAC00B-FE0B-4BB0-8A96-4E34B925DBA9}" presName="sibTrans" presStyleCnt="0"/>
      <dgm:spPr/>
    </dgm:pt>
    <dgm:pt modelId="{C4552F3F-EEE7-4F57-BFBF-C7A597516F29}" type="pres">
      <dgm:prSet presAssocID="{AEBF21AC-5FEE-4DFE-A824-53E0B8848482}" presName="node" presStyleLbl="node1" presStyleIdx="1" presStyleCnt="4">
        <dgm:presLayoutVars>
          <dgm:bulletEnabled val="1"/>
        </dgm:presLayoutVars>
      </dgm:prSet>
      <dgm:spPr/>
    </dgm:pt>
    <dgm:pt modelId="{D13238A7-7490-4DA7-8469-5C990AA70FDF}" type="pres">
      <dgm:prSet presAssocID="{EEA4C229-EE67-4D59-9DB7-88E717FB8ECB}" presName="sibTrans" presStyleCnt="0"/>
      <dgm:spPr/>
    </dgm:pt>
    <dgm:pt modelId="{5F52A0F2-A7D5-44C4-820E-F4BC0B34198C}" type="pres">
      <dgm:prSet presAssocID="{DEF53BE2-D6AE-40C1-9C54-60E996F4B7D1}" presName="node" presStyleLbl="node1" presStyleIdx="2" presStyleCnt="4">
        <dgm:presLayoutVars>
          <dgm:bulletEnabled val="1"/>
        </dgm:presLayoutVars>
      </dgm:prSet>
      <dgm:spPr/>
    </dgm:pt>
    <dgm:pt modelId="{DB417EC8-365A-4FCD-B891-33D27F9E27C2}" type="pres">
      <dgm:prSet presAssocID="{38EBE3B0-FD99-4EAF-87E4-C4A77FCE71F3}" presName="sibTrans" presStyleCnt="0"/>
      <dgm:spPr/>
    </dgm:pt>
    <dgm:pt modelId="{1C92694F-BF7F-4D61-9B6C-51A00F8D3226}" type="pres">
      <dgm:prSet presAssocID="{98303E8B-2F44-4D0B-A68F-97A26134C68D}" presName="node" presStyleLbl="node1" presStyleIdx="3" presStyleCnt="4">
        <dgm:presLayoutVars>
          <dgm:bulletEnabled val="1"/>
        </dgm:presLayoutVars>
      </dgm:prSet>
      <dgm:spPr/>
    </dgm:pt>
  </dgm:ptLst>
  <dgm:cxnLst>
    <dgm:cxn modelId="{6CBE3423-E4EC-470E-9651-4C2A4D261572}" srcId="{61045585-933A-4774-9C57-EE43B2EAF953}" destId="{AEBF21AC-5FEE-4DFE-A824-53E0B8848482}" srcOrd="1" destOrd="0" parTransId="{B58EA6BA-FC8C-4ABE-BE22-86510F29DEC0}" sibTransId="{EEA4C229-EE67-4D59-9DB7-88E717FB8ECB}"/>
    <dgm:cxn modelId="{77F61625-9215-49A5-87C9-08085F028B1C}" type="presOf" srcId="{61045585-933A-4774-9C57-EE43B2EAF953}" destId="{065220BE-456E-480A-BB5F-FD691F49CB28}" srcOrd="0" destOrd="0" presId="urn:microsoft.com/office/officeart/2005/8/layout/default"/>
    <dgm:cxn modelId="{97FC323E-A9AE-4385-83C6-22E0A76CA8D0}" type="presOf" srcId="{98303E8B-2F44-4D0B-A68F-97A26134C68D}" destId="{1C92694F-BF7F-4D61-9B6C-51A00F8D3226}" srcOrd="0" destOrd="0" presId="urn:microsoft.com/office/officeart/2005/8/layout/default"/>
    <dgm:cxn modelId="{DA78ED3F-F1B7-4E92-97DE-8A8E33E0BDF0}" srcId="{61045585-933A-4774-9C57-EE43B2EAF953}" destId="{98303E8B-2F44-4D0B-A68F-97A26134C68D}" srcOrd="3" destOrd="0" parTransId="{33F199C7-256F-4475-AE3A-2FA4B796AA61}" sibTransId="{4F42DD9F-8223-4EAA-8F5F-E9BA95D341EC}"/>
    <dgm:cxn modelId="{0DF1AB63-E45E-4BFC-BB13-B2270CA81B85}" type="presOf" srcId="{AEBF21AC-5FEE-4DFE-A824-53E0B8848482}" destId="{C4552F3F-EEE7-4F57-BFBF-C7A597516F29}" srcOrd="0" destOrd="0" presId="urn:microsoft.com/office/officeart/2005/8/layout/default"/>
    <dgm:cxn modelId="{99ECBE93-7CAC-45D6-BA89-DA7C019B589D}" type="presOf" srcId="{6DCF865D-CDB5-4343-AABF-3B51CDDDE479}" destId="{DB954D8A-319D-4EFF-9E53-CFE7BD869F2C}" srcOrd="0" destOrd="0" presId="urn:microsoft.com/office/officeart/2005/8/layout/default"/>
    <dgm:cxn modelId="{96091398-83BC-4D5D-8BDD-2B79F4FAC851}" srcId="{61045585-933A-4774-9C57-EE43B2EAF953}" destId="{6DCF865D-CDB5-4343-AABF-3B51CDDDE479}" srcOrd="0" destOrd="0" parTransId="{1706659A-E541-4BDE-9CD3-5845CA749440}" sibTransId="{26FAC00B-FE0B-4BB0-8A96-4E34B925DBA9}"/>
    <dgm:cxn modelId="{802FF8B3-6FAA-4F24-82C4-C72F031816C4}" type="presOf" srcId="{DEF53BE2-D6AE-40C1-9C54-60E996F4B7D1}" destId="{5F52A0F2-A7D5-44C4-820E-F4BC0B34198C}" srcOrd="0" destOrd="0" presId="urn:microsoft.com/office/officeart/2005/8/layout/default"/>
    <dgm:cxn modelId="{97D9CCB8-F1DB-4AF4-BA9D-06BB37E9E742}" srcId="{61045585-933A-4774-9C57-EE43B2EAF953}" destId="{DEF53BE2-D6AE-40C1-9C54-60E996F4B7D1}" srcOrd="2" destOrd="0" parTransId="{E53FA6FB-1506-441A-8590-16522DE8A40B}" sibTransId="{38EBE3B0-FD99-4EAF-87E4-C4A77FCE71F3}"/>
    <dgm:cxn modelId="{26731E5D-5971-44B9-B907-05AB5FBE6CC5}" type="presParOf" srcId="{065220BE-456E-480A-BB5F-FD691F49CB28}" destId="{DB954D8A-319D-4EFF-9E53-CFE7BD869F2C}" srcOrd="0" destOrd="0" presId="urn:microsoft.com/office/officeart/2005/8/layout/default"/>
    <dgm:cxn modelId="{04539AE7-6EA5-4BE9-A9C6-E5F2FC90E2AC}" type="presParOf" srcId="{065220BE-456E-480A-BB5F-FD691F49CB28}" destId="{F7939974-F768-40ED-95C6-6C3D82CB9E87}" srcOrd="1" destOrd="0" presId="urn:microsoft.com/office/officeart/2005/8/layout/default"/>
    <dgm:cxn modelId="{A8427DCA-40B6-4FD5-9619-1DA6ED0D858B}" type="presParOf" srcId="{065220BE-456E-480A-BB5F-FD691F49CB28}" destId="{C4552F3F-EEE7-4F57-BFBF-C7A597516F29}" srcOrd="2" destOrd="0" presId="urn:microsoft.com/office/officeart/2005/8/layout/default"/>
    <dgm:cxn modelId="{3EC33B50-0166-47EB-9201-02AB84C0BD07}" type="presParOf" srcId="{065220BE-456E-480A-BB5F-FD691F49CB28}" destId="{D13238A7-7490-4DA7-8469-5C990AA70FDF}" srcOrd="3" destOrd="0" presId="urn:microsoft.com/office/officeart/2005/8/layout/default"/>
    <dgm:cxn modelId="{4279B5A9-7456-46E2-8ACF-0A778CA03A76}" type="presParOf" srcId="{065220BE-456E-480A-BB5F-FD691F49CB28}" destId="{5F52A0F2-A7D5-44C4-820E-F4BC0B34198C}" srcOrd="4" destOrd="0" presId="urn:microsoft.com/office/officeart/2005/8/layout/default"/>
    <dgm:cxn modelId="{BABF1A5A-BABE-482E-BCF5-F4C8BB76E392}" type="presParOf" srcId="{065220BE-456E-480A-BB5F-FD691F49CB28}" destId="{DB417EC8-365A-4FCD-B891-33D27F9E27C2}" srcOrd="5" destOrd="0" presId="urn:microsoft.com/office/officeart/2005/8/layout/default"/>
    <dgm:cxn modelId="{D53BB040-ADED-43A5-9B4A-7F2AB85BB678}" type="presParOf" srcId="{065220BE-456E-480A-BB5F-FD691F49CB28}" destId="{1C92694F-BF7F-4D61-9B6C-51A00F8D322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54D8A-319D-4EFF-9E53-CFE7BD869F2C}">
      <dsp:nvSpPr>
        <dsp:cNvPr id="0" name=""/>
        <dsp:cNvSpPr/>
      </dsp:nvSpPr>
      <dsp:spPr>
        <a:xfrm>
          <a:off x="581584" y="312"/>
          <a:ext cx="3215492" cy="19292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Arial"/>
              <a:cs typeface="Arial"/>
            </a:rPr>
            <a:t>1: </a:t>
          </a:r>
          <a:r>
            <a:rPr lang="en-US" sz="2700" b="1" kern="1200">
              <a:latin typeface="Franklin Gothic Book"/>
            </a:rPr>
            <a:t>The main reason for falling sales is online competition.</a:t>
          </a:r>
          <a:endParaRPr lang="en-US" sz="2700" kern="1200">
            <a:latin typeface="Franklin Gothic Book"/>
          </a:endParaRPr>
        </a:p>
      </dsp:txBody>
      <dsp:txXfrm>
        <a:off x="581584" y="312"/>
        <a:ext cx="3215492" cy="1929295"/>
      </dsp:txXfrm>
    </dsp:sp>
    <dsp:sp modelId="{C4552F3F-EEE7-4F57-BFBF-C7A597516F29}">
      <dsp:nvSpPr>
        <dsp:cNvPr id="0" name=""/>
        <dsp:cNvSpPr/>
      </dsp:nvSpPr>
      <dsp:spPr>
        <a:xfrm>
          <a:off x="4118626" y="312"/>
          <a:ext cx="3215492" cy="19292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Arial"/>
              <a:cs typeface="Arial"/>
            </a:rPr>
            <a:t>2:</a:t>
          </a:r>
          <a:r>
            <a:rPr lang="en-US" sz="2700" b="1" kern="1200" dirty="0">
              <a:latin typeface="Arial"/>
              <a:cs typeface="Arial"/>
            </a:rPr>
            <a:t> </a:t>
          </a:r>
          <a:r>
            <a:rPr lang="en-US" sz="2700" b="1" kern="1200">
              <a:latin typeface="Franklin Gothic Book"/>
            </a:rPr>
            <a:t>Customer behavior is shifting toward online shopping.</a:t>
          </a:r>
          <a:endParaRPr lang="en-US" sz="2700" kern="1200">
            <a:latin typeface="Franklin Gothic Book"/>
          </a:endParaRPr>
        </a:p>
      </dsp:txBody>
      <dsp:txXfrm>
        <a:off x="4118626" y="312"/>
        <a:ext cx="3215492" cy="1929295"/>
      </dsp:txXfrm>
    </dsp:sp>
    <dsp:sp modelId="{5F52A0F2-A7D5-44C4-820E-F4BC0B34198C}">
      <dsp:nvSpPr>
        <dsp:cNvPr id="0" name=""/>
        <dsp:cNvSpPr/>
      </dsp:nvSpPr>
      <dsp:spPr>
        <a:xfrm>
          <a:off x="7655668" y="312"/>
          <a:ext cx="3215492" cy="19292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Arial"/>
              <a:cs typeface="Arial"/>
            </a:rPr>
            <a:t>3: </a:t>
          </a:r>
          <a:r>
            <a:rPr lang="en-US" sz="2700" b="1" kern="1200">
              <a:latin typeface="Franklin Gothic Book"/>
            </a:rPr>
            <a:t>Analytical tools show the main problem clearly.</a:t>
          </a:r>
          <a:endParaRPr lang="en-US" sz="2700" kern="1200">
            <a:latin typeface="Franklin Gothic Book"/>
          </a:endParaRPr>
        </a:p>
      </dsp:txBody>
      <dsp:txXfrm>
        <a:off x="7655668" y="312"/>
        <a:ext cx="3215492" cy="1929295"/>
      </dsp:txXfrm>
    </dsp:sp>
    <dsp:sp modelId="{1C92694F-BF7F-4D61-9B6C-51A00F8D3226}">
      <dsp:nvSpPr>
        <dsp:cNvPr id="0" name=""/>
        <dsp:cNvSpPr/>
      </dsp:nvSpPr>
      <dsp:spPr>
        <a:xfrm>
          <a:off x="4118626" y="2251157"/>
          <a:ext cx="3215492" cy="19292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latin typeface="Franklin Gothic Book"/>
            </a:rPr>
            <a:t>4: Being eco-friendly costs money but makes the brand look better.</a:t>
          </a:r>
          <a:endParaRPr lang="en-US" sz="2700" kern="1200" dirty="0">
            <a:latin typeface="Franklin Gothic Book"/>
          </a:endParaRPr>
        </a:p>
      </dsp:txBody>
      <dsp:txXfrm>
        <a:off x="4118626" y="2251157"/>
        <a:ext cx="3215492" cy="19292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F6756E-81DA-9FAC-70D8-556F658BDDA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EDD12-BCD5-485B-BCBC-34BB01D7923C}" type="datetimeFigureOut">
              <a:rPr lang="en-US" smtClean="0"/>
              <a:t>2/14/2026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1D415-D05A-7067-CCD3-457153D96CD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230DF-5933-439D-898F-38E9AC9BA68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97095E3-54D2-CFD2-4F49-7536FC8641D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521EE01A-C0B5-5ECF-96DD-768F86AA15C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7A52F-9D89-7442-A8E9-48D1527B5F6B}" type="datetimeFigureOut">
              <a:rPr lang="en-US" smtClean="0"/>
              <a:t>2/14/2026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E07-3C67-C64C-8DA0-0404F63039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416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433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248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183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160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7593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233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923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327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89572"/>
            <a:ext cx="6787747" cy="1593507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186153BD-9D2B-47EB-3553-1D3F6663B2A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4359" y="2281918"/>
            <a:ext cx="6787747" cy="3708517"/>
          </a:xfrm>
        </p:spPr>
        <p:txBody>
          <a:bodyPr lIns="0" tIns="228600" rIns="0" bIns="0">
            <a:normAutofit/>
          </a:bodyPr>
          <a:lstStyle>
            <a:lvl1pPr marL="283464" indent="-283464">
              <a:lnSpc>
                <a:spcPct val="80000"/>
              </a:lnSpc>
              <a:spcBef>
                <a:spcPts val="2200"/>
              </a:spcBef>
              <a:buFont typeface="Arial" panose="020B0604020202020204" pitchFamily="34" charset="0"/>
              <a:buChar char="•"/>
              <a:defRPr lang="en-US" sz="2400" b="1" i="0" kern="1200" dirty="0">
                <a:solidFill>
                  <a:schemeClr val="tx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indent="-283464">
              <a:spcBef>
                <a:spcPts val="6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D80CCC8F-9CF1-9621-04EB-DFA68FEE42D2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42" name="Date Placeholder 41">
            <a:extLst>
              <a:ext uri="{FF2B5EF4-FFF2-40B4-BE49-F238E27FC236}">
                <a16:creationId xmlns:a16="http://schemas.microsoft.com/office/drawing/2014/main" id="{29CE2856-DB8F-5603-C085-74C70560FAC8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79826C1-7A52-DA25-F422-EE62DED7D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0552" cy="0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089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79D0555-EBDC-B53A-212D-A5921795FE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80543"/>
          </a:xfrm>
          <a:custGeom>
            <a:avLst/>
            <a:gdLst>
              <a:gd name="connsiteX0" fmla="*/ 6309360 w 12192000"/>
              <a:gd name="connsiteY0" fmla="*/ 3951843 h 6880543"/>
              <a:gd name="connsiteX1" fmla="*/ 6309360 w 12192000"/>
              <a:gd name="connsiteY1" fmla="*/ 4052427 h 6880543"/>
              <a:gd name="connsiteX2" fmla="*/ 8442960 w 12192000"/>
              <a:gd name="connsiteY2" fmla="*/ 4052427 h 6880543"/>
              <a:gd name="connsiteX3" fmla="*/ 8442960 w 12192000"/>
              <a:gd name="connsiteY3" fmla="*/ 3951843 h 6880543"/>
              <a:gd name="connsiteX4" fmla="*/ 0 w 12192000"/>
              <a:gd name="connsiteY4" fmla="*/ 0 h 6880543"/>
              <a:gd name="connsiteX5" fmla="*/ 12192000 w 12192000"/>
              <a:gd name="connsiteY5" fmla="*/ 0 h 6880543"/>
              <a:gd name="connsiteX6" fmla="*/ 12192000 w 12192000"/>
              <a:gd name="connsiteY6" fmla="*/ 6880543 h 6880543"/>
              <a:gd name="connsiteX7" fmla="*/ 0 w 12192000"/>
              <a:gd name="connsiteY7" fmla="*/ 6880543 h 6880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80543">
                <a:moveTo>
                  <a:pt x="6309360" y="3951843"/>
                </a:moveTo>
                <a:lnTo>
                  <a:pt x="6309360" y="4052427"/>
                </a:lnTo>
                <a:lnTo>
                  <a:pt x="8442960" y="4052427"/>
                </a:lnTo>
                <a:lnTo>
                  <a:pt x="8442960" y="3951843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80543"/>
                </a:lnTo>
                <a:lnTo>
                  <a:pt x="0" y="6880543"/>
                </a:lnTo>
                <a:close/>
              </a:path>
            </a:pathLst>
          </a:custGeom>
        </p:spPr>
        <p:txBody>
          <a:bodyPr wrap="square" tIns="182880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59" y="444933"/>
            <a:ext cx="5477479" cy="329184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60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6BA398-1ED2-1FCA-63B9-8915A8C7A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09360" y="3951843"/>
            <a:ext cx="2133600" cy="10058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1695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99835" y="43052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A9973BC6-F6E5-0B3B-C8AB-0AC4020D4E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-11113"/>
            <a:ext cx="5791200" cy="6880226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99835" y="456860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9169ED6-4B82-6844-119F-AC15CDF2D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7914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57F1500-1A16-D1EF-4F0C-030852B29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2D07A0BE-3890-193E-9439-F294E61A7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1" name="Freeform 19">
              <a:extLst>
                <a:ext uri="{FF2B5EF4-FFF2-40B4-BE49-F238E27FC236}">
                  <a16:creationId xmlns:a16="http://schemas.microsoft.com/office/drawing/2014/main" id="{C05217ED-C258-E6CE-BA7F-28A6EA41B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20">
              <a:extLst>
                <a:ext uri="{FF2B5EF4-FFF2-40B4-BE49-F238E27FC236}">
                  <a16:creationId xmlns:a16="http://schemas.microsoft.com/office/drawing/2014/main" id="{F3E11A1F-14DD-BA35-D7D7-4D4ADEAA348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21">
              <a:extLst>
                <a:ext uri="{FF2B5EF4-FFF2-40B4-BE49-F238E27FC236}">
                  <a16:creationId xmlns:a16="http://schemas.microsoft.com/office/drawing/2014/main" id="{F14541B0-973F-7E21-1019-D2FB83C8C0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02875"/>
            <a:ext cx="10873740" cy="1680205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6FE0DC0-B0D7-F4D6-8038-177AD7A8C2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57600" y="2282008"/>
            <a:ext cx="7810500" cy="3699328"/>
          </a:xfrm>
        </p:spPr>
        <p:txBody>
          <a:bodyPr lIns="0" tIns="228600" rIns="0" bIns="0">
            <a:normAutofit/>
          </a:bodyPr>
          <a:lstStyle>
            <a:lvl1pPr marL="283464" indent="-283464">
              <a:spcBef>
                <a:spcPts val="1800"/>
              </a:spcBef>
              <a:buFont typeface="Arial" panose="020B0604020202020204" pitchFamily="34" charset="0"/>
              <a:buChar char="•"/>
              <a:defRPr sz="2000"/>
            </a:lvl1pPr>
            <a:lvl2pPr indent="-283464">
              <a:spcBef>
                <a:spcPts val="18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ED58739-4346-5104-B1AC-89ED035912A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272B8D-F380-9F1A-C8E6-BDD2352B1763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02964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09905" y="454955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78129"/>
            <a:ext cx="9778365" cy="1494596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14DA3C5-63E4-BAFB-1D68-47F71EEEE53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676525"/>
            <a:ext cx="4490827" cy="3597470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9436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BD11386D-847E-8CF5-E56A-42E80A65A08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881898" y="2676525"/>
            <a:ext cx="4490827" cy="3597470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4864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0569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2E558A9-6DD6-E21D-3A8F-6707E1DD1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2" name="AutoShape 24">
              <a:extLst>
                <a:ext uri="{FF2B5EF4-FFF2-40B4-BE49-F238E27FC236}">
                  <a16:creationId xmlns:a16="http://schemas.microsoft.com/office/drawing/2014/main" id="{3FC994E4-318C-1E66-B4E4-8F8FD08E0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7C00E6B-F625-6D6C-8364-9DD9F3C3628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6197B87-4F65-7981-9463-84830CD36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86AA517C-7217-D864-B7E7-40984A2880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524013C6-491C-CAA2-5BD6-7C73596711C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18885" y="3499667"/>
            <a:ext cx="4939666" cy="254281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47460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457201"/>
            <a:ext cx="5198269" cy="2305050"/>
          </a:xfrm>
        </p:spPr>
        <p:txBody>
          <a:bodyPr lIns="0" tIns="274320">
            <a:normAutofit/>
          </a:bodyPr>
          <a:lstStyle>
            <a:lvl1pPr marL="457200" indent="-457200">
              <a:spcBef>
                <a:spcPts val="1800"/>
              </a:spcBef>
              <a:buFont typeface="+mj-lt"/>
              <a:buAutoNum type="arabicPeriod"/>
              <a:defRPr sz="2000"/>
            </a:lvl1pPr>
            <a:lvl2pPr marL="914400" indent="-457200">
              <a:spcBef>
                <a:spcPts val="1800"/>
              </a:spcBef>
              <a:buFont typeface="+mj-lt"/>
              <a:buAutoNum type="alphaLcPeriod"/>
              <a:defRPr sz="2000"/>
            </a:lvl2pPr>
            <a:lvl3pPr marL="1371600" indent="-457200">
              <a:spcBef>
                <a:spcPts val="1800"/>
              </a:spcBef>
              <a:buFont typeface="+mj-lt"/>
              <a:buAutoNum type="arabicParenR"/>
              <a:defRPr sz="2000"/>
            </a:lvl3pPr>
            <a:lvl4pPr marL="1371600" indent="0">
              <a:spcBef>
                <a:spcPts val="1800"/>
              </a:spcBef>
              <a:buFont typeface="+mj-lt"/>
              <a:buNone/>
              <a:defRPr sz="2000"/>
            </a:lvl4pPr>
            <a:lvl5pPr marL="2286000" indent="-457200">
              <a:spcBef>
                <a:spcPts val="180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3AC171DA-232D-44C1-6B93-40BACB298F4B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810595"/>
            <a:ext cx="5198269" cy="3319513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4864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54606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5310" y="278129"/>
            <a:ext cx="5063490" cy="2354026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1EF4505D-6803-3813-7738-04996342781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94360" y="3279579"/>
            <a:ext cx="5044440" cy="2994415"/>
          </a:xfrm>
        </p:spPr>
        <p:txBody>
          <a:bodyPr lIns="0" tIns="22860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indent="-283464">
              <a:spcBef>
                <a:spcPts val="18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997459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658637A-5D36-6127-19BC-C203E23FA4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0"/>
            <a:ext cx="6118225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93197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F555767-B3D8-BD57-1D42-7F6E1E668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9" name="Freeform 13">
              <a:extLst>
                <a:ext uri="{FF2B5EF4-FFF2-40B4-BE49-F238E27FC236}">
                  <a16:creationId xmlns:a16="http://schemas.microsoft.com/office/drawing/2014/main" id="{BC972B6D-098C-52F6-E990-52623B368FB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F0D3EE3-9A8C-531D-1EEE-1AFAB9F3BCA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A2BE192C-1768-890B-EC1B-5ED6E1F825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61409" y="4661717"/>
            <a:ext cx="7936230" cy="138076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70935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584005"/>
            <a:ext cx="2825115" cy="3999060"/>
          </a:xfrm>
        </p:spPr>
        <p:txBody>
          <a:bodyPr lIns="0" tIns="27432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457200" indent="0">
              <a:spcBef>
                <a:spcPts val="1800"/>
              </a:spcBef>
              <a:buNone/>
              <a:defRPr sz="2000"/>
            </a:lvl2pPr>
            <a:lvl3pPr marL="914400" indent="0">
              <a:spcBef>
                <a:spcPts val="1800"/>
              </a:spcBef>
              <a:buNone/>
              <a:defRPr sz="2000"/>
            </a:lvl3pPr>
            <a:lvl4pPr marL="1371600" indent="0">
              <a:spcBef>
                <a:spcPts val="1800"/>
              </a:spcBef>
              <a:buNone/>
              <a:defRPr sz="2000"/>
            </a:lvl4pPr>
            <a:lvl5pPr marL="1828800" indent="0">
              <a:spcBef>
                <a:spcPts val="1800"/>
              </a:spcBef>
              <a:buNone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70934" y="584005"/>
            <a:ext cx="7926705" cy="3999060"/>
          </a:xfrm>
        </p:spPr>
        <p:txBody>
          <a:bodyPr lIns="0">
            <a:normAutofit/>
          </a:bodyPr>
          <a:lstStyle>
            <a:lvl1pPr marL="0" indent="0">
              <a:spcBef>
                <a:spcPts val="1800"/>
              </a:spcBef>
              <a:buNone/>
              <a:defRPr sz="20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443291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98408"/>
            <a:ext cx="10972800" cy="1574317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5523" y="2676525"/>
            <a:ext cx="5746750" cy="3597470"/>
          </a:xfrm>
        </p:spPr>
        <p:txBody>
          <a:bodyPr lIns="0">
            <a:normAutofit/>
          </a:bodyPr>
          <a:lstStyle>
            <a:lvl1pPr marL="0" indent="0">
              <a:spcBef>
                <a:spcPts val="1800"/>
              </a:spcBef>
              <a:buNone/>
              <a:defRPr sz="20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620000" y="2676525"/>
            <a:ext cx="3947160" cy="3597470"/>
          </a:xfrm>
        </p:spPr>
        <p:txBody>
          <a:bodyPr lIns="0">
            <a:normAutofit/>
          </a:bodyPr>
          <a:lstStyle>
            <a:lvl1pPr marL="342900" indent="-342900">
              <a:spcBef>
                <a:spcPts val="1800"/>
              </a:spcBef>
              <a:buFont typeface="Arial" panose="020B0604020202020204" pitchFamily="34" charset="0"/>
              <a:buChar char="•"/>
              <a:defRPr sz="2000"/>
            </a:lvl1pPr>
            <a:lvl2pPr>
              <a:spcBef>
                <a:spcPts val="18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97447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02400"/>
            <a:ext cx="10972800" cy="1570325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594360" y="2628629"/>
            <a:ext cx="10972800" cy="363674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10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4360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flipH="1" flipV="1">
            <a:off x="6092752" y="0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94360" y="454955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8B149C6-5AAC-B8E5-5411-EA38821F6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273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36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3648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9436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1" i="0">
                <a:solidFill>
                  <a:schemeClr val="bg1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698" r:id="rId2"/>
    <p:sldLayoutId id="2147483710" r:id="rId3"/>
    <p:sldLayoutId id="2147483700" r:id="rId4"/>
    <p:sldLayoutId id="2147483701" r:id="rId5"/>
    <p:sldLayoutId id="2147483659" r:id="rId6"/>
    <p:sldLayoutId id="2147483709" r:id="rId7"/>
    <p:sldLayoutId id="2147483708" r:id="rId8"/>
    <p:sldLayoutId id="2147483707" r:id="rId9"/>
    <p:sldLayoutId id="2147483706" r:id="rId10"/>
    <p:sldLayoutId id="2147483705" r:id="rId11"/>
    <p:sldLayoutId id="2147483704" r:id="rId12"/>
    <p:sldLayoutId id="2147483703" r:id="rId1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83464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7CD38-BF36-B15F-5E6A-66C946D81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93706" y="1127986"/>
            <a:ext cx="7924800" cy="3375184"/>
          </a:xfrm>
        </p:spPr>
        <p:txBody>
          <a:bodyPr/>
          <a:lstStyle/>
          <a:p>
            <a:r>
              <a:rPr lang="en-GB" sz="2400" i="1" dirty="0"/>
              <a:t>Student Name: Anita Rai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Student ID: 2511027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Module Code: LCLM4004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Module Name: Problem Solving and Decision Making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Lecturer’s Name: Dr Mucahit Ozden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Component 1: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877236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0BF65-C84B-45C3-72CA-AFDA6885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89572"/>
            <a:ext cx="6787747" cy="1593507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F842B0-F2B0-2FFC-5387-0D6773CA8152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243841" y="2560322"/>
            <a:ext cx="9393386" cy="412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Overview of </a:t>
            </a:r>
            <a:r>
              <a:rPr lang="en-US" altLang="en-US" sz="2000" dirty="0">
                <a:solidFill>
                  <a:schemeClr val="bg1"/>
                </a:solidFill>
                <a:latin typeface="Arial"/>
                <a:cs typeface="Arial"/>
              </a:rPr>
              <a:t>Green Haven Florists and current challenges</a:t>
            </a:r>
            <a:endParaRPr lang="en-US">
              <a:solidFill>
                <a:schemeClr val="bg1"/>
              </a:solidFill>
              <a:latin typeface="Arial"/>
              <a:cs typeface="Arial"/>
            </a:endParaRPr>
          </a:p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Summ</a:t>
            </a:r>
            <a:r>
              <a:rPr lang="en-US" altLang="en-US" sz="2000" dirty="0">
                <a:solidFill>
                  <a:schemeClr val="bg1"/>
                </a:solidFill>
                <a:latin typeface="Arial"/>
                <a:cs typeface="Arial"/>
              </a:rPr>
              <a:t>ary of issues using the 5W2H model</a:t>
            </a:r>
          </a:p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Analysis using the PESTEL framework</a:t>
            </a:r>
            <a:endParaRPr lang="en-US" altLang="en-US" sz="20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US" altLang="en-US" sz="20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2000">
                <a:solidFill>
                  <a:schemeClr val="bg1"/>
                </a:solidFill>
                <a:latin typeface="Arial"/>
                <a:cs typeface="Arial"/>
              </a:rPr>
              <a:t>Root–cause analysis using the Cause-and-Effect model</a:t>
            </a:r>
          </a:p>
          <a:p>
            <a:pPr marL="283210" indent="-283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3210" marR="0" lvl="0" indent="-28321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Summary of key findings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Green Havan Florists and current challenges</a:t>
            </a:r>
            <a:endParaRPr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issues using the 5W2H model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Analysis using the PESTEL framework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Root-cause analysis using the Cause-and-Effect model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findings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532617F-BD2B-6BF9-4E21-5A09343C8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Overview of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 Havan Florists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current challenges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issues using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5W2H model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Analysis using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PESTEL framework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Root-cause analysis using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Cause-and-Effect model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findings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DFAE48D-1BCF-1448-BDD4-A109DFB3B8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Overview of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 Havan Florists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current challenges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issues using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5W2H model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Analysis using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PESTEL framework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Root-cause analysis using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Cause-and-Effect model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findings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685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C37279A-330D-886F-340D-494A5005E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1409" y="4661716"/>
            <a:ext cx="8018962" cy="1445169"/>
          </a:xfrm>
        </p:spPr>
        <p:txBody>
          <a:bodyPr anchor="b">
            <a:normAutofit fontScale="90000"/>
          </a:bodyPr>
          <a:lstStyle/>
          <a:p>
            <a:r>
              <a:rPr lang="en-US" sz="1100" dirty="0">
                <a:highlight>
                  <a:srgbClr val="008000"/>
                </a:highlight>
              </a:rPr>
              <a:t> </a:t>
            </a:r>
            <a:br>
              <a:rPr lang="en-US" sz="1100" dirty="0">
                <a:highlight>
                  <a:srgbClr val="008000"/>
                </a:highlight>
              </a:rPr>
            </a:br>
            <a:br>
              <a:rPr lang="en-US" sz="1100" dirty="0"/>
            </a:br>
            <a:r>
              <a:rPr lang="en-US" sz="2000" dirty="0"/>
              <a:t>Green Haven Florists is a small independent shop in Norwich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Founded in 2016 by Liam and Priya Patel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Known for bespoke floral arrangements and eco-friendly packaging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Popular with local customers, weddings, and corporate clients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Recently facing falling sales due to rising costs and online competition</a:t>
            </a:r>
          </a:p>
        </p:txBody>
      </p:sp>
      <p:pic>
        <p:nvPicPr>
          <p:cNvPr id="2050" name="Picture 2" descr="199,297 Overview Images, Stock Photos &amp; Vectors | Shutterstock">
            <a:extLst>
              <a:ext uri="{FF2B5EF4-FFF2-40B4-BE49-F238E27FC236}">
                <a16:creationId xmlns:a16="http://schemas.microsoft.com/office/drawing/2014/main" id="{9248DBAE-4320-7A65-51A9-02EEC7B06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87" r="1" b="13143"/>
          <a:stretch>
            <a:fillRect/>
          </a:stretch>
        </p:blipFill>
        <p:spPr bwMode="auto">
          <a:xfrm>
            <a:off x="380026" y="-3459"/>
            <a:ext cx="11442315" cy="388496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249372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AutoShape 12" descr="Output image">
            <a:extLst>
              <a:ext uri="{FF2B5EF4-FFF2-40B4-BE49-F238E27FC236}">
                <a16:creationId xmlns:a16="http://schemas.microsoft.com/office/drawing/2014/main" id="{69176268-95BA-E19C-552D-7C9ABD074F2C}"/>
              </a:ext>
            </a:extLst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xfrm>
            <a:off x="575310" y="278129"/>
            <a:ext cx="5063490" cy="235402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0" tIns="0" rIns="0" bIns="0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i="0" kern="1200" spc="100" baseline="0" dirty="0">
                <a:latin typeface="+mj-lt"/>
                <a:ea typeface="+mj-ea"/>
                <a:cs typeface="+mj-cs"/>
              </a:rPr>
              <a:t>Root Problem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019AE6-DEC5-F906-2F49-997791D9BDF5}"/>
              </a:ext>
            </a:extLst>
          </p:cNvPr>
          <p:cNvSpPr/>
          <p:nvPr/>
        </p:nvSpPr>
        <p:spPr>
          <a:xfrm>
            <a:off x="563936" y="3387244"/>
            <a:ext cx="5067186" cy="294892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vert="horz" lIns="0" tIns="228600" rIns="0" bIns="0" rtlCol="0" anchor="t">
            <a:normAutofit fontScale="92500"/>
          </a:bodyPr>
          <a:lstStyle/>
          <a:p>
            <a:pPr marL="285750" indent="-285750">
              <a:lnSpc>
                <a:spcPct val="90000"/>
              </a:lnSpc>
              <a:spcBef>
                <a:spcPts val="1800"/>
              </a:spcBef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</a:rPr>
              <a:t>Reduced high-street footfall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Shift in customer behavior towards online shopping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Strong competition from online and national florists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Rising costs of flowers and eco-friendly materials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Outdated website and weak online presence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Limited delivery options compared to competitors</a:t>
            </a:r>
            <a:endParaRPr lang="en-US" b="1">
              <a:solidFill>
                <a:schemeClr val="bg1"/>
              </a:solidFill>
            </a:endParaRPr>
          </a:p>
        </p:txBody>
      </p:sp>
      <p:pic>
        <p:nvPicPr>
          <p:cNvPr id="39" name="Picture 38" descr="A person in a suit holding his head&#10;&#10;AI-generated content may be incorrect.">
            <a:extLst>
              <a:ext uri="{FF2B5EF4-FFF2-40B4-BE49-F238E27FC236}">
                <a16:creationId xmlns:a16="http://schemas.microsoft.com/office/drawing/2014/main" id="{DD633BE9-DE6E-3D6C-FCE4-8E13F6F168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369887"/>
            <a:ext cx="5520690" cy="611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0871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346ED-721D-85EE-2F1B-A31D0912D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264445"/>
            <a:ext cx="8319761" cy="1296633"/>
          </a:xfrm>
        </p:spPr>
        <p:txBody>
          <a:bodyPr/>
          <a:lstStyle/>
          <a:p>
            <a:pPr algn="ctr"/>
            <a:r>
              <a:rPr lang="en-US" sz="2400" dirty="0">
                <a:latin typeface="Arial"/>
                <a:cs typeface="Arial"/>
              </a:rPr>
              <a:t>5W2H Analysis</a:t>
            </a:r>
            <a:endParaRPr lang="en-US" dirty="0"/>
          </a:p>
          <a:p>
            <a:r>
              <a:rPr lang="en-US" sz="2200" dirty="0">
                <a:latin typeface="Arial"/>
                <a:cs typeface="Arial"/>
              </a:rPr>
              <a:t>Decline in in-Store Sales (Green Haven Florists)</a:t>
            </a:r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C1F809A-5549-73B2-8545-79F5B01394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9085437"/>
              </p:ext>
            </p:extLst>
          </p:nvPr>
        </p:nvGraphicFramePr>
        <p:xfrm>
          <a:off x="404812" y="1321593"/>
          <a:ext cx="7998116" cy="530352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999058">
                  <a:extLst>
                    <a:ext uri="{9D8B030D-6E8A-4147-A177-3AD203B41FA5}">
                      <a16:colId xmlns:a16="http://schemas.microsoft.com/office/drawing/2014/main" val="3658630602"/>
                    </a:ext>
                  </a:extLst>
                </a:gridCol>
                <a:gridCol w="3999058">
                  <a:extLst>
                    <a:ext uri="{9D8B030D-6E8A-4147-A177-3AD203B41FA5}">
                      <a16:colId xmlns:a16="http://schemas.microsoft.com/office/drawing/2014/main" val="3901645140"/>
                    </a:ext>
                  </a:extLst>
                </a:gridCol>
              </a:tblGrid>
              <a:tr h="1286047"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Franklin Gothic Book"/>
                        </a:rPr>
                        <a:t>30% decline in in-store sales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Franklin Gothic Book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Franklin Gothic Book"/>
                        </a:rPr>
                        <a:t>Reduced foot traffic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b="0" dirty="0"/>
                        <a:t>Reduced high-street footfall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b="0" dirty="0"/>
                        <a:t>Strong online &amp; local competition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b="0" dirty="0"/>
                        <a:t>Rising costs of flowers &amp; sustainability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2883441"/>
                  </a:ext>
                </a:extLst>
              </a:tr>
              <a:tr h="128604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Where?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Physical store in Norwich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Declining high-street location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Weak online presence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How?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Fewer walk-in customers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Customers choosing online alternatives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Low digital marketing reach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732400"/>
                  </a:ext>
                </a:extLst>
              </a:tr>
              <a:tr h="1043968"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Over the last 12 months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30% decline in store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Much?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30% loss in in-store revenue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Increased supply &amp; packaging costs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Reduced overall profitability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909841"/>
                  </a:ext>
                </a:extLst>
              </a:tr>
              <a:tr h="1043968"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Owner: Liam &amp; Priya Patel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Loyal customers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Local suppliers &amp; community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44010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07C0957-7945-5973-8605-779DF428E9C3}"/>
              </a:ext>
            </a:extLst>
          </p:cNvPr>
          <p:cNvSpPr txBox="1"/>
          <p:nvPr/>
        </p:nvSpPr>
        <p:spPr>
          <a:xfrm>
            <a:off x="8909317" y="5717665"/>
            <a:ext cx="3020975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Source: Pacaiova (2015)</a:t>
            </a:r>
          </a:p>
        </p:txBody>
      </p:sp>
    </p:spTree>
    <p:extLst>
      <p:ext uri="{BB962C8B-B14F-4D97-AF65-F5344CB8AC3E}">
        <p14:creationId xmlns:p14="http://schemas.microsoft.com/office/powerpoint/2010/main" val="888484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C3632C-2D2E-7026-33B8-EE42DA4BDB5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7796" y="457201"/>
            <a:ext cx="11794685" cy="4591049"/>
          </a:xfr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2743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chemeClr val="bg1"/>
                </a:solidFill>
              </a:rPr>
              <a:t>Critique of the PESTEL Framework</a:t>
            </a:r>
            <a:endParaRPr lang="en-US" b="1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800" b="1" dirty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Helps identify external environmental factors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Simple and easy to use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Lacks depth and analysis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Does not rank factors by importance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Ignores internal business strengths and weaknesses</a:t>
            </a:r>
          </a:p>
          <a:p>
            <a:pPr marL="342900" indent="-342900">
              <a:buFont typeface="Arial"/>
              <a:buChar char="•"/>
            </a:pPr>
            <a:endParaRPr lang="en-US" sz="2400" b="1" dirty="0"/>
          </a:p>
          <a:p>
            <a:pPr marL="342900" indent="-342900">
              <a:buFont typeface="Arial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FA5C2B-178F-1D40-3B38-BC2634D86E97}"/>
              </a:ext>
            </a:extLst>
          </p:cNvPr>
          <p:cNvSpPr txBox="1"/>
          <p:nvPr/>
        </p:nvSpPr>
        <p:spPr>
          <a:xfrm>
            <a:off x="1399277" y="5187167"/>
            <a:ext cx="4693605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Andersen( 2025)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225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A871D-B15E-C971-7C85-0AF173E38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027" y="-1174433"/>
            <a:ext cx="11603042" cy="2354026"/>
          </a:xfrm>
        </p:spPr>
        <p:txBody>
          <a:bodyPr/>
          <a:lstStyle/>
          <a:p>
            <a:r>
              <a:rPr lang="en-US" sz="3600" dirty="0"/>
              <a:t>PESTEL Analysis-Green Haven Florists   </a:t>
            </a:r>
            <a:r>
              <a:rPr lang="en-US" dirty="0"/>
              <a:t>               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2E863-4A4C-76FE-444A-083F9304338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65100" y="1922463"/>
            <a:ext cx="11311848" cy="3278353"/>
          </a:xfrm>
        </p:spPr>
        <p:txBody>
          <a:bodyPr vert="horz" lIns="0" tIns="228600" rIns="0" bIns="0" rtlCol="0" anchor="t">
            <a:normAutofit/>
          </a:bodyPr>
          <a:lstStyle/>
          <a:p>
            <a:pPr marL="342900" indent="-342900">
              <a:buChar char="•"/>
            </a:pPr>
            <a:r>
              <a:rPr lang="en-US" b="1" dirty="0"/>
              <a:t>Political: Government help for small businesses is less now than it was during the pandemic.</a:t>
            </a:r>
          </a:p>
          <a:p>
            <a:pPr marL="342900" indent="-342900">
              <a:buChar char="•"/>
            </a:pPr>
            <a:r>
              <a:rPr lang="en-US" b="1" dirty="0"/>
              <a:t>Economic: Rising cost of living has made customers more price sensitive. </a:t>
            </a:r>
            <a:r>
              <a:rPr lang="en-US" sz="1800" dirty="0">
                <a:solidFill>
                  <a:srgbClr val="006621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 sz="1100" dirty="0">
                <a:solidFill>
                  <a:srgbClr val="006621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endParaRPr lang="en-US" sz="1800" dirty="0"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pPr marL="342900" indent="-342900">
              <a:buChar char="•"/>
            </a:pPr>
            <a:r>
              <a:rPr lang="en-US" b="1" dirty="0"/>
              <a:t>Social: Customers prefer online shopping, reducing store visit. </a:t>
            </a:r>
          </a:p>
          <a:p>
            <a:pPr marL="342900" indent="-342900">
              <a:buChar char="•"/>
            </a:pPr>
            <a:r>
              <a:rPr lang="en-US" b="1" dirty="0"/>
              <a:t>Technological: Increase importance of social media marketing. </a:t>
            </a:r>
          </a:p>
          <a:p>
            <a:pPr marL="342900" indent="-342900">
              <a:buChar char="•"/>
            </a:pPr>
            <a:r>
              <a:rPr lang="en-US" b="1" dirty="0"/>
              <a:t>Environmental: Increase customer awareness about environmental impacts.</a:t>
            </a:r>
          </a:p>
          <a:p>
            <a:pPr marL="342900" indent="-342900">
              <a:buChar char="•"/>
            </a:pPr>
            <a:r>
              <a:rPr lang="en-US" b="1" dirty="0">
                <a:ea typeface="+mn-lt"/>
                <a:cs typeface="+mn-lt"/>
              </a:rPr>
              <a:t>Legal: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b="1" dirty="0">
                <a:ea typeface="+mn-lt"/>
                <a:cs typeface="+mn-lt"/>
              </a:rPr>
              <a:t>Small businesses must follow labor, safety, and online selling rules.</a:t>
            </a:r>
            <a:endParaRPr lang="en-US" b="1" dirty="0"/>
          </a:p>
          <a:p>
            <a:pPr marL="342900" indent="-342900">
              <a:buChar char="•"/>
            </a:pPr>
            <a:endParaRPr lang="en-US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2F5387-C239-FB1F-65E3-9D3345B71BBD}"/>
              </a:ext>
            </a:extLst>
          </p:cNvPr>
          <p:cNvSpPr txBox="1"/>
          <p:nvPr/>
        </p:nvSpPr>
        <p:spPr>
          <a:xfrm>
            <a:off x="9165332" y="5205635"/>
            <a:ext cx="24236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xx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053F27-7D60-756F-BA40-6046FBC4988F}"/>
              </a:ext>
            </a:extLst>
          </p:cNvPr>
          <p:cNvSpPr/>
          <p:nvPr/>
        </p:nvSpPr>
        <p:spPr>
          <a:xfrm>
            <a:off x="7629643" y="5694351"/>
            <a:ext cx="4278228" cy="6365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(Karadzhov and  Patarchanova 2025,p.8-20)</a:t>
            </a:r>
            <a:endParaRPr lang="en-US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0A25C7-3847-96FB-52A7-9C0F868C1C20}"/>
              </a:ext>
            </a:extLst>
          </p:cNvPr>
          <p:cNvSpPr/>
          <p:nvPr/>
        </p:nvSpPr>
        <p:spPr>
          <a:xfrm>
            <a:off x="8461471" y="2601319"/>
            <a:ext cx="2668392" cy="49484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International Fresh Produce Association(2025)</a:t>
            </a:r>
          </a:p>
        </p:txBody>
      </p:sp>
    </p:spTree>
    <p:extLst>
      <p:ext uri="{BB962C8B-B14F-4D97-AF65-F5344CB8AC3E}">
        <p14:creationId xmlns:p14="http://schemas.microsoft.com/office/powerpoint/2010/main" val="298364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79FD8-F000-90DD-DCF1-7EEF419C4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738" y="300875"/>
            <a:ext cx="8766333" cy="2354026"/>
          </a:xfrm>
        </p:spPr>
        <p:txBody>
          <a:bodyPr/>
          <a:lstStyle/>
          <a:p>
            <a:r>
              <a:rPr lang="en-GB" dirty="0"/>
              <a:t>Critique of Cause-and-Effect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4599D-D26D-5ADA-7191-52938D567FE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2454" y="1898454"/>
            <a:ext cx="10878502" cy="4661289"/>
          </a:xfrm>
        </p:spPr>
        <p:txBody>
          <a:bodyPr vert="horz" lIns="0" tIns="228600" rIns="0" bIns="0" rtlCol="0" anchor="t">
            <a:noAutofit/>
          </a:bodyPr>
          <a:lstStyle/>
          <a:p>
            <a:endParaRPr lang="en-GB" sz="4400" b="1" dirty="0">
              <a:latin typeface="Franklin Gothic Demi"/>
            </a:endParaRP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Shows causes of a problem clearly</a:t>
            </a:r>
            <a:endParaRPr lang="en-GB" sz="2800" b="1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Encourages brainstorming</a:t>
            </a:r>
            <a:endParaRPr lang="en-GB" sz="2800" b="1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Easy to use</a:t>
            </a:r>
            <a:endParaRPr lang="en-GB" sz="2800" b="1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Does not show most important cause</a:t>
            </a:r>
            <a:endParaRPr lang="en-GB" sz="2800" b="1"/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ea typeface="+mn-lt"/>
                <a:cs typeface="+mn-lt"/>
              </a:rPr>
              <a:t>Cannot show complex relationships</a:t>
            </a:r>
            <a:endParaRPr lang="en-GB" sz="2800" b="1"/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156B18-EB81-3933-CC8B-ACCDA718855A}"/>
              </a:ext>
            </a:extLst>
          </p:cNvPr>
          <p:cNvSpPr txBox="1"/>
          <p:nvPr/>
        </p:nvSpPr>
        <p:spPr>
          <a:xfrm>
            <a:off x="7248091" y="5472450"/>
            <a:ext cx="4761605" cy="33855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(Sakdiyah, Eltivia and Afandi, 2022,p.566-576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99910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FA07C4F-D3D5-C660-48C3-1747ADC16844}"/>
              </a:ext>
            </a:extLst>
          </p:cNvPr>
          <p:cNvSpPr txBox="1"/>
          <p:nvPr/>
        </p:nvSpPr>
        <p:spPr>
          <a:xfrm>
            <a:off x="1304910" y="-5786"/>
            <a:ext cx="655690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rgbClr val="000000"/>
                </a:solidFill>
                <a:latin typeface="Aptos"/>
                <a:cs typeface="Arial"/>
              </a:rPr>
              <a:t>Cause-and-effect (fishbone) diagram</a:t>
            </a:r>
            <a:endParaRPr lang="en-US" sz="2800" b="1" dirty="0"/>
          </a:p>
          <a:p>
            <a:pPr algn="l"/>
            <a:endParaRPr lang="en-GB" sz="3200" b="1" dirty="0"/>
          </a:p>
        </p:txBody>
      </p:sp>
      <p:sp>
        <p:nvSpPr>
          <p:cNvPr id="10" name="Arrow: Notched Right 9">
            <a:extLst>
              <a:ext uri="{FF2B5EF4-FFF2-40B4-BE49-F238E27FC236}">
                <a16:creationId xmlns:a16="http://schemas.microsoft.com/office/drawing/2014/main" id="{A4365358-9C7B-8D99-319F-700A6EE62E01}"/>
              </a:ext>
            </a:extLst>
          </p:cNvPr>
          <p:cNvSpPr/>
          <p:nvPr/>
        </p:nvSpPr>
        <p:spPr>
          <a:xfrm>
            <a:off x="330139" y="2863867"/>
            <a:ext cx="8441395" cy="269916"/>
          </a:xfrm>
          <a:prstGeom prst="notchedRightArrow">
            <a:avLst/>
          </a:prstGeom>
          <a:solidFill>
            <a:schemeClr val="bg1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2FCBBC1-9CE7-A236-950F-2CE091F774DF}"/>
              </a:ext>
            </a:extLst>
          </p:cNvPr>
          <p:cNvCxnSpPr/>
          <p:nvPr/>
        </p:nvCxnSpPr>
        <p:spPr>
          <a:xfrm>
            <a:off x="7680462" y="2901469"/>
            <a:ext cx="136541" cy="34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B9F42B0-9634-7298-E3D9-17D7C27751D3}"/>
              </a:ext>
            </a:extLst>
          </p:cNvPr>
          <p:cNvCxnSpPr/>
          <p:nvPr/>
        </p:nvCxnSpPr>
        <p:spPr>
          <a:xfrm>
            <a:off x="6235582" y="1473417"/>
            <a:ext cx="1353798" cy="161011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1CA406B-84AA-4377-70C2-FC779BDBD720}"/>
              </a:ext>
            </a:extLst>
          </p:cNvPr>
          <p:cNvCxnSpPr/>
          <p:nvPr/>
        </p:nvCxnSpPr>
        <p:spPr>
          <a:xfrm>
            <a:off x="4118983" y="1393853"/>
            <a:ext cx="1069552" cy="169526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F3587EE-5286-823B-93B5-D80A0CFAB409}"/>
              </a:ext>
            </a:extLst>
          </p:cNvPr>
          <p:cNvCxnSpPr/>
          <p:nvPr/>
        </p:nvCxnSpPr>
        <p:spPr>
          <a:xfrm>
            <a:off x="1934307" y="1354039"/>
            <a:ext cx="1080940" cy="163273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04A6838-2816-541C-E439-75014469E00F}"/>
              </a:ext>
            </a:extLst>
          </p:cNvPr>
          <p:cNvCxnSpPr/>
          <p:nvPr/>
        </p:nvCxnSpPr>
        <p:spPr>
          <a:xfrm flipV="1">
            <a:off x="6520290" y="2957365"/>
            <a:ext cx="959893" cy="19175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F460EDD-AF8C-D7C3-CAE1-23F8A14E6FEF}"/>
              </a:ext>
            </a:extLst>
          </p:cNvPr>
          <p:cNvCxnSpPr/>
          <p:nvPr/>
        </p:nvCxnSpPr>
        <p:spPr>
          <a:xfrm flipV="1">
            <a:off x="3937477" y="3025588"/>
            <a:ext cx="1096369" cy="20539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0822E75-4889-8067-8FAC-50716F3A5886}"/>
              </a:ext>
            </a:extLst>
          </p:cNvPr>
          <p:cNvCxnSpPr/>
          <p:nvPr/>
        </p:nvCxnSpPr>
        <p:spPr>
          <a:xfrm flipV="1">
            <a:off x="1922982" y="2862611"/>
            <a:ext cx="1103640" cy="2052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CEEECCD2-4E82-8BC1-669E-BFC28CA079F3}"/>
              </a:ext>
            </a:extLst>
          </p:cNvPr>
          <p:cNvSpPr/>
          <p:nvPr/>
        </p:nvSpPr>
        <p:spPr>
          <a:xfrm>
            <a:off x="8771520" y="2157054"/>
            <a:ext cx="2390744" cy="1511520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Falling in store sales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7B49519-F973-E961-2F38-6B3D9C658357}"/>
              </a:ext>
            </a:extLst>
          </p:cNvPr>
          <p:cNvSpPr/>
          <p:nvPr/>
        </p:nvSpPr>
        <p:spPr>
          <a:xfrm>
            <a:off x="5734733" y="4727741"/>
            <a:ext cx="2239791" cy="9367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D9220A0-460B-78F9-61AB-6920FF2445B0}"/>
              </a:ext>
            </a:extLst>
          </p:cNvPr>
          <p:cNvSpPr/>
          <p:nvPr/>
        </p:nvSpPr>
        <p:spPr>
          <a:xfrm>
            <a:off x="3209849" y="4892706"/>
            <a:ext cx="2257295" cy="812877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Measurement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84451EC-E1E1-B5D4-696C-7A09BAD1E578}"/>
              </a:ext>
            </a:extLst>
          </p:cNvPr>
          <p:cNvSpPr/>
          <p:nvPr/>
        </p:nvSpPr>
        <p:spPr>
          <a:xfrm>
            <a:off x="813537" y="4733675"/>
            <a:ext cx="1905995" cy="97269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Materials</a:t>
            </a:r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EF60F74-27E9-1135-3F99-7D63EF33DCAA}"/>
              </a:ext>
            </a:extLst>
          </p:cNvPr>
          <p:cNvSpPr/>
          <p:nvPr/>
        </p:nvSpPr>
        <p:spPr>
          <a:xfrm>
            <a:off x="5404896" y="682706"/>
            <a:ext cx="1785867" cy="802179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0355F6F-AAD3-B95F-BC78-FA88E6F9CCED}"/>
              </a:ext>
            </a:extLst>
          </p:cNvPr>
          <p:cNvSpPr/>
          <p:nvPr/>
        </p:nvSpPr>
        <p:spPr>
          <a:xfrm>
            <a:off x="3186101" y="682769"/>
            <a:ext cx="1900060" cy="807811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Machines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E6DEA661-4011-CBC4-D006-8591A1E14BD0}"/>
              </a:ext>
            </a:extLst>
          </p:cNvPr>
          <p:cNvSpPr/>
          <p:nvPr/>
        </p:nvSpPr>
        <p:spPr>
          <a:xfrm>
            <a:off x="808097" y="688463"/>
            <a:ext cx="1899964" cy="813522"/>
          </a:xfrm>
          <a:prstGeom prst="ellipse">
            <a:avLst/>
          </a:prstGeom>
          <a:solidFill>
            <a:schemeClr val="accent5"/>
          </a:solidFill>
          <a:ln>
            <a:solidFill>
              <a:srgbClr val="0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Methods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50B9079-B545-4A88-B03D-BDCA48C2DEED}"/>
              </a:ext>
            </a:extLst>
          </p:cNvPr>
          <p:cNvCxnSpPr/>
          <p:nvPr/>
        </p:nvCxnSpPr>
        <p:spPr>
          <a:xfrm>
            <a:off x="5239770" y="1826239"/>
            <a:ext cx="1297142" cy="6827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0B35CAFA-D86B-3175-C6F2-303246CCF617}"/>
              </a:ext>
            </a:extLst>
          </p:cNvPr>
          <p:cNvCxnSpPr/>
          <p:nvPr/>
        </p:nvCxnSpPr>
        <p:spPr>
          <a:xfrm>
            <a:off x="6093153" y="2474810"/>
            <a:ext cx="1006991" cy="1706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E2269AB-EFA6-C689-87BD-7BECB47E8912}"/>
              </a:ext>
            </a:extLst>
          </p:cNvPr>
          <p:cNvCxnSpPr/>
          <p:nvPr/>
        </p:nvCxnSpPr>
        <p:spPr>
          <a:xfrm flipV="1">
            <a:off x="5903003" y="1899671"/>
            <a:ext cx="650977" cy="1583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F752D36A-557A-0C9F-3667-9C4493C39E84}"/>
              </a:ext>
            </a:extLst>
          </p:cNvPr>
          <p:cNvCxnSpPr/>
          <p:nvPr/>
        </p:nvCxnSpPr>
        <p:spPr>
          <a:xfrm>
            <a:off x="3976764" y="2440674"/>
            <a:ext cx="768044" cy="34135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8D0CEFD6-70EA-BFF0-BC7F-082CBDADE240}"/>
              </a:ext>
            </a:extLst>
          </p:cNvPr>
          <p:cNvCxnSpPr/>
          <p:nvPr/>
        </p:nvCxnSpPr>
        <p:spPr>
          <a:xfrm>
            <a:off x="3533005" y="1826239"/>
            <a:ext cx="802179" cy="34135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BE27CCFE-1C6B-E51F-253A-98559A831F38}"/>
              </a:ext>
            </a:extLst>
          </p:cNvPr>
          <p:cNvCxnSpPr/>
          <p:nvPr/>
        </p:nvCxnSpPr>
        <p:spPr>
          <a:xfrm>
            <a:off x="1945712" y="2508945"/>
            <a:ext cx="716841" cy="1706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1F9138D1-6CF2-8258-B012-63803F03BB45}"/>
              </a:ext>
            </a:extLst>
          </p:cNvPr>
          <p:cNvCxnSpPr/>
          <p:nvPr/>
        </p:nvCxnSpPr>
        <p:spPr>
          <a:xfrm>
            <a:off x="1467818" y="1826239"/>
            <a:ext cx="716841" cy="34135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7364D4A0-3174-9761-B2DC-271446BA6953}"/>
              </a:ext>
            </a:extLst>
          </p:cNvPr>
          <p:cNvCxnSpPr/>
          <p:nvPr/>
        </p:nvCxnSpPr>
        <p:spPr>
          <a:xfrm>
            <a:off x="6400372" y="3515937"/>
            <a:ext cx="768044" cy="34135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56199176-152E-42D7-D9DB-EB3D9382E720}"/>
              </a:ext>
            </a:extLst>
          </p:cNvPr>
          <p:cNvCxnSpPr/>
          <p:nvPr/>
        </p:nvCxnSpPr>
        <p:spPr>
          <a:xfrm>
            <a:off x="6006232" y="4383982"/>
            <a:ext cx="785112" cy="1706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FEC1B53-DEFB-4F0F-EFFB-BB85D26CE415}"/>
              </a:ext>
            </a:extLst>
          </p:cNvPr>
          <p:cNvCxnSpPr/>
          <p:nvPr/>
        </p:nvCxnSpPr>
        <p:spPr>
          <a:xfrm>
            <a:off x="3959697" y="3567140"/>
            <a:ext cx="750976" cy="34135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3ECA4512-664F-1611-E22A-0E01A7EE0F93}"/>
              </a:ext>
            </a:extLst>
          </p:cNvPr>
          <p:cNvCxnSpPr/>
          <p:nvPr/>
        </p:nvCxnSpPr>
        <p:spPr>
          <a:xfrm>
            <a:off x="3672302" y="4178409"/>
            <a:ext cx="785112" cy="85338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D51F9DEE-D4F4-F311-23A0-73D49E661132}"/>
              </a:ext>
            </a:extLst>
          </p:cNvPr>
          <p:cNvCxnSpPr/>
          <p:nvPr/>
        </p:nvCxnSpPr>
        <p:spPr>
          <a:xfrm>
            <a:off x="1860374" y="3498870"/>
            <a:ext cx="802179" cy="51202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412BDA7-E0CE-7125-A860-90EE271B1CB7}"/>
              </a:ext>
            </a:extLst>
          </p:cNvPr>
          <p:cNvCxnSpPr/>
          <p:nvPr/>
        </p:nvCxnSpPr>
        <p:spPr>
          <a:xfrm>
            <a:off x="1467835" y="4170170"/>
            <a:ext cx="779369" cy="68303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9E834D99-C6E5-B980-566A-A9C379430106}"/>
              </a:ext>
            </a:extLst>
          </p:cNvPr>
          <p:cNvSpPr/>
          <p:nvPr/>
        </p:nvSpPr>
        <p:spPr>
          <a:xfrm>
            <a:off x="4786098" y="1805595"/>
            <a:ext cx="1357497" cy="500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200" dirty="0">
                <a:latin typeface="Arial"/>
                <a:cs typeface="Arial"/>
              </a:rPr>
              <a:t>Customers prefer convenient online options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6541A5-9E79-690A-325F-64FCB033955B}"/>
              </a:ext>
            </a:extLst>
          </p:cNvPr>
          <p:cNvSpPr/>
          <p:nvPr/>
        </p:nvSpPr>
        <p:spPr>
          <a:xfrm>
            <a:off x="5070677" y="2285483"/>
            <a:ext cx="1710344" cy="24885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Staff may not be trained in digital sales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72E742-83CC-48E3-A48A-274C19198002}"/>
              </a:ext>
            </a:extLst>
          </p:cNvPr>
          <p:cNvSpPr/>
          <p:nvPr/>
        </p:nvSpPr>
        <p:spPr>
          <a:xfrm>
            <a:off x="5249744" y="3390130"/>
            <a:ext cx="1343024" cy="4976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Competition from online flower delivery services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4FB84B-C06F-D935-0627-661417E78CA7}"/>
              </a:ext>
            </a:extLst>
          </p:cNvPr>
          <p:cNvSpPr/>
          <p:nvPr/>
        </p:nvSpPr>
        <p:spPr>
          <a:xfrm>
            <a:off x="4867282" y="4066669"/>
            <a:ext cx="1320009" cy="5107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New local florists entering the market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58FD99-9043-21FD-A3A7-9BE42DF0BE86}"/>
              </a:ext>
            </a:extLst>
          </p:cNvPr>
          <p:cNvSpPr/>
          <p:nvPr/>
        </p:nvSpPr>
        <p:spPr>
          <a:xfrm>
            <a:off x="2714990" y="1489288"/>
            <a:ext cx="1235870" cy="65246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Outdated website platform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F1AA1F-8F9C-231F-9A5F-C1C4AEE524C0}"/>
              </a:ext>
            </a:extLst>
          </p:cNvPr>
          <p:cNvSpPr/>
          <p:nvPr/>
        </p:nvSpPr>
        <p:spPr>
          <a:xfrm>
            <a:off x="2878513" y="2285895"/>
            <a:ext cx="1247775" cy="62864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Limited use of social media marketing tools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294555-36DC-A67C-94E6-0D01A88BD12C}"/>
              </a:ext>
            </a:extLst>
          </p:cNvPr>
          <p:cNvSpPr/>
          <p:nvPr/>
        </p:nvSpPr>
        <p:spPr>
          <a:xfrm>
            <a:off x="2868189" y="3113880"/>
            <a:ext cx="1191918" cy="77396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kern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ea"/>
                <a:cs typeface="Arial"/>
              </a:rPr>
              <a:t>Delivery satisfaction tracking is limited</a:t>
            </a:r>
            <a:endParaRPr lang="en-GB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C6C972-14F5-1EBB-74D7-387D94EA95A1}"/>
              </a:ext>
            </a:extLst>
          </p:cNvPr>
          <p:cNvSpPr/>
          <p:nvPr/>
        </p:nvSpPr>
        <p:spPr>
          <a:xfrm>
            <a:off x="2869361" y="3936707"/>
            <a:ext cx="1057273" cy="97393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Sales</a:t>
            </a:r>
            <a:r>
              <a:rPr lang="en-GB" sz="12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 data not analysed regularly for trends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96C918-344A-C16A-E14F-E9EFDA95F4E5}"/>
              </a:ext>
            </a:extLst>
          </p:cNvPr>
          <p:cNvSpPr/>
          <p:nvPr/>
        </p:nvSpPr>
        <p:spPr>
          <a:xfrm>
            <a:off x="721654" y="3156754"/>
            <a:ext cx="1235868" cy="9024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Rising cost of flowers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6516273-E8E0-F562-C4BD-E2162F36D508}"/>
              </a:ext>
            </a:extLst>
          </p:cNvPr>
          <p:cNvSpPr/>
          <p:nvPr/>
        </p:nvSpPr>
        <p:spPr>
          <a:xfrm>
            <a:off x="329508" y="4122045"/>
            <a:ext cx="1426367" cy="5691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Expensive sustainable packaging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86BC713-1501-338C-9DE9-2E1281B3F864}"/>
              </a:ext>
            </a:extLst>
          </p:cNvPr>
          <p:cNvSpPr/>
          <p:nvPr/>
        </p:nvSpPr>
        <p:spPr>
          <a:xfrm>
            <a:off x="546165" y="1543656"/>
            <a:ext cx="1194324" cy="83390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Limited online ordering &amp; delivery options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C7660FC-B20E-EC76-C537-246DF7244AB9}"/>
              </a:ext>
            </a:extLst>
          </p:cNvPr>
          <p:cNvSpPr/>
          <p:nvPr/>
        </p:nvSpPr>
        <p:spPr>
          <a:xfrm>
            <a:off x="812504" y="2437508"/>
            <a:ext cx="1396317" cy="4302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Website navigation is confusing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35A97DD-C218-DEA0-4109-092A1CF8019F}"/>
              </a:ext>
            </a:extLst>
          </p:cNvPr>
          <p:cNvSpPr/>
          <p:nvPr/>
        </p:nvSpPr>
        <p:spPr>
          <a:xfrm>
            <a:off x="5990747" y="6024883"/>
            <a:ext cx="5803003" cy="66563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(Kumah 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et al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., 2024,p.85-87)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27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32623-F7AE-5355-C502-F703285E2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773" y="-1177632"/>
            <a:ext cx="6551771" cy="2354026"/>
          </a:xfrm>
        </p:spPr>
        <p:txBody>
          <a:bodyPr/>
          <a:lstStyle/>
          <a:p>
            <a:r>
              <a:rPr lang="en-US" b="0" dirty="0"/>
              <a:t>KEY FINDINGS SUMMARY</a:t>
            </a:r>
          </a:p>
        </p:txBody>
      </p:sp>
      <p:graphicFrame>
        <p:nvGraphicFramePr>
          <p:cNvPr id="568" name="Diagram 567">
            <a:extLst>
              <a:ext uri="{FF2B5EF4-FFF2-40B4-BE49-F238E27FC236}">
                <a16:creationId xmlns:a16="http://schemas.microsoft.com/office/drawing/2014/main" id="{01E22ED7-9AAC-E9A0-68A5-755018B8E8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7579895"/>
              </p:ext>
            </p:extLst>
          </p:nvPr>
        </p:nvGraphicFramePr>
        <p:xfrm>
          <a:off x="-1" y="1941393"/>
          <a:ext cx="11452746" cy="4180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6044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47089156-92F5-576F-53C4-FFD69E100115}"/>
              </a:ext>
            </a:extLst>
          </p:cNvPr>
          <p:cNvSpPr txBox="1"/>
          <p:nvPr/>
        </p:nvSpPr>
        <p:spPr>
          <a:xfrm rot="10800000" flipV="1">
            <a:off x="1249266" y="5010252"/>
            <a:ext cx="9462449" cy="58477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Pacaiova, H.(2015) Analysis and identification of nonconforming products by 5W2H method. </a:t>
            </a:r>
            <a:r>
              <a:rPr lang="en-GB" sz="1600" i="1" dirty="0"/>
              <a:t>Center for Quality</a:t>
            </a:r>
            <a:r>
              <a:rPr lang="en-GB" sz="1600" dirty="0"/>
              <a:t>, pp.33-42.</a:t>
            </a:r>
            <a:endParaRPr lang="en-US" sz="1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5A8ADB-A5C8-7B7E-98F2-35AB7DCC3E10}"/>
              </a:ext>
            </a:extLst>
          </p:cNvPr>
          <p:cNvSpPr txBox="1"/>
          <p:nvPr/>
        </p:nvSpPr>
        <p:spPr>
          <a:xfrm>
            <a:off x="2433851" y="5687"/>
            <a:ext cx="6096000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Reference List:</a:t>
            </a:r>
            <a:r>
              <a:rPr lang="en-US" sz="4400" b="1" dirty="0">
                <a:latin typeface="Arial"/>
                <a:ea typeface="Arial"/>
                <a:cs typeface="Arial"/>
              </a:rPr>
              <a:t> List:</a:t>
            </a:r>
            <a:endParaRPr lang="en-US" dirty="0"/>
          </a:p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0A92EF-D5A1-96A8-E811-810D115258F9}"/>
              </a:ext>
            </a:extLst>
          </p:cNvPr>
          <p:cNvSpPr txBox="1"/>
          <p:nvPr/>
        </p:nvSpPr>
        <p:spPr>
          <a:xfrm>
            <a:off x="893602" y="1314620"/>
            <a:ext cx="944423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Andersen, P.D.( 2025) The PESTEL framework and its variants for analysing the strategic environment: Evolution, limitations and adoption in energy policy research.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Limitations and Adoption in Energy Policy Research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US" sz="1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179AB1-942A-D02A-2961-967934EE847F}"/>
              </a:ext>
            </a:extLst>
          </p:cNvPr>
          <p:cNvSpPr txBox="1"/>
          <p:nvPr/>
        </p:nvSpPr>
        <p:spPr>
          <a:xfrm>
            <a:off x="898763" y="1837850"/>
            <a:ext cx="8779012" cy="30777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Kohli, S., 2023. The World of ‘ands’: Consumers set the tone.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McKinsey &amp; Company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US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C76809-9A6B-28F4-6132-941A0337799E}"/>
              </a:ext>
            </a:extLst>
          </p:cNvPr>
          <p:cNvSpPr/>
          <p:nvPr/>
        </p:nvSpPr>
        <p:spPr>
          <a:xfrm>
            <a:off x="887564" y="2287065"/>
            <a:ext cx="10921805" cy="32433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  <a:highlight>
                  <a:srgbClr val="FFFFFF"/>
                </a:highlight>
                <a:latin typeface="Arial"/>
                <a:cs typeface="Arial"/>
              </a:rPr>
              <a:t>Karadzhov, V. and Patarchanova, E.( 2025) How to create the best PESTEL analysis. </a:t>
            </a:r>
            <a:r>
              <a:rPr lang="en-GB" sz="1400" i="1" dirty="0">
                <a:solidFill>
                  <a:schemeClr val="bg1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Digital Research</a:t>
            </a:r>
            <a:r>
              <a:rPr lang="en-GB" sz="1400" dirty="0">
                <a:solidFill>
                  <a:schemeClr val="bg1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>
                <a:solidFill>
                  <a:schemeClr val="bg1"/>
                </a:solidFill>
                <a:highlight>
                  <a:srgbClr val="FFFFFF"/>
                </a:highlight>
                <a:latin typeface="Arial"/>
                <a:cs typeface="Arial"/>
              </a:rPr>
              <a:t>1</a:t>
            </a:r>
            <a:r>
              <a:rPr lang="en-GB" sz="1400" dirty="0">
                <a:solidFill>
                  <a:schemeClr val="bg1"/>
                </a:solidFill>
                <a:highlight>
                  <a:srgbClr val="FFFFFF"/>
                </a:highlight>
                <a:latin typeface="Arial"/>
                <a:cs typeface="Arial"/>
              </a:rPr>
              <a:t>(3), pp.8-20.</a:t>
            </a:r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99733A-43CD-204A-5F6C-C11C6FF7B605}"/>
              </a:ext>
            </a:extLst>
          </p:cNvPr>
          <p:cNvSpPr/>
          <p:nvPr/>
        </p:nvSpPr>
        <p:spPr>
          <a:xfrm>
            <a:off x="881999" y="3633733"/>
            <a:ext cx="9248964" cy="58663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Sakdiyah, S.H., Eltivia, N. and Afandi, A.( 2022) Root cause analysis using fishbone diagram: company management decision making.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Applied Business, Taxation and Economics Research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(6), pp.566-576.</a:t>
            </a:r>
            <a:endParaRPr lang="en-US" sz="14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50AF20-5E38-1C46-D3C1-E1EEAB56243C}"/>
              </a:ext>
            </a:extLst>
          </p:cNvPr>
          <p:cNvSpPr/>
          <p:nvPr/>
        </p:nvSpPr>
        <p:spPr>
          <a:xfrm>
            <a:off x="744402" y="2826985"/>
            <a:ext cx="10484581" cy="60053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Kumah, A., Nwogu, C.N., Issah, A.R., Obot, E., Kanamitie, D.T., Sifa, J.S. and Aidoo, L.A.(2024) Cause-and-effect (fishbone) diagram: a tool for generating and organizing quality improvement ideas.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Global Journal on Quality and Safety in Healthcare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(2), pp.85-87.</a:t>
            </a:r>
            <a:endParaRPr lang="en-US" sz="14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4C4EB8-C218-CB4E-AD1C-8F759B9B97F5}"/>
              </a:ext>
            </a:extLst>
          </p:cNvPr>
          <p:cNvSpPr/>
          <p:nvPr/>
        </p:nvSpPr>
        <p:spPr>
          <a:xfrm>
            <a:off x="798090" y="4221540"/>
            <a:ext cx="8977588" cy="5803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International Fresh Produce Association(2025) </a:t>
            </a:r>
            <a:r>
              <a:rPr lang="en-GB" sz="1600" i="1" dirty="0"/>
              <a:t>The Floral Industry</a:t>
            </a:r>
            <a:r>
              <a:rPr lang="en-GB" sz="1600" dirty="0"/>
              <a:t>. Freshproduce.com</a:t>
            </a:r>
          </a:p>
        </p:txBody>
      </p:sp>
    </p:spTree>
    <p:extLst>
      <p:ext uri="{BB962C8B-B14F-4D97-AF65-F5344CB8AC3E}">
        <p14:creationId xmlns:p14="http://schemas.microsoft.com/office/powerpoint/2010/main" val="4127695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B500C48-8D93-87C5-7AD4-36CFDB655636}"/>
              </a:ext>
            </a:extLst>
          </p:cNvPr>
          <p:cNvSpPr txBox="1"/>
          <p:nvPr/>
        </p:nvSpPr>
        <p:spPr>
          <a:xfrm>
            <a:off x="819248" y="2508945"/>
            <a:ext cx="4847214" cy="32257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56AA2D-9859-FADF-7C86-875CF5C996FF}"/>
              </a:ext>
            </a:extLst>
          </p:cNvPr>
          <p:cNvSpPr txBox="1"/>
          <p:nvPr/>
        </p:nvSpPr>
        <p:spPr>
          <a:xfrm>
            <a:off x="290246" y="2765390"/>
            <a:ext cx="6775860" cy="209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15" name="Picture 14" descr="Leadership Teamwork Engaging Peoples Strengths Group Members Abdullah">
            <a:extLst>
              <a:ext uri="{FF2B5EF4-FFF2-40B4-BE49-F238E27FC236}">
                <a16:creationId xmlns:a16="http://schemas.microsoft.com/office/drawing/2014/main" id="{E8C78288-9FB0-2FC1-4A52-0192128C90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529" y="1919"/>
            <a:ext cx="6624850" cy="6854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132419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853419_Win32_SL_V5" id="{958D2C9E-948D-4354-BF9D-DF8AE3C2B240}" vid="{22D4A967-05D2-4D72-8594-54CFF34148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21FFAC0-05A2-416A-B06C-C248395482C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F4B194E-8B30-4377-8C59-ECFB902D2A2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2DB9E12-8AC3-4138-BF4D-720A5525AB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{779841C1-F1C7-40EC-B5C1-EE0EDF32B3E3}TFd3b75063-ff25-434d-b12c-efeaf07d16c3292f62b5_win32-75a75c970d8e</Template>
  <TotalTime>712</TotalTime>
  <Words>598</Words>
  <Application>Microsoft Office PowerPoint</Application>
  <PresentationFormat>Widescreen</PresentationFormat>
  <Paragraphs>141</Paragraphs>
  <Slides>12</Slides>
  <Notes>8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Custom</vt:lpstr>
      <vt:lpstr>Student Name: Anita Rai  Student ID: 2511027  Module Code: LCLM4004  Module Name: Problem Solving and Decision Making  Lecturer’s Name: Dr Mucahit Ozden  Component 1: Green Haven Florists</vt:lpstr>
      <vt:lpstr>Agenda</vt:lpstr>
      <vt:lpstr>   Green Haven Florists is a small independent shop in Norwich  Founded in 2016 by Liam and Priya Patel  Known for bespoke floral arrangements and eco-friendly packaging  Popular with local customers, weddings, and corporate clients  Recently facing falling sales due to rising costs and online competition</vt:lpstr>
      <vt:lpstr>Root Problem</vt:lpstr>
      <vt:lpstr>5W2H Analysis Decline in in-Store Sales (Green Haven Florists) </vt:lpstr>
      <vt:lpstr>PowerPoint Presentation</vt:lpstr>
      <vt:lpstr>PESTEL Analysis-Green Haven Florists                    </vt:lpstr>
      <vt:lpstr>Critique of Cause-and-Effect </vt:lpstr>
      <vt:lpstr>PowerPoint Presentation</vt:lpstr>
      <vt:lpstr>KEY FINDINGS SUMMARY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Rai (2511027)</dc:creator>
  <cp:lastModifiedBy>Anita Rai (2511027)</cp:lastModifiedBy>
  <cp:revision>2248</cp:revision>
  <dcterms:created xsi:type="dcterms:W3CDTF">2026-01-26T13:12:44Z</dcterms:created>
  <dcterms:modified xsi:type="dcterms:W3CDTF">2026-02-14T23:04:27Z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