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 id="2147483679" r:id="rId2"/>
  </p:sldMasterIdLst>
  <p:notesMasterIdLst>
    <p:notesMasterId r:id="rId16"/>
  </p:notesMasterIdLst>
  <p:handoutMasterIdLst>
    <p:handoutMasterId r:id="rId17"/>
  </p:handoutMasterIdLst>
  <p:sldIdLst>
    <p:sldId id="281" r:id="rId3"/>
    <p:sldId id="301" r:id="rId4"/>
    <p:sldId id="257" r:id="rId5"/>
    <p:sldId id="283" r:id="rId6"/>
    <p:sldId id="264" r:id="rId7"/>
    <p:sldId id="284" r:id="rId8"/>
    <p:sldId id="286" r:id="rId9"/>
    <p:sldId id="297" r:id="rId10"/>
    <p:sldId id="298" r:id="rId11"/>
    <p:sldId id="291" r:id="rId12"/>
    <p:sldId id="299" r:id="rId13"/>
    <p:sldId id="300" r:id="rId14"/>
    <p:sldId id="2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1F1C"/>
    <a:srgbClr val="0D3047"/>
    <a:srgbClr val="0B2B41"/>
    <a:srgbClr val="114263"/>
    <a:srgbClr val="401918"/>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703" autoAdjust="0"/>
  </p:normalViewPr>
  <p:slideViewPr>
    <p:cSldViewPr snapToGrid="0">
      <p:cViewPr varScale="1">
        <p:scale>
          <a:sx n="74" d="100"/>
          <a:sy n="74" d="100"/>
        </p:scale>
        <p:origin x="420" y="54"/>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82EA5E-F92A-47E2-93F6-1B81B7236BDD}" type="doc">
      <dgm:prSet loTypeId="urn:microsoft.com/office/officeart/2005/8/layout/chart3" loCatId="cycle" qsTypeId="urn:microsoft.com/office/officeart/2005/8/quickstyle/simple3" qsCatId="simple" csTypeId="urn:microsoft.com/office/officeart/2005/8/colors/colorful4" csCatId="colorful" phldr="1"/>
      <dgm:spPr/>
    </dgm:pt>
    <dgm:pt modelId="{19351176-D2E2-42BC-922A-9536030E2A14}">
      <dgm:prSet phldrT="[Text]"/>
      <dgm:spPr/>
      <dgm:t>
        <a:bodyPr/>
        <a:lstStyle/>
        <a:p>
          <a:r>
            <a:rPr lang="en-US" dirty="0"/>
            <a:t>To-do lists</a:t>
          </a:r>
        </a:p>
      </dgm:t>
    </dgm:pt>
    <dgm:pt modelId="{E9A14F3F-4B7A-434B-82A0-1106B66B6544}" type="parTrans" cxnId="{EAA75293-734B-40EC-A7D6-FA68459A3BDC}">
      <dgm:prSet/>
      <dgm:spPr/>
      <dgm:t>
        <a:bodyPr/>
        <a:lstStyle/>
        <a:p>
          <a:endParaRPr lang="en-US"/>
        </a:p>
      </dgm:t>
    </dgm:pt>
    <dgm:pt modelId="{5448280E-9508-489B-8CA5-DF26524F7C95}" type="sibTrans" cxnId="{EAA75293-734B-40EC-A7D6-FA68459A3BDC}">
      <dgm:prSet/>
      <dgm:spPr/>
      <dgm:t>
        <a:bodyPr/>
        <a:lstStyle/>
        <a:p>
          <a:endParaRPr lang="en-US"/>
        </a:p>
      </dgm:t>
    </dgm:pt>
    <dgm:pt modelId="{40F6BBE0-53FC-4728-B352-0E632F8D6198}">
      <dgm:prSet/>
      <dgm:spPr/>
      <dgm:t>
        <a:bodyPr/>
        <a:lstStyle/>
        <a:p>
          <a:r>
            <a:rPr lang="en-US" dirty="0"/>
            <a:t>Notebook</a:t>
          </a:r>
        </a:p>
      </dgm:t>
    </dgm:pt>
    <dgm:pt modelId="{54AC3A26-A3DC-400A-B66D-F3B5889F7395}" type="parTrans" cxnId="{69B13483-EC51-4619-A603-D4CB563BD098}">
      <dgm:prSet/>
      <dgm:spPr/>
      <dgm:t>
        <a:bodyPr/>
        <a:lstStyle/>
        <a:p>
          <a:endParaRPr lang="en-US"/>
        </a:p>
      </dgm:t>
    </dgm:pt>
    <dgm:pt modelId="{B34090C9-7780-4CAB-B9FD-31B34BE095BC}" type="sibTrans" cxnId="{69B13483-EC51-4619-A603-D4CB563BD098}">
      <dgm:prSet/>
      <dgm:spPr/>
      <dgm:t>
        <a:bodyPr/>
        <a:lstStyle/>
        <a:p>
          <a:endParaRPr lang="en-US"/>
        </a:p>
      </dgm:t>
    </dgm:pt>
    <dgm:pt modelId="{4E37F826-75F4-4588-ADD6-E3FEB7D29EFD}">
      <dgm:prSet/>
      <dgm:spPr/>
      <dgm:t>
        <a:bodyPr/>
        <a:lstStyle/>
        <a:p>
          <a:r>
            <a:rPr lang="en-US" dirty="0"/>
            <a:t>Calendar </a:t>
          </a:r>
        </a:p>
      </dgm:t>
    </dgm:pt>
    <dgm:pt modelId="{FEF4D6CF-798E-4E97-BADA-A6AD2BB1F8C5}" type="parTrans" cxnId="{9DC6C569-0E6F-4B0C-9132-4420701704D3}">
      <dgm:prSet/>
      <dgm:spPr/>
      <dgm:t>
        <a:bodyPr/>
        <a:lstStyle/>
        <a:p>
          <a:endParaRPr lang="en-US"/>
        </a:p>
      </dgm:t>
    </dgm:pt>
    <dgm:pt modelId="{C7DDA451-A2A9-4304-96DC-3BACFC63B9F4}" type="sibTrans" cxnId="{9DC6C569-0E6F-4B0C-9132-4420701704D3}">
      <dgm:prSet/>
      <dgm:spPr/>
      <dgm:t>
        <a:bodyPr/>
        <a:lstStyle/>
        <a:p>
          <a:endParaRPr lang="en-US"/>
        </a:p>
      </dgm:t>
    </dgm:pt>
    <dgm:pt modelId="{82291B3C-44E0-43C9-BE29-074F5AEC6AEF}">
      <dgm:prSet/>
      <dgm:spPr/>
      <dgm:t>
        <a:bodyPr/>
        <a:lstStyle/>
        <a:p>
          <a:r>
            <a:rPr lang="en-US" dirty="0"/>
            <a:t>Time-tracker </a:t>
          </a:r>
        </a:p>
      </dgm:t>
    </dgm:pt>
    <dgm:pt modelId="{B639E790-1A72-4D47-A4F0-9D698B484C6F}" type="parTrans" cxnId="{1BD55471-F732-41EF-8E0C-2DCE97633422}">
      <dgm:prSet/>
      <dgm:spPr/>
      <dgm:t>
        <a:bodyPr/>
        <a:lstStyle/>
        <a:p>
          <a:endParaRPr lang="en-US"/>
        </a:p>
      </dgm:t>
    </dgm:pt>
    <dgm:pt modelId="{31B82189-B020-44EB-98C4-6A6B726C480F}" type="sibTrans" cxnId="{1BD55471-F732-41EF-8E0C-2DCE97633422}">
      <dgm:prSet/>
      <dgm:spPr/>
      <dgm:t>
        <a:bodyPr/>
        <a:lstStyle/>
        <a:p>
          <a:endParaRPr lang="en-US"/>
        </a:p>
      </dgm:t>
    </dgm:pt>
    <dgm:pt modelId="{F70C148A-02EE-4108-9268-3BD62D3F885E}" type="pres">
      <dgm:prSet presAssocID="{2C82EA5E-F92A-47E2-93F6-1B81B7236BDD}" presName="compositeShape" presStyleCnt="0">
        <dgm:presLayoutVars>
          <dgm:chMax val="7"/>
          <dgm:dir/>
          <dgm:resizeHandles val="exact"/>
        </dgm:presLayoutVars>
      </dgm:prSet>
      <dgm:spPr/>
    </dgm:pt>
    <dgm:pt modelId="{FF9D82CA-B8A7-4972-BBD7-DFF91470BF62}" type="pres">
      <dgm:prSet presAssocID="{2C82EA5E-F92A-47E2-93F6-1B81B7236BDD}" presName="wedge1" presStyleLbl="node1" presStyleIdx="0" presStyleCnt="4"/>
      <dgm:spPr/>
    </dgm:pt>
    <dgm:pt modelId="{F207C3ED-5EED-4FDE-BF4B-CBC971441597}" type="pres">
      <dgm:prSet presAssocID="{2C82EA5E-F92A-47E2-93F6-1B81B7236BDD}" presName="wedge1Tx" presStyleLbl="node1" presStyleIdx="0" presStyleCnt="4">
        <dgm:presLayoutVars>
          <dgm:chMax val="0"/>
          <dgm:chPref val="0"/>
          <dgm:bulletEnabled val="1"/>
        </dgm:presLayoutVars>
      </dgm:prSet>
      <dgm:spPr/>
    </dgm:pt>
    <dgm:pt modelId="{B87A5F6B-926D-4D3E-A585-7E83BA000B86}" type="pres">
      <dgm:prSet presAssocID="{2C82EA5E-F92A-47E2-93F6-1B81B7236BDD}" presName="wedge2" presStyleLbl="node1" presStyleIdx="1" presStyleCnt="4"/>
      <dgm:spPr/>
    </dgm:pt>
    <dgm:pt modelId="{E0B79560-BE88-4894-B095-0BACC5ED992A}" type="pres">
      <dgm:prSet presAssocID="{2C82EA5E-F92A-47E2-93F6-1B81B7236BDD}" presName="wedge2Tx" presStyleLbl="node1" presStyleIdx="1" presStyleCnt="4">
        <dgm:presLayoutVars>
          <dgm:chMax val="0"/>
          <dgm:chPref val="0"/>
          <dgm:bulletEnabled val="1"/>
        </dgm:presLayoutVars>
      </dgm:prSet>
      <dgm:spPr/>
    </dgm:pt>
    <dgm:pt modelId="{7233CB3F-8E11-4879-9660-9EC84F9503FF}" type="pres">
      <dgm:prSet presAssocID="{2C82EA5E-F92A-47E2-93F6-1B81B7236BDD}" presName="wedge3" presStyleLbl="node1" presStyleIdx="2" presStyleCnt="4"/>
      <dgm:spPr/>
    </dgm:pt>
    <dgm:pt modelId="{54AE498E-257C-466C-A91E-8F08B73E2A5F}" type="pres">
      <dgm:prSet presAssocID="{2C82EA5E-F92A-47E2-93F6-1B81B7236BDD}" presName="wedge3Tx" presStyleLbl="node1" presStyleIdx="2" presStyleCnt="4">
        <dgm:presLayoutVars>
          <dgm:chMax val="0"/>
          <dgm:chPref val="0"/>
          <dgm:bulletEnabled val="1"/>
        </dgm:presLayoutVars>
      </dgm:prSet>
      <dgm:spPr/>
    </dgm:pt>
    <dgm:pt modelId="{C5184256-1F90-4F98-B789-32713F309587}" type="pres">
      <dgm:prSet presAssocID="{2C82EA5E-F92A-47E2-93F6-1B81B7236BDD}" presName="wedge4" presStyleLbl="node1" presStyleIdx="3" presStyleCnt="4"/>
      <dgm:spPr/>
    </dgm:pt>
    <dgm:pt modelId="{33C3066C-1DD2-4359-9E39-A4B1F6D7B68F}" type="pres">
      <dgm:prSet presAssocID="{2C82EA5E-F92A-47E2-93F6-1B81B7236BDD}" presName="wedge4Tx" presStyleLbl="node1" presStyleIdx="3" presStyleCnt="4">
        <dgm:presLayoutVars>
          <dgm:chMax val="0"/>
          <dgm:chPref val="0"/>
          <dgm:bulletEnabled val="1"/>
        </dgm:presLayoutVars>
      </dgm:prSet>
      <dgm:spPr/>
    </dgm:pt>
  </dgm:ptLst>
  <dgm:cxnLst>
    <dgm:cxn modelId="{9714540B-3469-4FA1-8C66-7F534D94ECD0}" type="presOf" srcId="{19351176-D2E2-42BC-922A-9536030E2A14}" destId="{FF9D82CA-B8A7-4972-BBD7-DFF91470BF62}" srcOrd="0" destOrd="0" presId="urn:microsoft.com/office/officeart/2005/8/layout/chart3"/>
    <dgm:cxn modelId="{0A7FC20D-CF06-44E9-91CC-25A99346388B}" type="presOf" srcId="{4E37F826-75F4-4588-ADD6-E3FEB7D29EFD}" destId="{54AE498E-257C-466C-A91E-8F08B73E2A5F}" srcOrd="1" destOrd="0" presId="urn:microsoft.com/office/officeart/2005/8/layout/chart3"/>
    <dgm:cxn modelId="{88EF7F27-D1E8-4F52-A952-3579EF40344E}" type="presOf" srcId="{40F6BBE0-53FC-4728-B352-0E632F8D6198}" destId="{B87A5F6B-926D-4D3E-A585-7E83BA000B86}" srcOrd="0" destOrd="0" presId="urn:microsoft.com/office/officeart/2005/8/layout/chart3"/>
    <dgm:cxn modelId="{D7D54630-887E-4C20-B07E-B085EDF2F43E}" type="presOf" srcId="{82291B3C-44E0-43C9-BE29-074F5AEC6AEF}" destId="{C5184256-1F90-4F98-B789-32713F309587}" srcOrd="0" destOrd="0" presId="urn:microsoft.com/office/officeart/2005/8/layout/chart3"/>
    <dgm:cxn modelId="{B660A544-B10B-4F68-96ED-0AD7FAE35E9D}" type="presOf" srcId="{4E37F826-75F4-4588-ADD6-E3FEB7D29EFD}" destId="{7233CB3F-8E11-4879-9660-9EC84F9503FF}" srcOrd="0" destOrd="0" presId="urn:microsoft.com/office/officeart/2005/8/layout/chart3"/>
    <dgm:cxn modelId="{9DC6C569-0E6F-4B0C-9132-4420701704D3}" srcId="{2C82EA5E-F92A-47E2-93F6-1B81B7236BDD}" destId="{4E37F826-75F4-4588-ADD6-E3FEB7D29EFD}" srcOrd="2" destOrd="0" parTransId="{FEF4D6CF-798E-4E97-BADA-A6AD2BB1F8C5}" sibTransId="{C7DDA451-A2A9-4304-96DC-3BACFC63B9F4}"/>
    <dgm:cxn modelId="{1BD55471-F732-41EF-8E0C-2DCE97633422}" srcId="{2C82EA5E-F92A-47E2-93F6-1B81B7236BDD}" destId="{82291B3C-44E0-43C9-BE29-074F5AEC6AEF}" srcOrd="3" destOrd="0" parTransId="{B639E790-1A72-4D47-A4F0-9D698B484C6F}" sibTransId="{31B82189-B020-44EB-98C4-6A6B726C480F}"/>
    <dgm:cxn modelId="{3CCEE457-8B2E-40A0-B62E-383F74C4960B}" type="presOf" srcId="{2C82EA5E-F92A-47E2-93F6-1B81B7236BDD}" destId="{F70C148A-02EE-4108-9268-3BD62D3F885E}" srcOrd="0" destOrd="0" presId="urn:microsoft.com/office/officeart/2005/8/layout/chart3"/>
    <dgm:cxn modelId="{69B13483-EC51-4619-A603-D4CB563BD098}" srcId="{2C82EA5E-F92A-47E2-93F6-1B81B7236BDD}" destId="{40F6BBE0-53FC-4728-B352-0E632F8D6198}" srcOrd="1" destOrd="0" parTransId="{54AC3A26-A3DC-400A-B66D-F3B5889F7395}" sibTransId="{B34090C9-7780-4CAB-B9FD-31B34BE095BC}"/>
    <dgm:cxn modelId="{EAA75293-734B-40EC-A7D6-FA68459A3BDC}" srcId="{2C82EA5E-F92A-47E2-93F6-1B81B7236BDD}" destId="{19351176-D2E2-42BC-922A-9536030E2A14}" srcOrd="0" destOrd="0" parTransId="{E9A14F3F-4B7A-434B-82A0-1106B66B6544}" sibTransId="{5448280E-9508-489B-8CA5-DF26524F7C95}"/>
    <dgm:cxn modelId="{738BDE98-FA5C-4BD9-8A22-5F630091C5CF}" type="presOf" srcId="{40F6BBE0-53FC-4728-B352-0E632F8D6198}" destId="{E0B79560-BE88-4894-B095-0BACC5ED992A}" srcOrd="1" destOrd="0" presId="urn:microsoft.com/office/officeart/2005/8/layout/chart3"/>
    <dgm:cxn modelId="{2C79A09B-1461-44CC-8CA5-16639A7FECA2}" type="presOf" srcId="{82291B3C-44E0-43C9-BE29-074F5AEC6AEF}" destId="{33C3066C-1DD2-4359-9E39-A4B1F6D7B68F}" srcOrd="1" destOrd="0" presId="urn:microsoft.com/office/officeart/2005/8/layout/chart3"/>
    <dgm:cxn modelId="{BCFD309D-B61D-4ED2-94A5-15CE0EA4C832}" type="presOf" srcId="{19351176-D2E2-42BC-922A-9536030E2A14}" destId="{F207C3ED-5EED-4FDE-BF4B-CBC971441597}" srcOrd="1" destOrd="0" presId="urn:microsoft.com/office/officeart/2005/8/layout/chart3"/>
    <dgm:cxn modelId="{E3D6BCB7-A78D-4A7A-8E9F-7DBA6D81084A}" type="presParOf" srcId="{F70C148A-02EE-4108-9268-3BD62D3F885E}" destId="{FF9D82CA-B8A7-4972-BBD7-DFF91470BF62}" srcOrd="0" destOrd="0" presId="urn:microsoft.com/office/officeart/2005/8/layout/chart3"/>
    <dgm:cxn modelId="{671A0832-3121-4F96-95C4-70D4112269CB}" type="presParOf" srcId="{F70C148A-02EE-4108-9268-3BD62D3F885E}" destId="{F207C3ED-5EED-4FDE-BF4B-CBC971441597}" srcOrd="1" destOrd="0" presId="urn:microsoft.com/office/officeart/2005/8/layout/chart3"/>
    <dgm:cxn modelId="{4244074A-866C-44BB-88F5-22F336F5FAB1}" type="presParOf" srcId="{F70C148A-02EE-4108-9268-3BD62D3F885E}" destId="{B87A5F6B-926D-4D3E-A585-7E83BA000B86}" srcOrd="2" destOrd="0" presId="urn:microsoft.com/office/officeart/2005/8/layout/chart3"/>
    <dgm:cxn modelId="{F96CE0C5-6978-434C-9E7A-EFC44DBD9AB3}" type="presParOf" srcId="{F70C148A-02EE-4108-9268-3BD62D3F885E}" destId="{E0B79560-BE88-4894-B095-0BACC5ED992A}" srcOrd="3" destOrd="0" presId="urn:microsoft.com/office/officeart/2005/8/layout/chart3"/>
    <dgm:cxn modelId="{6ECDC6DC-9B52-4540-AF7F-0B687244F77A}" type="presParOf" srcId="{F70C148A-02EE-4108-9268-3BD62D3F885E}" destId="{7233CB3F-8E11-4879-9660-9EC84F9503FF}" srcOrd="4" destOrd="0" presId="urn:microsoft.com/office/officeart/2005/8/layout/chart3"/>
    <dgm:cxn modelId="{C3B7F749-F727-46CC-9CE2-65B234A75D4F}" type="presParOf" srcId="{F70C148A-02EE-4108-9268-3BD62D3F885E}" destId="{54AE498E-257C-466C-A91E-8F08B73E2A5F}" srcOrd="5" destOrd="0" presId="urn:microsoft.com/office/officeart/2005/8/layout/chart3"/>
    <dgm:cxn modelId="{CB9E5F53-6097-426F-8752-6EA947369BCB}" type="presParOf" srcId="{F70C148A-02EE-4108-9268-3BD62D3F885E}" destId="{C5184256-1F90-4F98-B789-32713F309587}" srcOrd="6" destOrd="0" presId="urn:microsoft.com/office/officeart/2005/8/layout/chart3"/>
    <dgm:cxn modelId="{71EBB8FC-355D-490C-ADA4-100E2D3C45E9}" type="presParOf" srcId="{F70C148A-02EE-4108-9268-3BD62D3F885E}" destId="{33C3066C-1DD2-4359-9E39-A4B1F6D7B68F}"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BF0A-2ECA-4A48-9D8E-E736A0B789F3}" type="doc">
      <dgm:prSet loTypeId="urn:microsoft.com/office/officeart/2005/8/layout/hProcess9" loCatId="process" qsTypeId="urn:microsoft.com/office/officeart/2005/8/quickstyle/simple3" qsCatId="simple" csTypeId="urn:microsoft.com/office/officeart/2005/8/colors/colorful1" csCatId="colorful" phldr="1"/>
      <dgm:spPr/>
      <dgm:t>
        <a:bodyPr/>
        <a:lstStyle/>
        <a:p>
          <a:endParaRPr lang="en-US"/>
        </a:p>
      </dgm:t>
    </dgm:pt>
    <dgm:pt modelId="{8FEB5A57-27E6-435D-A88C-4E5A9C7F6650}">
      <dgm:prSet phldrT="[Text]" custT="1"/>
      <dgm:spPr/>
      <dgm:t>
        <a:bodyPr/>
        <a:lstStyle/>
        <a:p>
          <a:r>
            <a:rPr lang="en-US" sz="1000" dirty="0">
              <a:latin typeface="Arial" panose="020B0604020202020204" pitchFamily="34" charset="0"/>
              <a:cs typeface="Arial" panose="020B0604020202020204" pitchFamily="34" charset="0"/>
            </a:rPr>
            <a:t>Communication skills</a:t>
          </a:r>
        </a:p>
      </dgm:t>
    </dgm:pt>
    <dgm:pt modelId="{169C30C9-0153-4787-9B51-24B166435C39}" type="parTrans" cxnId="{1AD38564-39E2-4F0D-9B84-7E4DC31A9CC3}">
      <dgm:prSet/>
      <dgm:spPr/>
      <dgm:t>
        <a:bodyPr/>
        <a:lstStyle/>
        <a:p>
          <a:endParaRPr lang="en-US" sz="1000">
            <a:latin typeface="Arial" panose="020B0604020202020204" pitchFamily="34" charset="0"/>
            <a:cs typeface="Arial" panose="020B0604020202020204" pitchFamily="34" charset="0"/>
          </a:endParaRPr>
        </a:p>
      </dgm:t>
    </dgm:pt>
    <dgm:pt modelId="{3C59FD0B-A973-4A2B-9134-74ED441B75E1}" type="sibTrans" cxnId="{1AD38564-39E2-4F0D-9B84-7E4DC31A9CC3}">
      <dgm:prSet/>
      <dgm:spPr/>
      <dgm:t>
        <a:bodyPr/>
        <a:lstStyle/>
        <a:p>
          <a:endParaRPr lang="en-US" sz="1000">
            <a:latin typeface="Arial" panose="020B0604020202020204" pitchFamily="34" charset="0"/>
            <a:cs typeface="Arial" panose="020B0604020202020204" pitchFamily="34" charset="0"/>
          </a:endParaRPr>
        </a:p>
      </dgm:t>
    </dgm:pt>
    <dgm:pt modelId="{8128C731-FA4F-47F9-B982-4197178E8640}">
      <dgm:prSet custT="1"/>
      <dgm:spPr/>
      <dgm:t>
        <a:bodyPr/>
        <a:lstStyle/>
        <a:p>
          <a:r>
            <a:rPr lang="en-US" sz="1000" dirty="0">
              <a:latin typeface="Arial" panose="020B0604020202020204" pitchFamily="34" charset="0"/>
              <a:cs typeface="Arial" panose="020B0604020202020204" pitchFamily="34" charset="0"/>
            </a:rPr>
            <a:t>Time management skills</a:t>
          </a:r>
        </a:p>
      </dgm:t>
    </dgm:pt>
    <dgm:pt modelId="{4DABB4C0-559C-431F-AB82-4FF5A2BD2CBC}" type="parTrans" cxnId="{1E1CA0DF-A8C1-42A2-9D85-65B0AACCD3E4}">
      <dgm:prSet/>
      <dgm:spPr/>
      <dgm:t>
        <a:bodyPr/>
        <a:lstStyle/>
        <a:p>
          <a:endParaRPr lang="en-US" sz="1000">
            <a:latin typeface="Arial" panose="020B0604020202020204" pitchFamily="34" charset="0"/>
            <a:cs typeface="Arial" panose="020B0604020202020204" pitchFamily="34" charset="0"/>
          </a:endParaRPr>
        </a:p>
      </dgm:t>
    </dgm:pt>
    <dgm:pt modelId="{72C2FE27-BB0D-4B9D-865A-5B1E04633731}" type="sibTrans" cxnId="{1E1CA0DF-A8C1-42A2-9D85-65B0AACCD3E4}">
      <dgm:prSet/>
      <dgm:spPr/>
      <dgm:t>
        <a:bodyPr/>
        <a:lstStyle/>
        <a:p>
          <a:endParaRPr lang="en-US" sz="1000">
            <a:latin typeface="Arial" panose="020B0604020202020204" pitchFamily="34" charset="0"/>
            <a:cs typeface="Arial" panose="020B0604020202020204" pitchFamily="34" charset="0"/>
          </a:endParaRPr>
        </a:p>
      </dgm:t>
    </dgm:pt>
    <dgm:pt modelId="{FE4D444F-3A42-4409-B167-27BBD050F593}">
      <dgm:prSet custT="1"/>
      <dgm:spPr/>
      <dgm:t>
        <a:bodyPr/>
        <a:lstStyle/>
        <a:p>
          <a:r>
            <a:rPr lang="en-US" sz="1000" dirty="0">
              <a:latin typeface="Arial" panose="020B0604020202020204" pitchFamily="34" charset="0"/>
              <a:cs typeface="Arial" panose="020B0604020202020204" pitchFamily="34" charset="0"/>
            </a:rPr>
            <a:t>Organizational skills</a:t>
          </a:r>
        </a:p>
      </dgm:t>
    </dgm:pt>
    <dgm:pt modelId="{6470E789-9511-4CD8-B87F-327C8F54179F}" type="parTrans" cxnId="{5239B1B0-A689-4394-8ACE-B9B960BC866F}">
      <dgm:prSet/>
      <dgm:spPr/>
      <dgm:t>
        <a:bodyPr/>
        <a:lstStyle/>
        <a:p>
          <a:endParaRPr lang="en-US" sz="1000">
            <a:latin typeface="Arial" panose="020B0604020202020204" pitchFamily="34" charset="0"/>
            <a:cs typeface="Arial" panose="020B0604020202020204" pitchFamily="34" charset="0"/>
          </a:endParaRPr>
        </a:p>
      </dgm:t>
    </dgm:pt>
    <dgm:pt modelId="{84DE06BF-AD72-420D-8CF5-172916FA0A8C}" type="sibTrans" cxnId="{5239B1B0-A689-4394-8ACE-B9B960BC866F}">
      <dgm:prSet/>
      <dgm:spPr/>
      <dgm:t>
        <a:bodyPr/>
        <a:lstStyle/>
        <a:p>
          <a:endParaRPr lang="en-US" sz="1000">
            <a:latin typeface="Arial" panose="020B0604020202020204" pitchFamily="34" charset="0"/>
            <a:cs typeface="Arial" panose="020B0604020202020204" pitchFamily="34" charset="0"/>
          </a:endParaRPr>
        </a:p>
      </dgm:t>
    </dgm:pt>
    <dgm:pt modelId="{7E2698DE-63FE-4E4C-ABD0-DF0B1A08B790}">
      <dgm:prSet custT="1"/>
      <dgm:spPr/>
      <dgm:t>
        <a:bodyPr/>
        <a:lstStyle/>
        <a:p>
          <a:r>
            <a:rPr lang="en-US" sz="1000" dirty="0">
              <a:latin typeface="Arial" panose="020B0604020202020204" pitchFamily="34" charset="0"/>
              <a:cs typeface="Arial" panose="020B0604020202020204" pitchFamily="34" charset="0"/>
            </a:rPr>
            <a:t>Problem solving skills</a:t>
          </a:r>
        </a:p>
      </dgm:t>
    </dgm:pt>
    <dgm:pt modelId="{08B32292-ED96-4FF3-AF5B-99B1776A6B88}" type="parTrans" cxnId="{92D89195-05FE-4313-B19C-3718DE5C737E}">
      <dgm:prSet/>
      <dgm:spPr/>
      <dgm:t>
        <a:bodyPr/>
        <a:lstStyle/>
        <a:p>
          <a:endParaRPr lang="en-US" sz="1000">
            <a:latin typeface="Arial" panose="020B0604020202020204" pitchFamily="34" charset="0"/>
            <a:cs typeface="Arial" panose="020B0604020202020204" pitchFamily="34" charset="0"/>
          </a:endParaRPr>
        </a:p>
      </dgm:t>
    </dgm:pt>
    <dgm:pt modelId="{1E8BCB17-D41D-47F5-92E8-AA566536B12D}" type="sibTrans" cxnId="{92D89195-05FE-4313-B19C-3718DE5C737E}">
      <dgm:prSet/>
      <dgm:spPr/>
      <dgm:t>
        <a:bodyPr/>
        <a:lstStyle/>
        <a:p>
          <a:endParaRPr lang="en-US" sz="1000">
            <a:latin typeface="Arial" panose="020B0604020202020204" pitchFamily="34" charset="0"/>
            <a:cs typeface="Arial" panose="020B0604020202020204" pitchFamily="34" charset="0"/>
          </a:endParaRPr>
        </a:p>
      </dgm:t>
    </dgm:pt>
    <dgm:pt modelId="{F6D18656-3FC7-482F-A3AC-D1300D283652}">
      <dgm:prSet custT="1"/>
      <dgm:spPr/>
      <dgm:t>
        <a:bodyPr/>
        <a:lstStyle/>
        <a:p>
          <a:r>
            <a:rPr lang="en-US" sz="1000" dirty="0">
              <a:latin typeface="Arial" panose="020B0604020202020204" pitchFamily="34" charset="0"/>
              <a:cs typeface="Arial" panose="020B0604020202020204" pitchFamily="34" charset="0"/>
            </a:rPr>
            <a:t>Interpersonal skills</a:t>
          </a:r>
        </a:p>
      </dgm:t>
    </dgm:pt>
    <dgm:pt modelId="{6F8B0F79-38D7-43A6-AD2E-3420C8B51090}" type="parTrans" cxnId="{BBCB8D3A-FB84-48B4-8995-33D85F7B32E7}">
      <dgm:prSet/>
      <dgm:spPr/>
      <dgm:t>
        <a:bodyPr/>
        <a:lstStyle/>
        <a:p>
          <a:endParaRPr lang="en-US" sz="1000">
            <a:latin typeface="Arial" panose="020B0604020202020204" pitchFamily="34" charset="0"/>
            <a:cs typeface="Arial" panose="020B0604020202020204" pitchFamily="34" charset="0"/>
          </a:endParaRPr>
        </a:p>
      </dgm:t>
    </dgm:pt>
    <dgm:pt modelId="{BC99BC87-5B90-406E-933A-11B47E74F6A9}" type="sibTrans" cxnId="{BBCB8D3A-FB84-48B4-8995-33D85F7B32E7}">
      <dgm:prSet/>
      <dgm:spPr/>
      <dgm:t>
        <a:bodyPr/>
        <a:lstStyle/>
        <a:p>
          <a:endParaRPr lang="en-US" sz="1000">
            <a:latin typeface="Arial" panose="020B0604020202020204" pitchFamily="34" charset="0"/>
            <a:cs typeface="Arial" panose="020B0604020202020204" pitchFamily="34" charset="0"/>
          </a:endParaRPr>
        </a:p>
      </dgm:t>
    </dgm:pt>
    <dgm:pt modelId="{E69AD4F5-8404-4C66-A0E5-B1BDD9AAE42A}">
      <dgm:prSet custT="1"/>
      <dgm:spPr/>
      <dgm:t>
        <a:bodyPr/>
        <a:lstStyle/>
        <a:p>
          <a:r>
            <a:rPr lang="en-US" sz="1000" dirty="0">
              <a:latin typeface="Arial" panose="020B0604020202020204" pitchFamily="34" charset="0"/>
              <a:cs typeface="Arial" panose="020B0604020202020204" pitchFamily="34" charset="0"/>
            </a:rPr>
            <a:t>Technical skills</a:t>
          </a:r>
        </a:p>
      </dgm:t>
    </dgm:pt>
    <dgm:pt modelId="{F10A554B-8640-452A-B784-1F91596AA7C1}" type="parTrans" cxnId="{E8767926-83F8-449C-8498-EE8A7DC241FB}">
      <dgm:prSet/>
      <dgm:spPr/>
      <dgm:t>
        <a:bodyPr/>
        <a:lstStyle/>
        <a:p>
          <a:endParaRPr lang="en-US" sz="1000">
            <a:latin typeface="Arial" panose="020B0604020202020204" pitchFamily="34" charset="0"/>
            <a:cs typeface="Arial" panose="020B0604020202020204" pitchFamily="34" charset="0"/>
          </a:endParaRPr>
        </a:p>
      </dgm:t>
    </dgm:pt>
    <dgm:pt modelId="{53C1019B-ED79-43DA-B5E8-B8AC24618855}" type="sibTrans" cxnId="{E8767926-83F8-449C-8498-EE8A7DC241FB}">
      <dgm:prSet/>
      <dgm:spPr/>
      <dgm:t>
        <a:bodyPr/>
        <a:lstStyle/>
        <a:p>
          <a:endParaRPr lang="en-US" sz="1000">
            <a:latin typeface="Arial" panose="020B0604020202020204" pitchFamily="34" charset="0"/>
            <a:cs typeface="Arial" panose="020B0604020202020204" pitchFamily="34" charset="0"/>
          </a:endParaRPr>
        </a:p>
      </dgm:t>
    </dgm:pt>
    <dgm:pt modelId="{E197ED37-1890-45CE-8A31-BE17F2E59227}">
      <dgm:prSet custT="1"/>
      <dgm:spPr/>
      <dgm:t>
        <a:bodyPr/>
        <a:lstStyle/>
        <a:p>
          <a:r>
            <a:rPr lang="en-US" sz="1000" dirty="0">
              <a:latin typeface="Arial" panose="020B0604020202020204" pitchFamily="34" charset="0"/>
              <a:cs typeface="Arial" panose="020B0604020202020204" pitchFamily="34" charset="0"/>
            </a:rPr>
            <a:t>Team working skills</a:t>
          </a:r>
        </a:p>
      </dgm:t>
    </dgm:pt>
    <dgm:pt modelId="{F3B7C593-15CD-4BBA-BE50-E654746B58A3}" type="parTrans" cxnId="{5B8BBCF1-2631-4AE1-ABF3-05CB6190DB56}">
      <dgm:prSet/>
      <dgm:spPr/>
      <dgm:t>
        <a:bodyPr/>
        <a:lstStyle/>
        <a:p>
          <a:endParaRPr lang="en-US" sz="1000">
            <a:latin typeface="Arial" panose="020B0604020202020204" pitchFamily="34" charset="0"/>
            <a:cs typeface="Arial" panose="020B0604020202020204" pitchFamily="34" charset="0"/>
          </a:endParaRPr>
        </a:p>
      </dgm:t>
    </dgm:pt>
    <dgm:pt modelId="{D61AFB6D-1923-40C2-B7F2-B7A41F66EE93}" type="sibTrans" cxnId="{5B8BBCF1-2631-4AE1-ABF3-05CB6190DB56}">
      <dgm:prSet/>
      <dgm:spPr/>
      <dgm:t>
        <a:bodyPr/>
        <a:lstStyle/>
        <a:p>
          <a:endParaRPr lang="en-US" sz="1000">
            <a:latin typeface="Arial" panose="020B0604020202020204" pitchFamily="34" charset="0"/>
            <a:cs typeface="Arial" panose="020B0604020202020204" pitchFamily="34" charset="0"/>
          </a:endParaRPr>
        </a:p>
      </dgm:t>
    </dgm:pt>
    <dgm:pt modelId="{08096F28-6132-4786-8FF6-34310ECDFD0A}">
      <dgm:prSet custT="1"/>
      <dgm:spPr/>
      <dgm:t>
        <a:bodyPr/>
        <a:lstStyle/>
        <a:p>
          <a:r>
            <a:rPr lang="en-US" sz="1000" dirty="0">
              <a:latin typeface="Arial" panose="020B0604020202020204" pitchFamily="34" charset="0"/>
              <a:cs typeface="Arial" panose="020B0604020202020204" pitchFamily="34" charset="0"/>
            </a:rPr>
            <a:t>Counselling and mentoring skills</a:t>
          </a:r>
        </a:p>
      </dgm:t>
    </dgm:pt>
    <dgm:pt modelId="{6E5AAD85-59BC-45E7-97DE-84BFE3FC2BD3}" type="parTrans" cxnId="{08544C51-FCE2-44BD-A0C1-097DFE835C99}">
      <dgm:prSet/>
      <dgm:spPr/>
      <dgm:t>
        <a:bodyPr/>
        <a:lstStyle/>
        <a:p>
          <a:endParaRPr lang="en-US" sz="1000">
            <a:latin typeface="Arial" panose="020B0604020202020204" pitchFamily="34" charset="0"/>
            <a:cs typeface="Arial" panose="020B0604020202020204" pitchFamily="34" charset="0"/>
          </a:endParaRPr>
        </a:p>
      </dgm:t>
    </dgm:pt>
    <dgm:pt modelId="{B2F59297-3D51-45A4-904A-430D019130CC}" type="sibTrans" cxnId="{08544C51-FCE2-44BD-A0C1-097DFE835C99}">
      <dgm:prSet/>
      <dgm:spPr/>
      <dgm:t>
        <a:bodyPr/>
        <a:lstStyle/>
        <a:p>
          <a:endParaRPr lang="en-US" sz="1000">
            <a:latin typeface="Arial" panose="020B0604020202020204" pitchFamily="34" charset="0"/>
            <a:cs typeface="Arial" panose="020B0604020202020204" pitchFamily="34" charset="0"/>
          </a:endParaRPr>
        </a:p>
      </dgm:t>
    </dgm:pt>
    <dgm:pt modelId="{2F7BBFC1-70CC-47AE-BBDC-50DBC474AD60}">
      <dgm:prSet custT="1"/>
      <dgm:spPr/>
      <dgm:t>
        <a:bodyPr/>
        <a:lstStyle/>
        <a:p>
          <a:r>
            <a:rPr lang="en-US" sz="1000" dirty="0">
              <a:latin typeface="Arial" panose="020B0604020202020204" pitchFamily="34" charset="0"/>
              <a:cs typeface="Arial" panose="020B0604020202020204" pitchFamily="34" charset="0"/>
            </a:rPr>
            <a:t>Negotiation skills</a:t>
          </a:r>
        </a:p>
      </dgm:t>
    </dgm:pt>
    <dgm:pt modelId="{A5AD136A-575B-45B2-8F79-DB5E408825DB}" type="parTrans" cxnId="{A996D92F-DC24-466D-BDD5-72487AF64005}">
      <dgm:prSet/>
      <dgm:spPr/>
      <dgm:t>
        <a:bodyPr/>
        <a:lstStyle/>
        <a:p>
          <a:endParaRPr lang="en-US" sz="1000">
            <a:latin typeface="Arial" panose="020B0604020202020204" pitchFamily="34" charset="0"/>
            <a:cs typeface="Arial" panose="020B0604020202020204" pitchFamily="34" charset="0"/>
          </a:endParaRPr>
        </a:p>
      </dgm:t>
    </dgm:pt>
    <dgm:pt modelId="{3F124275-9AE5-49DC-82A4-B61235C476BB}" type="sibTrans" cxnId="{A996D92F-DC24-466D-BDD5-72487AF64005}">
      <dgm:prSet/>
      <dgm:spPr/>
      <dgm:t>
        <a:bodyPr/>
        <a:lstStyle/>
        <a:p>
          <a:endParaRPr lang="en-US" sz="1000">
            <a:latin typeface="Arial" panose="020B0604020202020204" pitchFamily="34" charset="0"/>
            <a:cs typeface="Arial" panose="020B0604020202020204" pitchFamily="34" charset="0"/>
          </a:endParaRPr>
        </a:p>
      </dgm:t>
    </dgm:pt>
    <dgm:pt modelId="{F90B9928-4BAA-41F4-8C06-82625397C4B2}" type="pres">
      <dgm:prSet presAssocID="{4948BF0A-2ECA-4A48-9D8E-E736A0B789F3}" presName="CompostProcess" presStyleCnt="0">
        <dgm:presLayoutVars>
          <dgm:dir/>
          <dgm:resizeHandles val="exact"/>
        </dgm:presLayoutVars>
      </dgm:prSet>
      <dgm:spPr/>
    </dgm:pt>
    <dgm:pt modelId="{083D9CB9-1D3E-4927-899D-88C478CBBCDB}" type="pres">
      <dgm:prSet presAssocID="{4948BF0A-2ECA-4A48-9D8E-E736A0B789F3}" presName="arrow" presStyleLbl="bgShp" presStyleIdx="0" presStyleCnt="1"/>
      <dgm:spPr/>
    </dgm:pt>
    <dgm:pt modelId="{4A1FCC63-F9C8-4247-968F-0AB372F1EBB4}" type="pres">
      <dgm:prSet presAssocID="{4948BF0A-2ECA-4A48-9D8E-E736A0B789F3}" presName="linearProcess" presStyleCnt="0"/>
      <dgm:spPr/>
    </dgm:pt>
    <dgm:pt modelId="{E622C547-567A-4E13-9F83-EE16E9704DC8}" type="pres">
      <dgm:prSet presAssocID="{8FEB5A57-27E6-435D-A88C-4E5A9C7F6650}" presName="textNode" presStyleLbl="node1" presStyleIdx="0" presStyleCnt="9">
        <dgm:presLayoutVars>
          <dgm:bulletEnabled val="1"/>
        </dgm:presLayoutVars>
      </dgm:prSet>
      <dgm:spPr/>
    </dgm:pt>
    <dgm:pt modelId="{2B5C2123-0036-42D9-88B8-6008D41DFD93}" type="pres">
      <dgm:prSet presAssocID="{3C59FD0B-A973-4A2B-9134-74ED441B75E1}" presName="sibTrans" presStyleCnt="0"/>
      <dgm:spPr/>
    </dgm:pt>
    <dgm:pt modelId="{0540CF30-E8E4-4A5C-9A57-96DAEC0FA5D8}" type="pres">
      <dgm:prSet presAssocID="{8128C731-FA4F-47F9-B982-4197178E8640}" presName="textNode" presStyleLbl="node1" presStyleIdx="1" presStyleCnt="9">
        <dgm:presLayoutVars>
          <dgm:bulletEnabled val="1"/>
        </dgm:presLayoutVars>
      </dgm:prSet>
      <dgm:spPr/>
    </dgm:pt>
    <dgm:pt modelId="{4672C179-4C8A-4C92-A4B8-5D605C2D656B}" type="pres">
      <dgm:prSet presAssocID="{72C2FE27-BB0D-4B9D-865A-5B1E04633731}" presName="sibTrans" presStyleCnt="0"/>
      <dgm:spPr/>
    </dgm:pt>
    <dgm:pt modelId="{20A76900-4BFD-41B5-B7FF-8399C674FEE8}" type="pres">
      <dgm:prSet presAssocID="{FE4D444F-3A42-4409-B167-27BBD050F593}" presName="textNode" presStyleLbl="node1" presStyleIdx="2" presStyleCnt="9">
        <dgm:presLayoutVars>
          <dgm:bulletEnabled val="1"/>
        </dgm:presLayoutVars>
      </dgm:prSet>
      <dgm:spPr/>
    </dgm:pt>
    <dgm:pt modelId="{6A923085-4D14-402E-AB5D-D5077F80D933}" type="pres">
      <dgm:prSet presAssocID="{84DE06BF-AD72-420D-8CF5-172916FA0A8C}" presName="sibTrans" presStyleCnt="0"/>
      <dgm:spPr/>
    </dgm:pt>
    <dgm:pt modelId="{D16AA754-A301-4540-B4A0-837FCFCACF38}" type="pres">
      <dgm:prSet presAssocID="{7E2698DE-63FE-4E4C-ABD0-DF0B1A08B790}" presName="textNode" presStyleLbl="node1" presStyleIdx="3" presStyleCnt="9">
        <dgm:presLayoutVars>
          <dgm:bulletEnabled val="1"/>
        </dgm:presLayoutVars>
      </dgm:prSet>
      <dgm:spPr/>
    </dgm:pt>
    <dgm:pt modelId="{817B5D90-ADE9-4D57-9D19-405A65E21734}" type="pres">
      <dgm:prSet presAssocID="{1E8BCB17-D41D-47F5-92E8-AA566536B12D}" presName="sibTrans" presStyleCnt="0"/>
      <dgm:spPr/>
    </dgm:pt>
    <dgm:pt modelId="{D3226339-9392-4B24-9B53-2AA73EEFEE0A}" type="pres">
      <dgm:prSet presAssocID="{F6D18656-3FC7-482F-A3AC-D1300D283652}" presName="textNode" presStyleLbl="node1" presStyleIdx="4" presStyleCnt="9">
        <dgm:presLayoutVars>
          <dgm:bulletEnabled val="1"/>
        </dgm:presLayoutVars>
      </dgm:prSet>
      <dgm:spPr/>
    </dgm:pt>
    <dgm:pt modelId="{A9873506-520B-4931-B6D9-4F713256D9A2}" type="pres">
      <dgm:prSet presAssocID="{BC99BC87-5B90-406E-933A-11B47E74F6A9}" presName="sibTrans" presStyleCnt="0"/>
      <dgm:spPr/>
    </dgm:pt>
    <dgm:pt modelId="{7B5A0BFC-A37C-4443-84E0-44C83406D71F}" type="pres">
      <dgm:prSet presAssocID="{E69AD4F5-8404-4C66-A0E5-B1BDD9AAE42A}" presName="textNode" presStyleLbl="node1" presStyleIdx="5" presStyleCnt="9">
        <dgm:presLayoutVars>
          <dgm:bulletEnabled val="1"/>
        </dgm:presLayoutVars>
      </dgm:prSet>
      <dgm:spPr/>
    </dgm:pt>
    <dgm:pt modelId="{67D960E8-4B9F-4B2F-BBB3-DF31E60A59E2}" type="pres">
      <dgm:prSet presAssocID="{53C1019B-ED79-43DA-B5E8-B8AC24618855}" presName="sibTrans" presStyleCnt="0"/>
      <dgm:spPr/>
    </dgm:pt>
    <dgm:pt modelId="{AD3C0CD2-1E1B-4BFE-B715-28D462FBFA2D}" type="pres">
      <dgm:prSet presAssocID="{E197ED37-1890-45CE-8A31-BE17F2E59227}" presName="textNode" presStyleLbl="node1" presStyleIdx="6" presStyleCnt="9">
        <dgm:presLayoutVars>
          <dgm:bulletEnabled val="1"/>
        </dgm:presLayoutVars>
      </dgm:prSet>
      <dgm:spPr/>
    </dgm:pt>
    <dgm:pt modelId="{6FA48E20-C248-4C8E-8718-862C2BFD085B}" type="pres">
      <dgm:prSet presAssocID="{D61AFB6D-1923-40C2-B7F2-B7A41F66EE93}" presName="sibTrans" presStyleCnt="0"/>
      <dgm:spPr/>
    </dgm:pt>
    <dgm:pt modelId="{1A0581A3-5BFF-4775-BCFF-FD4600D059ED}" type="pres">
      <dgm:prSet presAssocID="{08096F28-6132-4786-8FF6-34310ECDFD0A}" presName="textNode" presStyleLbl="node1" presStyleIdx="7" presStyleCnt="9">
        <dgm:presLayoutVars>
          <dgm:bulletEnabled val="1"/>
        </dgm:presLayoutVars>
      </dgm:prSet>
      <dgm:spPr/>
    </dgm:pt>
    <dgm:pt modelId="{9EF28BC0-C691-4468-AE9F-8050255F70B1}" type="pres">
      <dgm:prSet presAssocID="{B2F59297-3D51-45A4-904A-430D019130CC}" presName="sibTrans" presStyleCnt="0"/>
      <dgm:spPr/>
    </dgm:pt>
    <dgm:pt modelId="{915C68E9-DEE9-4BB4-830F-B536A0D3E373}" type="pres">
      <dgm:prSet presAssocID="{2F7BBFC1-70CC-47AE-BBDC-50DBC474AD60}" presName="textNode" presStyleLbl="node1" presStyleIdx="8" presStyleCnt="9">
        <dgm:presLayoutVars>
          <dgm:bulletEnabled val="1"/>
        </dgm:presLayoutVars>
      </dgm:prSet>
      <dgm:spPr/>
    </dgm:pt>
  </dgm:ptLst>
  <dgm:cxnLst>
    <dgm:cxn modelId="{C2145622-B572-4C86-A6B5-BAB411EE4691}" type="presOf" srcId="{2F7BBFC1-70CC-47AE-BBDC-50DBC474AD60}" destId="{915C68E9-DEE9-4BB4-830F-B536A0D3E373}" srcOrd="0" destOrd="0" presId="urn:microsoft.com/office/officeart/2005/8/layout/hProcess9"/>
    <dgm:cxn modelId="{E8767926-83F8-449C-8498-EE8A7DC241FB}" srcId="{4948BF0A-2ECA-4A48-9D8E-E736A0B789F3}" destId="{E69AD4F5-8404-4C66-A0E5-B1BDD9AAE42A}" srcOrd="5" destOrd="0" parTransId="{F10A554B-8640-452A-B784-1F91596AA7C1}" sibTransId="{53C1019B-ED79-43DA-B5E8-B8AC24618855}"/>
    <dgm:cxn modelId="{A996D92F-DC24-466D-BDD5-72487AF64005}" srcId="{4948BF0A-2ECA-4A48-9D8E-E736A0B789F3}" destId="{2F7BBFC1-70CC-47AE-BBDC-50DBC474AD60}" srcOrd="8" destOrd="0" parTransId="{A5AD136A-575B-45B2-8F79-DB5E408825DB}" sibTransId="{3F124275-9AE5-49DC-82A4-B61235C476BB}"/>
    <dgm:cxn modelId="{D57E0B30-0F72-4637-857E-2563A8732C62}" type="presOf" srcId="{4948BF0A-2ECA-4A48-9D8E-E736A0B789F3}" destId="{F90B9928-4BAA-41F4-8C06-82625397C4B2}" srcOrd="0" destOrd="0" presId="urn:microsoft.com/office/officeart/2005/8/layout/hProcess9"/>
    <dgm:cxn modelId="{BBCB8D3A-FB84-48B4-8995-33D85F7B32E7}" srcId="{4948BF0A-2ECA-4A48-9D8E-E736A0B789F3}" destId="{F6D18656-3FC7-482F-A3AC-D1300D283652}" srcOrd="4" destOrd="0" parTransId="{6F8B0F79-38D7-43A6-AD2E-3420C8B51090}" sibTransId="{BC99BC87-5B90-406E-933A-11B47E74F6A9}"/>
    <dgm:cxn modelId="{1AD38564-39E2-4F0D-9B84-7E4DC31A9CC3}" srcId="{4948BF0A-2ECA-4A48-9D8E-E736A0B789F3}" destId="{8FEB5A57-27E6-435D-A88C-4E5A9C7F6650}" srcOrd="0" destOrd="0" parTransId="{169C30C9-0153-4787-9B51-24B166435C39}" sibTransId="{3C59FD0B-A973-4A2B-9134-74ED441B75E1}"/>
    <dgm:cxn modelId="{08544C51-FCE2-44BD-A0C1-097DFE835C99}" srcId="{4948BF0A-2ECA-4A48-9D8E-E736A0B789F3}" destId="{08096F28-6132-4786-8FF6-34310ECDFD0A}" srcOrd="7" destOrd="0" parTransId="{6E5AAD85-59BC-45E7-97DE-84BFE3FC2BD3}" sibTransId="{B2F59297-3D51-45A4-904A-430D019130CC}"/>
    <dgm:cxn modelId="{F3E7D653-CABE-4EE5-87C6-DA28A0085339}" type="presOf" srcId="{8FEB5A57-27E6-435D-A88C-4E5A9C7F6650}" destId="{E622C547-567A-4E13-9F83-EE16E9704DC8}" srcOrd="0" destOrd="0" presId="urn:microsoft.com/office/officeart/2005/8/layout/hProcess9"/>
    <dgm:cxn modelId="{83F8957B-60A2-4222-B506-4A203A4161C8}" type="presOf" srcId="{08096F28-6132-4786-8FF6-34310ECDFD0A}" destId="{1A0581A3-5BFF-4775-BCFF-FD4600D059ED}" srcOrd="0" destOrd="0" presId="urn:microsoft.com/office/officeart/2005/8/layout/hProcess9"/>
    <dgm:cxn modelId="{92D89195-05FE-4313-B19C-3718DE5C737E}" srcId="{4948BF0A-2ECA-4A48-9D8E-E736A0B789F3}" destId="{7E2698DE-63FE-4E4C-ABD0-DF0B1A08B790}" srcOrd="3" destOrd="0" parTransId="{08B32292-ED96-4FF3-AF5B-99B1776A6B88}" sibTransId="{1E8BCB17-D41D-47F5-92E8-AA566536B12D}"/>
    <dgm:cxn modelId="{0691A697-F25A-4C28-AE0C-77B785BAAB8D}" type="presOf" srcId="{8128C731-FA4F-47F9-B982-4197178E8640}" destId="{0540CF30-E8E4-4A5C-9A57-96DAEC0FA5D8}" srcOrd="0" destOrd="0" presId="urn:microsoft.com/office/officeart/2005/8/layout/hProcess9"/>
    <dgm:cxn modelId="{5239B1B0-A689-4394-8ACE-B9B960BC866F}" srcId="{4948BF0A-2ECA-4A48-9D8E-E736A0B789F3}" destId="{FE4D444F-3A42-4409-B167-27BBD050F593}" srcOrd="2" destOrd="0" parTransId="{6470E789-9511-4CD8-B87F-327C8F54179F}" sibTransId="{84DE06BF-AD72-420D-8CF5-172916FA0A8C}"/>
    <dgm:cxn modelId="{62CEBCB2-5435-4B51-A34C-93DCF7B5F968}" type="presOf" srcId="{F6D18656-3FC7-482F-A3AC-D1300D283652}" destId="{D3226339-9392-4B24-9B53-2AA73EEFEE0A}" srcOrd="0" destOrd="0" presId="urn:microsoft.com/office/officeart/2005/8/layout/hProcess9"/>
    <dgm:cxn modelId="{929209B7-29DE-4BC1-B5DD-9014A9A598FC}" type="presOf" srcId="{E69AD4F5-8404-4C66-A0E5-B1BDD9AAE42A}" destId="{7B5A0BFC-A37C-4443-84E0-44C83406D71F}" srcOrd="0" destOrd="0" presId="urn:microsoft.com/office/officeart/2005/8/layout/hProcess9"/>
    <dgm:cxn modelId="{710028D8-72CB-409C-88FB-9850067559A9}" type="presOf" srcId="{7E2698DE-63FE-4E4C-ABD0-DF0B1A08B790}" destId="{D16AA754-A301-4540-B4A0-837FCFCACF38}" srcOrd="0" destOrd="0" presId="urn:microsoft.com/office/officeart/2005/8/layout/hProcess9"/>
    <dgm:cxn modelId="{A308B8DD-988C-416C-A372-6AF4D6418652}" type="presOf" srcId="{FE4D444F-3A42-4409-B167-27BBD050F593}" destId="{20A76900-4BFD-41B5-B7FF-8399C674FEE8}" srcOrd="0" destOrd="0" presId="urn:microsoft.com/office/officeart/2005/8/layout/hProcess9"/>
    <dgm:cxn modelId="{1E1CA0DF-A8C1-42A2-9D85-65B0AACCD3E4}" srcId="{4948BF0A-2ECA-4A48-9D8E-E736A0B789F3}" destId="{8128C731-FA4F-47F9-B982-4197178E8640}" srcOrd="1" destOrd="0" parTransId="{4DABB4C0-559C-431F-AB82-4FF5A2BD2CBC}" sibTransId="{72C2FE27-BB0D-4B9D-865A-5B1E04633731}"/>
    <dgm:cxn modelId="{BCF71BE6-A4C6-4AA3-BA82-C4C2693AD41D}" type="presOf" srcId="{E197ED37-1890-45CE-8A31-BE17F2E59227}" destId="{AD3C0CD2-1E1B-4BFE-B715-28D462FBFA2D}" srcOrd="0" destOrd="0" presId="urn:microsoft.com/office/officeart/2005/8/layout/hProcess9"/>
    <dgm:cxn modelId="{5B8BBCF1-2631-4AE1-ABF3-05CB6190DB56}" srcId="{4948BF0A-2ECA-4A48-9D8E-E736A0B789F3}" destId="{E197ED37-1890-45CE-8A31-BE17F2E59227}" srcOrd="6" destOrd="0" parTransId="{F3B7C593-15CD-4BBA-BE50-E654746B58A3}" sibTransId="{D61AFB6D-1923-40C2-B7F2-B7A41F66EE93}"/>
    <dgm:cxn modelId="{398FF02B-0821-4772-BA02-83976A1AC3DC}" type="presParOf" srcId="{F90B9928-4BAA-41F4-8C06-82625397C4B2}" destId="{083D9CB9-1D3E-4927-899D-88C478CBBCDB}" srcOrd="0" destOrd="0" presId="urn:microsoft.com/office/officeart/2005/8/layout/hProcess9"/>
    <dgm:cxn modelId="{181AEC15-7D27-4321-80CB-D04C852183D5}" type="presParOf" srcId="{F90B9928-4BAA-41F4-8C06-82625397C4B2}" destId="{4A1FCC63-F9C8-4247-968F-0AB372F1EBB4}" srcOrd="1" destOrd="0" presId="urn:microsoft.com/office/officeart/2005/8/layout/hProcess9"/>
    <dgm:cxn modelId="{6CA15500-183B-485F-AB19-9DD57C40B62E}" type="presParOf" srcId="{4A1FCC63-F9C8-4247-968F-0AB372F1EBB4}" destId="{E622C547-567A-4E13-9F83-EE16E9704DC8}" srcOrd="0" destOrd="0" presId="urn:microsoft.com/office/officeart/2005/8/layout/hProcess9"/>
    <dgm:cxn modelId="{6143EC30-88DA-435E-9637-6D6AFB8BDB19}" type="presParOf" srcId="{4A1FCC63-F9C8-4247-968F-0AB372F1EBB4}" destId="{2B5C2123-0036-42D9-88B8-6008D41DFD93}" srcOrd="1" destOrd="0" presId="urn:microsoft.com/office/officeart/2005/8/layout/hProcess9"/>
    <dgm:cxn modelId="{EF612DE8-CCC4-4314-B327-50E20508F0B8}" type="presParOf" srcId="{4A1FCC63-F9C8-4247-968F-0AB372F1EBB4}" destId="{0540CF30-E8E4-4A5C-9A57-96DAEC0FA5D8}" srcOrd="2" destOrd="0" presId="urn:microsoft.com/office/officeart/2005/8/layout/hProcess9"/>
    <dgm:cxn modelId="{E78ECE77-63A3-4C4F-8583-A8B5EFF0ED4D}" type="presParOf" srcId="{4A1FCC63-F9C8-4247-968F-0AB372F1EBB4}" destId="{4672C179-4C8A-4C92-A4B8-5D605C2D656B}" srcOrd="3" destOrd="0" presId="urn:microsoft.com/office/officeart/2005/8/layout/hProcess9"/>
    <dgm:cxn modelId="{C6B7F536-CFA2-4258-9F80-806EAB8AF50B}" type="presParOf" srcId="{4A1FCC63-F9C8-4247-968F-0AB372F1EBB4}" destId="{20A76900-4BFD-41B5-B7FF-8399C674FEE8}" srcOrd="4" destOrd="0" presId="urn:microsoft.com/office/officeart/2005/8/layout/hProcess9"/>
    <dgm:cxn modelId="{0AAD83F1-8577-4490-924D-01650AC026B0}" type="presParOf" srcId="{4A1FCC63-F9C8-4247-968F-0AB372F1EBB4}" destId="{6A923085-4D14-402E-AB5D-D5077F80D933}" srcOrd="5" destOrd="0" presId="urn:microsoft.com/office/officeart/2005/8/layout/hProcess9"/>
    <dgm:cxn modelId="{7BE163AA-BD67-46CA-AF60-B28BC779779A}" type="presParOf" srcId="{4A1FCC63-F9C8-4247-968F-0AB372F1EBB4}" destId="{D16AA754-A301-4540-B4A0-837FCFCACF38}" srcOrd="6" destOrd="0" presId="urn:microsoft.com/office/officeart/2005/8/layout/hProcess9"/>
    <dgm:cxn modelId="{912081B0-F704-4BEF-9DBF-B3B7C2F9BA1B}" type="presParOf" srcId="{4A1FCC63-F9C8-4247-968F-0AB372F1EBB4}" destId="{817B5D90-ADE9-4D57-9D19-405A65E21734}" srcOrd="7" destOrd="0" presId="urn:microsoft.com/office/officeart/2005/8/layout/hProcess9"/>
    <dgm:cxn modelId="{78FB1EB5-A837-445C-89C0-2C800AE34B9F}" type="presParOf" srcId="{4A1FCC63-F9C8-4247-968F-0AB372F1EBB4}" destId="{D3226339-9392-4B24-9B53-2AA73EEFEE0A}" srcOrd="8" destOrd="0" presId="urn:microsoft.com/office/officeart/2005/8/layout/hProcess9"/>
    <dgm:cxn modelId="{A26464D2-A586-48F7-A1BE-EF91C5FFA4CC}" type="presParOf" srcId="{4A1FCC63-F9C8-4247-968F-0AB372F1EBB4}" destId="{A9873506-520B-4931-B6D9-4F713256D9A2}" srcOrd="9" destOrd="0" presId="urn:microsoft.com/office/officeart/2005/8/layout/hProcess9"/>
    <dgm:cxn modelId="{AE7608FD-0D32-4255-9E41-75BA8EF797EA}" type="presParOf" srcId="{4A1FCC63-F9C8-4247-968F-0AB372F1EBB4}" destId="{7B5A0BFC-A37C-4443-84E0-44C83406D71F}" srcOrd="10" destOrd="0" presId="urn:microsoft.com/office/officeart/2005/8/layout/hProcess9"/>
    <dgm:cxn modelId="{955E1611-30CE-43F7-85D8-C18CB5D26DAA}" type="presParOf" srcId="{4A1FCC63-F9C8-4247-968F-0AB372F1EBB4}" destId="{67D960E8-4B9F-4B2F-BBB3-DF31E60A59E2}" srcOrd="11" destOrd="0" presId="urn:microsoft.com/office/officeart/2005/8/layout/hProcess9"/>
    <dgm:cxn modelId="{E0FB0CCA-4A7E-4026-BE8E-7415E6EE4A3B}" type="presParOf" srcId="{4A1FCC63-F9C8-4247-968F-0AB372F1EBB4}" destId="{AD3C0CD2-1E1B-4BFE-B715-28D462FBFA2D}" srcOrd="12" destOrd="0" presId="urn:microsoft.com/office/officeart/2005/8/layout/hProcess9"/>
    <dgm:cxn modelId="{3B070DBC-8980-4DD0-86C6-83036783007B}" type="presParOf" srcId="{4A1FCC63-F9C8-4247-968F-0AB372F1EBB4}" destId="{6FA48E20-C248-4C8E-8718-862C2BFD085B}" srcOrd="13" destOrd="0" presId="urn:microsoft.com/office/officeart/2005/8/layout/hProcess9"/>
    <dgm:cxn modelId="{36568719-8801-4E79-9847-CD9F721CA84C}" type="presParOf" srcId="{4A1FCC63-F9C8-4247-968F-0AB372F1EBB4}" destId="{1A0581A3-5BFF-4775-BCFF-FD4600D059ED}" srcOrd="14" destOrd="0" presId="urn:microsoft.com/office/officeart/2005/8/layout/hProcess9"/>
    <dgm:cxn modelId="{3C8FA82A-24EB-4726-B71A-6C1035F811B6}" type="presParOf" srcId="{4A1FCC63-F9C8-4247-968F-0AB372F1EBB4}" destId="{9EF28BC0-C691-4468-AE9F-8050255F70B1}" srcOrd="15" destOrd="0" presId="urn:microsoft.com/office/officeart/2005/8/layout/hProcess9"/>
    <dgm:cxn modelId="{2989022B-7EA0-4DF4-8B30-7CED78C12FBA}" type="presParOf" srcId="{4A1FCC63-F9C8-4247-968F-0AB372F1EBB4}" destId="{915C68E9-DEE9-4BB4-830F-B536A0D3E373}" srcOrd="1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6DCFB4-4384-4FF9-A23C-9055C1AE136D}"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US"/>
        </a:p>
      </dgm:t>
    </dgm:pt>
    <dgm:pt modelId="{0AB26B38-CAE4-4795-992B-5ECABCAAD69A}">
      <dgm:prSet phldrT="[Text]"/>
      <dgm:spPr/>
      <dgm:t>
        <a:bodyPr/>
        <a:lstStyle/>
        <a:p>
          <a:r>
            <a:rPr lang="en-US" dirty="0"/>
            <a:t>Skills that I have </a:t>
          </a:r>
        </a:p>
      </dgm:t>
    </dgm:pt>
    <dgm:pt modelId="{2445F9F7-694C-4AD0-9596-EA71C568AB51}" type="parTrans" cxnId="{EFCCF012-DDF6-4A1C-99A0-99C70CC8FC6A}">
      <dgm:prSet/>
      <dgm:spPr/>
      <dgm:t>
        <a:bodyPr/>
        <a:lstStyle/>
        <a:p>
          <a:endParaRPr lang="en-US"/>
        </a:p>
      </dgm:t>
    </dgm:pt>
    <dgm:pt modelId="{B1775A5A-335B-4E85-AAEC-A46B0D47CB10}" type="sibTrans" cxnId="{EFCCF012-DDF6-4A1C-99A0-99C70CC8FC6A}">
      <dgm:prSet/>
      <dgm:spPr/>
      <dgm:t>
        <a:bodyPr/>
        <a:lstStyle/>
        <a:p>
          <a:endParaRPr lang="en-US"/>
        </a:p>
      </dgm:t>
    </dgm:pt>
    <dgm:pt modelId="{7F6C8339-B5C1-4D4E-BDF3-165B0327963C}">
      <dgm:prSet/>
      <dgm:spPr/>
      <dgm:t>
        <a:bodyPr/>
        <a:lstStyle/>
        <a:p>
          <a:r>
            <a:rPr lang="en-US" dirty="0"/>
            <a:t>Communication skills</a:t>
          </a:r>
        </a:p>
      </dgm:t>
    </dgm:pt>
    <dgm:pt modelId="{276C980A-316E-44B4-AE39-B2536E8CD7E2}" type="parTrans" cxnId="{74BAC7FF-1511-42F1-93B7-86164DF966A8}">
      <dgm:prSet/>
      <dgm:spPr/>
      <dgm:t>
        <a:bodyPr/>
        <a:lstStyle/>
        <a:p>
          <a:endParaRPr lang="en-US"/>
        </a:p>
      </dgm:t>
    </dgm:pt>
    <dgm:pt modelId="{0F83530D-D816-43BA-A962-81C0AD98E66C}" type="sibTrans" cxnId="{74BAC7FF-1511-42F1-93B7-86164DF966A8}">
      <dgm:prSet/>
      <dgm:spPr/>
      <dgm:t>
        <a:bodyPr/>
        <a:lstStyle/>
        <a:p>
          <a:endParaRPr lang="en-US"/>
        </a:p>
      </dgm:t>
    </dgm:pt>
    <dgm:pt modelId="{4D3968B7-EEFB-4511-9A29-1EC541ECC850}">
      <dgm:prSet/>
      <dgm:spPr/>
      <dgm:t>
        <a:bodyPr/>
        <a:lstStyle/>
        <a:p>
          <a:r>
            <a:rPr lang="en-US" dirty="0"/>
            <a:t>Time management skills</a:t>
          </a:r>
        </a:p>
      </dgm:t>
    </dgm:pt>
    <dgm:pt modelId="{F1F75C7A-F6B8-4579-8872-5D8DA77623AF}" type="parTrans" cxnId="{50A8E683-0F6D-40D8-82E8-AD3688DC1818}">
      <dgm:prSet/>
      <dgm:spPr/>
      <dgm:t>
        <a:bodyPr/>
        <a:lstStyle/>
        <a:p>
          <a:endParaRPr lang="en-US"/>
        </a:p>
      </dgm:t>
    </dgm:pt>
    <dgm:pt modelId="{66247851-BE98-412C-8E68-F5EDDA08C37E}" type="sibTrans" cxnId="{50A8E683-0F6D-40D8-82E8-AD3688DC1818}">
      <dgm:prSet/>
      <dgm:spPr/>
      <dgm:t>
        <a:bodyPr/>
        <a:lstStyle/>
        <a:p>
          <a:endParaRPr lang="en-US"/>
        </a:p>
      </dgm:t>
    </dgm:pt>
    <dgm:pt modelId="{7642D249-3651-4FB4-8F53-12770DA55D9A}">
      <dgm:prSet/>
      <dgm:spPr/>
      <dgm:t>
        <a:bodyPr/>
        <a:lstStyle/>
        <a:p>
          <a:r>
            <a:rPr lang="en-US" dirty="0"/>
            <a:t>Organizational skills</a:t>
          </a:r>
        </a:p>
      </dgm:t>
    </dgm:pt>
    <dgm:pt modelId="{DC670FDF-CF6D-4DBB-BA21-CE39B291F0DD}" type="parTrans" cxnId="{CE31E9C7-37BC-4D8D-9E61-3435528FF486}">
      <dgm:prSet/>
      <dgm:spPr/>
      <dgm:t>
        <a:bodyPr/>
        <a:lstStyle/>
        <a:p>
          <a:endParaRPr lang="en-US"/>
        </a:p>
      </dgm:t>
    </dgm:pt>
    <dgm:pt modelId="{2249B7F2-5379-47CC-9DC1-856F7A3D0E3B}" type="sibTrans" cxnId="{CE31E9C7-37BC-4D8D-9E61-3435528FF486}">
      <dgm:prSet/>
      <dgm:spPr/>
      <dgm:t>
        <a:bodyPr/>
        <a:lstStyle/>
        <a:p>
          <a:endParaRPr lang="en-US"/>
        </a:p>
      </dgm:t>
    </dgm:pt>
    <dgm:pt modelId="{1874C931-8A93-4E99-A9DF-3BE354979D66}">
      <dgm:prSet/>
      <dgm:spPr/>
      <dgm:t>
        <a:bodyPr/>
        <a:lstStyle/>
        <a:p>
          <a:r>
            <a:rPr lang="en-US" dirty="0"/>
            <a:t>Problem solving skills</a:t>
          </a:r>
        </a:p>
      </dgm:t>
    </dgm:pt>
    <dgm:pt modelId="{F9DAA412-9F41-41BA-BA00-D22522DFE549}" type="parTrans" cxnId="{5EA54FD0-7E89-4DD5-9B65-6654B73B0E84}">
      <dgm:prSet/>
      <dgm:spPr/>
      <dgm:t>
        <a:bodyPr/>
        <a:lstStyle/>
        <a:p>
          <a:endParaRPr lang="en-US"/>
        </a:p>
      </dgm:t>
    </dgm:pt>
    <dgm:pt modelId="{D12DC84E-163B-40E8-BDB2-0542491488F6}" type="sibTrans" cxnId="{5EA54FD0-7E89-4DD5-9B65-6654B73B0E84}">
      <dgm:prSet/>
      <dgm:spPr/>
      <dgm:t>
        <a:bodyPr/>
        <a:lstStyle/>
        <a:p>
          <a:endParaRPr lang="en-US"/>
        </a:p>
      </dgm:t>
    </dgm:pt>
    <dgm:pt modelId="{64B52924-5B73-46E5-9D7C-5BD406C838AE}">
      <dgm:prSet/>
      <dgm:spPr/>
      <dgm:t>
        <a:bodyPr/>
        <a:lstStyle/>
        <a:p>
          <a:r>
            <a:rPr lang="en-US" dirty="0"/>
            <a:t>Interpersonal skills</a:t>
          </a:r>
        </a:p>
      </dgm:t>
    </dgm:pt>
    <dgm:pt modelId="{FD01C6A6-6BDD-441C-A862-04431A0A52B3}" type="parTrans" cxnId="{8C7C5787-303A-4127-9A76-CB8C766F6028}">
      <dgm:prSet/>
      <dgm:spPr/>
      <dgm:t>
        <a:bodyPr/>
        <a:lstStyle/>
        <a:p>
          <a:endParaRPr lang="en-US"/>
        </a:p>
      </dgm:t>
    </dgm:pt>
    <dgm:pt modelId="{10CF31E6-1539-456E-B6E5-23FF86962C2C}" type="sibTrans" cxnId="{8C7C5787-303A-4127-9A76-CB8C766F6028}">
      <dgm:prSet/>
      <dgm:spPr/>
      <dgm:t>
        <a:bodyPr/>
        <a:lstStyle/>
        <a:p>
          <a:endParaRPr lang="en-US"/>
        </a:p>
      </dgm:t>
    </dgm:pt>
    <dgm:pt modelId="{0A68E476-2C77-401A-8288-15782D8A67AE}">
      <dgm:prSet/>
      <dgm:spPr/>
      <dgm:t>
        <a:bodyPr/>
        <a:lstStyle/>
        <a:p>
          <a:r>
            <a:rPr lang="en-US" dirty="0"/>
            <a:t>Technical skills</a:t>
          </a:r>
        </a:p>
      </dgm:t>
    </dgm:pt>
    <dgm:pt modelId="{5D1C79A0-7614-4262-A708-20F4DA26277F}" type="parTrans" cxnId="{473A4164-8EBE-4D76-8046-AAB5272C479F}">
      <dgm:prSet/>
      <dgm:spPr/>
      <dgm:t>
        <a:bodyPr/>
        <a:lstStyle/>
        <a:p>
          <a:endParaRPr lang="en-US"/>
        </a:p>
      </dgm:t>
    </dgm:pt>
    <dgm:pt modelId="{2A0B36DD-C4FA-4ACB-83C8-719756D8D408}" type="sibTrans" cxnId="{473A4164-8EBE-4D76-8046-AAB5272C479F}">
      <dgm:prSet/>
      <dgm:spPr/>
      <dgm:t>
        <a:bodyPr/>
        <a:lstStyle/>
        <a:p>
          <a:endParaRPr lang="en-US"/>
        </a:p>
      </dgm:t>
    </dgm:pt>
    <dgm:pt modelId="{CE55654A-AD2D-4F4A-9D78-EF6A7B51B2F7}">
      <dgm:prSet/>
      <dgm:spPr/>
      <dgm:t>
        <a:bodyPr/>
        <a:lstStyle/>
        <a:p>
          <a:r>
            <a:rPr lang="en-US" dirty="0"/>
            <a:t>Skills that I do not have </a:t>
          </a:r>
        </a:p>
      </dgm:t>
    </dgm:pt>
    <dgm:pt modelId="{DFFBF130-23FB-4FC2-A2A7-52108A78DBE5}" type="parTrans" cxnId="{44276FF0-19A3-448C-9713-D0DFECF4589D}">
      <dgm:prSet/>
      <dgm:spPr/>
      <dgm:t>
        <a:bodyPr/>
        <a:lstStyle/>
        <a:p>
          <a:endParaRPr lang="en-US"/>
        </a:p>
      </dgm:t>
    </dgm:pt>
    <dgm:pt modelId="{FC3384E6-D84A-43A0-B4CD-C30A65A5B190}" type="sibTrans" cxnId="{44276FF0-19A3-448C-9713-D0DFECF4589D}">
      <dgm:prSet/>
      <dgm:spPr/>
      <dgm:t>
        <a:bodyPr/>
        <a:lstStyle/>
        <a:p>
          <a:endParaRPr lang="en-US"/>
        </a:p>
      </dgm:t>
    </dgm:pt>
    <dgm:pt modelId="{DC161100-11E2-4906-A059-8919D9C13A6A}">
      <dgm:prSet/>
      <dgm:spPr/>
      <dgm:t>
        <a:bodyPr/>
        <a:lstStyle/>
        <a:p>
          <a:r>
            <a:rPr lang="en-US" dirty="0"/>
            <a:t>Team working skills</a:t>
          </a:r>
        </a:p>
      </dgm:t>
    </dgm:pt>
    <dgm:pt modelId="{0ADB185C-496E-4595-A650-D0C6A56A5B53}" type="parTrans" cxnId="{1395C406-1E23-4A73-8D4C-8304BABDE433}">
      <dgm:prSet/>
      <dgm:spPr/>
      <dgm:t>
        <a:bodyPr/>
        <a:lstStyle/>
        <a:p>
          <a:endParaRPr lang="en-US"/>
        </a:p>
      </dgm:t>
    </dgm:pt>
    <dgm:pt modelId="{F12CA98C-9844-487D-8B1D-A4257CDA5F5B}" type="sibTrans" cxnId="{1395C406-1E23-4A73-8D4C-8304BABDE433}">
      <dgm:prSet/>
      <dgm:spPr/>
      <dgm:t>
        <a:bodyPr/>
        <a:lstStyle/>
        <a:p>
          <a:endParaRPr lang="en-US"/>
        </a:p>
      </dgm:t>
    </dgm:pt>
    <dgm:pt modelId="{2A1D257D-EE0A-459B-B59B-14EFCE39468C}">
      <dgm:prSet/>
      <dgm:spPr/>
      <dgm:t>
        <a:bodyPr/>
        <a:lstStyle/>
        <a:p>
          <a:r>
            <a:rPr lang="en-US" dirty="0"/>
            <a:t>Counselling skills</a:t>
          </a:r>
        </a:p>
      </dgm:t>
    </dgm:pt>
    <dgm:pt modelId="{43B6B122-90E2-44F7-9B31-4290AB0DE61A}" type="parTrans" cxnId="{820FAD62-4D9E-42BE-9DA9-26BAF59A56A6}">
      <dgm:prSet/>
      <dgm:spPr/>
      <dgm:t>
        <a:bodyPr/>
        <a:lstStyle/>
        <a:p>
          <a:endParaRPr lang="en-US"/>
        </a:p>
      </dgm:t>
    </dgm:pt>
    <dgm:pt modelId="{6E97090D-7D37-484C-9C78-EAF2184E964E}" type="sibTrans" cxnId="{820FAD62-4D9E-42BE-9DA9-26BAF59A56A6}">
      <dgm:prSet/>
      <dgm:spPr/>
      <dgm:t>
        <a:bodyPr/>
        <a:lstStyle/>
        <a:p>
          <a:endParaRPr lang="en-US"/>
        </a:p>
      </dgm:t>
    </dgm:pt>
    <dgm:pt modelId="{F5C21179-5F2C-4CDD-97E9-FEFFBA6C7577}">
      <dgm:prSet/>
      <dgm:spPr/>
      <dgm:t>
        <a:bodyPr/>
        <a:lstStyle/>
        <a:p>
          <a:r>
            <a:rPr lang="en-US" dirty="0"/>
            <a:t>Mentoring skills</a:t>
          </a:r>
        </a:p>
      </dgm:t>
    </dgm:pt>
    <dgm:pt modelId="{9AD19F1B-0692-4F07-B01A-4071688836A3}" type="parTrans" cxnId="{491ED433-DE0A-492C-9D41-DAFF3575FF1F}">
      <dgm:prSet/>
      <dgm:spPr/>
      <dgm:t>
        <a:bodyPr/>
        <a:lstStyle/>
        <a:p>
          <a:endParaRPr lang="en-US"/>
        </a:p>
      </dgm:t>
    </dgm:pt>
    <dgm:pt modelId="{76125DBA-947D-4B0F-A5D7-3468D6B5AEA7}" type="sibTrans" cxnId="{491ED433-DE0A-492C-9D41-DAFF3575FF1F}">
      <dgm:prSet/>
      <dgm:spPr/>
      <dgm:t>
        <a:bodyPr/>
        <a:lstStyle/>
        <a:p>
          <a:endParaRPr lang="en-US"/>
        </a:p>
      </dgm:t>
    </dgm:pt>
    <dgm:pt modelId="{11027AA3-B8DB-4DF7-86F5-DB057698D22C}">
      <dgm:prSet/>
      <dgm:spPr/>
      <dgm:t>
        <a:bodyPr/>
        <a:lstStyle/>
        <a:p>
          <a:r>
            <a:rPr lang="en-US" dirty="0"/>
            <a:t>Negotiation skills</a:t>
          </a:r>
        </a:p>
      </dgm:t>
    </dgm:pt>
    <dgm:pt modelId="{DC9654C9-784F-4401-B391-6FBC1381DEEA}" type="parTrans" cxnId="{3A3AD9E2-E88A-4FFE-99D4-E0A51DD09B09}">
      <dgm:prSet/>
      <dgm:spPr/>
      <dgm:t>
        <a:bodyPr/>
        <a:lstStyle/>
        <a:p>
          <a:endParaRPr lang="en-US"/>
        </a:p>
      </dgm:t>
    </dgm:pt>
    <dgm:pt modelId="{0FC0B663-65D4-4606-8C2E-7DB4AE2E5D72}" type="sibTrans" cxnId="{3A3AD9E2-E88A-4FFE-99D4-E0A51DD09B09}">
      <dgm:prSet/>
      <dgm:spPr/>
      <dgm:t>
        <a:bodyPr/>
        <a:lstStyle/>
        <a:p>
          <a:endParaRPr lang="en-US"/>
        </a:p>
      </dgm:t>
    </dgm:pt>
    <dgm:pt modelId="{FD421EC0-36B7-4C5F-B9A8-95BB238298D4}" type="pres">
      <dgm:prSet presAssocID="{766DCFB4-4384-4FF9-A23C-9055C1AE136D}" presName="Name0" presStyleCnt="0">
        <dgm:presLayoutVars>
          <dgm:dir/>
          <dgm:animLvl val="lvl"/>
          <dgm:resizeHandles val="exact"/>
        </dgm:presLayoutVars>
      </dgm:prSet>
      <dgm:spPr/>
    </dgm:pt>
    <dgm:pt modelId="{F43CCA25-4964-4624-A4E2-2DE52422F67A}" type="pres">
      <dgm:prSet presAssocID="{CE55654A-AD2D-4F4A-9D78-EF6A7B51B2F7}" presName="boxAndChildren" presStyleCnt="0"/>
      <dgm:spPr/>
    </dgm:pt>
    <dgm:pt modelId="{DAEBDA78-0654-4D22-9A39-B6716A71C560}" type="pres">
      <dgm:prSet presAssocID="{CE55654A-AD2D-4F4A-9D78-EF6A7B51B2F7}" presName="parentTextBox" presStyleLbl="node1" presStyleIdx="0" presStyleCnt="2"/>
      <dgm:spPr/>
    </dgm:pt>
    <dgm:pt modelId="{305F2180-BEDF-4012-8559-3F0280F2F26B}" type="pres">
      <dgm:prSet presAssocID="{CE55654A-AD2D-4F4A-9D78-EF6A7B51B2F7}" presName="entireBox" presStyleLbl="node1" presStyleIdx="0" presStyleCnt="2"/>
      <dgm:spPr/>
    </dgm:pt>
    <dgm:pt modelId="{B4500BB4-8E0C-4E30-8CF6-48D7C633782B}" type="pres">
      <dgm:prSet presAssocID="{CE55654A-AD2D-4F4A-9D78-EF6A7B51B2F7}" presName="descendantBox" presStyleCnt="0"/>
      <dgm:spPr/>
    </dgm:pt>
    <dgm:pt modelId="{F1BCC698-6A12-4B85-85C4-7D11EC2D0921}" type="pres">
      <dgm:prSet presAssocID="{DC161100-11E2-4906-A059-8919D9C13A6A}" presName="childTextBox" presStyleLbl="fgAccFollowNode1" presStyleIdx="0" presStyleCnt="10">
        <dgm:presLayoutVars>
          <dgm:bulletEnabled val="1"/>
        </dgm:presLayoutVars>
      </dgm:prSet>
      <dgm:spPr/>
    </dgm:pt>
    <dgm:pt modelId="{2A622E93-2251-4087-B764-FCEE7EDFF962}" type="pres">
      <dgm:prSet presAssocID="{2A1D257D-EE0A-459B-B59B-14EFCE39468C}" presName="childTextBox" presStyleLbl="fgAccFollowNode1" presStyleIdx="1" presStyleCnt="10">
        <dgm:presLayoutVars>
          <dgm:bulletEnabled val="1"/>
        </dgm:presLayoutVars>
      </dgm:prSet>
      <dgm:spPr/>
    </dgm:pt>
    <dgm:pt modelId="{B85770BE-9CFD-4332-A7DD-DC4D09CA80DD}" type="pres">
      <dgm:prSet presAssocID="{F5C21179-5F2C-4CDD-97E9-FEFFBA6C7577}" presName="childTextBox" presStyleLbl="fgAccFollowNode1" presStyleIdx="2" presStyleCnt="10">
        <dgm:presLayoutVars>
          <dgm:bulletEnabled val="1"/>
        </dgm:presLayoutVars>
      </dgm:prSet>
      <dgm:spPr/>
    </dgm:pt>
    <dgm:pt modelId="{937A2BDB-253E-498E-8741-7F8FC8572430}" type="pres">
      <dgm:prSet presAssocID="{11027AA3-B8DB-4DF7-86F5-DB057698D22C}" presName="childTextBox" presStyleLbl="fgAccFollowNode1" presStyleIdx="3" presStyleCnt="10">
        <dgm:presLayoutVars>
          <dgm:bulletEnabled val="1"/>
        </dgm:presLayoutVars>
      </dgm:prSet>
      <dgm:spPr/>
    </dgm:pt>
    <dgm:pt modelId="{5BF2ACAB-A9C6-4FFD-A4AD-2D696B4B2852}" type="pres">
      <dgm:prSet presAssocID="{B1775A5A-335B-4E85-AAEC-A46B0D47CB10}" presName="sp" presStyleCnt="0"/>
      <dgm:spPr/>
    </dgm:pt>
    <dgm:pt modelId="{648F286A-74BA-4494-82CC-B86F66C2BCBE}" type="pres">
      <dgm:prSet presAssocID="{0AB26B38-CAE4-4795-992B-5ECABCAAD69A}" presName="arrowAndChildren" presStyleCnt="0"/>
      <dgm:spPr/>
    </dgm:pt>
    <dgm:pt modelId="{5F693D70-CD9F-46D1-80AA-EB4D31E27F2E}" type="pres">
      <dgm:prSet presAssocID="{0AB26B38-CAE4-4795-992B-5ECABCAAD69A}" presName="parentTextArrow" presStyleLbl="node1" presStyleIdx="0" presStyleCnt="2"/>
      <dgm:spPr/>
    </dgm:pt>
    <dgm:pt modelId="{2D6FEB1E-FEBA-48D2-ACE8-38429880ED40}" type="pres">
      <dgm:prSet presAssocID="{0AB26B38-CAE4-4795-992B-5ECABCAAD69A}" presName="arrow" presStyleLbl="node1" presStyleIdx="1" presStyleCnt="2"/>
      <dgm:spPr/>
    </dgm:pt>
    <dgm:pt modelId="{C9E55C73-D8B1-4982-8DF6-92EE4E34B2A8}" type="pres">
      <dgm:prSet presAssocID="{0AB26B38-CAE4-4795-992B-5ECABCAAD69A}" presName="descendantArrow" presStyleCnt="0"/>
      <dgm:spPr/>
    </dgm:pt>
    <dgm:pt modelId="{E5DAEE93-424F-4C6C-97A7-FC637C4B0F9B}" type="pres">
      <dgm:prSet presAssocID="{7F6C8339-B5C1-4D4E-BDF3-165B0327963C}" presName="childTextArrow" presStyleLbl="fgAccFollowNode1" presStyleIdx="4" presStyleCnt="10">
        <dgm:presLayoutVars>
          <dgm:bulletEnabled val="1"/>
        </dgm:presLayoutVars>
      </dgm:prSet>
      <dgm:spPr/>
    </dgm:pt>
    <dgm:pt modelId="{DC68849F-93CA-49DF-A040-962224DC8424}" type="pres">
      <dgm:prSet presAssocID="{4D3968B7-EEFB-4511-9A29-1EC541ECC850}" presName="childTextArrow" presStyleLbl="fgAccFollowNode1" presStyleIdx="5" presStyleCnt="10">
        <dgm:presLayoutVars>
          <dgm:bulletEnabled val="1"/>
        </dgm:presLayoutVars>
      </dgm:prSet>
      <dgm:spPr/>
    </dgm:pt>
    <dgm:pt modelId="{96535634-4DC7-4F92-9C95-788E2A43D16D}" type="pres">
      <dgm:prSet presAssocID="{7642D249-3651-4FB4-8F53-12770DA55D9A}" presName="childTextArrow" presStyleLbl="fgAccFollowNode1" presStyleIdx="6" presStyleCnt="10">
        <dgm:presLayoutVars>
          <dgm:bulletEnabled val="1"/>
        </dgm:presLayoutVars>
      </dgm:prSet>
      <dgm:spPr/>
    </dgm:pt>
    <dgm:pt modelId="{9583CC67-FB76-4364-8C5C-665F4D79C082}" type="pres">
      <dgm:prSet presAssocID="{1874C931-8A93-4E99-A9DF-3BE354979D66}" presName="childTextArrow" presStyleLbl="fgAccFollowNode1" presStyleIdx="7" presStyleCnt="10">
        <dgm:presLayoutVars>
          <dgm:bulletEnabled val="1"/>
        </dgm:presLayoutVars>
      </dgm:prSet>
      <dgm:spPr/>
    </dgm:pt>
    <dgm:pt modelId="{0C29303A-12FC-4445-9C26-8E3F7CD543E5}" type="pres">
      <dgm:prSet presAssocID="{64B52924-5B73-46E5-9D7C-5BD406C838AE}" presName="childTextArrow" presStyleLbl="fgAccFollowNode1" presStyleIdx="8" presStyleCnt="10">
        <dgm:presLayoutVars>
          <dgm:bulletEnabled val="1"/>
        </dgm:presLayoutVars>
      </dgm:prSet>
      <dgm:spPr/>
    </dgm:pt>
    <dgm:pt modelId="{FADEB010-82C7-4B17-BD4D-4E9CD355EA69}" type="pres">
      <dgm:prSet presAssocID="{0A68E476-2C77-401A-8288-15782D8A67AE}" presName="childTextArrow" presStyleLbl="fgAccFollowNode1" presStyleIdx="9" presStyleCnt="10">
        <dgm:presLayoutVars>
          <dgm:bulletEnabled val="1"/>
        </dgm:presLayoutVars>
      </dgm:prSet>
      <dgm:spPr/>
    </dgm:pt>
  </dgm:ptLst>
  <dgm:cxnLst>
    <dgm:cxn modelId="{32C1A703-FCE7-48D6-8FE9-4A9B46F01D09}" type="presOf" srcId="{766DCFB4-4384-4FF9-A23C-9055C1AE136D}" destId="{FD421EC0-36B7-4C5F-B9A8-95BB238298D4}" srcOrd="0" destOrd="0" presId="urn:microsoft.com/office/officeart/2005/8/layout/process4"/>
    <dgm:cxn modelId="{1395C406-1E23-4A73-8D4C-8304BABDE433}" srcId="{CE55654A-AD2D-4F4A-9D78-EF6A7B51B2F7}" destId="{DC161100-11E2-4906-A059-8919D9C13A6A}" srcOrd="0" destOrd="0" parTransId="{0ADB185C-496E-4595-A650-D0C6A56A5B53}" sibTransId="{F12CA98C-9844-487D-8B1D-A4257CDA5F5B}"/>
    <dgm:cxn modelId="{5B6B8B08-6A44-4A48-B880-5F9CBACA670D}" type="presOf" srcId="{0AB26B38-CAE4-4795-992B-5ECABCAAD69A}" destId="{2D6FEB1E-FEBA-48D2-ACE8-38429880ED40}" srcOrd="1" destOrd="0" presId="urn:microsoft.com/office/officeart/2005/8/layout/process4"/>
    <dgm:cxn modelId="{EFCCF012-DDF6-4A1C-99A0-99C70CC8FC6A}" srcId="{766DCFB4-4384-4FF9-A23C-9055C1AE136D}" destId="{0AB26B38-CAE4-4795-992B-5ECABCAAD69A}" srcOrd="0" destOrd="0" parTransId="{2445F9F7-694C-4AD0-9596-EA71C568AB51}" sibTransId="{B1775A5A-335B-4E85-AAEC-A46B0D47CB10}"/>
    <dgm:cxn modelId="{8AE5BB1E-325A-4985-B6B0-A6752C6E0F85}" type="presOf" srcId="{CE55654A-AD2D-4F4A-9D78-EF6A7B51B2F7}" destId="{DAEBDA78-0654-4D22-9A39-B6716A71C560}" srcOrd="0" destOrd="0" presId="urn:microsoft.com/office/officeart/2005/8/layout/process4"/>
    <dgm:cxn modelId="{32FD7128-3500-4E4F-BE33-21AAC5884D69}" type="presOf" srcId="{0A68E476-2C77-401A-8288-15782D8A67AE}" destId="{FADEB010-82C7-4B17-BD4D-4E9CD355EA69}" srcOrd="0" destOrd="0" presId="urn:microsoft.com/office/officeart/2005/8/layout/process4"/>
    <dgm:cxn modelId="{491ED433-DE0A-492C-9D41-DAFF3575FF1F}" srcId="{CE55654A-AD2D-4F4A-9D78-EF6A7B51B2F7}" destId="{F5C21179-5F2C-4CDD-97E9-FEFFBA6C7577}" srcOrd="2" destOrd="0" parTransId="{9AD19F1B-0692-4F07-B01A-4071688836A3}" sibTransId="{76125DBA-947D-4B0F-A5D7-3468D6B5AEA7}"/>
    <dgm:cxn modelId="{820FAD62-4D9E-42BE-9DA9-26BAF59A56A6}" srcId="{CE55654A-AD2D-4F4A-9D78-EF6A7B51B2F7}" destId="{2A1D257D-EE0A-459B-B59B-14EFCE39468C}" srcOrd="1" destOrd="0" parTransId="{43B6B122-90E2-44F7-9B31-4290AB0DE61A}" sibTransId="{6E97090D-7D37-484C-9C78-EAF2184E964E}"/>
    <dgm:cxn modelId="{473A4164-8EBE-4D76-8046-AAB5272C479F}" srcId="{0AB26B38-CAE4-4795-992B-5ECABCAAD69A}" destId="{0A68E476-2C77-401A-8288-15782D8A67AE}" srcOrd="5" destOrd="0" parTransId="{5D1C79A0-7614-4262-A708-20F4DA26277F}" sibTransId="{2A0B36DD-C4FA-4ACB-83C8-719756D8D408}"/>
    <dgm:cxn modelId="{62A1F76A-9476-4095-8312-88CB5FD23220}" type="presOf" srcId="{7642D249-3651-4FB4-8F53-12770DA55D9A}" destId="{96535634-4DC7-4F92-9C95-788E2A43D16D}" srcOrd="0" destOrd="0" presId="urn:microsoft.com/office/officeart/2005/8/layout/process4"/>
    <dgm:cxn modelId="{0DF76C4E-BC5B-4FAB-8CAB-E7E109E01F28}" type="presOf" srcId="{64B52924-5B73-46E5-9D7C-5BD406C838AE}" destId="{0C29303A-12FC-4445-9C26-8E3F7CD543E5}" srcOrd="0" destOrd="0" presId="urn:microsoft.com/office/officeart/2005/8/layout/process4"/>
    <dgm:cxn modelId="{F998B24E-881F-4087-BC38-A86F0EDD4D1C}" type="presOf" srcId="{CE55654A-AD2D-4F4A-9D78-EF6A7B51B2F7}" destId="{305F2180-BEDF-4012-8559-3F0280F2F26B}" srcOrd="1" destOrd="0" presId="urn:microsoft.com/office/officeart/2005/8/layout/process4"/>
    <dgm:cxn modelId="{50A8E683-0F6D-40D8-82E8-AD3688DC1818}" srcId="{0AB26B38-CAE4-4795-992B-5ECABCAAD69A}" destId="{4D3968B7-EEFB-4511-9A29-1EC541ECC850}" srcOrd="1" destOrd="0" parTransId="{F1F75C7A-F6B8-4579-8872-5D8DA77623AF}" sibTransId="{66247851-BE98-412C-8E68-F5EDDA08C37E}"/>
    <dgm:cxn modelId="{8C7C5787-303A-4127-9A76-CB8C766F6028}" srcId="{0AB26B38-CAE4-4795-992B-5ECABCAAD69A}" destId="{64B52924-5B73-46E5-9D7C-5BD406C838AE}" srcOrd="4" destOrd="0" parTransId="{FD01C6A6-6BDD-441C-A862-04431A0A52B3}" sibTransId="{10CF31E6-1539-456E-B6E5-23FF86962C2C}"/>
    <dgm:cxn modelId="{CDB0A692-345B-4F33-9EBE-DB48ED0DE197}" type="presOf" srcId="{F5C21179-5F2C-4CDD-97E9-FEFFBA6C7577}" destId="{B85770BE-9CFD-4332-A7DD-DC4D09CA80DD}" srcOrd="0" destOrd="0" presId="urn:microsoft.com/office/officeart/2005/8/layout/process4"/>
    <dgm:cxn modelId="{99260393-E07F-4FAC-92A4-AFB41110EB4C}" type="presOf" srcId="{4D3968B7-EEFB-4511-9A29-1EC541ECC850}" destId="{DC68849F-93CA-49DF-A040-962224DC8424}" srcOrd="0" destOrd="0" presId="urn:microsoft.com/office/officeart/2005/8/layout/process4"/>
    <dgm:cxn modelId="{FCA984A3-BFC6-49C7-8845-FC10C280B2EF}" type="presOf" srcId="{2A1D257D-EE0A-459B-B59B-14EFCE39468C}" destId="{2A622E93-2251-4087-B764-FCEE7EDFF962}" srcOrd="0" destOrd="0" presId="urn:microsoft.com/office/officeart/2005/8/layout/process4"/>
    <dgm:cxn modelId="{A023B0B2-F8F9-4D06-A183-147DE063E954}" type="presOf" srcId="{DC161100-11E2-4906-A059-8919D9C13A6A}" destId="{F1BCC698-6A12-4B85-85C4-7D11EC2D0921}" srcOrd="0" destOrd="0" presId="urn:microsoft.com/office/officeart/2005/8/layout/process4"/>
    <dgm:cxn modelId="{CE31E9C7-37BC-4D8D-9E61-3435528FF486}" srcId="{0AB26B38-CAE4-4795-992B-5ECABCAAD69A}" destId="{7642D249-3651-4FB4-8F53-12770DA55D9A}" srcOrd="2" destOrd="0" parTransId="{DC670FDF-CF6D-4DBB-BA21-CE39B291F0DD}" sibTransId="{2249B7F2-5379-47CC-9DC1-856F7A3D0E3B}"/>
    <dgm:cxn modelId="{5EA54FD0-7E89-4DD5-9B65-6654B73B0E84}" srcId="{0AB26B38-CAE4-4795-992B-5ECABCAAD69A}" destId="{1874C931-8A93-4E99-A9DF-3BE354979D66}" srcOrd="3" destOrd="0" parTransId="{F9DAA412-9F41-41BA-BA00-D22522DFE549}" sibTransId="{D12DC84E-163B-40E8-BDB2-0542491488F6}"/>
    <dgm:cxn modelId="{C15B61DE-AAC1-44FA-B634-3C32ABB1135A}" type="presOf" srcId="{0AB26B38-CAE4-4795-992B-5ECABCAAD69A}" destId="{5F693D70-CD9F-46D1-80AA-EB4D31E27F2E}" srcOrd="0" destOrd="0" presId="urn:microsoft.com/office/officeart/2005/8/layout/process4"/>
    <dgm:cxn modelId="{3A3AD9E2-E88A-4FFE-99D4-E0A51DD09B09}" srcId="{CE55654A-AD2D-4F4A-9D78-EF6A7B51B2F7}" destId="{11027AA3-B8DB-4DF7-86F5-DB057698D22C}" srcOrd="3" destOrd="0" parTransId="{DC9654C9-784F-4401-B391-6FBC1381DEEA}" sibTransId="{0FC0B663-65D4-4606-8C2E-7DB4AE2E5D72}"/>
    <dgm:cxn modelId="{375D20E4-3772-4DD6-A86E-5E45E7E495A0}" type="presOf" srcId="{11027AA3-B8DB-4DF7-86F5-DB057698D22C}" destId="{937A2BDB-253E-498E-8741-7F8FC8572430}" srcOrd="0" destOrd="0" presId="urn:microsoft.com/office/officeart/2005/8/layout/process4"/>
    <dgm:cxn modelId="{DAAA51E4-B292-4DB1-8464-57344AE05005}" type="presOf" srcId="{1874C931-8A93-4E99-A9DF-3BE354979D66}" destId="{9583CC67-FB76-4364-8C5C-665F4D79C082}" srcOrd="0" destOrd="0" presId="urn:microsoft.com/office/officeart/2005/8/layout/process4"/>
    <dgm:cxn modelId="{44276FF0-19A3-448C-9713-D0DFECF4589D}" srcId="{766DCFB4-4384-4FF9-A23C-9055C1AE136D}" destId="{CE55654A-AD2D-4F4A-9D78-EF6A7B51B2F7}" srcOrd="1" destOrd="0" parTransId="{DFFBF130-23FB-4FC2-A2A7-52108A78DBE5}" sibTransId="{FC3384E6-D84A-43A0-B4CD-C30A65A5B190}"/>
    <dgm:cxn modelId="{7EFB6DF5-5F91-44E5-9336-93EFEF90D399}" type="presOf" srcId="{7F6C8339-B5C1-4D4E-BDF3-165B0327963C}" destId="{E5DAEE93-424F-4C6C-97A7-FC637C4B0F9B}" srcOrd="0" destOrd="0" presId="urn:microsoft.com/office/officeart/2005/8/layout/process4"/>
    <dgm:cxn modelId="{74BAC7FF-1511-42F1-93B7-86164DF966A8}" srcId="{0AB26B38-CAE4-4795-992B-5ECABCAAD69A}" destId="{7F6C8339-B5C1-4D4E-BDF3-165B0327963C}" srcOrd="0" destOrd="0" parTransId="{276C980A-316E-44B4-AE39-B2536E8CD7E2}" sibTransId="{0F83530D-D816-43BA-A962-81C0AD98E66C}"/>
    <dgm:cxn modelId="{D1C20AC1-405E-4FC6-88EA-399982B64157}" type="presParOf" srcId="{FD421EC0-36B7-4C5F-B9A8-95BB238298D4}" destId="{F43CCA25-4964-4624-A4E2-2DE52422F67A}" srcOrd="0" destOrd="0" presId="urn:microsoft.com/office/officeart/2005/8/layout/process4"/>
    <dgm:cxn modelId="{B7228714-F08B-4C3B-B584-23D3DD6BBEA2}" type="presParOf" srcId="{F43CCA25-4964-4624-A4E2-2DE52422F67A}" destId="{DAEBDA78-0654-4D22-9A39-B6716A71C560}" srcOrd="0" destOrd="0" presId="urn:microsoft.com/office/officeart/2005/8/layout/process4"/>
    <dgm:cxn modelId="{5D46FAB6-AEE9-46B9-B1D3-75A9305D8EAE}" type="presParOf" srcId="{F43CCA25-4964-4624-A4E2-2DE52422F67A}" destId="{305F2180-BEDF-4012-8559-3F0280F2F26B}" srcOrd="1" destOrd="0" presId="urn:microsoft.com/office/officeart/2005/8/layout/process4"/>
    <dgm:cxn modelId="{16799411-50D1-41EC-9BCF-1A08CBEAA47A}" type="presParOf" srcId="{F43CCA25-4964-4624-A4E2-2DE52422F67A}" destId="{B4500BB4-8E0C-4E30-8CF6-48D7C633782B}" srcOrd="2" destOrd="0" presId="urn:microsoft.com/office/officeart/2005/8/layout/process4"/>
    <dgm:cxn modelId="{08AE563B-2A85-4383-AE25-6EAF4E253952}" type="presParOf" srcId="{B4500BB4-8E0C-4E30-8CF6-48D7C633782B}" destId="{F1BCC698-6A12-4B85-85C4-7D11EC2D0921}" srcOrd="0" destOrd="0" presId="urn:microsoft.com/office/officeart/2005/8/layout/process4"/>
    <dgm:cxn modelId="{20F7785C-01E8-4524-8B00-B10C465E1C7A}" type="presParOf" srcId="{B4500BB4-8E0C-4E30-8CF6-48D7C633782B}" destId="{2A622E93-2251-4087-B764-FCEE7EDFF962}" srcOrd="1" destOrd="0" presId="urn:microsoft.com/office/officeart/2005/8/layout/process4"/>
    <dgm:cxn modelId="{38109804-9221-479B-B400-85055876A380}" type="presParOf" srcId="{B4500BB4-8E0C-4E30-8CF6-48D7C633782B}" destId="{B85770BE-9CFD-4332-A7DD-DC4D09CA80DD}" srcOrd="2" destOrd="0" presId="urn:microsoft.com/office/officeart/2005/8/layout/process4"/>
    <dgm:cxn modelId="{7C40B14B-9A53-457E-947A-068C9DF0A74E}" type="presParOf" srcId="{B4500BB4-8E0C-4E30-8CF6-48D7C633782B}" destId="{937A2BDB-253E-498E-8741-7F8FC8572430}" srcOrd="3" destOrd="0" presId="urn:microsoft.com/office/officeart/2005/8/layout/process4"/>
    <dgm:cxn modelId="{D3501556-A520-44D7-8972-60C4A4F804F7}" type="presParOf" srcId="{FD421EC0-36B7-4C5F-B9A8-95BB238298D4}" destId="{5BF2ACAB-A9C6-4FFD-A4AD-2D696B4B2852}" srcOrd="1" destOrd="0" presId="urn:microsoft.com/office/officeart/2005/8/layout/process4"/>
    <dgm:cxn modelId="{D2359958-D7BD-4E2A-B597-21E1DFC89B29}" type="presParOf" srcId="{FD421EC0-36B7-4C5F-B9A8-95BB238298D4}" destId="{648F286A-74BA-4494-82CC-B86F66C2BCBE}" srcOrd="2" destOrd="0" presId="urn:microsoft.com/office/officeart/2005/8/layout/process4"/>
    <dgm:cxn modelId="{D9F4AF4E-EA32-4820-9CB2-486E8EF99989}" type="presParOf" srcId="{648F286A-74BA-4494-82CC-B86F66C2BCBE}" destId="{5F693D70-CD9F-46D1-80AA-EB4D31E27F2E}" srcOrd="0" destOrd="0" presId="urn:microsoft.com/office/officeart/2005/8/layout/process4"/>
    <dgm:cxn modelId="{C937AB05-9F69-4D2E-8237-AABFF5B38846}" type="presParOf" srcId="{648F286A-74BA-4494-82CC-B86F66C2BCBE}" destId="{2D6FEB1E-FEBA-48D2-ACE8-38429880ED40}" srcOrd="1" destOrd="0" presId="urn:microsoft.com/office/officeart/2005/8/layout/process4"/>
    <dgm:cxn modelId="{B8B58B07-224F-49E5-8930-563C1311F88B}" type="presParOf" srcId="{648F286A-74BA-4494-82CC-B86F66C2BCBE}" destId="{C9E55C73-D8B1-4982-8DF6-92EE4E34B2A8}" srcOrd="2" destOrd="0" presId="urn:microsoft.com/office/officeart/2005/8/layout/process4"/>
    <dgm:cxn modelId="{F8124717-0E07-4E08-B595-421D1597722E}" type="presParOf" srcId="{C9E55C73-D8B1-4982-8DF6-92EE4E34B2A8}" destId="{E5DAEE93-424F-4C6C-97A7-FC637C4B0F9B}" srcOrd="0" destOrd="0" presId="urn:microsoft.com/office/officeart/2005/8/layout/process4"/>
    <dgm:cxn modelId="{4C2AC0C8-4AAE-4D98-96FF-B14AAF23B3FD}" type="presParOf" srcId="{C9E55C73-D8B1-4982-8DF6-92EE4E34B2A8}" destId="{DC68849F-93CA-49DF-A040-962224DC8424}" srcOrd="1" destOrd="0" presId="urn:microsoft.com/office/officeart/2005/8/layout/process4"/>
    <dgm:cxn modelId="{B7C13BEB-447C-4516-B6C3-88EC151647FA}" type="presParOf" srcId="{C9E55C73-D8B1-4982-8DF6-92EE4E34B2A8}" destId="{96535634-4DC7-4F92-9C95-788E2A43D16D}" srcOrd="2" destOrd="0" presId="urn:microsoft.com/office/officeart/2005/8/layout/process4"/>
    <dgm:cxn modelId="{8A5F04BA-5B1B-40D1-8DA1-F16DDBD88611}" type="presParOf" srcId="{C9E55C73-D8B1-4982-8DF6-92EE4E34B2A8}" destId="{9583CC67-FB76-4364-8C5C-665F4D79C082}" srcOrd="3" destOrd="0" presId="urn:microsoft.com/office/officeart/2005/8/layout/process4"/>
    <dgm:cxn modelId="{B8820387-3541-45C0-B0D4-A657B481BCD4}" type="presParOf" srcId="{C9E55C73-D8B1-4982-8DF6-92EE4E34B2A8}" destId="{0C29303A-12FC-4445-9C26-8E3F7CD543E5}" srcOrd="4" destOrd="0" presId="urn:microsoft.com/office/officeart/2005/8/layout/process4"/>
    <dgm:cxn modelId="{2996D616-EA15-42B9-8E45-76AD8AC23317}" type="presParOf" srcId="{C9E55C73-D8B1-4982-8DF6-92EE4E34B2A8}" destId="{FADEB010-82C7-4B17-BD4D-4E9CD355EA69}" srcOrd="5"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D82CA-B8A7-4972-BBD7-DFF91470BF62}">
      <dsp:nvSpPr>
        <dsp:cNvPr id="0" name=""/>
        <dsp:cNvSpPr/>
      </dsp:nvSpPr>
      <dsp:spPr>
        <a:xfrm>
          <a:off x="1514744" y="215833"/>
          <a:ext cx="2910110" cy="2910110"/>
        </a:xfrm>
        <a:prstGeom prst="pie">
          <a:avLst>
            <a:gd name="adj1" fmla="val 16200000"/>
            <a:gd name="adj2" fmla="val 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To-do lists</a:t>
          </a:r>
        </a:p>
      </dsp:txBody>
      <dsp:txXfrm>
        <a:off x="3003057" y="754203"/>
        <a:ext cx="1073969" cy="866104"/>
      </dsp:txXfrm>
    </dsp:sp>
    <dsp:sp modelId="{B87A5F6B-926D-4D3E-A585-7E83BA000B86}">
      <dsp:nvSpPr>
        <dsp:cNvPr id="0" name=""/>
        <dsp:cNvSpPr/>
      </dsp:nvSpPr>
      <dsp:spPr>
        <a:xfrm>
          <a:off x="1392103" y="338473"/>
          <a:ext cx="2910110" cy="2910110"/>
        </a:xfrm>
        <a:prstGeom prst="pie">
          <a:avLst>
            <a:gd name="adj1" fmla="val 0"/>
            <a:gd name="adj2" fmla="val 5400000"/>
          </a:avLst>
        </a:prstGeom>
        <a:gradFill rotWithShape="0">
          <a:gsLst>
            <a:gs pos="0">
              <a:schemeClr val="accent4">
                <a:hueOff val="-6626785"/>
                <a:satOff val="6700"/>
                <a:lumOff val="-9870"/>
                <a:alphaOff val="0"/>
                <a:lumMod val="110000"/>
                <a:satMod val="105000"/>
                <a:tint val="67000"/>
              </a:schemeClr>
            </a:gs>
            <a:gs pos="50000">
              <a:schemeClr val="accent4">
                <a:hueOff val="-6626785"/>
                <a:satOff val="6700"/>
                <a:lumOff val="-9870"/>
                <a:alphaOff val="0"/>
                <a:lumMod val="105000"/>
                <a:satMod val="103000"/>
                <a:tint val="73000"/>
              </a:schemeClr>
            </a:gs>
            <a:gs pos="100000">
              <a:schemeClr val="accent4">
                <a:hueOff val="-6626785"/>
                <a:satOff val="6700"/>
                <a:lumOff val="-98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Notebook</a:t>
          </a:r>
        </a:p>
      </dsp:txBody>
      <dsp:txXfrm>
        <a:off x="2899125" y="1845494"/>
        <a:ext cx="1073969" cy="866104"/>
      </dsp:txXfrm>
    </dsp:sp>
    <dsp:sp modelId="{7233CB3F-8E11-4879-9660-9EC84F9503FF}">
      <dsp:nvSpPr>
        <dsp:cNvPr id="0" name=""/>
        <dsp:cNvSpPr/>
      </dsp:nvSpPr>
      <dsp:spPr>
        <a:xfrm>
          <a:off x="1392103" y="338473"/>
          <a:ext cx="2910110" cy="2910110"/>
        </a:xfrm>
        <a:prstGeom prst="pie">
          <a:avLst>
            <a:gd name="adj1" fmla="val 5400000"/>
            <a:gd name="adj2" fmla="val 10800000"/>
          </a:avLst>
        </a:prstGeom>
        <a:gradFill rotWithShape="0">
          <a:gsLst>
            <a:gs pos="0">
              <a:schemeClr val="accent4">
                <a:hueOff val="-13253569"/>
                <a:satOff val="13401"/>
                <a:lumOff val="-19739"/>
                <a:alphaOff val="0"/>
                <a:lumMod val="110000"/>
                <a:satMod val="105000"/>
                <a:tint val="67000"/>
              </a:schemeClr>
            </a:gs>
            <a:gs pos="50000">
              <a:schemeClr val="accent4">
                <a:hueOff val="-13253569"/>
                <a:satOff val="13401"/>
                <a:lumOff val="-19739"/>
                <a:alphaOff val="0"/>
                <a:lumMod val="105000"/>
                <a:satMod val="103000"/>
                <a:tint val="73000"/>
              </a:schemeClr>
            </a:gs>
            <a:gs pos="100000">
              <a:schemeClr val="accent4">
                <a:hueOff val="-13253569"/>
                <a:satOff val="13401"/>
                <a:lumOff val="-197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Calendar </a:t>
          </a:r>
        </a:p>
      </dsp:txBody>
      <dsp:txXfrm>
        <a:off x="1721223" y="1845494"/>
        <a:ext cx="1073969" cy="866104"/>
      </dsp:txXfrm>
    </dsp:sp>
    <dsp:sp modelId="{C5184256-1F90-4F98-B789-32713F309587}">
      <dsp:nvSpPr>
        <dsp:cNvPr id="0" name=""/>
        <dsp:cNvSpPr/>
      </dsp:nvSpPr>
      <dsp:spPr>
        <a:xfrm>
          <a:off x="1392103" y="338473"/>
          <a:ext cx="2910110" cy="2910110"/>
        </a:xfrm>
        <a:prstGeom prst="pie">
          <a:avLst>
            <a:gd name="adj1" fmla="val 10800000"/>
            <a:gd name="adj2" fmla="val 16200000"/>
          </a:avLst>
        </a:prstGeom>
        <a:gradFill rotWithShape="0">
          <a:gsLst>
            <a:gs pos="0">
              <a:schemeClr val="accent4">
                <a:hueOff val="-19880354"/>
                <a:satOff val="20101"/>
                <a:lumOff val="-29609"/>
                <a:alphaOff val="0"/>
                <a:lumMod val="110000"/>
                <a:satMod val="105000"/>
                <a:tint val="67000"/>
              </a:schemeClr>
            </a:gs>
            <a:gs pos="50000">
              <a:schemeClr val="accent4">
                <a:hueOff val="-19880354"/>
                <a:satOff val="20101"/>
                <a:lumOff val="-29609"/>
                <a:alphaOff val="0"/>
                <a:lumMod val="105000"/>
                <a:satMod val="103000"/>
                <a:tint val="73000"/>
              </a:schemeClr>
            </a:gs>
            <a:gs pos="100000">
              <a:schemeClr val="accent4">
                <a:hueOff val="-19880354"/>
                <a:satOff val="20101"/>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Time-tracker </a:t>
          </a:r>
        </a:p>
      </dsp:txBody>
      <dsp:txXfrm>
        <a:off x="1721223" y="875458"/>
        <a:ext cx="1073969" cy="8661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D9CB9-1D3E-4927-899D-88C478CBBCDB}">
      <dsp:nvSpPr>
        <dsp:cNvPr id="0" name=""/>
        <dsp:cNvSpPr/>
      </dsp:nvSpPr>
      <dsp:spPr>
        <a:xfrm>
          <a:off x="825784" y="0"/>
          <a:ext cx="9358887" cy="419851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622C547-567A-4E13-9F83-EE16E9704DC8}">
      <dsp:nvSpPr>
        <dsp:cNvPr id="0" name=""/>
        <dsp:cNvSpPr/>
      </dsp:nvSpPr>
      <dsp:spPr>
        <a:xfrm>
          <a:off x="5376" y="1259553"/>
          <a:ext cx="1064487" cy="167940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Communication skills</a:t>
          </a:r>
        </a:p>
      </dsp:txBody>
      <dsp:txXfrm>
        <a:off x="57340" y="1311517"/>
        <a:ext cx="960559" cy="1575477"/>
      </dsp:txXfrm>
    </dsp:sp>
    <dsp:sp modelId="{0540CF30-E8E4-4A5C-9A57-96DAEC0FA5D8}">
      <dsp:nvSpPr>
        <dsp:cNvPr id="0" name=""/>
        <dsp:cNvSpPr/>
      </dsp:nvSpPr>
      <dsp:spPr>
        <a:xfrm>
          <a:off x="1247278" y="1259553"/>
          <a:ext cx="1064487" cy="1679405"/>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Time management skills</a:t>
          </a:r>
        </a:p>
      </dsp:txBody>
      <dsp:txXfrm>
        <a:off x="1299242" y="1311517"/>
        <a:ext cx="960559" cy="1575477"/>
      </dsp:txXfrm>
    </dsp:sp>
    <dsp:sp modelId="{20A76900-4BFD-41B5-B7FF-8399C674FEE8}">
      <dsp:nvSpPr>
        <dsp:cNvPr id="0" name=""/>
        <dsp:cNvSpPr/>
      </dsp:nvSpPr>
      <dsp:spPr>
        <a:xfrm>
          <a:off x="2489180" y="1259553"/>
          <a:ext cx="1064487" cy="1679405"/>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Organizational skills</a:t>
          </a:r>
        </a:p>
      </dsp:txBody>
      <dsp:txXfrm>
        <a:off x="2541144" y="1311517"/>
        <a:ext cx="960559" cy="1575477"/>
      </dsp:txXfrm>
    </dsp:sp>
    <dsp:sp modelId="{D16AA754-A301-4540-B4A0-837FCFCACF38}">
      <dsp:nvSpPr>
        <dsp:cNvPr id="0" name=""/>
        <dsp:cNvSpPr/>
      </dsp:nvSpPr>
      <dsp:spPr>
        <a:xfrm>
          <a:off x="3731082" y="1259553"/>
          <a:ext cx="1064487" cy="167940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Problem solving skills</a:t>
          </a:r>
        </a:p>
      </dsp:txBody>
      <dsp:txXfrm>
        <a:off x="3783046" y="1311517"/>
        <a:ext cx="960559" cy="1575477"/>
      </dsp:txXfrm>
    </dsp:sp>
    <dsp:sp modelId="{D3226339-9392-4B24-9B53-2AA73EEFEE0A}">
      <dsp:nvSpPr>
        <dsp:cNvPr id="0" name=""/>
        <dsp:cNvSpPr/>
      </dsp:nvSpPr>
      <dsp:spPr>
        <a:xfrm>
          <a:off x="4972984" y="1259553"/>
          <a:ext cx="1064487" cy="1679405"/>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Interpersonal skills</a:t>
          </a:r>
        </a:p>
      </dsp:txBody>
      <dsp:txXfrm>
        <a:off x="5024948" y="1311517"/>
        <a:ext cx="960559" cy="1575477"/>
      </dsp:txXfrm>
    </dsp:sp>
    <dsp:sp modelId="{7B5A0BFC-A37C-4443-84E0-44C83406D71F}">
      <dsp:nvSpPr>
        <dsp:cNvPr id="0" name=""/>
        <dsp:cNvSpPr/>
      </dsp:nvSpPr>
      <dsp:spPr>
        <a:xfrm>
          <a:off x="6214886" y="1259553"/>
          <a:ext cx="1064487" cy="167940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Technical skills</a:t>
          </a:r>
        </a:p>
      </dsp:txBody>
      <dsp:txXfrm>
        <a:off x="6266850" y="1311517"/>
        <a:ext cx="960559" cy="1575477"/>
      </dsp:txXfrm>
    </dsp:sp>
    <dsp:sp modelId="{AD3C0CD2-1E1B-4BFE-B715-28D462FBFA2D}">
      <dsp:nvSpPr>
        <dsp:cNvPr id="0" name=""/>
        <dsp:cNvSpPr/>
      </dsp:nvSpPr>
      <dsp:spPr>
        <a:xfrm>
          <a:off x="7456788" y="1259553"/>
          <a:ext cx="1064487" cy="1679405"/>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Team working skills</a:t>
          </a:r>
        </a:p>
      </dsp:txBody>
      <dsp:txXfrm>
        <a:off x="7508752" y="1311517"/>
        <a:ext cx="960559" cy="1575477"/>
      </dsp:txXfrm>
    </dsp:sp>
    <dsp:sp modelId="{1A0581A3-5BFF-4775-BCFF-FD4600D059ED}">
      <dsp:nvSpPr>
        <dsp:cNvPr id="0" name=""/>
        <dsp:cNvSpPr/>
      </dsp:nvSpPr>
      <dsp:spPr>
        <a:xfrm>
          <a:off x="8698690" y="1259553"/>
          <a:ext cx="1064487" cy="1679405"/>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Counselling and mentoring skills</a:t>
          </a:r>
        </a:p>
      </dsp:txBody>
      <dsp:txXfrm>
        <a:off x="8750654" y="1311517"/>
        <a:ext cx="960559" cy="1575477"/>
      </dsp:txXfrm>
    </dsp:sp>
    <dsp:sp modelId="{915C68E9-DEE9-4BB4-830F-B536A0D3E373}">
      <dsp:nvSpPr>
        <dsp:cNvPr id="0" name=""/>
        <dsp:cNvSpPr/>
      </dsp:nvSpPr>
      <dsp:spPr>
        <a:xfrm>
          <a:off x="9940592" y="1259553"/>
          <a:ext cx="1064487" cy="167940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Negotiation skills</a:t>
          </a:r>
        </a:p>
      </dsp:txBody>
      <dsp:txXfrm>
        <a:off x="9992556" y="1311517"/>
        <a:ext cx="960559" cy="15754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F2180-BEDF-4012-8559-3F0280F2F26B}">
      <dsp:nvSpPr>
        <dsp:cNvPr id="0" name=""/>
        <dsp:cNvSpPr/>
      </dsp:nvSpPr>
      <dsp:spPr>
        <a:xfrm>
          <a:off x="0" y="2429570"/>
          <a:ext cx="8976575" cy="15940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dirty="0"/>
            <a:t>Skills that I do not have </a:t>
          </a:r>
        </a:p>
      </dsp:txBody>
      <dsp:txXfrm>
        <a:off x="0" y="2429570"/>
        <a:ext cx="8976575" cy="860793"/>
      </dsp:txXfrm>
    </dsp:sp>
    <dsp:sp modelId="{F1BCC698-6A12-4B85-85C4-7D11EC2D0921}">
      <dsp:nvSpPr>
        <dsp:cNvPr id="0" name=""/>
        <dsp:cNvSpPr/>
      </dsp:nvSpPr>
      <dsp:spPr>
        <a:xfrm>
          <a:off x="0" y="3258482"/>
          <a:ext cx="2244143" cy="73326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Team working skills</a:t>
          </a:r>
        </a:p>
      </dsp:txBody>
      <dsp:txXfrm>
        <a:off x="0" y="3258482"/>
        <a:ext cx="2244143" cy="733268"/>
      </dsp:txXfrm>
    </dsp:sp>
    <dsp:sp modelId="{2A622E93-2251-4087-B764-FCEE7EDFF962}">
      <dsp:nvSpPr>
        <dsp:cNvPr id="0" name=""/>
        <dsp:cNvSpPr/>
      </dsp:nvSpPr>
      <dsp:spPr>
        <a:xfrm>
          <a:off x="2244143" y="3258482"/>
          <a:ext cx="2244143" cy="73326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Counselling skills</a:t>
          </a:r>
        </a:p>
      </dsp:txBody>
      <dsp:txXfrm>
        <a:off x="2244143" y="3258482"/>
        <a:ext cx="2244143" cy="733268"/>
      </dsp:txXfrm>
    </dsp:sp>
    <dsp:sp modelId="{B85770BE-9CFD-4332-A7DD-DC4D09CA80DD}">
      <dsp:nvSpPr>
        <dsp:cNvPr id="0" name=""/>
        <dsp:cNvSpPr/>
      </dsp:nvSpPr>
      <dsp:spPr>
        <a:xfrm>
          <a:off x="4488287" y="3258482"/>
          <a:ext cx="2244143" cy="73326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Mentoring skills</a:t>
          </a:r>
        </a:p>
      </dsp:txBody>
      <dsp:txXfrm>
        <a:off x="4488287" y="3258482"/>
        <a:ext cx="2244143" cy="733268"/>
      </dsp:txXfrm>
    </dsp:sp>
    <dsp:sp modelId="{937A2BDB-253E-498E-8741-7F8FC8572430}">
      <dsp:nvSpPr>
        <dsp:cNvPr id="0" name=""/>
        <dsp:cNvSpPr/>
      </dsp:nvSpPr>
      <dsp:spPr>
        <a:xfrm>
          <a:off x="6732431" y="3258482"/>
          <a:ext cx="2244143" cy="73326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Negotiation skills</a:t>
          </a:r>
        </a:p>
      </dsp:txBody>
      <dsp:txXfrm>
        <a:off x="6732431" y="3258482"/>
        <a:ext cx="2244143" cy="733268"/>
      </dsp:txXfrm>
    </dsp:sp>
    <dsp:sp modelId="{2D6FEB1E-FEBA-48D2-ACE8-38429880ED40}">
      <dsp:nvSpPr>
        <dsp:cNvPr id="0" name=""/>
        <dsp:cNvSpPr/>
      </dsp:nvSpPr>
      <dsp:spPr>
        <a:xfrm rot="10800000">
          <a:off x="0" y="1815"/>
          <a:ext cx="8976575" cy="245166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dirty="0"/>
            <a:t>Skills that I have </a:t>
          </a:r>
        </a:p>
      </dsp:txBody>
      <dsp:txXfrm rot="-10800000">
        <a:off x="0" y="1815"/>
        <a:ext cx="8976575" cy="860534"/>
      </dsp:txXfrm>
    </dsp:sp>
    <dsp:sp modelId="{E5DAEE93-424F-4C6C-97A7-FC637C4B0F9B}">
      <dsp:nvSpPr>
        <dsp:cNvPr id="0" name=""/>
        <dsp:cNvSpPr/>
      </dsp:nvSpPr>
      <dsp:spPr>
        <a:xfrm>
          <a:off x="4383" y="862350"/>
          <a:ext cx="1494634" cy="733048"/>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Communication skills</a:t>
          </a:r>
        </a:p>
      </dsp:txBody>
      <dsp:txXfrm>
        <a:off x="4383" y="862350"/>
        <a:ext cx="1494634" cy="733048"/>
      </dsp:txXfrm>
    </dsp:sp>
    <dsp:sp modelId="{DC68849F-93CA-49DF-A040-962224DC8424}">
      <dsp:nvSpPr>
        <dsp:cNvPr id="0" name=""/>
        <dsp:cNvSpPr/>
      </dsp:nvSpPr>
      <dsp:spPr>
        <a:xfrm>
          <a:off x="1499017" y="862350"/>
          <a:ext cx="1494634" cy="73304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Time management skills</a:t>
          </a:r>
        </a:p>
      </dsp:txBody>
      <dsp:txXfrm>
        <a:off x="1499017" y="862350"/>
        <a:ext cx="1494634" cy="733048"/>
      </dsp:txXfrm>
    </dsp:sp>
    <dsp:sp modelId="{96535634-4DC7-4F92-9C95-788E2A43D16D}">
      <dsp:nvSpPr>
        <dsp:cNvPr id="0" name=""/>
        <dsp:cNvSpPr/>
      </dsp:nvSpPr>
      <dsp:spPr>
        <a:xfrm>
          <a:off x="2993652" y="862350"/>
          <a:ext cx="1494634" cy="73304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Organizational skills</a:t>
          </a:r>
        </a:p>
      </dsp:txBody>
      <dsp:txXfrm>
        <a:off x="2993652" y="862350"/>
        <a:ext cx="1494634" cy="733048"/>
      </dsp:txXfrm>
    </dsp:sp>
    <dsp:sp modelId="{9583CC67-FB76-4364-8C5C-665F4D79C082}">
      <dsp:nvSpPr>
        <dsp:cNvPr id="0" name=""/>
        <dsp:cNvSpPr/>
      </dsp:nvSpPr>
      <dsp:spPr>
        <a:xfrm>
          <a:off x="4488287" y="862350"/>
          <a:ext cx="1494634" cy="73304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Problem solving skills</a:t>
          </a:r>
        </a:p>
      </dsp:txBody>
      <dsp:txXfrm>
        <a:off x="4488287" y="862350"/>
        <a:ext cx="1494634" cy="733048"/>
      </dsp:txXfrm>
    </dsp:sp>
    <dsp:sp modelId="{0C29303A-12FC-4445-9C26-8E3F7CD543E5}">
      <dsp:nvSpPr>
        <dsp:cNvPr id="0" name=""/>
        <dsp:cNvSpPr/>
      </dsp:nvSpPr>
      <dsp:spPr>
        <a:xfrm>
          <a:off x="5982922" y="862350"/>
          <a:ext cx="1494634" cy="73304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Interpersonal skills</a:t>
          </a:r>
        </a:p>
      </dsp:txBody>
      <dsp:txXfrm>
        <a:off x="5982922" y="862350"/>
        <a:ext cx="1494634" cy="733048"/>
      </dsp:txXfrm>
    </dsp:sp>
    <dsp:sp modelId="{FADEB010-82C7-4B17-BD4D-4E9CD355EA69}">
      <dsp:nvSpPr>
        <dsp:cNvPr id="0" name=""/>
        <dsp:cNvSpPr/>
      </dsp:nvSpPr>
      <dsp:spPr>
        <a:xfrm>
          <a:off x="7477557" y="862350"/>
          <a:ext cx="1494634" cy="733048"/>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Technical skills</a:t>
          </a:r>
        </a:p>
      </dsp:txBody>
      <dsp:txXfrm>
        <a:off x="7477557" y="862350"/>
        <a:ext cx="1494634" cy="733048"/>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4/22/2022</a:t>
            </a:fld>
            <a:endParaRPr lang="en-US" dirty="0"/>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dirty="0"/>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4/22/2022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dirty="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section of the module of “Academic and Employability skills” holds a precise discussion of the reflection of personal and professional skills for the planned/desired career – HR executive. As part of the evaluation, this paper includes a discussion of academic and employability skills and the responsibilities that an HR executive need to play within an organization along with my reasons for choosing this profession through SWOT analysis. Also, the paper includes a discussion of various time management tools that I will use to achieve the desired career or profession. Further, this contains the skills that are required to be an HR executive and an evaluation of what skills I have and what skills I don’t have with a personal development plan for improving the skills that I don’t have. </a:t>
            </a:r>
          </a:p>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3</a:t>
            </a:fld>
            <a:endParaRPr lang="en-US" dirty="0"/>
          </a:p>
        </p:txBody>
      </p:sp>
    </p:spTree>
    <p:extLst>
      <p:ext uri="{BB962C8B-B14F-4D97-AF65-F5344CB8AC3E}">
        <p14:creationId xmlns:p14="http://schemas.microsoft.com/office/powerpoint/2010/main" val="3394788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Different academy or entity plays different roles so as the responsibilities or skill requirements of the individuals or personnel. Academic or employability skills indicate those skills or capabilities that the individuals are required to obtain to carry out their assigned responsibilities properly and ensure effective performance with the achievement of desired goals (Vishnu, 2020). Due to diversity in academic goals and individual roles in the academy or career, skills required in the academy and professional life also varies to ensure accurate measures of the situation. Some major academic and employability skills are – literacy skills, communication or public speaking skills, time and stress management skills, critical thinking and problem-solving skills, IT skills, numeracy skills, etc. </a:t>
            </a:r>
          </a:p>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4</a:t>
            </a:fld>
            <a:endParaRPr lang="en-US" dirty="0"/>
          </a:p>
        </p:txBody>
      </p:sp>
    </p:spTree>
    <p:extLst>
      <p:ext uri="{BB962C8B-B14F-4D97-AF65-F5344CB8AC3E}">
        <p14:creationId xmlns:p14="http://schemas.microsoft.com/office/powerpoint/2010/main" val="967854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Human Resource Executive</a:t>
            </a:r>
            <a:r>
              <a:rPr lang="en-US" sz="1200" kern="1200" dirty="0">
                <a:solidFill>
                  <a:schemeClr val="tx1"/>
                </a:solidFill>
                <a:effectLst/>
                <a:latin typeface="+mn-lt"/>
                <a:ea typeface="+mn-ea"/>
                <a:cs typeface="+mn-cs"/>
              </a:rPr>
              <a:t> is the job position that is entitled to manage the recruitment and develop the performance of employees to achieve the ultimate goals of the organization. This position requires a person to be responsible to manage the hiring process and make strategic decisions toward hiring employees. Such as – making designs of compensation, benefits, and training packages, practicing the organizational policies towards hiring, performance reviewing or providing training to the employees along with developing HR policies, reviewing the budget, or identifying the training/development needs of the employees (Job profiles | Prospects.ac.uk, 2022). Also, the HR executive is responsible for computing retention and turnover rate, handling issues over labor law or improving technologies or tools in HR management activities along with handling the violations/grievance of employees.</a:t>
            </a:r>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5</a:t>
            </a:fld>
            <a:endParaRPr lang="en-US" dirty="0"/>
          </a:p>
        </p:txBody>
      </p:sp>
    </p:spTree>
    <p:extLst>
      <p:ext uri="{BB962C8B-B14F-4D97-AF65-F5344CB8AC3E}">
        <p14:creationId xmlns:p14="http://schemas.microsoft.com/office/powerpoint/2010/main" val="2280623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Academic and professional life requires individuals to carry out a lot of responsibilities within a certain or limited time limit. Hence, lack of proper time will lead to mismanagement or reduction in performance quality. Like other profession, HR executives need to handle numerous tasks in an organization as discussed above, which lead to challenges to manage time properly. Hence, the application of numerous time management tools in achieving the desired career of HR executives is discussed as follows: </a:t>
            </a:r>
          </a:p>
          <a:p>
            <a:r>
              <a:rPr lang="en-US" sz="1200" kern="1200" dirty="0">
                <a:solidFill>
                  <a:schemeClr val="tx1"/>
                </a:solidFill>
                <a:effectLst/>
                <a:latin typeface="+mn-lt"/>
                <a:ea typeface="+mn-ea"/>
                <a:cs typeface="+mn-cs"/>
              </a:rPr>
              <a:t>One of the effective time management tools is the </a:t>
            </a:r>
            <a:r>
              <a:rPr lang="en-US" sz="1200" b="1" kern="1200" dirty="0">
                <a:solidFill>
                  <a:schemeClr val="tx1"/>
                </a:solidFill>
                <a:effectLst/>
                <a:latin typeface="+mn-lt"/>
                <a:ea typeface="+mn-ea"/>
                <a:cs typeface="+mn-cs"/>
              </a:rPr>
              <a:t>to-do list</a:t>
            </a:r>
            <a:r>
              <a:rPr lang="en-US" sz="1200" kern="1200" dirty="0">
                <a:solidFill>
                  <a:schemeClr val="tx1"/>
                </a:solidFill>
                <a:effectLst/>
                <a:latin typeface="+mn-lt"/>
                <a:ea typeface="+mn-ea"/>
                <a:cs typeface="+mn-cs"/>
              </a:rPr>
              <a:t> which guides me to make a list of the plans that I have to do in the future, what has already been achieved, or what corrections need to be made and execute further in managing HR policies or employee’s program like training, performance evaluation or hiring, etc. Thus, this proper guideline of the activities or responsibilities will assist me to do all the tasks on time and ensure effective management of the stress (Boryshkevych, Zhuk and Piatnychuk, 2020). Whereas, the </a:t>
            </a:r>
            <a:r>
              <a:rPr lang="en-US" sz="1200" b="1" kern="1200" dirty="0">
                <a:solidFill>
                  <a:schemeClr val="tx1"/>
                </a:solidFill>
                <a:effectLst/>
                <a:latin typeface="+mn-lt"/>
                <a:ea typeface="+mn-ea"/>
                <a:cs typeface="+mn-cs"/>
              </a:rPr>
              <a:t>notebook</a:t>
            </a:r>
            <a:r>
              <a:rPr lang="en-US" sz="1200" kern="1200" dirty="0">
                <a:solidFill>
                  <a:schemeClr val="tx1"/>
                </a:solidFill>
                <a:effectLst/>
                <a:latin typeface="+mn-lt"/>
                <a:ea typeface="+mn-ea"/>
                <a:cs typeface="+mn-cs"/>
              </a:rPr>
              <a:t> will assist me in keeping a record of the employee's personal information (their strengths and weaknesses) which will assist in assigning tasks accordingly. Also, I can keep a record of the performance of each employee to identify their improvement which helps me in evaluating performance and providing training appropriately. Using a </a:t>
            </a:r>
            <a:r>
              <a:rPr lang="en-US" sz="1200" b="1" kern="1200" dirty="0">
                <a:solidFill>
                  <a:schemeClr val="tx1"/>
                </a:solidFill>
                <a:effectLst/>
                <a:latin typeface="+mn-lt"/>
                <a:ea typeface="+mn-ea"/>
                <a:cs typeface="+mn-cs"/>
              </a:rPr>
              <a:t>calendar</a:t>
            </a:r>
            <a:r>
              <a:rPr lang="en-US" sz="1200" kern="1200" dirty="0">
                <a:solidFill>
                  <a:schemeClr val="tx1"/>
                </a:solidFill>
                <a:effectLst/>
                <a:latin typeface="+mn-lt"/>
                <a:ea typeface="+mn-ea"/>
                <a:cs typeface="+mn-cs"/>
              </a:rPr>
              <a:t> will assist me to keep a record of the effectiveness of the plan that I have made like evaluating whether I have been able to execute the plan within the expected time (days) (Hilton, 2017). Also, this tool assists me to make a feasible plan like helps in computing how many days I would require to execute each task/session or what tasks will be executed on which days, etc., and made the plan easy to understand for the employees as they can participate in the required session seeing the date. Also, a </a:t>
            </a:r>
            <a:r>
              <a:rPr lang="en-US" sz="1200" b="1" kern="1200" dirty="0">
                <a:solidFill>
                  <a:schemeClr val="tx1"/>
                </a:solidFill>
                <a:effectLst/>
                <a:latin typeface="+mn-lt"/>
                <a:ea typeface="+mn-ea"/>
                <a:cs typeface="+mn-cs"/>
              </a:rPr>
              <a:t>time-tracker</a:t>
            </a:r>
            <a:r>
              <a:rPr lang="en-US" sz="1200" kern="1200" dirty="0">
                <a:solidFill>
                  <a:schemeClr val="tx1"/>
                </a:solidFill>
                <a:effectLst/>
                <a:latin typeface="+mn-lt"/>
                <a:ea typeface="+mn-ea"/>
                <a:cs typeface="+mn-cs"/>
              </a:rPr>
              <a:t> assists me to count the time that I require to complete a task and evaluating the efficiency of my performance. Also, these tools will assist in keeping the performance of the employees like how much time they are required to do tasks which guide performance evaluation and provide training appropriately.</a:t>
            </a:r>
          </a:p>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7</a:t>
            </a:fld>
            <a:endParaRPr lang="en-US" dirty="0"/>
          </a:p>
        </p:txBody>
      </p:sp>
    </p:spTree>
    <p:extLst>
      <p:ext uri="{BB962C8B-B14F-4D97-AF65-F5344CB8AC3E}">
        <p14:creationId xmlns:p14="http://schemas.microsoft.com/office/powerpoint/2010/main" val="496313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discussed earlier, different job position contains diverse responsibilities and requires individuals to develop different skills or capabilities. Like others, the profession of HR executive that I intended to be in the future requires some skills to be developed such as - </a:t>
            </a:r>
            <a:r>
              <a:rPr lang="en-US" sz="1200" b="1" kern="1200" dirty="0">
                <a:solidFill>
                  <a:schemeClr val="tx1"/>
                </a:solidFill>
                <a:effectLst/>
                <a:latin typeface="+mn-lt"/>
                <a:ea typeface="+mn-ea"/>
                <a:cs typeface="+mn-cs"/>
              </a:rPr>
              <a:t>communication skills</a:t>
            </a:r>
            <a:r>
              <a:rPr lang="en-US" sz="1200" kern="1200" dirty="0">
                <a:solidFill>
                  <a:schemeClr val="tx1"/>
                </a:solidFill>
                <a:effectLst/>
                <a:latin typeface="+mn-lt"/>
                <a:ea typeface="+mn-ea"/>
                <a:cs typeface="+mn-cs"/>
              </a:rPr>
              <a:t>. HR department act as an intermediary between the employees/workers and the management/other personnel of the organization (Cottrell, 2018). Hence, the HR executives require to have active or strong communication skills to manage both employees and management to build the relationship between them and achieve the goals of the organization. </a:t>
            </a:r>
          </a:p>
          <a:p>
            <a:r>
              <a:rPr lang="en-US" sz="1200" kern="1200" dirty="0">
                <a:solidFill>
                  <a:schemeClr val="tx1"/>
                </a:solidFill>
                <a:effectLst/>
                <a:latin typeface="+mn-lt"/>
                <a:ea typeface="+mn-ea"/>
                <a:cs typeface="+mn-cs"/>
              </a:rPr>
              <a:t>An HR executive should have </a:t>
            </a:r>
            <a:r>
              <a:rPr lang="en-US" sz="1200" b="1" kern="1200" dirty="0">
                <a:solidFill>
                  <a:schemeClr val="tx1"/>
                </a:solidFill>
                <a:effectLst/>
                <a:latin typeface="+mn-lt"/>
                <a:ea typeface="+mn-ea"/>
                <a:cs typeface="+mn-cs"/>
              </a:rPr>
              <a:t>organizational skills</a:t>
            </a:r>
            <a:r>
              <a:rPr lang="en-US" sz="1200" kern="1200" dirty="0">
                <a:solidFill>
                  <a:schemeClr val="tx1"/>
                </a:solidFill>
                <a:effectLst/>
                <a:latin typeface="+mn-lt"/>
                <a:ea typeface="+mn-ea"/>
                <a:cs typeface="+mn-cs"/>
              </a:rPr>
              <a:t> as he/she needs to maintain a lot of files or documents related to employees like personal information of employees, salary data, bonus data, performance records, etc. Also, he/she is required to organize different events to carry out or implement the HR policies of the organization like training sessions or recruitment process, etc. Along with these, HR executives need to have </a:t>
            </a:r>
            <a:r>
              <a:rPr lang="en-US" sz="1200" b="1" kern="1200" dirty="0">
                <a:solidFill>
                  <a:schemeClr val="tx1"/>
                </a:solidFill>
                <a:effectLst/>
                <a:latin typeface="+mn-lt"/>
                <a:ea typeface="+mn-ea"/>
                <a:cs typeface="+mn-cs"/>
              </a:rPr>
              <a:t>problem-solving skills</a:t>
            </a:r>
            <a:r>
              <a:rPr lang="en-US" sz="1200" kern="1200" dirty="0">
                <a:solidFill>
                  <a:schemeClr val="tx1"/>
                </a:solidFill>
                <a:effectLst/>
                <a:latin typeface="+mn-lt"/>
                <a:ea typeface="+mn-ea"/>
                <a:cs typeface="+mn-cs"/>
              </a:rPr>
              <a:t> to handle the grievance of the employees or other issues like how to minimize poor/reduction in performance or evaluate the requirement of motivation or identify the tools for performance evaluation (Warner and McCabe, 2018). With the availability of </a:t>
            </a:r>
            <a:r>
              <a:rPr lang="en-US" sz="1200" b="1" kern="1200" dirty="0">
                <a:solidFill>
                  <a:schemeClr val="tx1"/>
                </a:solidFill>
                <a:effectLst/>
                <a:latin typeface="+mn-lt"/>
                <a:ea typeface="+mn-ea"/>
                <a:cs typeface="+mn-cs"/>
              </a:rPr>
              <a:t>interpersonal skills</a:t>
            </a:r>
            <a:r>
              <a:rPr lang="en-US" sz="1200" kern="1200" dirty="0">
                <a:solidFill>
                  <a:schemeClr val="tx1"/>
                </a:solidFill>
                <a:effectLst/>
                <a:latin typeface="+mn-lt"/>
                <a:ea typeface="+mn-ea"/>
                <a:cs typeface="+mn-cs"/>
              </a:rPr>
              <a:t>, HR executives will be able to influence or guide the members/employees of the organization and ensure the effective implementation of organizational policies. Also, HR executives are required to develop </a:t>
            </a:r>
            <a:r>
              <a:rPr lang="en-US" sz="1200" b="1" kern="1200" dirty="0">
                <a:solidFill>
                  <a:schemeClr val="tx1"/>
                </a:solidFill>
                <a:effectLst/>
                <a:latin typeface="+mn-lt"/>
                <a:ea typeface="+mn-ea"/>
                <a:cs typeface="+mn-cs"/>
              </a:rPr>
              <a:t>technical skills</a:t>
            </a:r>
            <a:r>
              <a:rPr lang="en-US" sz="1200" kern="1200" dirty="0">
                <a:solidFill>
                  <a:schemeClr val="tx1"/>
                </a:solidFill>
                <a:effectLst/>
                <a:latin typeface="+mn-lt"/>
                <a:ea typeface="+mn-ea"/>
                <a:cs typeface="+mn-cs"/>
              </a:rPr>
              <a:t> which enable him/her to cope with the innovative technology or updated tools in managing employees whereas </a:t>
            </a:r>
            <a:r>
              <a:rPr lang="en-US" sz="1200" b="1" kern="1200" dirty="0">
                <a:solidFill>
                  <a:schemeClr val="tx1"/>
                </a:solidFill>
                <a:effectLst/>
                <a:latin typeface="+mn-lt"/>
                <a:ea typeface="+mn-ea"/>
                <a:cs typeface="+mn-cs"/>
              </a:rPr>
              <a:t>team working and negotiation skills </a:t>
            </a:r>
            <a:r>
              <a:rPr lang="en-US" sz="1200" kern="1200" dirty="0">
                <a:solidFill>
                  <a:schemeClr val="tx1"/>
                </a:solidFill>
                <a:effectLst/>
                <a:latin typeface="+mn-lt"/>
                <a:ea typeface="+mn-ea"/>
                <a:cs typeface="+mn-cs"/>
              </a:rPr>
              <a:t>will enable him/her to manage the team members, handle the disputes, and negotiate with them (Hayes and Hardie, 2017) on behalf of the organization to reach the goal. While, </a:t>
            </a:r>
            <a:r>
              <a:rPr lang="en-US" sz="1200" b="1" kern="1200" dirty="0">
                <a:solidFill>
                  <a:schemeClr val="tx1"/>
                </a:solidFill>
                <a:effectLst/>
                <a:latin typeface="+mn-lt"/>
                <a:ea typeface="+mn-ea"/>
                <a:cs typeface="+mn-cs"/>
              </a:rPr>
              <a:t>counseling and mentoring skills</a:t>
            </a:r>
            <a:r>
              <a:rPr lang="en-US" sz="1200" kern="1200" dirty="0">
                <a:solidFill>
                  <a:schemeClr val="tx1"/>
                </a:solidFill>
                <a:effectLst/>
                <a:latin typeface="+mn-lt"/>
                <a:ea typeface="+mn-ea"/>
                <a:cs typeface="+mn-cs"/>
              </a:rPr>
              <a:t> assist the HR executive to listen to the employees, identifying their problems, and solving their problems or motivating them to ensure developed performance. </a:t>
            </a:r>
          </a:p>
          <a:p>
            <a:endParaRPr lang="en-US" dirty="0"/>
          </a:p>
        </p:txBody>
      </p:sp>
      <p:sp>
        <p:nvSpPr>
          <p:cNvPr id="4" name="Slide Number Placeholder 3"/>
          <p:cNvSpPr>
            <a:spLocks noGrp="1"/>
          </p:cNvSpPr>
          <p:nvPr>
            <p:ph type="sldNum" sz="quarter" idx="5"/>
          </p:nvPr>
        </p:nvSpPr>
        <p:spPr/>
        <p:txBody>
          <a:bodyPr/>
          <a:lstStyle/>
          <a:p>
            <a:fld id="{6336304E-FDE3-4B4F-A3B7-EBE87F3FA5E2}"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2305442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I planned to be an HR executive, I need to achieve or contain all the major competencies or skills mentioned or discussed above that an HR executive requires to carry out his/her activities in the organization. Based on my analysis of the skills or competencies, I have or have developed some skills that HR executives should have such as communication skills as I have competency in communicating with diverse people in an innovative way preferable to them (Carnegie et al., 2019). Also, I have achieved the skills of time management and organizational skills to manage diverse tasks effectively. Also, I have developed effective problem-solving skills as I was curious about identifying problems and trying to find the possible solutions to those problems. Further, I have developed some interpersonal skills like building emotional intelligence or empathy or effective leadership skills which make others trust me and share their problems. Also, I have developed various technical skills like expertise in using MS Excel for keeping records or making calculations along with competency in using other technical devices. </a:t>
            </a:r>
          </a:p>
          <a:p>
            <a:r>
              <a:rPr lang="en-US" sz="1200" kern="1200" dirty="0">
                <a:solidFill>
                  <a:schemeClr val="tx1"/>
                </a:solidFill>
                <a:effectLst/>
                <a:latin typeface="+mn-lt"/>
                <a:ea typeface="+mn-ea"/>
                <a:cs typeface="+mn-cs"/>
              </a:rPr>
              <a:t>Along with the above skills, I have identified numerous skills that I do not have like team working skills as I still face problems in communicating or adjusting with diverse people in an effective way (language diversity or cultural diversity, etc.) which will reduce my performance or acceptability for the desired post of HR executive. Also, I have shortcomings in counseling skills as I cannot express sympathy towards others or advise them with appropriate solutions or ways to overcome their problems. Whereas, lack of mentoring skills also reduces my performance as I cannot handle diverse people and guide them properly to reach their goals (Cottrell, 2017). Also, I have problems negotiating with others as I cannot understand what the other party wants or below which point I should not accept the deal which leads me to lose or get lower than expected. </a:t>
            </a:r>
          </a:p>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9</a:t>
            </a:fld>
            <a:endParaRPr lang="en-US" dirty="0"/>
          </a:p>
        </p:txBody>
      </p:sp>
    </p:spTree>
    <p:extLst>
      <p:ext uri="{BB962C8B-B14F-4D97-AF65-F5344CB8AC3E}">
        <p14:creationId xmlns:p14="http://schemas.microsoft.com/office/powerpoint/2010/main" val="677635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developing these skills which I do not have or require further development, I should make an effective and feasible plan following the rules of the SMART framework as I need to compete with strong and experienced employees who are also wished for the profession. Hence, I need to be well-prepared and correct the shortcomings that I have identified from personal evaluation. The personal development plan for developing the skills required to become an HR executive is discussed as follows: </a:t>
            </a:r>
          </a:p>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10</a:t>
            </a:fld>
            <a:endParaRPr lang="en-US" dirty="0"/>
          </a:p>
        </p:txBody>
      </p:sp>
    </p:spTree>
    <p:extLst>
      <p:ext uri="{BB962C8B-B14F-4D97-AF65-F5344CB8AC3E}">
        <p14:creationId xmlns:p14="http://schemas.microsoft.com/office/powerpoint/2010/main" val="269090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achieve the desired position or profession effectively, I should have profound knowledge or understanding of academic and employability skills along with the knowledge of personal qualifications or threats that affect the achievement of the career. Also, I should identify what skills are required to achieve and focus on achieving more skills or ensure professional development in the future along with personal development. Also, I should identify more time management tools and practice them effectively to manage the tasks or carry out the responsibilities of the desired profession along with making a feasible personal development plan. </a:t>
            </a:r>
          </a:p>
        </p:txBody>
      </p:sp>
      <p:sp>
        <p:nvSpPr>
          <p:cNvPr id="4" name="Slide Number Placeholder 3"/>
          <p:cNvSpPr>
            <a:spLocks noGrp="1"/>
          </p:cNvSpPr>
          <p:nvPr>
            <p:ph type="sldNum" sz="quarter" idx="10"/>
          </p:nvPr>
        </p:nvSpPr>
        <p:spPr/>
        <p:txBody>
          <a:bodyPr/>
          <a:lstStyle/>
          <a:p>
            <a:fld id="{6BF82289-BCFD-4053-9D06-A9140C63A457}" type="slidenum">
              <a:rPr lang="en-US" smtClean="0"/>
              <a:t>11</a:t>
            </a:fld>
            <a:endParaRPr lang="en-US" dirty="0"/>
          </a:p>
        </p:txBody>
      </p:sp>
    </p:spTree>
    <p:extLst>
      <p:ext uri="{BB962C8B-B14F-4D97-AF65-F5344CB8AC3E}">
        <p14:creationId xmlns:p14="http://schemas.microsoft.com/office/powerpoint/2010/main" val="4294531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BF82289-BCFD-4053-9D06-A9140C63A457}" type="slidenum">
              <a:rPr lang="en-US" smtClean="0"/>
              <a:t>12</a:t>
            </a:fld>
            <a:endParaRPr lang="en-US" dirty="0"/>
          </a:p>
        </p:txBody>
      </p:sp>
    </p:spTree>
    <p:extLst>
      <p:ext uri="{BB962C8B-B14F-4D97-AF65-F5344CB8AC3E}">
        <p14:creationId xmlns:p14="http://schemas.microsoft.com/office/powerpoint/2010/main" val="330977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Layouts/_rels/slideLayout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8.png"/><Relationship Id="rId4" Type="http://schemas.openxmlformats.org/officeDocument/2006/relationships/image" Target="../media/image7.png"/></Relationships>
</file>

<file path=ppt/slideLayouts/_rels/slideLayout3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dirty="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Tree>
    <p:extLst>
      <p:ext uri="{BB962C8B-B14F-4D97-AF65-F5344CB8AC3E}">
        <p14:creationId xmlns:p14="http://schemas.microsoft.com/office/powerpoint/2010/main" val="42943465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accent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dirty="0"/>
              <a:t>Click icon to add picture</a:t>
            </a:r>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5740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dirty="0"/>
              <a:t>Click icon to add picture</a:t>
            </a:r>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0345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Dummy Text Comes Here</a:t>
            </a:r>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smtClean="0"/>
              <a:pPr/>
              <a:t>‹#›</a:t>
            </a:fld>
            <a:endParaRPr lang="en-US" dirty="0"/>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anchor="ctr">
            <a:noAutofit/>
          </a:bodyPr>
          <a:lstStyle>
            <a:lvl1pPr marL="0" indent="0" algn="ctr">
              <a:buNone/>
              <a:defRPr sz="2400"/>
            </a:lvl1pPr>
          </a:lstStyle>
          <a:p>
            <a:r>
              <a:rPr lang="en-US" noProof="0" dirty="0"/>
              <a:t>Click icon to add picture</a:t>
            </a:r>
          </a:p>
        </p:txBody>
      </p:sp>
    </p:spTree>
    <p:extLst>
      <p:ext uri="{BB962C8B-B14F-4D97-AF65-F5344CB8AC3E}">
        <p14:creationId xmlns:p14="http://schemas.microsoft.com/office/powerpoint/2010/main" val="123762876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anchor="ctr">
            <a:noAutofit/>
          </a:bodyPr>
          <a:lstStyle>
            <a:lvl1pPr marL="0" indent="0" algn="ctr">
              <a:buNone/>
              <a:defRPr/>
            </a:lvl1pPr>
          </a:lstStyle>
          <a:p>
            <a:r>
              <a:rPr lang="en-US" noProof="0" dirty="0"/>
              <a:t>Click icon to add picture</a:t>
            </a:r>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2452413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14" name="Rectangle 13">
            <a:extLst>
              <a:ext uri="{FF2B5EF4-FFF2-40B4-BE49-F238E27FC236}">
                <a16:creationId xmlns:a16="http://schemas.microsoft.com/office/drawing/2014/main" id="{9D415693-E2CB-4DB4-B07C-2F96B0CAB302}"/>
              </a:ext>
            </a:extLst>
          </p:cNvPr>
          <p:cNvSpPr/>
          <p:nvPr userDrawn="1"/>
        </p:nvSpPr>
        <p:spPr>
          <a:xfrm>
            <a:off x="7854462" y="988536"/>
            <a:ext cx="4329129" cy="4880927"/>
          </a:xfrm>
          <a:prstGeom prst="rect">
            <a:avLst/>
          </a:prstGeom>
          <a:solidFill>
            <a:schemeClr val="accent1"/>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4" name="Oval 3">
            <a:extLst>
              <a:ext uri="{FF2B5EF4-FFF2-40B4-BE49-F238E27FC236}">
                <a16:creationId xmlns:a16="http://schemas.microsoft.com/office/drawing/2014/main" id="{14C1BF67-E354-4E04-8F94-BABF2B7D1AFB}"/>
              </a:ext>
            </a:extLst>
          </p:cNvPr>
          <p:cNvSpPr/>
          <p:nvPr userDrawn="1"/>
        </p:nvSpPr>
        <p:spPr>
          <a:xfrm>
            <a:off x="5107816" y="633613"/>
            <a:ext cx="5571908" cy="5571906"/>
          </a:xfrm>
          <a:prstGeom prst="ellipse">
            <a:avLst/>
          </a:prstGeom>
          <a:solidFill>
            <a:schemeClr val="bg2">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8" name="Picture Placeholder 5">
            <a:extLst>
              <a:ext uri="{FF2B5EF4-FFF2-40B4-BE49-F238E27FC236}">
                <a16:creationId xmlns:a16="http://schemas.microsoft.com/office/drawing/2014/main" id="{FF6AC390-6F85-4B64-AE7A-E8E0D8FC89CF}"/>
              </a:ext>
            </a:extLst>
          </p:cNvPr>
          <p:cNvSpPr>
            <a:spLocks noGrp="1"/>
          </p:cNvSpPr>
          <p:nvPr>
            <p:ph type="pic" sz="quarter" idx="13"/>
          </p:nvPr>
        </p:nvSpPr>
        <p:spPr>
          <a:xfrm>
            <a:off x="5455212" y="988536"/>
            <a:ext cx="4884848" cy="4884848"/>
          </a:xfrm>
          <a:prstGeom prst="ellipse">
            <a:avLst/>
          </a:prstGeom>
          <a:solidFill>
            <a:schemeClr val="bg1">
              <a:lumMod val="85000"/>
            </a:schemeClr>
          </a:solidFill>
        </p:spPr>
        <p:txBody>
          <a:bodyPr anchor="ctr"/>
          <a:lstStyle>
            <a:lvl1pPr marL="0" indent="0" algn="ctr">
              <a:buNone/>
              <a:defRPr/>
            </a:lvl1pPr>
          </a:lstStyle>
          <a:p>
            <a:r>
              <a:rPr lang="en-US" noProof="0" dirty="0"/>
              <a:t>Click icon to add picture</a:t>
            </a:r>
          </a:p>
        </p:txBody>
      </p:sp>
    </p:spTree>
    <p:extLst>
      <p:ext uri="{BB962C8B-B14F-4D97-AF65-F5344CB8AC3E}">
        <p14:creationId xmlns:p14="http://schemas.microsoft.com/office/powerpoint/2010/main" val="22430070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anchor="ctr"/>
          <a:lstStyle>
            <a:lvl1pPr marL="0" indent="0" algn="ctr">
              <a:buNone/>
              <a:defRPr/>
            </a:lvl1pPr>
          </a:lstStyle>
          <a:p>
            <a:r>
              <a:rPr lang="en-US" noProof="0" dirty="0"/>
              <a:t>Click icon to add picture</a:t>
            </a:r>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36570471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2C7"/>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38293789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Tree>
    <p:extLst>
      <p:ext uri="{BB962C8B-B14F-4D97-AF65-F5344CB8AC3E}">
        <p14:creationId xmlns:p14="http://schemas.microsoft.com/office/powerpoint/2010/main" val="20941770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dirty="0"/>
              <a:t>Click icon to add picture</a:t>
            </a:r>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dirty="0"/>
              <a:t>Click icon to add picture</a:t>
            </a:r>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dirty="0"/>
              <a:t>Click icon to add picture</a:t>
            </a:r>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dirty="0"/>
              <a:t>Click icon to add picture</a:t>
            </a:r>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Tree>
    <p:extLst>
      <p:ext uri="{BB962C8B-B14F-4D97-AF65-F5344CB8AC3E}">
        <p14:creationId xmlns:p14="http://schemas.microsoft.com/office/powerpoint/2010/main" val="30835118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dirty="0"/>
              <a:t>Click icon to add picture</a:t>
            </a:r>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a:r>
              <a:rPr lang="en-US" noProof="0" dirty="0"/>
              <a:t>Website </a:t>
            </a:r>
            <a:r>
              <a:rPr lang="en-US" noProof="0" dirty="0" err="1"/>
              <a:t>url</a:t>
            </a:r>
            <a:r>
              <a:rPr lang="en-US" noProof="0" dirty="0"/>
              <a:t>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35294888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dirty="0"/>
              <a:t>Click icon to add picture</a:t>
            </a:r>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Graphic 18" descr="Envelope">
            <a:extLst>
              <a:ext uri="{FF2B5EF4-FFF2-40B4-BE49-F238E27FC236}">
                <a16:creationId xmlns:a16="http://schemas.microsoft.com/office/drawing/2014/main" id="{A686352B-226C-4579-B831-0DC14EC3895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6541475" y="4452337"/>
            <a:ext cx="387795" cy="387795"/>
          </a:xfrm>
          <a:prstGeom prst="rect">
            <a:avLst/>
          </a:prstGeom>
        </p:spPr>
      </p:pic>
      <p:pic>
        <p:nvPicPr>
          <p:cNvPr id="20" name="Graphic 19" descr="Network">
            <a:extLst>
              <a:ext uri="{FF2B5EF4-FFF2-40B4-BE49-F238E27FC236}">
                <a16:creationId xmlns:a16="http://schemas.microsoft.com/office/drawing/2014/main" id="{460C8169-012B-451A-A6C2-6FEC0DC82AF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6522084" y="4925640"/>
            <a:ext cx="426575" cy="426575"/>
          </a:xfrm>
          <a:prstGeom prst="rect">
            <a:avLst/>
          </a:prstGeom>
        </p:spPr>
      </p:pic>
      <p:sp>
        <p:nvSpPr>
          <p:cNvPr id="21" name="Subtitle 2">
            <a:extLst>
              <a:ext uri="{FF2B5EF4-FFF2-40B4-BE49-F238E27FC236}">
                <a16:creationId xmlns:a16="http://schemas.microsoft.com/office/drawing/2014/main" id="{ADF17BC1-06CE-42EA-A970-31A7ED871AA4}"/>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22" name="Text Placeholder 6">
            <a:extLst>
              <a:ext uri="{FF2B5EF4-FFF2-40B4-BE49-F238E27FC236}">
                <a16:creationId xmlns:a16="http://schemas.microsoft.com/office/drawing/2014/main" id="{7035F1B3-4E91-44FF-B4E7-E5D87C7A034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solidFill>
                  <a:schemeClr val="bg1"/>
                </a:solidFill>
              </a:defRPr>
            </a:lvl1pPr>
          </a:lstStyle>
          <a:p>
            <a:pPr marL="228600" lvl="0" indent="-228600"/>
            <a:r>
              <a:rPr lang="en-US" noProof="0" dirty="0"/>
              <a:t>Website </a:t>
            </a:r>
            <a:r>
              <a:rPr lang="en-US" noProof="0" dirty="0" err="1"/>
              <a:t>url</a:t>
            </a:r>
            <a:r>
              <a:rPr lang="en-US" noProof="0" dirty="0"/>
              <a:t> here</a:t>
            </a:r>
          </a:p>
        </p:txBody>
      </p: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91250426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010959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endParaRPr lang="en-US" noProof="0" dirty="0"/>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smtClean="0"/>
              <a:pPr/>
              <a:t>‹#›</a:t>
            </a:fld>
            <a:endParaRPr lang="en-US" dirty="0"/>
          </a:p>
        </p:txBody>
      </p:sp>
      <p:grpSp>
        <p:nvGrpSpPr>
          <p:cNvPr id="4" name="Group 3">
            <a:extLst>
              <a:ext uri="{FF2B5EF4-FFF2-40B4-BE49-F238E27FC236}">
                <a16:creationId xmlns:a16="http://schemas.microsoft.com/office/drawing/2014/main" id="{AD5251EA-F450-4DD1-995B-DC89513424C8}"/>
              </a:ext>
            </a:extLst>
          </p:cNvPr>
          <p:cNvGrpSpPr/>
          <p:nvPr userDrawn="1"/>
        </p:nvGrpSpPr>
        <p:grpSpPr>
          <a:xfrm rot="16200000">
            <a:off x="1637386" y="1473117"/>
            <a:ext cx="8917229" cy="10769768"/>
            <a:chOff x="-1728305" y="-2049517"/>
            <a:chExt cx="8917229" cy="10769768"/>
          </a:xfrm>
        </p:grpSpPr>
        <p:sp>
          <p:nvSpPr>
            <p:cNvPr id="17" name="Oval 16">
              <a:extLst>
                <a:ext uri="{FF2B5EF4-FFF2-40B4-BE49-F238E27FC236}">
                  <a16:creationId xmlns:a16="http://schemas.microsoft.com/office/drawing/2014/main" id="{44882F4E-E8C8-46FE-A9C8-7B79782767F6}"/>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grpSp>
          <p:nvGrpSpPr>
            <p:cNvPr id="18" name="Group 17">
              <a:extLst>
                <a:ext uri="{FF2B5EF4-FFF2-40B4-BE49-F238E27FC236}">
                  <a16:creationId xmlns:a16="http://schemas.microsoft.com/office/drawing/2014/main" id="{965CD13B-04FB-40D5-AF62-2F43CF49BA9B}"/>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9" name="Freeform 5">
                <a:extLst>
                  <a:ext uri="{FF2B5EF4-FFF2-40B4-BE49-F238E27FC236}">
                    <a16:creationId xmlns:a16="http://schemas.microsoft.com/office/drawing/2014/main" id="{01876F8F-C11E-4FB2-8150-1F0602752F97}"/>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0" name="Freeform 6">
                <a:extLst>
                  <a:ext uri="{FF2B5EF4-FFF2-40B4-BE49-F238E27FC236}">
                    <a16:creationId xmlns:a16="http://schemas.microsoft.com/office/drawing/2014/main" id="{08A1D05F-5F61-4156-8C83-1A002AA1E886}"/>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gr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Tree>
    <p:extLst>
      <p:ext uri="{BB962C8B-B14F-4D97-AF65-F5344CB8AC3E}">
        <p14:creationId xmlns:p14="http://schemas.microsoft.com/office/powerpoint/2010/main" val="35016130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2" name="Picture 11">
            <a:extLst>
              <a:ext uri="{FF2B5EF4-FFF2-40B4-BE49-F238E27FC236}">
                <a16:creationId xmlns:a16="http://schemas.microsoft.com/office/drawing/2014/main" id="{EC2DFD46-BF74-47BA-A496-92ED1979C36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8393674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332150F9-14BF-4DCB-884D-49596914C29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16068041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21" name="Picture 20">
            <a:extLst>
              <a:ext uri="{FF2B5EF4-FFF2-40B4-BE49-F238E27FC236}">
                <a16:creationId xmlns:a16="http://schemas.microsoft.com/office/drawing/2014/main" id="{03383C6B-3BE4-4380-AF26-1C21492FCE8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67828747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pic>
        <p:nvPicPr>
          <p:cNvPr id="8" name="Picture 7">
            <a:extLst>
              <a:ext uri="{FF2B5EF4-FFF2-40B4-BE49-F238E27FC236}">
                <a16:creationId xmlns:a16="http://schemas.microsoft.com/office/drawing/2014/main" id="{06298D65-1027-4897-A948-DCEEF8FC3D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7753179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prstClr val="black"/>
                </a:solidFill>
              </a:endParaRPr>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smtClean="0">
                <a:solidFill>
                  <a:prstClr val="white"/>
                </a:solidFill>
              </a:rPr>
              <a:pPr/>
              <a:t>‹#›</a:t>
            </a:fld>
            <a:endParaRPr lang="en-US" dirty="0">
              <a:solidFill>
                <a:prstClr val="white"/>
              </a:solidFill>
            </a:endParaRPr>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91881DEA-0ECB-4310-ADF5-4337ACB4338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1201447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theme" Target="../theme/theme2.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51F27F-98F9-A147-8986-34441C7B752D}" type="datetime1">
              <a:rPr lang="en-US" smtClean="0">
                <a:solidFill>
                  <a:prstClr val="black">
                    <a:tint val="75000"/>
                  </a:prstClr>
                </a:solidFill>
              </a:rPr>
              <a:pPr/>
              <a:t>4/22/2022</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95995593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325">
          <p15:clr>
            <a:srgbClr val="F26B43"/>
          </p15:clr>
        </p15:guide>
        <p15:guide id="4" pos="7349">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jpeg"/><Relationship Id="rId1" Type="http://schemas.openxmlformats.org/officeDocument/2006/relationships/slideLayout" Target="../slideLayouts/slideLayout13.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a:xfrm>
            <a:off x="-1" y="0"/>
            <a:ext cx="6676568" cy="6858000"/>
          </a:xfrm>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p:txBody>
          <a:bodyPr/>
          <a:lstStyle/>
          <a:p>
            <a:pPr algn="ctr"/>
            <a:r>
              <a:rPr lang="en-US" dirty="0"/>
              <a:t>Academic and Employability skills</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E5BA5A1D-C530-45A4-849B-47BAF6418FBF}"/>
              </a:ext>
            </a:extLst>
          </p:cNvPr>
          <p:cNvPicPr>
            <a:picLocks noGrp="1" noChangeAspect="1"/>
          </p:cNvPicPr>
          <p:nvPr>
            <p:ph type="pic" sz="quarter" idx="10"/>
          </p:nvPr>
        </p:nvPicPr>
        <p:blipFill>
          <a:blip r:embed="rId2"/>
          <a:srcRect t="14955" b="14955"/>
          <a:stretch>
            <a:fillRect/>
          </a:stretch>
        </p:blipFill>
        <p:spPr>
          <a:xfrm>
            <a:off x="0" y="16099"/>
            <a:ext cx="5503862" cy="6858000"/>
          </a:xfrm>
        </p:spPr>
      </p:pic>
      <p:sp>
        <p:nvSpPr>
          <p:cNvPr id="3" name="Title 2">
            <a:extLst>
              <a:ext uri="{FF2B5EF4-FFF2-40B4-BE49-F238E27FC236}">
                <a16:creationId xmlns:a16="http://schemas.microsoft.com/office/drawing/2014/main" id="{D744A796-9AA4-44C7-9634-B96D8F150338}"/>
              </a:ext>
            </a:extLst>
          </p:cNvPr>
          <p:cNvSpPr>
            <a:spLocks noGrp="1"/>
          </p:cNvSpPr>
          <p:nvPr>
            <p:ph type="ctrTitle"/>
          </p:nvPr>
        </p:nvSpPr>
        <p:spPr>
          <a:xfrm>
            <a:off x="7475310" y="3683358"/>
            <a:ext cx="4178809" cy="1220293"/>
          </a:xfrm>
        </p:spPr>
        <p:txBody>
          <a:bodyPr/>
          <a:lstStyle/>
          <a:p>
            <a:r>
              <a:rPr lang="en-GB" dirty="0">
                <a:solidFill>
                  <a:srgbClr val="FF0000"/>
                </a:solidFill>
              </a:rPr>
              <a:t>MODULE CODE: BMSW4001</a:t>
            </a:r>
          </a:p>
        </p:txBody>
      </p:sp>
      <p:sp>
        <p:nvSpPr>
          <p:cNvPr id="4" name="Subtitle 3">
            <a:extLst>
              <a:ext uri="{FF2B5EF4-FFF2-40B4-BE49-F238E27FC236}">
                <a16:creationId xmlns:a16="http://schemas.microsoft.com/office/drawing/2014/main" id="{BB2315FC-0C8A-43BB-B891-B31DDB9B3A01}"/>
              </a:ext>
            </a:extLst>
          </p:cNvPr>
          <p:cNvSpPr>
            <a:spLocks noGrp="1"/>
          </p:cNvSpPr>
          <p:nvPr>
            <p:ph type="subTitle" idx="1"/>
          </p:nvPr>
        </p:nvSpPr>
        <p:spPr/>
        <p:txBody>
          <a:bodyPr/>
          <a:lstStyle/>
          <a:p>
            <a:r>
              <a:rPr lang="en-GB" sz="3200" dirty="0">
                <a:solidFill>
                  <a:srgbClr val="0070C0"/>
                </a:solidFill>
              </a:rPr>
              <a:t>Student ID: 2124577</a:t>
            </a:r>
          </a:p>
        </p:txBody>
      </p:sp>
      <p:sp>
        <p:nvSpPr>
          <p:cNvPr id="7" name="TextBox 6">
            <a:extLst>
              <a:ext uri="{FF2B5EF4-FFF2-40B4-BE49-F238E27FC236}">
                <a16:creationId xmlns:a16="http://schemas.microsoft.com/office/drawing/2014/main" id="{9BC54004-0A5C-4DC5-A1AA-7B84805E6CD3}"/>
              </a:ext>
            </a:extLst>
          </p:cNvPr>
          <p:cNvSpPr txBox="1"/>
          <p:nvPr/>
        </p:nvSpPr>
        <p:spPr>
          <a:xfrm>
            <a:off x="8757634" y="1262130"/>
            <a:ext cx="2810253" cy="1200329"/>
          </a:xfrm>
          <a:prstGeom prst="rect">
            <a:avLst/>
          </a:prstGeom>
          <a:noFill/>
        </p:spPr>
        <p:txBody>
          <a:bodyPr wrap="square" rtlCol="0">
            <a:spAutoFit/>
          </a:bodyPr>
          <a:lstStyle/>
          <a:p>
            <a:pPr algn="ctr"/>
            <a:r>
              <a:rPr lang="en-GB" sz="2400" dirty="0">
                <a:solidFill>
                  <a:srgbClr val="731F1C"/>
                </a:solidFill>
              </a:rPr>
              <a:t>STUDENT NAME: DANIELA TEODOROVICI</a:t>
            </a:r>
          </a:p>
        </p:txBody>
      </p:sp>
    </p:spTree>
    <p:extLst>
      <p:ext uri="{BB962C8B-B14F-4D97-AF65-F5344CB8AC3E}">
        <p14:creationId xmlns:p14="http://schemas.microsoft.com/office/powerpoint/2010/main" val="1619017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78524"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p>
        </p:txBody>
      </p:sp>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a:xfrm>
            <a:off x="633186" y="1388436"/>
            <a:ext cx="7595723" cy="4800909"/>
          </a:xfrm>
        </p:spPr>
        <p:txBody>
          <a:bodyPr/>
          <a:lstStyle/>
          <a:p>
            <a:endParaRPr lang="en-US"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A precise discussion of the reflection of personal and professional skills for the planned/desired career – HR executive </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Discussion of academic and employability skills and the responsibilities that an HR executive need to play within an organization along with my reasons for choosing this profession through SWOT analysis</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Discussion of various time management tools that I will use to achieve the desired career or profession</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Skills that are required to be an HR executive and an evaluation of what skills I have and what skills I don’t have with a personal development plan for improving the skills that I don’t have. </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3</a:t>
            </a:fld>
            <a:endParaRPr lang="en-US" sz="1200" dirty="0">
              <a:solidFill>
                <a:schemeClr val="bg1"/>
              </a:solidFill>
            </a:endParaRPr>
          </a:p>
        </p:txBody>
      </p:sp>
    </p:spTree>
    <p:extLst>
      <p:ext uri="{BB962C8B-B14F-4D97-AF65-F5344CB8AC3E}">
        <p14:creationId xmlns:p14="http://schemas.microsoft.com/office/powerpoint/2010/main" val="3207125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walking with a bookbag and bike">
            <a:extLst>
              <a:ext uri="{FF2B5EF4-FFF2-40B4-BE49-F238E27FC236}">
                <a16:creationId xmlns:a16="http://schemas.microsoft.com/office/drawing/2014/main" id="{3111B687-3781-4457-A624-86311FC69082}"/>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6836125" y="0"/>
            <a:ext cx="5355875" cy="6858000"/>
          </a:xfrm>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 uri="{C183D7F6-B498-43B3-948B-1728B52AA6E4}">
                  <adec:decorative xmlns:adec="http://schemas.microsoft.com/office/drawing/2017/decorative" val="1"/>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647700" y="616172"/>
            <a:ext cx="6891564" cy="830997"/>
          </a:xfrm>
        </p:spPr>
        <p:txBody>
          <a:bodyPr/>
          <a:lstStyle/>
          <a:p>
            <a:pPr algn="ctr"/>
            <a:r>
              <a:rPr lang="en-US" b="1" dirty="0">
                <a:latin typeface="Arial" panose="020B0604020202020204" pitchFamily="34" charset="0"/>
                <a:cs typeface="Arial" panose="020B0604020202020204" pitchFamily="34" charset="0"/>
              </a:rPr>
              <a:t>Academic and employability skills </a:t>
            </a:r>
          </a:p>
        </p:txBody>
      </p:sp>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a:xfrm>
            <a:off x="647700" y="1945875"/>
            <a:ext cx="7154288" cy="4140603"/>
          </a:xfrm>
        </p:spPr>
        <p:txBody>
          <a:bodyPr/>
          <a:lstStyle/>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Different academy or entity plays different roles so as the responsibilities or skill requirements of the individuals or personnel</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Skills or capabilities that the individuals are required to obtain to carry out their assigned responsibilities (Vishnu, 2020) properly and ensure effective performance with the achievement of desired goals</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Skills required in the academy and professional life also varies to ensure accurate measures of the situation</a:t>
            </a:r>
          </a:p>
          <a:p>
            <a:pPr marL="285750" indent="-285750" algn="just">
              <a:buFont typeface="Wingdings" panose="05000000000000000000" pitchFamily="2" charset="2"/>
              <a:buChar char="v"/>
            </a:pPr>
            <a:r>
              <a:rPr lang="en-US" sz="1600" dirty="0">
                <a:latin typeface="Arial" panose="020B0604020202020204" pitchFamily="34" charset="0"/>
                <a:cs typeface="Arial" panose="020B0604020202020204" pitchFamily="34" charset="0"/>
              </a:rPr>
              <a:t>Some major academic and employability skills are – literacy skills, communication or public speaking skills, time and stress management skills, critical thinking and problem-solving skills, IT skills, numeracy skills, etc. </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Slide Number Placeholder 5" descr="Slide number">
            <a:extLst>
              <a:ext uri="{FF2B5EF4-FFF2-40B4-BE49-F238E27FC236}">
                <a16:creationId xmlns:a16="http://schemas.microsoft.com/office/drawing/2014/main" id="{79161314-0A22-4109-A2B1-41E87EFE1E18}"/>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4</a:t>
            </a:fld>
            <a:endParaRPr lang="en-US" sz="1200" dirty="0">
              <a:solidFill>
                <a:schemeClr val="bg1"/>
              </a:solidFill>
            </a:endParaRPr>
          </a:p>
        </p:txBody>
      </p:sp>
    </p:spTree>
    <p:extLst>
      <p:ext uri="{BB962C8B-B14F-4D97-AF65-F5344CB8AC3E}">
        <p14:creationId xmlns:p14="http://schemas.microsoft.com/office/powerpoint/2010/main" val="2118823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3">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Human Resource Executive</a:t>
            </a:r>
            <a:endParaRPr lang="en-US" b="1" dirty="0"/>
          </a:p>
        </p:txBody>
      </p:sp>
      <p:pic>
        <p:nvPicPr>
          <p:cNvPr id="83" name="Content Placeholder 82" descr="Bell">
            <a:extLst>
              <a:ext uri="{FF2B5EF4-FFF2-40B4-BE49-F238E27FC236}">
                <a16:creationId xmlns:a16="http://schemas.microsoft.com/office/drawing/2014/main" id="{604095CF-E62F-46A4-A86C-5F465AE6E235}"/>
              </a:ext>
            </a:extLst>
          </p:cNvPr>
          <p:cNvPicPr>
            <a:picLocks noGrp="1" noChangeAspect="1"/>
          </p:cNvPicPr>
          <p:nvPr>
            <p:ph sz="quarter" idx="13"/>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562100" y="1725413"/>
            <a:ext cx="548640" cy="548640"/>
          </a:xfrm>
        </p:spPr>
      </p:pic>
      <p:sp>
        <p:nvSpPr>
          <p:cNvPr id="87" name="Text Placeholder 86" descr="content block 1">
            <a:extLst>
              <a:ext uri="{FF2B5EF4-FFF2-40B4-BE49-F238E27FC236}">
                <a16:creationId xmlns:a16="http://schemas.microsoft.com/office/drawing/2014/main" id="{1F4C9CA2-B224-40CD-8DB2-CAE478D23611}"/>
              </a:ext>
            </a:extLst>
          </p:cNvPr>
          <p:cNvSpPr>
            <a:spLocks noGrp="1"/>
          </p:cNvSpPr>
          <p:nvPr>
            <p:ph type="body" sz="quarter" idx="11"/>
          </p:nvPr>
        </p:nvSpPr>
        <p:spPr/>
        <p:txBody>
          <a:bodyPr/>
          <a:lstStyle/>
          <a:p>
            <a:pPr algn="ctr"/>
            <a:r>
              <a:rPr lang="en-US" sz="1600" dirty="0">
                <a:latin typeface="Arial" panose="020B0604020202020204" pitchFamily="34" charset="0"/>
                <a:cs typeface="Arial" panose="020B0604020202020204" pitchFamily="34" charset="0"/>
              </a:rPr>
              <a:t>Human Resource Executive is the job position that is entitled to manage the recruitment and develop the performance of employees to achieve the ultimate goals of the organization. </a:t>
            </a:r>
          </a:p>
        </p:txBody>
      </p:sp>
      <p:pic>
        <p:nvPicPr>
          <p:cNvPr id="97" name="Content Placeholder 96" descr="Pencil">
            <a:extLst>
              <a:ext uri="{FF2B5EF4-FFF2-40B4-BE49-F238E27FC236}">
                <a16:creationId xmlns:a16="http://schemas.microsoft.com/office/drawing/2014/main" id="{40D9C27B-A51D-4036-B3F9-56081BD60AB9}"/>
              </a:ext>
            </a:extLst>
          </p:cNvPr>
          <p:cNvPicPr>
            <a:picLocks noGrp="1" noChangeAspect="1"/>
          </p:cNvPicPr>
          <p:nvPr>
            <p:ph sz="quarter" idx="16"/>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6096000" y="1725413"/>
            <a:ext cx="548640" cy="548640"/>
          </a:xfrm>
        </p:spPr>
      </p:pic>
      <p:sp>
        <p:nvSpPr>
          <p:cNvPr id="90" name="Text Placeholder 89" descr="content block 3">
            <a:extLst>
              <a:ext uri="{FF2B5EF4-FFF2-40B4-BE49-F238E27FC236}">
                <a16:creationId xmlns:a16="http://schemas.microsoft.com/office/drawing/2014/main" id="{AC38A326-FA47-4BD6-B27D-DEB6A4485AB5}"/>
              </a:ext>
            </a:extLst>
          </p:cNvPr>
          <p:cNvSpPr>
            <a:spLocks noGrp="1"/>
          </p:cNvSpPr>
          <p:nvPr>
            <p:ph type="body" sz="quarter" idx="15"/>
          </p:nvPr>
        </p:nvSpPr>
        <p:spPr>
          <a:xfrm>
            <a:off x="3313264" y="2440469"/>
            <a:ext cx="6441333" cy="3646010"/>
          </a:xfrm>
        </p:spPr>
        <p:txBody>
          <a:bodyPr/>
          <a:lstStyle/>
          <a:p>
            <a:pPr algn="ctr"/>
            <a:r>
              <a:rPr lang="en-US" sz="1600" b="1" dirty="0">
                <a:latin typeface="Arial" panose="020B0604020202020204" pitchFamily="34" charset="0"/>
                <a:cs typeface="Arial" panose="020B0604020202020204" pitchFamily="34" charset="0"/>
              </a:rPr>
              <a:t>The HR executive is responsible for – </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Making designs of compensation, benefits, and training packages </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Practicing the organizational policies towards hiring, performance reviewing or (Job profiles | Prospects.ac.uk, 2022) providing training to the employees </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Developing HR policies</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Reviewing the budget </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Identifying the training/development needs of the employees</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Computing retention and turnover rate</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 Handling issues over labor law or improving technologies or tools in HR management activities </a:t>
            </a:r>
          </a:p>
          <a:p>
            <a:pPr marL="285750" indent="-285750" algn="ctr">
              <a:buFont typeface="Wingdings" panose="05000000000000000000" pitchFamily="2" charset="2"/>
              <a:buChar char="Ø"/>
            </a:pPr>
            <a:r>
              <a:rPr lang="en-US" sz="1600" dirty="0">
                <a:latin typeface="Arial" panose="020B0604020202020204" pitchFamily="34" charset="0"/>
                <a:cs typeface="Arial" panose="020B0604020202020204" pitchFamily="34" charset="0"/>
              </a:rPr>
              <a:t>Handling the violations/grievance of employees</a:t>
            </a:r>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5</a:t>
            </a:fld>
            <a:endParaRPr lang="en-US" sz="1200" dirty="0">
              <a:solidFill>
                <a:schemeClr val="bg1"/>
              </a:solidFill>
            </a:endParaRPr>
          </a:p>
        </p:txBody>
      </p:sp>
    </p:spTree>
    <p:extLst>
      <p:ext uri="{BB962C8B-B14F-4D97-AF65-F5344CB8AC3E}">
        <p14:creationId xmlns:p14="http://schemas.microsoft.com/office/powerpoint/2010/main" val="3191014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group of students throwing their graduation caps in the air at sunset">
            <a:extLst>
              <a:ext uri="{FF2B5EF4-FFF2-40B4-BE49-F238E27FC236}">
                <a16:creationId xmlns:a16="http://schemas.microsoft.com/office/drawing/2014/main" id="{039BFAD7-131E-407E-8A28-E4CF6B8977F6}"/>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31" name="Rectangle 30">
            <a:extLst>
              <a:ext uri="{FF2B5EF4-FFF2-40B4-BE49-F238E27FC236}">
                <a16:creationId xmlns:a16="http://schemas.microsoft.com/office/drawing/2014/main" id="{340A7491-C312-4D36-BA63-6F859CD81D66}"/>
              </a:ext>
              <a:ext uri="{C183D7F6-B498-43B3-948B-1728B52AA6E4}">
                <adec:decorative xmlns:adec="http://schemas.microsoft.com/office/drawing/2017/decorative" val="1"/>
              </a:ext>
            </a:extLst>
          </p:cNvPr>
          <p:cNvSpPr/>
          <p:nvPr/>
        </p:nvSpPr>
        <p:spPr>
          <a:xfrm>
            <a:off x="0" y="5626"/>
            <a:ext cx="12191999" cy="6852374"/>
          </a:xfrm>
          <a:prstGeom prst="rect">
            <a:avLst/>
          </a:prstGeom>
          <a:solidFill>
            <a:schemeClr val="tx1">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slide 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Personal SWOT analysis</a:t>
            </a:r>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0" name="Table 9"/>
          <p:cNvGraphicFramePr>
            <a:graphicFrameLocks noGrp="1"/>
          </p:cNvGraphicFramePr>
          <p:nvPr>
            <p:extLst>
              <p:ext uri="{D42A27DB-BD31-4B8C-83A1-F6EECF244321}">
                <p14:modId xmlns:p14="http://schemas.microsoft.com/office/powerpoint/2010/main" val="3492570599"/>
              </p:ext>
            </p:extLst>
          </p:nvPr>
        </p:nvGraphicFramePr>
        <p:xfrm>
          <a:off x="737098" y="1098188"/>
          <a:ext cx="8774408" cy="5410708"/>
        </p:xfrm>
        <a:graphic>
          <a:graphicData uri="http://schemas.openxmlformats.org/drawingml/2006/table">
            <a:tbl>
              <a:tblPr firstRow="1" firstCol="1" bandRow="1">
                <a:tableStyleId>{3B4B98B0-60AC-42C2-AFA5-B58CD77FA1E5}</a:tableStyleId>
              </a:tblPr>
              <a:tblGrid>
                <a:gridCol w="4387204">
                  <a:extLst>
                    <a:ext uri="{9D8B030D-6E8A-4147-A177-3AD203B41FA5}">
                      <a16:colId xmlns:a16="http://schemas.microsoft.com/office/drawing/2014/main" val="20000"/>
                    </a:ext>
                  </a:extLst>
                </a:gridCol>
                <a:gridCol w="4387204">
                  <a:extLst>
                    <a:ext uri="{9D8B030D-6E8A-4147-A177-3AD203B41FA5}">
                      <a16:colId xmlns:a16="http://schemas.microsoft.com/office/drawing/2014/main" val="20001"/>
                    </a:ext>
                  </a:extLst>
                </a:gridCol>
              </a:tblGrid>
              <a:tr h="1752524">
                <a:tc>
                  <a:txBody>
                    <a:bodyPr/>
                    <a:lstStyle/>
                    <a:p>
                      <a:pPr algn="just">
                        <a:lnSpc>
                          <a:spcPct val="150000"/>
                        </a:lnSpc>
                        <a:spcAft>
                          <a:spcPts val="0"/>
                        </a:spcAft>
                      </a:pPr>
                      <a:r>
                        <a:rPr lang="en-US" sz="1600" dirty="0">
                          <a:solidFill>
                            <a:schemeClr val="bg1"/>
                          </a:solidFill>
                          <a:effectLst/>
                        </a:rPr>
                        <a:t>Strengths </a:t>
                      </a:r>
                    </a:p>
                    <a:p>
                      <a:pPr marL="342900" lvl="0" indent="-342900" algn="just">
                        <a:lnSpc>
                          <a:spcPct val="150000"/>
                        </a:lnSpc>
                        <a:spcAft>
                          <a:spcPts val="0"/>
                        </a:spcAft>
                        <a:buFont typeface="Symbol" panose="05050102010706020507" pitchFamily="18" charset="2"/>
                        <a:buChar char=""/>
                      </a:pPr>
                      <a:r>
                        <a:rPr lang="en-US" sz="1600" b="0" dirty="0">
                          <a:solidFill>
                            <a:schemeClr val="bg1"/>
                          </a:solidFill>
                          <a:effectLst/>
                        </a:rPr>
                        <a:t>Dealing with diverse people</a:t>
                      </a:r>
                    </a:p>
                    <a:p>
                      <a:pPr marL="342900" lvl="0" indent="-342900" algn="just">
                        <a:lnSpc>
                          <a:spcPct val="150000"/>
                        </a:lnSpc>
                        <a:spcAft>
                          <a:spcPts val="0"/>
                        </a:spcAft>
                        <a:buFont typeface="Symbol" panose="05050102010706020507" pitchFamily="18" charset="2"/>
                        <a:buChar char=""/>
                      </a:pPr>
                      <a:r>
                        <a:rPr lang="en-US" sz="1600" b="0" dirty="0">
                          <a:solidFill>
                            <a:schemeClr val="bg1"/>
                          </a:solidFill>
                          <a:effectLst/>
                        </a:rPr>
                        <a:t>Quick decision-making skills </a:t>
                      </a:r>
                    </a:p>
                    <a:p>
                      <a:pPr marL="342900" lvl="0" indent="-342900" algn="just">
                        <a:lnSpc>
                          <a:spcPct val="150000"/>
                        </a:lnSpc>
                        <a:spcAft>
                          <a:spcPts val="0"/>
                        </a:spcAft>
                        <a:buFont typeface="Symbol" panose="05050102010706020507" pitchFamily="18" charset="2"/>
                        <a:buChar char=""/>
                      </a:pPr>
                      <a:r>
                        <a:rPr lang="en-US" sz="1600" b="0" dirty="0">
                          <a:solidFill>
                            <a:schemeClr val="bg1"/>
                          </a:solidFill>
                          <a:effectLst/>
                        </a:rPr>
                        <a:t>Literacy in management, organizational communication, or business studies </a:t>
                      </a:r>
                      <a:endParaRPr lang="en-US" sz="16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US" sz="1600" dirty="0">
                          <a:solidFill>
                            <a:schemeClr val="bg1"/>
                          </a:solidFill>
                          <a:effectLst/>
                        </a:rPr>
                        <a:t>Weaknesses</a:t>
                      </a:r>
                    </a:p>
                    <a:p>
                      <a:pPr marL="342900" lvl="0" indent="-342900" algn="just">
                        <a:lnSpc>
                          <a:spcPct val="150000"/>
                        </a:lnSpc>
                        <a:spcAft>
                          <a:spcPts val="0"/>
                        </a:spcAft>
                        <a:buFont typeface="Symbol" panose="05050102010706020507" pitchFamily="18" charset="2"/>
                        <a:buChar char=""/>
                      </a:pPr>
                      <a:r>
                        <a:rPr lang="en-US" sz="1600" b="0" dirty="0">
                          <a:solidFill>
                            <a:schemeClr val="bg1"/>
                          </a:solidFill>
                          <a:effectLst/>
                        </a:rPr>
                        <a:t>Identifying the needs of employees</a:t>
                      </a:r>
                    </a:p>
                    <a:p>
                      <a:pPr marL="342900" lvl="0" indent="-342900" algn="just">
                        <a:lnSpc>
                          <a:spcPct val="150000"/>
                        </a:lnSpc>
                        <a:spcAft>
                          <a:spcPts val="0"/>
                        </a:spcAft>
                        <a:buFont typeface="Symbol" panose="05050102010706020507" pitchFamily="18" charset="2"/>
                        <a:buChar char=""/>
                      </a:pPr>
                      <a:r>
                        <a:rPr lang="en-US" sz="1600" b="0" dirty="0">
                          <a:solidFill>
                            <a:schemeClr val="bg1"/>
                          </a:solidFill>
                          <a:effectLst/>
                        </a:rPr>
                        <a:t>Managing employee’s grievances and turnover</a:t>
                      </a:r>
                      <a:endParaRPr lang="en-US" sz="16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505048">
                <a:tc>
                  <a:txBody>
                    <a:bodyPr/>
                    <a:lstStyle/>
                    <a:p>
                      <a:pPr algn="just">
                        <a:lnSpc>
                          <a:spcPct val="150000"/>
                        </a:lnSpc>
                        <a:spcAft>
                          <a:spcPts val="0"/>
                        </a:spcAft>
                      </a:pPr>
                      <a:r>
                        <a:rPr lang="en-US" sz="1600" dirty="0">
                          <a:solidFill>
                            <a:schemeClr val="bg1"/>
                          </a:solidFill>
                          <a:effectLst/>
                        </a:rPr>
                        <a:t>Opportunities</a:t>
                      </a:r>
                    </a:p>
                    <a:p>
                      <a:pPr marL="342900" lvl="0" indent="-342900" algn="just">
                        <a:lnSpc>
                          <a:spcPct val="150000"/>
                        </a:lnSpc>
                        <a:spcAft>
                          <a:spcPts val="0"/>
                        </a:spcAft>
                        <a:buFont typeface="Symbol" panose="05050102010706020507" pitchFamily="18" charset="2"/>
                        <a:buChar char=""/>
                      </a:pPr>
                      <a:r>
                        <a:rPr lang="en-GB" sz="1600" b="0" dirty="0">
                          <a:solidFill>
                            <a:schemeClr val="bg1"/>
                          </a:solidFill>
                          <a:effectLst/>
                        </a:rPr>
                        <a:t>The arrival of diverse innovative tools in managing employees like Digital tools for performance evaluation (Ilott, 2017) or bureau for storing/gathering employee information  </a:t>
                      </a:r>
                      <a:endParaRPr lang="en-US" sz="1600" b="0" dirty="0">
                        <a:solidFill>
                          <a:schemeClr val="bg1"/>
                        </a:solidFill>
                        <a:effectLst/>
                      </a:endParaRP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lang="en-GB" sz="1600" b="0" dirty="0">
                          <a:solidFill>
                            <a:schemeClr val="bg1"/>
                          </a:solidFill>
                          <a:effectLst/>
                        </a:rPr>
                        <a:t>The emergence of the Brexit issue reduces the number of competitors in the international market</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lang="en-GB" sz="1600" b="0" dirty="0">
                          <a:solidFill>
                            <a:schemeClr val="bg1"/>
                          </a:solidFill>
                          <a:effectLst/>
                        </a:rPr>
                        <a:t>Favourable employment laws</a:t>
                      </a:r>
                      <a:endParaRPr lang="en-US" sz="16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endParaRPr lang="en-US" sz="1600" b="0" dirty="0">
                        <a:solidFill>
                          <a:schemeClr val="bg1"/>
                        </a:solidFill>
                        <a:effectLst/>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spcAft>
                          <a:spcPts val="0"/>
                        </a:spcAft>
                      </a:pPr>
                      <a:r>
                        <a:rPr lang="en-US" sz="1600" dirty="0">
                          <a:solidFill>
                            <a:schemeClr val="bg1"/>
                          </a:solidFill>
                          <a:effectLst/>
                        </a:rPr>
                        <a:t>Threats</a:t>
                      </a:r>
                    </a:p>
                    <a:p>
                      <a:pPr marL="342900" lvl="0" indent="-342900" algn="just">
                        <a:lnSpc>
                          <a:spcPct val="150000"/>
                        </a:lnSpc>
                        <a:spcAft>
                          <a:spcPts val="0"/>
                        </a:spcAft>
                        <a:buFont typeface="Symbol" panose="05050102010706020507" pitchFamily="18" charset="2"/>
                        <a:buChar char=""/>
                      </a:pPr>
                      <a:r>
                        <a:rPr lang="en-US" sz="1600" dirty="0">
                          <a:solidFill>
                            <a:schemeClr val="bg1"/>
                          </a:solidFill>
                          <a:effectLst/>
                        </a:rPr>
                        <a:t>Prominent or experienced candidate who creates competition for this position</a:t>
                      </a:r>
                    </a:p>
                    <a:p>
                      <a:pPr marL="342900" lvl="0" indent="-342900" algn="just">
                        <a:lnSpc>
                          <a:spcPct val="150000"/>
                        </a:lnSpc>
                        <a:spcAft>
                          <a:spcPts val="0"/>
                        </a:spcAft>
                        <a:buFont typeface="Symbol" panose="05050102010706020507" pitchFamily="18" charset="2"/>
                        <a:buChar char=""/>
                      </a:pPr>
                      <a:r>
                        <a:rPr lang="en-US" sz="1600" dirty="0">
                          <a:solidFill>
                            <a:schemeClr val="bg1"/>
                          </a:solidFill>
                          <a:effectLst/>
                        </a:rPr>
                        <a:t>Established organizational rules or additional requirements in hiring HR executives</a:t>
                      </a:r>
                    </a:p>
                    <a:p>
                      <a:pPr marL="342900" lvl="0" indent="-342900" algn="just">
                        <a:lnSpc>
                          <a:spcPct val="150000"/>
                        </a:lnSpc>
                        <a:spcAft>
                          <a:spcPts val="0"/>
                        </a:spcAft>
                        <a:buFont typeface="Symbol" panose="05050102010706020507" pitchFamily="18" charset="2"/>
                        <a:buChar char=""/>
                      </a:pPr>
                      <a:r>
                        <a:rPr lang="en-US" sz="1600" dirty="0">
                          <a:solidFill>
                            <a:schemeClr val="bg1"/>
                          </a:solidFill>
                          <a:effectLst/>
                        </a:rPr>
                        <a:t>Lack of professional skills or expertise</a:t>
                      </a:r>
                      <a:endParaRPr lang="en-US"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bl>
          </a:graphicData>
        </a:graphic>
      </p:graphicFrame>
      <p:sp>
        <p:nvSpPr>
          <p:cNvPr id="18" name="Slide Number Placeholder 5" descr="Slide number">
            <a:extLst>
              <a:ext uri="{FF2B5EF4-FFF2-40B4-BE49-F238E27FC236}">
                <a16:creationId xmlns:a16="http://schemas.microsoft.com/office/drawing/2014/main" id="{118AA3A9-97EA-409C-AD65-3CD3B0A58871}"/>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6</a:t>
            </a:fld>
            <a:endParaRPr lang="en-US" sz="1200" dirty="0">
              <a:solidFill>
                <a:schemeClr val="bg1"/>
              </a:solidFill>
            </a:endParaRPr>
          </a:p>
        </p:txBody>
      </p:sp>
    </p:spTree>
    <p:extLst>
      <p:ext uri="{BB962C8B-B14F-4D97-AF65-F5344CB8AC3E}">
        <p14:creationId xmlns:p14="http://schemas.microsoft.com/office/powerpoint/2010/main" val="3711219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Tools of time management in achieving the desired career </a:t>
            </a:r>
            <a:endParaRPr lang="en-US" dirty="0"/>
          </a:p>
        </p:txBody>
      </p:sp>
      <p:graphicFrame>
        <p:nvGraphicFramePr>
          <p:cNvPr id="7" name="Diagram 6"/>
          <p:cNvGraphicFramePr/>
          <p:nvPr>
            <p:extLst>
              <p:ext uri="{D42A27DB-BD31-4B8C-83A1-F6EECF244321}">
                <p14:modId xmlns:p14="http://schemas.microsoft.com/office/powerpoint/2010/main" val="483592473"/>
              </p:ext>
            </p:extLst>
          </p:nvPr>
        </p:nvGraphicFramePr>
        <p:xfrm>
          <a:off x="3352800" y="1828799"/>
          <a:ext cx="5816958" cy="34644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106651" y="5550806"/>
            <a:ext cx="4762842"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(Boryshkevych, Zhuk and Piatnychuk, 2020) </a:t>
            </a:r>
            <a:endParaRPr lang="en-US" dirty="0"/>
          </a:p>
        </p:txBody>
      </p:sp>
    </p:spTree>
    <p:extLst>
      <p:ext uri="{BB962C8B-B14F-4D97-AF65-F5344CB8AC3E}">
        <p14:creationId xmlns:p14="http://schemas.microsoft.com/office/powerpoint/2010/main" val="406473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B5F9B50-CED9-4961-91E8-058BE256771F}"/>
              </a:ext>
            </a:extLst>
          </p:cNvPr>
          <p:cNvSpPr>
            <a:spLocks noGrp="1"/>
          </p:cNvSpPr>
          <p:nvPr>
            <p:ph type="sldNum" sz="quarter" idx="12"/>
          </p:nvPr>
        </p:nvSpPr>
        <p:spPr/>
        <p:txBody>
          <a:bodyPr/>
          <a:lstStyle/>
          <a:p>
            <a:fld id="{9EC71654-96A5-4280-94F3-931C61A9F92C}" type="slidenum">
              <a:rPr lang="en-US" smtClean="0">
                <a:solidFill>
                  <a:prstClr val="white"/>
                </a:solidFill>
              </a:rPr>
              <a:pPr/>
              <a:t>8</a:t>
            </a:fld>
            <a:endParaRPr lang="en-US" dirty="0">
              <a:solidFill>
                <a:prstClr val="white"/>
              </a:solidFill>
            </a:endParaRPr>
          </a:p>
        </p:txBody>
      </p:sp>
      <p:sp>
        <p:nvSpPr>
          <p:cNvPr id="7" name="Title 3" descr="Title">
            <a:extLst>
              <a:ext uri="{FF2B5EF4-FFF2-40B4-BE49-F238E27FC236}">
                <a16:creationId xmlns:a16="http://schemas.microsoft.com/office/drawing/2014/main" id="{DFF36EE7-AE57-42F4-ACA9-A328C1F4EA02}"/>
              </a:ext>
            </a:extLst>
          </p:cNvPr>
          <p:cNvSpPr txBox="1">
            <a:spLocks/>
          </p:cNvSpPr>
          <p:nvPr/>
        </p:nvSpPr>
        <p:spPr>
          <a:xfrm>
            <a:off x="647700" y="557439"/>
            <a:ext cx="10206264" cy="830997"/>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pPr algn="ctr"/>
            <a:r>
              <a:rPr lang="en-US" dirty="0">
                <a:latin typeface="Arial" panose="020B0604020202020204" pitchFamily="34" charset="0"/>
                <a:cs typeface="Arial" panose="020B0604020202020204" pitchFamily="34" charset="0"/>
              </a:rPr>
              <a:t>Necessary capabilities/skills in achieving the desired career </a:t>
            </a:r>
            <a:endParaRPr lang="en-US" dirty="0"/>
          </a:p>
        </p:txBody>
      </p:sp>
      <p:graphicFrame>
        <p:nvGraphicFramePr>
          <p:cNvPr id="8" name="Diagram 7"/>
          <p:cNvGraphicFramePr/>
          <p:nvPr>
            <p:extLst>
              <p:ext uri="{D42A27DB-BD31-4B8C-83A1-F6EECF244321}">
                <p14:modId xmlns:p14="http://schemas.microsoft.com/office/powerpoint/2010/main" val="724056681"/>
              </p:ext>
            </p:extLst>
          </p:nvPr>
        </p:nvGraphicFramePr>
        <p:xfrm>
          <a:off x="647700" y="1764405"/>
          <a:ext cx="11010456" cy="4198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8306619" y="6180090"/>
            <a:ext cx="1774845"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(Cottrell, 2018) </a:t>
            </a:r>
            <a:endParaRPr lang="en-US" dirty="0"/>
          </a:p>
        </p:txBody>
      </p:sp>
    </p:spTree>
    <p:extLst>
      <p:ext uri="{BB962C8B-B14F-4D97-AF65-F5344CB8AC3E}">
        <p14:creationId xmlns:p14="http://schemas.microsoft.com/office/powerpoint/2010/main" val="3426719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556" y="246621"/>
            <a:ext cx="11150600" cy="920336"/>
          </a:xfrm>
        </p:spPr>
        <p:txBody>
          <a:bodyPr/>
          <a:lstStyle/>
          <a:p>
            <a:pPr algn="ctr"/>
            <a:r>
              <a:rPr lang="en-US" dirty="0">
                <a:latin typeface="Arial" panose="020B0604020202020204" pitchFamily="34" charset="0"/>
                <a:cs typeface="Arial" panose="020B0604020202020204" pitchFamily="34" charset="0"/>
              </a:rPr>
              <a:t>Skills that I have and skills that I do not have </a:t>
            </a:r>
          </a:p>
        </p:txBody>
      </p:sp>
      <p:sp>
        <p:nvSpPr>
          <p:cNvPr id="3" name="Slide Number Placeholder 2"/>
          <p:cNvSpPr>
            <a:spLocks noGrp="1"/>
          </p:cNvSpPr>
          <p:nvPr>
            <p:ph type="sldNum" sz="quarter" idx="12"/>
          </p:nvPr>
        </p:nvSpPr>
        <p:spPr/>
        <p:txBody>
          <a:bodyPr/>
          <a:lstStyle/>
          <a:p>
            <a:fld id="{9EC71654-96A5-4280-94F3-931C61A9F92C}" type="slidenum">
              <a:rPr lang="en-US" smtClean="0">
                <a:solidFill>
                  <a:prstClr val="white"/>
                </a:solidFill>
              </a:rPr>
              <a:pPr/>
              <a:t>9</a:t>
            </a:fld>
            <a:endParaRPr lang="en-US" dirty="0">
              <a:solidFill>
                <a:prstClr val="white"/>
              </a:solidFill>
            </a:endParaRPr>
          </a:p>
        </p:txBody>
      </p:sp>
      <p:graphicFrame>
        <p:nvGraphicFramePr>
          <p:cNvPr id="4" name="Diagram 3"/>
          <p:cNvGraphicFramePr/>
          <p:nvPr>
            <p:extLst>
              <p:ext uri="{D42A27DB-BD31-4B8C-83A1-F6EECF244321}">
                <p14:modId xmlns:p14="http://schemas.microsoft.com/office/powerpoint/2010/main" val="3536109021"/>
              </p:ext>
            </p:extLst>
          </p:nvPr>
        </p:nvGraphicFramePr>
        <p:xfrm>
          <a:off x="1493949" y="1808683"/>
          <a:ext cx="8976575" cy="4025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198568" y="6086407"/>
            <a:ext cx="2544286"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(Carnegie et al., 2019) </a:t>
            </a:r>
            <a:endParaRPr lang="en-US" dirty="0"/>
          </a:p>
        </p:txBody>
      </p:sp>
    </p:spTree>
    <p:extLst>
      <p:ext uri="{BB962C8B-B14F-4D97-AF65-F5344CB8AC3E}">
        <p14:creationId xmlns:p14="http://schemas.microsoft.com/office/powerpoint/2010/main" val="2229510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Personal development plan</a:t>
            </a:r>
            <a:endParaRPr lang="en-GB" b="1" dirty="0">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5018DA92-5FF3-4104-A4AD-2CBC58FC3B96}"/>
              </a:ext>
            </a:extLst>
          </p:cNvPr>
          <p:cNvGraphicFramePr>
            <a:graphicFrameLocks noGrp="1"/>
          </p:cNvGraphicFramePr>
          <p:nvPr>
            <p:extLst>
              <p:ext uri="{D42A27DB-BD31-4B8C-83A1-F6EECF244321}">
                <p14:modId xmlns:p14="http://schemas.microsoft.com/office/powerpoint/2010/main" val="1197182533"/>
              </p:ext>
            </p:extLst>
          </p:nvPr>
        </p:nvGraphicFramePr>
        <p:xfrm>
          <a:off x="951950" y="1412496"/>
          <a:ext cx="10288100" cy="4215888"/>
        </p:xfrm>
        <a:graphic>
          <a:graphicData uri="http://schemas.openxmlformats.org/drawingml/2006/table">
            <a:tbl>
              <a:tblPr firstRow="1" bandRow="1">
                <a:tableStyleId>{E8B1032C-EA38-4F05-BA0D-38AFFFC7BED3}</a:tableStyleId>
              </a:tblPr>
              <a:tblGrid>
                <a:gridCol w="1749408">
                  <a:extLst>
                    <a:ext uri="{9D8B030D-6E8A-4147-A177-3AD203B41FA5}">
                      <a16:colId xmlns:a16="http://schemas.microsoft.com/office/drawing/2014/main" val="2752061506"/>
                    </a:ext>
                  </a:extLst>
                </a:gridCol>
                <a:gridCol w="5190185">
                  <a:extLst>
                    <a:ext uri="{9D8B030D-6E8A-4147-A177-3AD203B41FA5}">
                      <a16:colId xmlns:a16="http://schemas.microsoft.com/office/drawing/2014/main" val="3057165699"/>
                    </a:ext>
                  </a:extLst>
                </a:gridCol>
                <a:gridCol w="1854558">
                  <a:extLst>
                    <a:ext uri="{9D8B030D-6E8A-4147-A177-3AD203B41FA5}">
                      <a16:colId xmlns:a16="http://schemas.microsoft.com/office/drawing/2014/main" val="932898841"/>
                    </a:ext>
                  </a:extLst>
                </a:gridCol>
                <a:gridCol w="1493949">
                  <a:extLst>
                    <a:ext uri="{9D8B030D-6E8A-4147-A177-3AD203B41FA5}">
                      <a16:colId xmlns:a16="http://schemas.microsoft.com/office/drawing/2014/main" val="1832443924"/>
                    </a:ext>
                  </a:extLst>
                </a:gridCol>
              </a:tblGrid>
              <a:tr h="586840">
                <a:tc>
                  <a:txBody>
                    <a:bodyPr/>
                    <a:lstStyle/>
                    <a:p>
                      <a:pPr algn="ctr">
                        <a:lnSpc>
                          <a:spcPct val="150000"/>
                        </a:lnSpc>
                        <a:spcAft>
                          <a:spcPts val="0"/>
                        </a:spcAft>
                      </a:pPr>
                      <a:r>
                        <a:rPr lang="en-US" sz="11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Skills </a:t>
                      </a:r>
                      <a:endParaRPr lang="en-US"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solidFill>
                  </a:tcPr>
                </a:tc>
                <a:tc>
                  <a:txBody>
                    <a:bodyPr/>
                    <a:lstStyle/>
                    <a:p>
                      <a:pPr algn="ctr">
                        <a:lnSpc>
                          <a:spcPct val="150000"/>
                        </a:lnSpc>
                        <a:spcAft>
                          <a:spcPts val="0"/>
                        </a:spcAft>
                      </a:pPr>
                      <a:r>
                        <a:rPr lang="en-US" sz="11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Action plan </a:t>
                      </a:r>
                      <a:endParaRPr lang="en-US"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solidFill>
                  </a:tcPr>
                </a:tc>
                <a:tc>
                  <a:txBody>
                    <a:bodyPr/>
                    <a:lstStyle/>
                    <a:p>
                      <a:pPr algn="ctr">
                        <a:lnSpc>
                          <a:spcPct val="150000"/>
                        </a:lnSpc>
                        <a:spcAft>
                          <a:spcPts val="0"/>
                        </a:spcAft>
                      </a:pPr>
                      <a:r>
                        <a:rPr lang="en-US" sz="11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Tools</a:t>
                      </a:r>
                      <a:endParaRPr lang="en-US"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solidFill>
                  </a:tcPr>
                </a:tc>
                <a:tc>
                  <a:txBody>
                    <a:bodyPr/>
                    <a:lstStyle/>
                    <a:p>
                      <a:pPr algn="ctr">
                        <a:lnSpc>
                          <a:spcPct val="150000"/>
                        </a:lnSpc>
                        <a:spcAft>
                          <a:spcPts val="0"/>
                        </a:spcAft>
                      </a:pPr>
                      <a:r>
                        <a:rPr lang="en-US" sz="11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Time </a:t>
                      </a:r>
                      <a:endParaRPr lang="en-US"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solidFill>
                  </a:tcPr>
                </a:tc>
                <a:extLst>
                  <a:ext uri="{0D108BD9-81ED-4DB2-BD59-A6C34878D82A}">
                    <a16:rowId xmlns:a16="http://schemas.microsoft.com/office/drawing/2014/main" val="3826578168"/>
                  </a:ext>
                </a:extLst>
              </a:tr>
              <a:tr h="1128724">
                <a:tc>
                  <a:txBody>
                    <a:bodyPr/>
                    <a:lstStyle/>
                    <a:p>
                      <a:pPr algn="just">
                        <a:lnSpc>
                          <a:spcPct val="150000"/>
                        </a:lnSpc>
                        <a:spcAft>
                          <a:spcPts val="0"/>
                        </a:spcAft>
                      </a:pPr>
                      <a:r>
                        <a:rPr lang="en-US" sz="1200" b="1" dirty="0">
                          <a:effectLst/>
                          <a:latin typeface="Arial" panose="020B0604020202020204" pitchFamily="34" charset="0"/>
                          <a:ea typeface="Calibri" panose="020F0502020204030204" pitchFamily="34" charset="0"/>
                          <a:cs typeface="Arial" panose="020B0604020202020204" pitchFamily="34" charset="0"/>
                        </a:rPr>
                        <a:t>Team working </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Enhance the skill of cooperation and compromising</a:t>
                      </a:r>
                    </a:p>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Identifying the needs or strengths, weaknesses of the members </a:t>
                      </a:r>
                    </a:p>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Build a positive mind to appreciate diversity and innovation</a:t>
                      </a:r>
                    </a:p>
                    <a:p>
                      <a:pPr marL="28575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Support others and build a mentality to bear the consequences together</a:t>
                      </a:r>
                      <a:endParaRPr lang="en-GB" sz="1200" dirty="0">
                        <a:latin typeface="Arial" panose="020B0604020202020204" pitchFamily="34" charset="0"/>
                        <a:cs typeface="Arial" panose="020B0604020202020204" pitchFamily="34" charset="0"/>
                      </a:endParaRPr>
                    </a:p>
                  </a:txBody>
                  <a:tcPr/>
                </a:tc>
                <a:tc>
                  <a:txBody>
                    <a:bodyPr/>
                    <a:lstStyle/>
                    <a:p>
                      <a:pPr algn="just">
                        <a:lnSpc>
                          <a:spcPct val="150000"/>
                        </a:lnSpc>
                        <a:spcAft>
                          <a:spcPts val="0"/>
                        </a:spcAft>
                      </a:pPr>
                      <a:r>
                        <a:rPr lang="en-US" sz="12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Tuckman’s team building model (Rojas, 2021) and Belbin’s theory</a:t>
                      </a:r>
                    </a:p>
                  </a:txBody>
                  <a:tcPr marL="68580" marR="68580" marT="0" marB="0"/>
                </a:tc>
                <a:tc>
                  <a:txBody>
                    <a:bodyPr/>
                    <a:lstStyle/>
                    <a:p>
                      <a:pPr algn="just">
                        <a:lnSpc>
                          <a:spcPct val="150000"/>
                        </a:lnSpc>
                        <a:spcAft>
                          <a:spcPts val="0"/>
                        </a:spcAft>
                      </a:pPr>
                      <a:r>
                        <a:rPr lang="en-US" sz="1200" b="0" dirty="0">
                          <a:effectLst/>
                          <a:latin typeface="Arial" panose="020B0604020202020204" pitchFamily="34" charset="0"/>
                          <a:ea typeface="Calibri" panose="020F0502020204030204" pitchFamily="34" charset="0"/>
                          <a:cs typeface="Arial" panose="020B0604020202020204" pitchFamily="34" charset="0"/>
                        </a:rPr>
                        <a:t>8 months</a:t>
                      </a:r>
                    </a:p>
                  </a:txBody>
                  <a:tcPr marL="68580" marR="68580" marT="0" marB="0"/>
                </a:tc>
                <a:extLst>
                  <a:ext uri="{0D108BD9-81ED-4DB2-BD59-A6C34878D82A}">
                    <a16:rowId xmlns:a16="http://schemas.microsoft.com/office/drawing/2014/main" val="3176539862"/>
                  </a:ext>
                </a:extLst>
              </a:tr>
              <a:tr h="1128724">
                <a:tc>
                  <a:txBody>
                    <a:bodyPr/>
                    <a:lstStyle/>
                    <a:p>
                      <a:pPr algn="just">
                        <a:lnSpc>
                          <a:spcPct val="150000"/>
                        </a:lnSpc>
                        <a:spcAft>
                          <a:spcPts val="0"/>
                        </a:spcAft>
                      </a:pPr>
                      <a:r>
                        <a:rPr lang="en-US" sz="1200" b="1" dirty="0">
                          <a:effectLst/>
                          <a:latin typeface="Arial" panose="020B0604020202020204" pitchFamily="34" charset="0"/>
                          <a:ea typeface="Calibri" panose="020F0502020204030204" pitchFamily="34" charset="0"/>
                          <a:cs typeface="Arial" panose="020B0604020202020204" pitchFamily="34" charset="0"/>
                        </a:rPr>
                        <a:t>Counselling and mentoring skills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171450" lvl="0" indent="-1714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Creating a favorable environment for discussion </a:t>
                      </a:r>
                    </a:p>
                    <a:p>
                      <a:pPr marL="171450" lvl="0" indent="-1714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Enhance communication skills and active listening skills</a:t>
                      </a:r>
                    </a:p>
                    <a:p>
                      <a:pPr marL="171450" lvl="0" indent="-1714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Build a strong personality to influence others or made others trust </a:t>
                      </a:r>
                    </a:p>
                    <a:p>
                      <a:pPr marL="171450" indent="-1714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Develop skills in issuing constructive feedback to ensure better and positive development</a:t>
                      </a:r>
                      <a:endParaRPr lang="en-GB" sz="1200" dirty="0">
                        <a:latin typeface="Arial" panose="020B0604020202020204" pitchFamily="34" charset="0"/>
                        <a:cs typeface="Arial" panose="020B0604020202020204" pitchFamily="34" charset="0"/>
                      </a:endParaRPr>
                    </a:p>
                  </a:txBody>
                  <a:tcPr/>
                </a:tc>
                <a:tc>
                  <a:txBody>
                    <a:bodyPr/>
                    <a:lstStyle/>
                    <a:p>
                      <a:pPr algn="just">
                        <a:lnSpc>
                          <a:spcPct val="150000"/>
                        </a:lnSpc>
                        <a:spcAft>
                          <a:spcPts val="0"/>
                        </a:spcAft>
                      </a:pPr>
                      <a:r>
                        <a:rPr lang="en-US" sz="12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David Clutterbuck’s</a:t>
                      </a:r>
                    </a:p>
                    <a:p>
                      <a:pPr algn="just">
                        <a:lnSpc>
                          <a:spcPct val="150000"/>
                        </a:lnSpc>
                        <a:spcAft>
                          <a:spcPts val="0"/>
                        </a:spcAft>
                      </a:pPr>
                      <a:r>
                        <a:rPr lang="en-US" sz="12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five-stage theory </a:t>
                      </a:r>
                    </a:p>
                  </a:txBody>
                  <a:tcPr marL="68580" marR="68580" marT="0" marB="0"/>
                </a:tc>
                <a:tc>
                  <a:txBody>
                    <a:bodyPr/>
                    <a:lstStyle/>
                    <a:p>
                      <a:pPr algn="just">
                        <a:lnSpc>
                          <a:spcPct val="150000"/>
                        </a:lnSpc>
                        <a:spcAft>
                          <a:spcPts val="0"/>
                        </a:spcAft>
                      </a:pPr>
                      <a:r>
                        <a:rPr lang="en-US" sz="1200" b="0" dirty="0">
                          <a:effectLst/>
                          <a:latin typeface="Arial" panose="020B0604020202020204" pitchFamily="34" charset="0"/>
                          <a:ea typeface="Calibri" panose="020F0502020204030204" pitchFamily="34" charset="0"/>
                          <a:cs typeface="Arial" panose="020B0604020202020204" pitchFamily="34" charset="0"/>
                        </a:rPr>
                        <a:t>16 months</a:t>
                      </a:r>
                    </a:p>
                  </a:txBody>
                  <a:tcPr marL="68580" marR="68580" marT="0" marB="0"/>
                </a:tc>
                <a:extLst>
                  <a:ext uri="{0D108BD9-81ED-4DB2-BD59-A6C34878D82A}">
                    <a16:rowId xmlns:a16="http://schemas.microsoft.com/office/drawing/2014/main" val="1058435978"/>
                  </a:ext>
                </a:extLst>
              </a:tr>
              <a:tr h="1128724">
                <a:tc>
                  <a:txBody>
                    <a:bodyPr/>
                    <a:lstStyle/>
                    <a:p>
                      <a:pPr algn="just">
                        <a:lnSpc>
                          <a:spcPct val="150000"/>
                        </a:lnSpc>
                        <a:spcAft>
                          <a:spcPts val="0"/>
                        </a:spcAft>
                      </a:pPr>
                      <a:r>
                        <a:rPr lang="en-US" sz="1200" b="1" dirty="0">
                          <a:effectLst/>
                          <a:latin typeface="Arial" panose="020B0604020202020204" pitchFamily="34" charset="0"/>
                          <a:ea typeface="Calibri" panose="020F0502020204030204" pitchFamily="34" charset="0"/>
                          <a:cs typeface="Arial" panose="020B0604020202020204" pitchFamily="34" charset="0"/>
                        </a:rPr>
                        <a:t>Negotiation skills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Develop active listening skills</a:t>
                      </a:r>
                    </a:p>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Find the interest of other parties</a:t>
                      </a:r>
                    </a:p>
                    <a:p>
                      <a:pPr marL="285750" lvl="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Make a draft/plan about the (Hayes and Hardie, 2017) negotiation process, contribution (price), what is the least point to accepting the deal</a:t>
                      </a:r>
                    </a:p>
                    <a:p>
                      <a:pPr marL="285750" indent="-285750" algn="just">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Make an alternative plan in advance before engaging in any negotiation</a:t>
                      </a:r>
                      <a:endParaRPr lang="en-GB" sz="1200" dirty="0">
                        <a:latin typeface="Arial" panose="020B0604020202020204" pitchFamily="34" charset="0"/>
                        <a:cs typeface="Arial" panose="020B0604020202020204" pitchFamily="34" charset="0"/>
                      </a:endParaRPr>
                    </a:p>
                  </a:txBody>
                  <a:tcPr/>
                </a:tc>
                <a:tc>
                  <a:txBody>
                    <a:bodyPr/>
                    <a:lstStyle/>
                    <a:p>
                      <a:pPr algn="just">
                        <a:lnSpc>
                          <a:spcPct val="150000"/>
                        </a:lnSpc>
                        <a:spcAft>
                          <a:spcPts val="0"/>
                        </a:spcAft>
                      </a:pPr>
                      <a:r>
                        <a:rPr lang="en-US" sz="12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Theories of negotiation – team negotiation or integrative negotiation</a:t>
                      </a:r>
                    </a:p>
                  </a:txBody>
                  <a:tcPr marL="68580" marR="68580" marT="0" marB="0"/>
                </a:tc>
                <a:tc>
                  <a:txBody>
                    <a:bodyPr/>
                    <a:lstStyle/>
                    <a:p>
                      <a:pPr algn="just">
                        <a:lnSpc>
                          <a:spcPct val="150000"/>
                        </a:lnSpc>
                        <a:spcAft>
                          <a:spcPts val="0"/>
                        </a:spcAft>
                      </a:pPr>
                      <a:r>
                        <a:rPr lang="en-US" sz="1200" b="0" dirty="0">
                          <a:effectLst/>
                          <a:latin typeface="Arial" panose="020B0604020202020204" pitchFamily="34" charset="0"/>
                          <a:ea typeface="Calibri" panose="020F0502020204030204" pitchFamily="34" charset="0"/>
                          <a:cs typeface="Arial" panose="020B0604020202020204" pitchFamily="34" charset="0"/>
                        </a:rPr>
                        <a:t>9 months</a:t>
                      </a:r>
                    </a:p>
                  </a:txBody>
                  <a:tcPr marL="68580" marR="68580" marT="0" marB="0"/>
                </a:tc>
                <a:extLst>
                  <a:ext uri="{0D108BD9-81ED-4DB2-BD59-A6C34878D82A}">
                    <a16:rowId xmlns:a16="http://schemas.microsoft.com/office/drawing/2014/main" val="3366075193"/>
                  </a:ext>
                </a:extLst>
              </a:tr>
            </a:tbl>
          </a:graphicData>
        </a:graphic>
      </p:graphicFrame>
    </p:spTree>
    <p:extLst>
      <p:ext uri="{BB962C8B-B14F-4D97-AF65-F5344CB8AC3E}">
        <p14:creationId xmlns:p14="http://schemas.microsoft.com/office/powerpoint/2010/main" val="292759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78524"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Conclusion</a:t>
            </a:r>
          </a:p>
        </p:txBody>
      </p:sp>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a:xfrm>
            <a:off x="633186" y="1388436"/>
            <a:ext cx="7595723" cy="4800909"/>
          </a:xfrm>
        </p:spPr>
        <p:txBody>
          <a:bodyPr/>
          <a:lstStyle/>
          <a:p>
            <a:pPr marL="285750" indent="-285750" algn="just">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Profound knowledge or understanding of academic and employability skills along with the knowledge of personal qualifications or threats </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Identify what skills are required to achieve and focus on achieving more skills </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Ensure professional development in the future along with personal development</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Identify more time management tools and practice them effectively to manage the tasks or carry out the responsibilities of the desired profession </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Making a feasible personal development plan </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11</a:t>
            </a:fld>
            <a:endParaRPr lang="en-US" sz="1200" dirty="0">
              <a:solidFill>
                <a:schemeClr val="bg1"/>
              </a:solidFill>
            </a:endParaRPr>
          </a:p>
        </p:txBody>
      </p:sp>
    </p:spTree>
    <p:extLst>
      <p:ext uri="{BB962C8B-B14F-4D97-AF65-F5344CB8AC3E}">
        <p14:creationId xmlns:p14="http://schemas.microsoft.com/office/powerpoint/2010/main" val="3501121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556" y="246621"/>
            <a:ext cx="11150600" cy="920336"/>
          </a:xfrm>
        </p:spPr>
        <p:txBody>
          <a:bodyPr/>
          <a:lstStyle/>
          <a:p>
            <a:pPr algn="ctr"/>
            <a:r>
              <a:rPr lang="en-US" dirty="0">
                <a:latin typeface="Arial" panose="020B0604020202020204" pitchFamily="34" charset="0"/>
                <a:cs typeface="Arial" panose="020B0604020202020204" pitchFamily="34" charset="0"/>
              </a:rPr>
              <a:t>Reference </a:t>
            </a:r>
          </a:p>
        </p:txBody>
      </p:sp>
      <p:sp>
        <p:nvSpPr>
          <p:cNvPr id="3" name="Slide Number Placeholder 2"/>
          <p:cNvSpPr>
            <a:spLocks noGrp="1"/>
          </p:cNvSpPr>
          <p:nvPr>
            <p:ph type="sldNum" sz="quarter" idx="4294967295"/>
          </p:nvPr>
        </p:nvSpPr>
        <p:spPr>
          <a:xfrm>
            <a:off x="11363696" y="6455739"/>
            <a:ext cx="294460" cy="187367"/>
          </a:xfrm>
          <a:prstGeom prst="rect">
            <a:avLst/>
          </a:prstGeom>
        </p:spPr>
        <p:txBody>
          <a:bodyPr/>
          <a:lstStyle/>
          <a:p>
            <a:fld id="{9EC71654-96A5-4280-94F3-931C61A9F92C}" type="slidenum">
              <a:rPr lang="en-US" smtClean="0">
                <a:solidFill>
                  <a:prstClr val="white"/>
                </a:solidFill>
              </a:rPr>
              <a:pPr/>
              <a:t>12</a:t>
            </a:fld>
            <a:endParaRPr lang="en-US" dirty="0">
              <a:solidFill>
                <a:prstClr val="white"/>
              </a:solidFill>
            </a:endParaRPr>
          </a:p>
        </p:txBody>
      </p:sp>
      <p:sp>
        <p:nvSpPr>
          <p:cNvPr id="7" name="TextBox 6"/>
          <p:cNvSpPr txBox="1"/>
          <p:nvPr/>
        </p:nvSpPr>
        <p:spPr>
          <a:xfrm>
            <a:off x="1323833" y="1296537"/>
            <a:ext cx="9362364" cy="4308872"/>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Boryshkevych, I., Zhuk, O. and Piatnychuk, I., 2020. USING BASIC TIME MANAGEMENT TOOLS TO INCREASE PERSONAL EFFICIENCY. </a:t>
            </a:r>
            <a:r>
              <a:rPr lang="en-US" sz="1600" i="1" dirty="0">
                <a:latin typeface="Arial" panose="020B0604020202020204" pitchFamily="34" charset="0"/>
                <a:cs typeface="Arial" panose="020B0604020202020204" pitchFamily="34" charset="0"/>
              </a:rPr>
              <a:t>Efektyvna ekonomika</a:t>
            </a:r>
            <a:r>
              <a:rPr lang="en-US" sz="1600" dirty="0">
                <a:latin typeface="Arial" panose="020B0604020202020204" pitchFamily="34" charset="0"/>
                <a:cs typeface="Arial" panose="020B0604020202020204" pitchFamily="34" charset="0"/>
              </a:rPr>
              <a:t>, (5).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Carnegie, S., Done, J., McMillan, K., McMillan, K. and Trought, F., 2019. </a:t>
            </a:r>
            <a:r>
              <a:rPr lang="en-US" sz="1600" i="1" dirty="0">
                <a:latin typeface="Arial" panose="020B0604020202020204" pitchFamily="34" charset="0"/>
                <a:cs typeface="Arial" panose="020B0604020202020204" pitchFamily="34" charset="0"/>
              </a:rPr>
              <a:t>Developing your skills</a:t>
            </a:r>
            <a:r>
              <a:rPr lang="en-US" sz="16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Cottrell, S., 2018. </a:t>
            </a:r>
            <a:r>
              <a:rPr lang="en-US" sz="1600" i="1" dirty="0">
                <a:latin typeface="Arial" panose="020B0604020202020204" pitchFamily="34" charset="0"/>
                <a:cs typeface="Arial" panose="020B0604020202020204" pitchFamily="34" charset="0"/>
              </a:rPr>
              <a:t>The study skills handbook</a:t>
            </a:r>
            <a:r>
              <a:rPr lang="en-US" sz="16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Cottrell, S., 2017. </a:t>
            </a:r>
            <a:r>
              <a:rPr lang="en-US" sz="1600" i="1" dirty="0">
                <a:latin typeface="Arial" panose="020B0604020202020204" pitchFamily="34" charset="0"/>
                <a:cs typeface="Arial" panose="020B0604020202020204" pitchFamily="34" charset="0"/>
              </a:rPr>
              <a:t>Skills for success</a:t>
            </a:r>
            <a:r>
              <a:rPr lang="en-US" sz="1600" dirty="0">
                <a:latin typeface="Arial" panose="020B0604020202020204" pitchFamily="34" charset="0"/>
                <a:cs typeface="Arial" panose="020B0604020202020204" pitchFamily="34" charset="0"/>
              </a:rPr>
              <a:t>.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Hayes, C. and Hardie, L., 2017. </a:t>
            </a:r>
            <a:r>
              <a:rPr lang="en-US" sz="1600" i="1" dirty="0">
                <a:latin typeface="Arial" panose="020B0604020202020204" pitchFamily="34" charset="0"/>
                <a:cs typeface="Arial" panose="020B0604020202020204" pitchFamily="34" charset="0"/>
              </a:rPr>
              <a:t>Negotiation skills</a:t>
            </a:r>
            <a:r>
              <a:rPr lang="en-US" sz="1600" dirty="0">
                <a:latin typeface="Arial" panose="020B0604020202020204" pitchFamily="34" charset="0"/>
                <a:cs typeface="Arial" panose="020B0604020202020204" pitchFamily="34" charset="0"/>
              </a:rPr>
              <a:t>. Croydon, Vic.: Eastern House.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Hilton, A., 2017. Improving Time Management through a Chair's Planning Calendar. </a:t>
            </a:r>
            <a:r>
              <a:rPr lang="en-US" sz="1600" i="1" dirty="0">
                <a:latin typeface="Arial" panose="020B0604020202020204" pitchFamily="34" charset="0"/>
                <a:cs typeface="Arial" panose="020B0604020202020204" pitchFamily="34" charset="0"/>
              </a:rPr>
              <a:t>The Department Chair</a:t>
            </a:r>
            <a:r>
              <a:rPr lang="en-US" sz="1600" dirty="0">
                <a:latin typeface="Arial" panose="020B0604020202020204" pitchFamily="34" charset="0"/>
                <a:cs typeface="Arial" panose="020B0604020202020204" pitchFamily="34" charset="0"/>
              </a:rPr>
              <a:t>, 28(2), pp.21-22.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Ilott, I., 2017. The Research Assessment Exercise: A Personal SWOT Analysis. </a:t>
            </a:r>
            <a:r>
              <a:rPr lang="en-US" sz="1600" i="1" dirty="0">
                <a:latin typeface="Arial" panose="020B0604020202020204" pitchFamily="34" charset="0"/>
                <a:cs typeface="Arial" panose="020B0604020202020204" pitchFamily="34" charset="0"/>
              </a:rPr>
              <a:t>British Journal of Occupational Therapy</a:t>
            </a:r>
            <a:r>
              <a:rPr lang="en-US" sz="1600" dirty="0">
                <a:latin typeface="Arial" panose="020B0604020202020204" pitchFamily="34" charset="0"/>
                <a:cs typeface="Arial" panose="020B0604020202020204" pitchFamily="34" charset="0"/>
              </a:rPr>
              <a:t>, 60(4), pp.167-168.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Prospects.ac.uk. 2022. </a:t>
            </a:r>
            <a:r>
              <a:rPr lang="en-US" sz="1600" i="1" dirty="0">
                <a:latin typeface="Arial" panose="020B0604020202020204" pitchFamily="34" charset="0"/>
                <a:cs typeface="Arial" panose="020B0604020202020204" pitchFamily="34" charset="0"/>
              </a:rPr>
              <a:t>Job profiles | Prospects.ac.uk</a:t>
            </a:r>
            <a:r>
              <a:rPr lang="en-US" sz="1600" dirty="0">
                <a:latin typeface="Arial" panose="020B0604020202020204" pitchFamily="34" charset="0"/>
                <a:cs typeface="Arial" panose="020B0604020202020204" pitchFamily="34" charset="0"/>
              </a:rPr>
              <a:t>. [online] Available at: &lt;https://www.prospects.ac.uk/job-profiles&gt; [Accessed 15 April 2022].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Rojas, R., 2021. Enhancing Organizational Workgroups: A Relational View of Tuckman’s Team Development Model. </a:t>
            </a:r>
            <a:r>
              <a:rPr lang="en-US" sz="1600" i="1" dirty="0">
                <a:latin typeface="Arial" panose="020B0604020202020204" pitchFamily="34" charset="0"/>
                <a:cs typeface="Arial" panose="020B0604020202020204" pitchFamily="34" charset="0"/>
              </a:rPr>
              <a:t>Organizational Cultures: An International Journal</a:t>
            </a:r>
            <a:r>
              <a:rPr lang="en-US" sz="1600" dirty="0">
                <a:latin typeface="Arial" panose="020B0604020202020204" pitchFamily="34" charset="0"/>
                <a:cs typeface="Arial" panose="020B0604020202020204" pitchFamily="34" charset="0"/>
              </a:rPr>
              <a:t>, 21(2), pp.103-116.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Vishnu, P., 2020. </a:t>
            </a:r>
            <a:r>
              <a:rPr lang="en-US" sz="1600" i="1" dirty="0">
                <a:latin typeface="Arial" panose="020B0604020202020204" pitchFamily="34" charset="0"/>
                <a:cs typeface="Arial" panose="020B0604020202020204" pitchFamily="34" charset="0"/>
              </a:rPr>
              <a:t>Handbook on employability skills</a:t>
            </a:r>
            <a:r>
              <a:rPr lang="en-US" sz="1600" dirty="0">
                <a:latin typeface="Arial" panose="020B0604020202020204" pitchFamily="34" charset="0"/>
                <a:cs typeface="Arial" panose="020B0604020202020204" pitchFamily="34" charset="0"/>
              </a:rPr>
              <a:t>. [Place of publication not identified]: Lap Lambert Academic Publ.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Warner, J. and McCabe, J., 2018. </a:t>
            </a:r>
            <a:r>
              <a:rPr lang="en-US" sz="1600" i="1" dirty="0">
                <a:latin typeface="Arial" panose="020B0604020202020204" pitchFamily="34" charset="0"/>
                <a:cs typeface="Arial" panose="020B0604020202020204" pitchFamily="34" charset="0"/>
              </a:rPr>
              <a:t>Problem solving skills</a:t>
            </a:r>
            <a:r>
              <a:rPr lang="en-US" sz="1600" dirty="0">
                <a:latin typeface="Arial" panose="020B0604020202020204" pitchFamily="34" charset="0"/>
                <a:cs typeface="Arial" panose="020B0604020202020204" pitchFamily="34" charset="0"/>
              </a:rPr>
              <a:t>. Mudgeerab</a:t>
            </a:r>
            <a:r>
              <a:rPr lang="en-US" dirty="0">
                <a:latin typeface="Arial" panose="020B0604020202020204" pitchFamily="34" charset="0"/>
                <a:cs typeface="Arial" panose="020B0604020202020204" pitchFamily="34" charset="0"/>
              </a:rPr>
              <a:t>a, Qld.: Team Publications. </a:t>
            </a:r>
          </a:p>
        </p:txBody>
      </p:sp>
    </p:spTree>
    <p:extLst>
      <p:ext uri="{BB962C8B-B14F-4D97-AF65-F5344CB8AC3E}">
        <p14:creationId xmlns:p14="http://schemas.microsoft.com/office/powerpoint/2010/main" val="3410866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eople sitting around a wooden table&#10;">
            <a:extLst>
              <a:ext uri="{FF2B5EF4-FFF2-40B4-BE49-F238E27FC236}">
                <a16:creationId xmlns:a16="http://schemas.microsoft.com/office/drawing/2014/main" id="{D48306FF-9A46-43AC-BC11-DE5D9F2D1836}"/>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a:xfrm>
            <a:off x="1" y="0"/>
            <a:ext cx="12192000" cy="6858000"/>
          </a:xfrm>
        </p:spPr>
      </p:pic>
      <p:sp>
        <p:nvSpPr>
          <p:cNvPr id="52" name="Rectangle 51">
            <a:extLst>
              <a:ext uri="{FF2B5EF4-FFF2-40B4-BE49-F238E27FC236}">
                <a16:creationId xmlns:a16="http://schemas.microsoft.com/office/drawing/2014/main" id="{31664CF3-C0D1-4769-8E59-8694AF07951A}"/>
              </a:ext>
              <a:ext uri="{C183D7F6-B498-43B3-948B-1728B52AA6E4}">
                <adec:decorative xmlns:adec="http://schemas.microsoft.com/office/drawing/2017/decorative" val="1"/>
              </a:ext>
            </a:extLst>
          </p:cNvPr>
          <p:cNvSpPr/>
          <p:nvPr/>
        </p:nvSpPr>
        <p:spPr>
          <a:xfrm>
            <a:off x="0" y="0"/>
            <a:ext cx="12191999" cy="6857999"/>
          </a:xfrm>
          <a:prstGeom prst="rect">
            <a:avLst/>
          </a:prstGeom>
          <a:solidFill>
            <a:schemeClr val="tx1">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69"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accent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accent1">
                <a:lumMod val="75000"/>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accent1">
                <a:lumMod val="75000"/>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accent1">
                <a:lumMod val="7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2" name="Title 41" descr="title">
            <a:extLst>
              <a:ext uri="{FF2B5EF4-FFF2-40B4-BE49-F238E27FC236}">
                <a16:creationId xmlns:a16="http://schemas.microsoft.com/office/drawing/2014/main" id="{72FCEAE4-FA74-4446-B2F5-9AFA2DA139A2}"/>
              </a:ext>
            </a:extLst>
          </p:cNvPr>
          <p:cNvSpPr>
            <a:spLocks noGrp="1"/>
          </p:cNvSpPr>
          <p:nvPr>
            <p:ph type="ctrTitle"/>
          </p:nvPr>
        </p:nvSpPr>
        <p:spPr>
          <a:xfrm>
            <a:off x="691080" y="2142271"/>
            <a:ext cx="5578995" cy="879928"/>
          </a:xfrm>
        </p:spPr>
        <p:txBody>
          <a:bodyPr/>
          <a:lstStyle/>
          <a:p>
            <a:r>
              <a:rPr lang="en-US" b="0" dirty="0"/>
              <a:t>THANK YOU</a:t>
            </a:r>
          </a:p>
        </p:txBody>
      </p:sp>
      <p:grpSp>
        <p:nvGrpSpPr>
          <p:cNvPr id="154" name="Group 153">
            <a:extLst>
              <a:ext uri="{FF2B5EF4-FFF2-40B4-BE49-F238E27FC236}">
                <a16:creationId xmlns:a16="http://schemas.microsoft.com/office/drawing/2014/main" id="{FF17C705-3351-4B11-BD28-D0CACC12D311}"/>
              </a:ext>
              <a:ext uri="{C183D7F6-B498-43B3-948B-1728B52AA6E4}">
                <adec:decorative xmlns:adec="http://schemas.microsoft.com/office/drawing/2017/decorative" val="1"/>
              </a:ext>
            </a:extLst>
          </p:cNvPr>
          <p:cNvGrpSpPr/>
          <p:nvPr/>
        </p:nvGrpSpPr>
        <p:grpSpPr>
          <a:xfrm>
            <a:off x="822755" y="2930325"/>
            <a:ext cx="469807" cy="79404"/>
            <a:chOff x="9330846" y="5054600"/>
            <a:chExt cx="676275" cy="114300"/>
          </a:xfrm>
          <a:solidFill>
            <a:schemeClr val="bg1"/>
          </a:solidFill>
        </p:grpSpPr>
        <p:sp>
          <p:nvSpPr>
            <p:cNvPr id="155" name="Oval 154">
              <a:extLst>
                <a:ext uri="{FF2B5EF4-FFF2-40B4-BE49-F238E27FC236}">
                  <a16:creationId xmlns:a16="http://schemas.microsoft.com/office/drawing/2014/main" id="{925FEBFE-A26D-4E0B-B884-7E186CD878E5}"/>
                </a:ext>
              </a:extLst>
            </p:cNvPr>
            <p:cNvSpPr/>
            <p:nvPr/>
          </p:nvSpPr>
          <p:spPr>
            <a:xfrm>
              <a:off x="933084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6" name="Oval 155">
              <a:extLst>
                <a:ext uri="{FF2B5EF4-FFF2-40B4-BE49-F238E27FC236}">
                  <a16:creationId xmlns:a16="http://schemas.microsoft.com/office/drawing/2014/main" id="{2A24665D-D5CF-4F18-A88A-8E4471800E8D}"/>
                </a:ext>
              </a:extLst>
            </p:cNvPr>
            <p:cNvSpPr/>
            <p:nvPr/>
          </p:nvSpPr>
          <p:spPr>
            <a:xfrm>
              <a:off x="951817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Oval 156">
              <a:extLst>
                <a:ext uri="{FF2B5EF4-FFF2-40B4-BE49-F238E27FC236}">
                  <a16:creationId xmlns:a16="http://schemas.microsoft.com/office/drawing/2014/main" id="{39F2203F-31BF-4705-AC57-E197602982AA}"/>
                </a:ext>
              </a:extLst>
            </p:cNvPr>
            <p:cNvSpPr/>
            <p:nvPr/>
          </p:nvSpPr>
          <p:spPr>
            <a:xfrm>
              <a:off x="9705496"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D4734E32-080E-49F2-89F3-16F0DBB5D130}"/>
                </a:ext>
              </a:extLst>
            </p:cNvPr>
            <p:cNvSpPr/>
            <p:nvPr/>
          </p:nvSpPr>
          <p:spPr>
            <a:xfrm>
              <a:off x="9892821" y="5054600"/>
              <a:ext cx="114300" cy="1143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4" name="Content Placeholder 93" descr="User">
            <a:extLst>
              <a:ext uri="{FF2B5EF4-FFF2-40B4-BE49-F238E27FC236}">
                <a16:creationId xmlns:a16="http://schemas.microsoft.com/office/drawing/2014/main" id="{5AC6F288-703B-45A1-9B56-079BD755B2CB}"/>
              </a:ext>
            </a:extLst>
          </p:cNvPr>
          <p:cNvPicPr>
            <a:picLocks noGrp="1" noChangeAspect="1"/>
          </p:cNvPicPr>
          <p:nvPr>
            <p:ph sz="quarter" idx="22"/>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p:pic>
      <p:sp>
        <p:nvSpPr>
          <p:cNvPr id="80" name="Text Placeholder 79" descr="name of user">
            <a:extLst>
              <a:ext uri="{FF2B5EF4-FFF2-40B4-BE49-F238E27FC236}">
                <a16:creationId xmlns:a16="http://schemas.microsoft.com/office/drawing/2014/main" id="{40F0AA8D-0756-4350-8005-9BCD0DDB3B92}"/>
              </a:ext>
            </a:extLst>
          </p:cNvPr>
          <p:cNvSpPr>
            <a:spLocks noGrp="1"/>
          </p:cNvSpPr>
          <p:nvPr>
            <p:ph type="body" sz="quarter" idx="15"/>
          </p:nvPr>
        </p:nvSpPr>
        <p:spPr/>
        <p:txBody>
          <a:bodyPr/>
          <a:lstStyle/>
          <a:p>
            <a:r>
              <a:rPr lang="en-US" dirty="0"/>
              <a:t>Name</a:t>
            </a:r>
          </a:p>
        </p:txBody>
      </p:sp>
      <p:cxnSp>
        <p:nvCxnSpPr>
          <p:cNvPr id="131" name="Straight Connector 130">
            <a:extLst>
              <a:ext uri="{FF2B5EF4-FFF2-40B4-BE49-F238E27FC236}">
                <a16:creationId xmlns:a16="http://schemas.microsoft.com/office/drawing/2014/main" id="{8695A66A-1D9E-4D4E-9067-DC97380D3FDF}"/>
              </a:ext>
              <a:ext uri="{C183D7F6-B498-43B3-948B-1728B52AA6E4}">
                <adec:decorative xmlns:adec="http://schemas.microsoft.com/office/drawing/2017/decorative" val="1"/>
              </a:ext>
            </a:extLst>
          </p:cNvPr>
          <p:cNvCxnSpPr/>
          <p:nvPr/>
        </p:nvCxnSpPr>
        <p:spPr>
          <a:xfrm>
            <a:off x="756601" y="41430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96" name="Content Placeholder 95" descr="Receiver">
            <a:extLst>
              <a:ext uri="{FF2B5EF4-FFF2-40B4-BE49-F238E27FC236}">
                <a16:creationId xmlns:a16="http://schemas.microsoft.com/office/drawing/2014/main" id="{106CDB5A-A67F-441C-894F-3EDD7AD64C9A}"/>
              </a:ext>
            </a:extLst>
          </p:cNvPr>
          <p:cNvPicPr>
            <a:picLocks noGrp="1" noChangeAspect="1"/>
          </p:cNvPicPr>
          <p:nvPr>
            <p:ph sz="quarter" idx="19"/>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p:pic>
      <p:sp>
        <p:nvSpPr>
          <p:cNvPr id="86" name="Text Placeholder 85" descr="user phone">
            <a:extLst>
              <a:ext uri="{FF2B5EF4-FFF2-40B4-BE49-F238E27FC236}">
                <a16:creationId xmlns:a16="http://schemas.microsoft.com/office/drawing/2014/main" id="{60CCF183-9FEB-4677-9379-BC01A7251D2C}"/>
              </a:ext>
            </a:extLst>
          </p:cNvPr>
          <p:cNvSpPr>
            <a:spLocks noGrp="1"/>
          </p:cNvSpPr>
          <p:nvPr>
            <p:ph type="body" sz="quarter" idx="16"/>
          </p:nvPr>
        </p:nvSpPr>
        <p:spPr/>
        <p:txBody>
          <a:bodyPr/>
          <a:lstStyle/>
          <a:p>
            <a:r>
              <a:rPr lang="en-US" dirty="0"/>
              <a:t>Phone</a:t>
            </a:r>
          </a:p>
        </p:txBody>
      </p:sp>
      <p:cxnSp>
        <p:nvCxnSpPr>
          <p:cNvPr id="132" name="Straight Connector 131">
            <a:extLst>
              <a:ext uri="{FF2B5EF4-FFF2-40B4-BE49-F238E27FC236}">
                <a16:creationId xmlns:a16="http://schemas.microsoft.com/office/drawing/2014/main" id="{529648F7-20E3-4312-823A-D8265A94AF23}"/>
              </a:ext>
              <a:ext uri="{C183D7F6-B498-43B3-948B-1728B52AA6E4}">
                <adec:decorative xmlns:adec="http://schemas.microsoft.com/office/drawing/2017/decorative" val="1"/>
              </a:ext>
            </a:extLst>
          </p:cNvPr>
          <p:cNvCxnSpPr/>
          <p:nvPr/>
        </p:nvCxnSpPr>
        <p:spPr>
          <a:xfrm>
            <a:off x="756601" y="48669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98" name="Content Placeholder 97" descr="Envelope">
            <a:extLst>
              <a:ext uri="{FF2B5EF4-FFF2-40B4-BE49-F238E27FC236}">
                <a16:creationId xmlns:a16="http://schemas.microsoft.com/office/drawing/2014/main" id="{0B9C03E0-6367-44D9-A740-AA6436F075E8}"/>
              </a:ext>
            </a:extLst>
          </p:cNvPr>
          <p:cNvPicPr>
            <a:picLocks noGrp="1" noChangeAspect="1"/>
          </p:cNvPicPr>
          <p:nvPr>
            <p:ph sz="quarter" idx="20"/>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p:pic>
      <p:sp>
        <p:nvSpPr>
          <p:cNvPr id="87" name="Text Placeholder 86" descr="user email">
            <a:extLst>
              <a:ext uri="{FF2B5EF4-FFF2-40B4-BE49-F238E27FC236}">
                <a16:creationId xmlns:a16="http://schemas.microsoft.com/office/drawing/2014/main" id="{DF3FE72B-F9BD-472F-A413-71BEEF95F43B}"/>
              </a:ext>
            </a:extLst>
          </p:cNvPr>
          <p:cNvSpPr>
            <a:spLocks noGrp="1"/>
          </p:cNvSpPr>
          <p:nvPr>
            <p:ph type="body" sz="quarter" idx="17"/>
          </p:nvPr>
        </p:nvSpPr>
        <p:spPr/>
        <p:txBody>
          <a:bodyPr/>
          <a:lstStyle/>
          <a:p>
            <a:r>
              <a:rPr lang="en-US" dirty="0"/>
              <a:t>Email</a:t>
            </a:r>
          </a:p>
        </p:txBody>
      </p:sp>
      <p:cxnSp>
        <p:nvCxnSpPr>
          <p:cNvPr id="133" name="Straight Connector 132">
            <a:extLst>
              <a:ext uri="{FF2B5EF4-FFF2-40B4-BE49-F238E27FC236}">
                <a16:creationId xmlns:a16="http://schemas.microsoft.com/office/drawing/2014/main" id="{8F841485-6093-48AB-9892-0FB58675C726}"/>
              </a:ext>
              <a:ext uri="{C183D7F6-B498-43B3-948B-1728B52AA6E4}">
                <adec:decorative xmlns:adec="http://schemas.microsoft.com/office/drawing/2017/decorative" val="1"/>
              </a:ext>
            </a:extLst>
          </p:cNvPr>
          <p:cNvCxnSpPr/>
          <p:nvPr/>
        </p:nvCxnSpPr>
        <p:spPr>
          <a:xfrm>
            <a:off x="756601" y="5616258"/>
            <a:ext cx="4297680" cy="0"/>
          </a:xfrm>
          <a:prstGeom prst="line">
            <a:avLst/>
          </a:prstGeom>
          <a:ln>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100" name="Content Placeholder 99" descr="Link">
            <a:extLst>
              <a:ext uri="{FF2B5EF4-FFF2-40B4-BE49-F238E27FC236}">
                <a16:creationId xmlns:a16="http://schemas.microsoft.com/office/drawing/2014/main" id="{420E824D-10A7-42CB-A7E8-5298E3E84F02}"/>
              </a:ext>
            </a:extLst>
          </p:cNvPr>
          <p:cNvPicPr>
            <a:picLocks noGrp="1" noChangeAspect="1"/>
          </p:cNvPicPr>
          <p:nvPr>
            <p:ph sz="quarter" idx="21"/>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p:pic>
      <p:sp>
        <p:nvSpPr>
          <p:cNvPr id="88" name="Text Placeholder 87" descr="user website">
            <a:extLst>
              <a:ext uri="{FF2B5EF4-FFF2-40B4-BE49-F238E27FC236}">
                <a16:creationId xmlns:a16="http://schemas.microsoft.com/office/drawing/2014/main" id="{3717E33B-5954-4CDC-B30A-BD21BED6DD45}"/>
              </a:ext>
            </a:extLst>
          </p:cNvPr>
          <p:cNvSpPr>
            <a:spLocks noGrp="1"/>
          </p:cNvSpPr>
          <p:nvPr>
            <p:ph type="body" sz="quarter" idx="18"/>
          </p:nvPr>
        </p:nvSpPr>
        <p:spPr/>
        <p:txBody>
          <a:bodyPr/>
          <a:lstStyle/>
          <a:p>
            <a:r>
              <a:rPr lang="en-US" dirty="0"/>
              <a:t>Website</a:t>
            </a:r>
          </a:p>
        </p:txBody>
      </p:sp>
    </p:spTree>
    <p:extLst>
      <p:ext uri="{BB962C8B-B14F-4D97-AF65-F5344CB8AC3E}">
        <p14:creationId xmlns:p14="http://schemas.microsoft.com/office/powerpoint/2010/main" val="2674200297"/>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Education presentation_AAS_v5" id="{AAC57104-7B60-491F-A321-6BCAF93AC541}" vid="{5A43072C-36E0-4A5A-A3FF-E88D65C59767}"/>
    </a:ext>
  </a:extLst>
</a:theme>
</file>

<file path=ppt/theme/theme2.xml><?xml version="1.0" encoding="utf-8"?>
<a:theme xmlns:a="http://schemas.openxmlformats.org/drawingml/2006/main" name="1_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76243_Blue spheres presentation_RVA_v5" id="{E4C0B511-76E7-4C07-AFEA-8FEA0A5A8C84}" vid="{3A463146-28EF-4F73-B63C-03710F66E2A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presentation</Template>
  <TotalTime>0</TotalTime>
  <Words>2819</Words>
  <Application>Microsoft Office PowerPoint</Application>
  <PresentationFormat>Widescreen</PresentationFormat>
  <Paragraphs>152</Paragraphs>
  <Slides>13</Slides>
  <Notes>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Arial</vt:lpstr>
      <vt:lpstr>Calibri</vt:lpstr>
      <vt:lpstr>Calibri Light</vt:lpstr>
      <vt:lpstr>Corbel</vt:lpstr>
      <vt:lpstr>Symbol</vt:lpstr>
      <vt:lpstr>Wingdings</vt:lpstr>
      <vt:lpstr>Office Theme</vt:lpstr>
      <vt:lpstr>1_Office Theme</vt:lpstr>
      <vt:lpstr>Academic and Employability skills</vt:lpstr>
      <vt:lpstr>MODULE CODE: BMSW4001</vt:lpstr>
      <vt:lpstr>Introduction</vt:lpstr>
      <vt:lpstr>Academic and employability skills </vt:lpstr>
      <vt:lpstr>Human Resource Executive</vt:lpstr>
      <vt:lpstr>Personal SWOT analysis</vt:lpstr>
      <vt:lpstr>Tools of time management in achieving the desired career </vt:lpstr>
      <vt:lpstr>PowerPoint Presentation</vt:lpstr>
      <vt:lpstr>Skills that I have and skills that I do not have </vt:lpstr>
      <vt:lpstr>Personal development plan</vt:lpstr>
      <vt:lpstr>Conclusion</vt:lpstr>
      <vt:lpstr>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2022-04-15T21:34:00Z</dcterms:created>
  <dcterms:modified xsi:type="dcterms:W3CDTF">2022-04-22T21:17:13Z</dcterms:modified>
</cp:coreProperties>
</file>