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3" y="27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wa Kazimierska" userId="8edb7084-dccb-4d8f-9cfb-38098ea1d667" providerId="ADAL" clId="{69632CE1-4057-407C-9AE1-4755F3AAA3E8}"/>
    <pc:docChg chg="undo custSel modSld">
      <pc:chgData name="Ewa Kazimierska" userId="8edb7084-dccb-4d8f-9cfb-38098ea1d667" providerId="ADAL" clId="{69632CE1-4057-407C-9AE1-4755F3AAA3E8}" dt="2023-10-20T09:23:10.922" v="11" actId="20577"/>
      <pc:docMkLst>
        <pc:docMk/>
      </pc:docMkLst>
      <pc:sldChg chg="addSp delSp modSp mod">
        <pc:chgData name="Ewa Kazimierska" userId="8edb7084-dccb-4d8f-9cfb-38098ea1d667" providerId="ADAL" clId="{69632CE1-4057-407C-9AE1-4755F3AAA3E8}" dt="2023-10-20T09:23:10.922" v="11" actId="20577"/>
        <pc:sldMkLst>
          <pc:docMk/>
          <pc:sldMk cId="3236177866" sldId="257"/>
        </pc:sldMkLst>
        <pc:spChg chg="add mod">
          <ac:chgData name="Ewa Kazimierska" userId="8edb7084-dccb-4d8f-9cfb-38098ea1d667" providerId="ADAL" clId="{69632CE1-4057-407C-9AE1-4755F3AAA3E8}" dt="2023-10-20T09:23:10.922" v="11" actId="20577"/>
          <ac:spMkLst>
            <pc:docMk/>
            <pc:sldMk cId="3236177866" sldId="257"/>
            <ac:spMk id="6" creationId="{69C696FA-2A36-4ED8-A768-5F42397EC4D4}"/>
          </ac:spMkLst>
        </pc:spChg>
        <pc:spChg chg="add del">
          <ac:chgData name="Ewa Kazimierska" userId="8edb7084-dccb-4d8f-9cfb-38098ea1d667" providerId="ADAL" clId="{69632CE1-4057-407C-9AE1-4755F3AAA3E8}" dt="2023-10-20T09:23:00.722" v="7" actId="22"/>
          <ac:spMkLst>
            <pc:docMk/>
            <pc:sldMk cId="3236177866" sldId="257"/>
            <ac:spMk id="8" creationId="{A3EDC11E-0383-416D-9C2C-5E8C5AB17211}"/>
          </ac:spMkLst>
        </pc:spChg>
        <pc:picChg chg="mod">
          <ac:chgData name="Ewa Kazimierska" userId="8edb7084-dccb-4d8f-9cfb-38098ea1d667" providerId="ADAL" clId="{69632CE1-4057-407C-9AE1-4755F3AAA3E8}" dt="2023-10-20T09:22:15.514" v="2" actId="1076"/>
          <ac:picMkLst>
            <pc:docMk/>
            <pc:sldMk cId="3236177866" sldId="257"/>
            <ac:picMk id="4" creationId="{8C60F9C5-1D13-4F56-98DA-D5B2960ED24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245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82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6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19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408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4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165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48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133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004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299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2535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6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839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9528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36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803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ACD7168-EAF7-427C-A7F8-9CC69145761E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A06F737-9061-49A9-AE90-6BEB217F38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94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23A93-D387-4989-9267-1E1C2FA8AE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Explosive materials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8DFCE6-45C7-42E4-9233-50FCD02FF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4736205"/>
            <a:ext cx="8689976" cy="1371599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Acda6020</a:t>
            </a:r>
          </a:p>
          <a:p>
            <a:endParaRPr lang="en-GB" dirty="0"/>
          </a:p>
          <a:p>
            <a:r>
              <a:rPr lang="en-GB" dirty="0"/>
              <a:t>e.kazimierska@uwtsd.ac.uk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780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F85E8-2269-4EF6-8AA7-B17269796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730" y="0"/>
            <a:ext cx="10364451" cy="909205"/>
          </a:xfrm>
        </p:spPr>
        <p:txBody>
          <a:bodyPr/>
          <a:lstStyle/>
          <a:p>
            <a:r>
              <a:rPr lang="en-GB" dirty="0"/>
              <a:t>Classification of energetic materials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60F9C5-1D13-4F56-98DA-D5B2960ED2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579"/>
          <a:stretch/>
        </p:blipFill>
        <p:spPr>
          <a:xfrm>
            <a:off x="504149" y="1145548"/>
            <a:ext cx="10608927" cy="42681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C696FA-2A36-4ED8-A768-5F42397EC4D4}"/>
              </a:ext>
            </a:extLst>
          </p:cNvPr>
          <p:cNvSpPr txBox="1"/>
          <p:nvPr/>
        </p:nvSpPr>
        <p:spPr>
          <a:xfrm>
            <a:off x="0" y="5912979"/>
            <a:ext cx="122054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https://librarysearch.uwtsd.ac.uk/discovery/fulldisplay?docid=alma99100481302302421&amp;context=L&amp;vid=44WHELF_UWTSD:44WHELF_UWTSD_VU1&amp;lang=en&amp;search_scope=MyInst_and_CI&amp;adaptor=Local%20Search%20Engine&amp;isFrbr=true&amp;tab=Everything&amp;query=any,contains</a:t>
            </a:r>
            <a:r>
              <a:rPr lang="en-GB"/>
              <a:t>,akhavan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177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B0DC7-BBB9-404E-AEED-8DDBCDCFC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5074" y="-316923"/>
            <a:ext cx="10364451" cy="1596177"/>
          </a:xfrm>
        </p:spPr>
        <p:txBody>
          <a:bodyPr/>
          <a:lstStyle/>
          <a:p>
            <a:r>
              <a:rPr lang="en-GB" dirty="0"/>
              <a:t>Students’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025D3-9C88-4AC8-8374-24150788611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2475" y="639041"/>
            <a:ext cx="10363826" cy="369223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groups of three, prepare 15 min ppt presentation about: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4D4866F-F30D-461C-BAA8-953BCDF93B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494506"/>
              </p:ext>
            </p:extLst>
          </p:nvPr>
        </p:nvGraphicFramePr>
        <p:xfrm>
          <a:off x="483177" y="1106652"/>
          <a:ext cx="11087100" cy="57007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9494">
                  <a:extLst>
                    <a:ext uri="{9D8B030D-6E8A-4147-A177-3AD203B41FA5}">
                      <a16:colId xmlns:a16="http://schemas.microsoft.com/office/drawing/2014/main" val="2591346591"/>
                    </a:ext>
                  </a:extLst>
                </a:gridCol>
                <a:gridCol w="3738803">
                  <a:extLst>
                    <a:ext uri="{9D8B030D-6E8A-4147-A177-3AD203B41FA5}">
                      <a16:colId xmlns:a16="http://schemas.microsoft.com/office/drawing/2014/main" val="1389306002"/>
                    </a:ext>
                  </a:extLst>
                </a:gridCol>
                <a:gridCol w="3738803">
                  <a:extLst>
                    <a:ext uri="{9D8B030D-6E8A-4147-A177-3AD203B41FA5}">
                      <a16:colId xmlns:a16="http://schemas.microsoft.com/office/drawing/2014/main" val="3319941048"/>
                    </a:ext>
                  </a:extLst>
                </a:gridCol>
              </a:tblGrid>
              <a:tr h="618239">
                <a:tc>
                  <a:txBody>
                    <a:bodyPr/>
                    <a:lstStyle/>
                    <a:p>
                      <a:r>
                        <a:rPr lang="en-GB" dirty="0"/>
                        <a:t>Primary and secondary explosives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propellants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pyrotechnics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3270280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r>
                        <a:rPr lang="en-GB" dirty="0"/>
                        <a:t>Group 1: Pete, Jake, Ryan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Group 2: Josh Evans, Anna, Will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Group 3: Josh Ede, Sam, Stan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79701"/>
                  </a:ext>
                </a:extLst>
              </a:tr>
              <a:tr h="1193894">
                <a:tc>
                  <a:txBody>
                    <a:bodyPr/>
                    <a:lstStyle/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are explosives in general and what are their applications in various industries.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are primary and secondary explosives specifically (PEs and SEs).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Characteristics of PEs and SEs (sensitivity, stability, ease of initiation, </a:t>
                      </a:r>
                      <a:r>
                        <a:rPr lang="en-GB" sz="1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briance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etc)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(describe some )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Role of PEs  in initiating explosive reactions.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Role of SEs in propagating explosive reactions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Highlight the main differences between PEs and SEs 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Safety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Regulatory controls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Prevention of misuse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Environmental impact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are propellants?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Types and applications of propellants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Rockets and firearms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Chemical and solid propellants.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they produce thrust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Safety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Regulatory controls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Prevention of misuse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Environmental impact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are pyrotechnics and how do they work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Types of pyrotechnic effects and applications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Pyrotechnics safety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Regulatory controls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Prevention of misuse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Environmental impact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695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8598040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0</TotalTime>
  <Words>266</Words>
  <Application>Microsoft Office PowerPoint</Application>
  <PresentationFormat>Widescreen</PresentationFormat>
  <Paragraphs>40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Tw Cen MT</vt:lpstr>
      <vt:lpstr>Droplet</vt:lpstr>
      <vt:lpstr>Explosive materials</vt:lpstr>
      <vt:lpstr>Classification of energetic materials</vt:lpstr>
      <vt:lpstr>Students’ work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Explosive materials</dc:title>
  <dc:creator>Ewa Kazimierska</dc:creator>
  <cp:lastModifiedBy>Ewa Kazimierska</cp:lastModifiedBy>
  <cp:revision>1</cp:revision>
  <dcterms:created xsi:type="dcterms:W3CDTF">2023-10-20T09:04:31Z</dcterms:created>
  <dcterms:modified xsi:type="dcterms:W3CDTF">2023-10-20T09:23:14Z</dcterms:modified>
</cp:coreProperties>
</file>