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9"/>
  </p:normalViewPr>
  <p:slideViewPr>
    <p:cSldViewPr snapToGrid="0" snapToObjects="1">
      <p:cViewPr varScale="1">
        <p:scale>
          <a:sx n="76" d="100"/>
          <a:sy n="76" d="100"/>
        </p:scale>
        <p:origin x="216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B4CBD-09E9-E446-A1BD-007E474D83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BBE427-EEA6-D445-B2CE-D750EFE52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6EE1-9733-994C-93E1-A9F0FB478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74ED4-88EA-064C-886D-14C6C50EB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1CF738-8993-EA4C-A420-295B5C7C0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709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1C735-92B2-7A4E-AB15-3940830B0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37FE3-B327-8A48-9764-605D50072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1CCF5-3B83-0946-8A31-A7207D98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E1253-98F6-4444-936D-D2B313046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CCDF4-3DDF-A14E-9DAA-9A2E6FAA0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212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77DF6-0417-2142-9DCF-D1A1DC16C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85D5F-95A2-6B42-920A-C84A2D2DE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FA3CF-C158-1342-BA4E-BE136E319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768155-E491-5245-B4B8-1258E7C2D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4274C4-7E54-9846-AC24-C3995CE52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72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EC15D-3BF0-064C-90B7-CF32CB494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521E7-88DF-E941-89E8-B30B121534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691349-D074-5246-AF6A-34C7459FB2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F51804-1AEB-B640-A25B-56BDE73A1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BCCD57-B8D3-BA4B-B449-79BAA4EEA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99FEB6-7C59-FE44-9D90-2B47DB4C4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930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95D7E-F4ED-354B-ADD0-C43380540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9AD616-0265-C84B-8851-35A2EC8E06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1CC0BD-4F1B-0F40-9591-9D74D0E005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396ACD-5955-8A41-998C-4A0FDC904A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7714BC-BDE5-D84D-9270-D2F0EA0914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F104D9-3ED3-9D47-91B6-67786D9E3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491F0D-A586-5248-BE07-A1602426B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06C429-598B-A54B-853B-5C526602D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17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90D4A-0BAA-D44A-B640-2326BF8E5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B04915-4BBF-BA48-AB47-166D43017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8700D9-1D9A-B149-8650-C2A51DF33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E22FD4-AAD8-F742-B57D-D6D76492D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099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A3F338-CFEA-284D-A3B9-BD551954A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6E7190-A2E7-C246-99BD-C6B3FC191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D61AE3-7A07-C74B-B54A-031BD3872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37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E2310-C223-F04F-A229-8F53B1C04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69D23-3FC4-B446-83AC-1B5E0E04A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EAF64A-8FD4-AF44-8C81-358F7BD428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FCD3BC-94C4-1B4A-92E4-C9F9D32D6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50AA8-288B-804B-B204-6D6FF33AC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64195D-5D7C-D547-9E6A-7702E3FD2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904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957E4-2411-7241-ACCB-A83F02086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A83C72-0BB5-4D44-88E5-BD5C384048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58BB55-9FD4-D94D-B640-DE1FAA2C6D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9D7C5B-6413-C240-B98A-85674F0D9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3F07F6-2633-6C43-A877-CEABC03D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191DCD-19FA-3249-9538-89AC84270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276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3CB5F-C988-BC45-9202-337B8C8B1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4202B5-6F12-BA4C-9F34-C27BD6BD65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7FB352-BE40-B64A-A5B2-BB068F2AD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84F59F-91EB-2840-8C8F-B34B0E48A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6DA0E-5B47-754B-9ADD-071E3B3E5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739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0DE133-8C73-2641-8029-26B5CF1B73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F45F9B-F7FA-354A-B661-D6F134AC29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A80B0-8E51-914F-8D57-5271CDBBE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953233-13E7-254E-96FE-039E0D92C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9AEA7-9DAA-6F44-B38D-0F0ADBFB7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106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74A0AA-5053-5C4E-A4B7-E20DAF88B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1A8903-B7F1-7146-9D14-F013C88F3E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EFD89-7104-5644-82C1-D6825D47F9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F17D9-F46E-114F-9EA5-D28214EF941B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05BA53-3D7F-0942-B1DE-3323B93D15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A0496-8C34-4041-A46D-2193D62F76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89E46-A637-AB4D-94CD-374A900D95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827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829F5-DC0E-544A-810C-BEA2AF2889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/>
          <a:lstStyle/>
          <a:p>
            <a:r>
              <a:rPr lang="en-US" dirty="0"/>
              <a:t>Welsh language map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A035FD-6AEB-E04D-8783-184B3C9848E0}"/>
              </a:ext>
            </a:extLst>
          </p:cNvPr>
          <p:cNvSpPr txBox="1"/>
          <p:nvPr/>
        </p:nvSpPr>
        <p:spPr>
          <a:xfrm>
            <a:off x="8077200" y="474133"/>
            <a:ext cx="3572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Today, we are learning about……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852E74-A6C1-5148-9ED3-8F45C960024C}"/>
              </a:ext>
            </a:extLst>
          </p:cNvPr>
          <p:cNvSpPr txBox="1"/>
          <p:nvPr/>
        </p:nvSpPr>
        <p:spPr>
          <a:xfrm>
            <a:off x="486697" y="474133"/>
            <a:ext cx="35248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Gwaith </a:t>
            </a:r>
            <a:r>
              <a:rPr lang="en-US" dirty="0" err="1"/>
              <a:t>dosbath</a:t>
            </a:r>
            <a:r>
              <a:rPr lang="en-US" dirty="0"/>
              <a:t> </a:t>
            </a:r>
          </a:p>
          <a:p>
            <a:r>
              <a:rPr lang="en-US" dirty="0"/>
              <a:t>Date 25</a:t>
            </a:r>
            <a:r>
              <a:rPr lang="en-US" baseline="30000" dirty="0"/>
              <a:t>th</a:t>
            </a:r>
            <a:r>
              <a:rPr lang="en-US" dirty="0"/>
              <a:t> February </a:t>
            </a:r>
          </a:p>
          <a:p>
            <a:r>
              <a:rPr lang="en-US" dirty="0" err="1"/>
              <a:t>Diloch</a:t>
            </a:r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Di </a:t>
            </a:r>
            <a:r>
              <a:rPr lang="en-US" dirty="0" err="1"/>
              <a:t>iawn</a:t>
            </a:r>
            <a:endParaRPr lang="en-US" dirty="0"/>
          </a:p>
          <a:p>
            <a:r>
              <a:rPr lang="en-US" dirty="0"/>
              <a:t>Tre, di, </a:t>
            </a:r>
            <a:r>
              <a:rPr lang="en-US" dirty="0" err="1"/>
              <a:t>ei</a:t>
            </a:r>
            <a:r>
              <a:rPr lang="en-US" dirty="0"/>
              <a:t>. Countdown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3CBE71-E267-5B47-A99E-5072B5D273C2}"/>
              </a:ext>
            </a:extLst>
          </p:cNvPr>
          <p:cNvSpPr txBox="1"/>
          <p:nvPr/>
        </p:nvSpPr>
        <p:spPr>
          <a:xfrm>
            <a:off x="383458" y="6014535"/>
            <a:ext cx="3731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Task: draw the character description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19C3B3-53A4-6D42-946F-03E9D752520B}"/>
              </a:ext>
            </a:extLst>
          </p:cNvPr>
          <p:cNvSpPr txBox="1"/>
          <p:nvPr/>
        </p:nvSpPr>
        <p:spPr>
          <a:xfrm>
            <a:off x="7713406" y="5648632"/>
            <a:ext cx="3775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Esteddwch</a:t>
            </a:r>
            <a:r>
              <a:rPr lang="en-US" dirty="0"/>
              <a:t>- sit down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BDC494-BCE6-AC41-BD26-ED7D257C71C6}"/>
              </a:ext>
            </a:extLst>
          </p:cNvPr>
          <p:cNvSpPr txBox="1"/>
          <p:nvPr/>
        </p:nvSpPr>
        <p:spPr>
          <a:xfrm>
            <a:off x="7816645" y="4336026"/>
            <a:ext cx="4070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Dim </a:t>
            </a:r>
            <a:r>
              <a:rPr lang="en-US" dirty="0" err="1"/>
              <a:t>sarad</a:t>
            </a:r>
            <a:r>
              <a:rPr lang="en-US" dirty="0"/>
              <a:t>- be quiet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96DBF4-A11B-054E-8911-083D7C7B3A0D}"/>
              </a:ext>
            </a:extLst>
          </p:cNvPr>
          <p:cNvSpPr txBox="1"/>
          <p:nvPr/>
        </p:nvSpPr>
        <p:spPr>
          <a:xfrm>
            <a:off x="3465871" y="5338916"/>
            <a:ext cx="3318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twymo</a:t>
            </a:r>
            <a:r>
              <a:rPr lang="en-US" dirty="0"/>
              <a:t>- warm up task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42976AA-C663-FF4A-970E-BB1434CA451F}"/>
              </a:ext>
            </a:extLst>
          </p:cNvPr>
          <p:cNvSpPr/>
          <p:nvPr/>
        </p:nvSpPr>
        <p:spPr>
          <a:xfrm>
            <a:off x="8180441" y="832191"/>
            <a:ext cx="20726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Nors</a:t>
            </a:r>
            <a:r>
              <a:rPr lang="en-US" dirty="0"/>
              <a:t> y </a:t>
            </a:r>
            <a:r>
              <a:rPr lang="en-US" dirty="0" err="1"/>
              <a:t>wers</a:t>
            </a:r>
            <a:r>
              <a:rPr lang="en-US" dirty="0"/>
              <a:t> </a:t>
            </a:r>
            <a:r>
              <a:rPr lang="en-US" dirty="0" err="1"/>
              <a:t>ydy</a:t>
            </a:r>
            <a:r>
              <a:rPr lang="en-US" dirty="0"/>
              <a:t>- LO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0DF06B0-2868-034E-AABA-D9370952B06F}"/>
              </a:ext>
            </a:extLst>
          </p:cNvPr>
          <p:cNvSpPr txBox="1"/>
          <p:nvPr/>
        </p:nvSpPr>
        <p:spPr>
          <a:xfrm>
            <a:off x="6341806" y="1843548"/>
            <a:ext cx="4719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Am- about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0F7BCB0-6E0A-1648-9AF8-7A2D5FFF3394}"/>
              </a:ext>
            </a:extLst>
          </p:cNvPr>
          <p:cNvSpPr txBox="1"/>
          <p:nvPr/>
        </p:nvSpPr>
        <p:spPr>
          <a:xfrm>
            <a:off x="4011561" y="474133"/>
            <a:ext cx="2448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Heddiw</a:t>
            </a:r>
            <a:r>
              <a:rPr lang="en-US" dirty="0"/>
              <a:t>, </a:t>
            </a:r>
            <a:r>
              <a:rPr lang="en-US" dirty="0" err="1"/>
              <a:t>byddwn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…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06EC6BA-9377-9E41-8997-4701B0A96183}"/>
              </a:ext>
            </a:extLst>
          </p:cNvPr>
          <p:cNvSpPr txBox="1"/>
          <p:nvPr/>
        </p:nvSpPr>
        <p:spPr>
          <a:xfrm>
            <a:off x="3347884" y="2028214"/>
            <a:ext cx="23449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Saiad</a:t>
            </a:r>
            <a:r>
              <a:rPr lang="en-US" dirty="0"/>
              <a:t> am- talking about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2050793-8A5B-DD46-A512-AA208D429617}"/>
              </a:ext>
            </a:extLst>
          </p:cNvPr>
          <p:cNvSpPr txBox="1"/>
          <p:nvPr/>
        </p:nvSpPr>
        <p:spPr>
          <a:xfrm>
            <a:off x="899652" y="4129548"/>
            <a:ext cx="3377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Ysgrifennwch</a:t>
            </a:r>
            <a:r>
              <a:rPr lang="en-US" dirty="0"/>
              <a:t> y </a:t>
            </a:r>
            <a:r>
              <a:rPr lang="en-US" dirty="0" err="1"/>
              <a:t>dyddiad</a:t>
            </a:r>
            <a:r>
              <a:rPr lang="en-US" dirty="0"/>
              <a:t>- write the date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0E0E06-8B66-3A49-AE75-3A6E76877038}"/>
              </a:ext>
            </a:extLst>
          </p:cNvPr>
          <p:cNvSpPr txBox="1"/>
          <p:nvPr/>
        </p:nvSpPr>
        <p:spPr>
          <a:xfrm>
            <a:off x="9489838" y="1735422"/>
            <a:ext cx="1526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Bora da </a:t>
            </a:r>
            <a:r>
              <a:rPr lang="en-US" dirty="0" err="1"/>
              <a:t>pawb</a:t>
            </a:r>
            <a:r>
              <a:rPr lang="en-US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E5E791-C45C-1344-8872-0D58CA1E1EDE}"/>
              </a:ext>
            </a:extLst>
          </p:cNvPr>
          <p:cNvSpPr txBox="1"/>
          <p:nvPr/>
        </p:nvSpPr>
        <p:spPr>
          <a:xfrm>
            <a:off x="9489838" y="2386272"/>
            <a:ext cx="1532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Dallech</a:t>
            </a:r>
            <a:r>
              <a:rPr lang="en-US" dirty="0"/>
              <a:t>- read  </a:t>
            </a:r>
          </a:p>
        </p:txBody>
      </p:sp>
    </p:spTree>
    <p:extLst>
      <p:ext uri="{BB962C8B-B14F-4D97-AF65-F5344CB8AC3E}">
        <p14:creationId xmlns:p14="http://schemas.microsoft.com/office/powerpoint/2010/main" val="2636745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0B220-9783-5F45-A812-BC9FE3F19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Script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C6836-B431-C64A-AA8D-E2C437604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6443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 bora da </a:t>
            </a:r>
            <a:r>
              <a:rPr lang="en-US" dirty="0" err="1"/>
              <a:t>pawb</a:t>
            </a:r>
            <a:r>
              <a:rPr lang="en-US" dirty="0"/>
              <a:t>, </a:t>
            </a:r>
            <a:r>
              <a:rPr lang="en-US" dirty="0" err="1"/>
              <a:t>croeso</a:t>
            </a:r>
            <a:r>
              <a:rPr lang="en-US" dirty="0"/>
              <a:t>. </a:t>
            </a:r>
          </a:p>
          <a:p>
            <a:r>
              <a:rPr lang="en-US" dirty="0"/>
              <a:t> </a:t>
            </a:r>
            <a:r>
              <a:rPr lang="en-US" dirty="0" err="1"/>
              <a:t>Esteddwch</a:t>
            </a:r>
            <a:r>
              <a:rPr lang="en-US" dirty="0"/>
              <a:t>, </a:t>
            </a:r>
            <a:r>
              <a:rPr lang="en-US" dirty="0" err="1"/>
              <a:t>diolch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/>
              <a:t>Tri, di, </a:t>
            </a:r>
            <a:r>
              <a:rPr lang="en-US" dirty="0" err="1"/>
              <a:t>ein</a:t>
            </a:r>
            <a:r>
              <a:rPr lang="en-US" dirty="0"/>
              <a:t>. Dim </a:t>
            </a:r>
            <a:r>
              <a:rPr lang="en-US" dirty="0" err="1"/>
              <a:t>sariad</a:t>
            </a:r>
            <a:r>
              <a:rPr lang="en-US" dirty="0"/>
              <a:t> </a:t>
            </a:r>
          </a:p>
          <a:p>
            <a:r>
              <a:rPr lang="en-US" dirty="0"/>
              <a:t> </a:t>
            </a:r>
            <a:r>
              <a:rPr lang="en-US" dirty="0" err="1"/>
              <a:t>Mrs</a:t>
            </a:r>
            <a:r>
              <a:rPr lang="en-US" dirty="0"/>
              <a:t> Davies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.</a:t>
            </a:r>
          </a:p>
          <a:p>
            <a:r>
              <a:rPr lang="en-US" dirty="0" err="1"/>
              <a:t>Heddiw</a:t>
            </a:r>
            <a:r>
              <a:rPr lang="en-US" dirty="0"/>
              <a:t>, </a:t>
            </a:r>
            <a:r>
              <a:rPr lang="en-US" dirty="0" err="1"/>
              <a:t>byddwn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sariad</a:t>
            </a:r>
            <a:r>
              <a:rPr lang="en-US" dirty="0"/>
              <a:t> am </a:t>
            </a:r>
            <a:r>
              <a:rPr lang="en-US" dirty="0" err="1"/>
              <a:t>cymeriad</a:t>
            </a:r>
            <a:r>
              <a:rPr lang="en-US" dirty="0"/>
              <a:t>.</a:t>
            </a:r>
          </a:p>
          <a:p>
            <a:r>
              <a:rPr lang="cy-GB" dirty="0"/>
              <a:t>Can i have a volunteer i ddarllen? </a:t>
            </a:r>
            <a:r>
              <a:rPr lang="en-US" dirty="0" err="1"/>
              <a:t>Diolch</a:t>
            </a:r>
            <a:r>
              <a:rPr lang="en-US" dirty="0"/>
              <a:t> Sam.</a:t>
            </a:r>
          </a:p>
          <a:p>
            <a:r>
              <a:rPr lang="en-GB" dirty="0"/>
              <a:t>Can you </a:t>
            </a:r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cymeriad</a:t>
            </a:r>
            <a:r>
              <a:rPr lang="en-GB" dirty="0"/>
              <a:t>? You have di </a:t>
            </a:r>
            <a:r>
              <a:rPr lang="en-GB" dirty="0" err="1"/>
              <a:t>funud</a:t>
            </a:r>
            <a:r>
              <a:rPr lang="en-GB" dirty="0"/>
              <a:t>.  </a:t>
            </a:r>
          </a:p>
          <a:p>
            <a:r>
              <a:rPr lang="en-US" dirty="0"/>
              <a:t>Tri, di, </a:t>
            </a:r>
            <a:r>
              <a:rPr lang="en-US" dirty="0" err="1"/>
              <a:t>ein</a:t>
            </a:r>
            <a:r>
              <a:rPr lang="en-US" dirty="0"/>
              <a:t>. </a:t>
            </a:r>
            <a:r>
              <a:rPr lang="en-US" dirty="0" err="1"/>
              <a:t>Diolch</a:t>
            </a:r>
            <a:r>
              <a:rPr lang="en-US" dirty="0"/>
              <a:t>. </a:t>
            </a:r>
          </a:p>
          <a:p>
            <a:r>
              <a:rPr lang="cy-GB" dirty="0"/>
              <a:t>A all unrhyw un ddyfalu pa gymeriad ydyw?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6566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143</Words>
  <Application>Microsoft Macintosh PowerPoint</Application>
  <PresentationFormat>Widescreen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Welsh language map </vt:lpstr>
      <vt:lpstr>Script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language map </dc:title>
  <dc:creator>Anastarsia Davies (1902982)</dc:creator>
  <cp:lastModifiedBy>Anastarsia Davies (1902982)</cp:lastModifiedBy>
  <cp:revision>11</cp:revision>
  <dcterms:created xsi:type="dcterms:W3CDTF">2020-02-11T11:21:54Z</dcterms:created>
  <dcterms:modified xsi:type="dcterms:W3CDTF">2020-02-12T13:54:21Z</dcterms:modified>
</cp:coreProperties>
</file>