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A1750-412B-49B9-9A0B-C0495AA0145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SACCA 2019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9174921-180D-4D9C-BA34-D8BA56C96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836" y="2369640"/>
            <a:ext cx="3741668" cy="375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AF33755-D446-4851-B5EA-C5F732895B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602" y="733424"/>
            <a:ext cx="8289361" cy="682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4033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</TotalTime>
  <Words>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SACCA 2019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SACCA 2019</dc:title>
  <dc:creator>Carys Fuller (1703152)</dc:creator>
  <cp:lastModifiedBy>Carys Fuller (1703152)</cp:lastModifiedBy>
  <cp:revision>1</cp:revision>
  <dcterms:created xsi:type="dcterms:W3CDTF">2019-06-08T19:18:20Z</dcterms:created>
  <dcterms:modified xsi:type="dcterms:W3CDTF">2019-06-08T19:25:08Z</dcterms:modified>
</cp:coreProperties>
</file>