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354" r:id="rId3"/>
    <p:sldId id="348" r:id="rId4"/>
    <p:sldId id="349" r:id="rId5"/>
    <p:sldId id="353" r:id="rId6"/>
    <p:sldId id="350" r:id="rId7"/>
    <p:sldId id="356" r:id="rId8"/>
    <p:sldId id="35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94"/>
  </p:normalViewPr>
  <p:slideViewPr>
    <p:cSldViewPr snapToGrid="0" snapToObjects="1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9A0FB-4E9C-AA45-87D1-E87FA3549D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22B881-D38E-0F4A-A5C0-01A8FB5439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048D9-3E3E-1B47-8B20-86617112A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53459-733E-1146-9F6F-0200AAE04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A6FEC-29E8-4846-BEC7-10041B78D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966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6B9A9-BF44-BE44-961A-23C972579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0E5B0-2C46-D541-878C-07B75BEAE4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7E31F-08F5-1D40-9B95-F75D3908D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AA5BFD-F895-C64E-BD35-3C2BC4A20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222B5-962F-E34C-BD12-7D63B4C12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134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1A956-DAF8-374C-9DF6-ACF86475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895719-2663-9B41-AC3D-97476DA160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D2ECB-ECBC-3348-AB4C-F22A71E96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C011B-10A6-8F43-AA65-C3F577675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F12AB-0DAE-064D-AE19-2DFE31098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272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4C835-9EFE-CC4F-B277-9262875F8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C4602-7630-A041-A0FE-FE82181399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D6A607-32C0-5648-A1AC-13566264DB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CBF594-D4D3-FE49-9BC9-7034F6AB3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6A0AA8-98C1-4743-87FA-161DE1F50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F3F6AB-4208-9A4B-8C4C-B57474916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287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F1861-6904-1C42-A2E4-6ABDB74C5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1442C3-0E52-354A-AA70-E2ED268CB7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FC0C6A-F769-C545-BD94-C22968352E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38BDB0-A6F1-854C-A1E0-FA300533DD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133C5C-C9BE-0E40-A130-61E06D3F95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EB9476-0C2C-E748-B48C-9A5A5E15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86B4FC-1BF3-6A45-8675-589AC312E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41F2E2-7487-AB47-AC99-AC5B4AF87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706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B340F-4EE6-0544-9A79-460721237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4A4C1E-B58C-E24D-BC79-199260F40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39EA57-DE5A-F343-A0F0-C93721161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AF16FB-4C21-BF47-AE96-3E63C8CA4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52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7ED566-4711-0349-BAFF-3E5B2A7D0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F0EE66-6DA8-274B-8D44-FD2E721FD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D2207-9F93-4741-8AF0-530EB2E9B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385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89354-7DB1-EC49-9F7E-E626103DC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77D03-F776-FB43-81E8-0AD3C261D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3E8AA5-D943-9549-BEDC-F8E85435DA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312D12-87BC-F444-A562-3688548A7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05D61B-5F4B-C940-BB5A-FA61A4740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D2CEF6-3B65-5042-AB02-10CDC128F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4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D74C8-DDE1-634B-82BB-F12B4192C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DCACD1-489B-0E41-A44F-72DBBDAB88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20AAF2-F845-954A-8E13-C37C16AD6E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FED76-A3C9-8442-A1A9-5D68AAD91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455CD0-5F0C-294A-9318-CC5A45149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5D2B93-5010-CE4C-ACDE-F0F02D4D0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456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44D2D-FB46-1144-A070-CCEA8D8A7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954384-F13C-B841-BD19-45F26349DD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4FAA3-1082-E24C-AEA9-6D7E710AC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573C3-063D-DE4F-9EB4-074304434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7CC54-28BE-B845-B58E-18D9F94A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312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A2E437-33FF-BE48-8D5B-888FB605FC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2BBBF9-6E47-5F44-BAA4-E73376BAD5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54FDA-4892-AA4D-9777-0CE4D1F53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DC2A4-6FB5-4C4F-8BE9-6A888E9F9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CD251-6B9B-914D-B496-9E94AE228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221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F77F15-9DEF-5741-93AB-2A34089F6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7B4A72-B8E0-574E-BCAA-9B0D6456C5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2FCC2-CB62-7240-A9E3-BCF3F2CA33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6914D5-6667-D540-A548-0931C99B0A1F}" type="datetimeFigureOut">
              <a:rPr lang="en-US" smtClean="0"/>
              <a:t>3/21/19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0212B-15ED-7649-ADE8-96B1736900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71EE6-CD8C-7643-9958-FED3BD01E3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3AE2B-451C-2F4D-9A78-D189594F6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780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tivehealthykidswales.com/media/reports/AHK-Wales_Report_Card_2018.pdf" TargetMode="External"/><Relationship Id="rId2" Type="http://schemas.openxmlformats.org/officeDocument/2006/relationships/hyperlink" Target="http://www.activehealthykidswales.com/report-car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portengland.org/research/active-lives-surve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CD5A3-8CB5-3C44-847B-31FD2C22C89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International level Assessment related to PE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55C8A5-F98F-AC4E-9BAD-6549A94B05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Dylan Blain</a:t>
            </a:r>
          </a:p>
        </p:txBody>
      </p:sp>
    </p:spTree>
    <p:extLst>
      <p:ext uri="{BB962C8B-B14F-4D97-AF65-F5344CB8AC3E}">
        <p14:creationId xmlns:p14="http://schemas.microsoft.com/office/powerpoint/2010/main" val="1310875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F07FB-AABB-6346-BA6F-CAEF1AAFF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Physical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D6342-39D6-324A-8B1A-EBFD88C756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Report Cards (Active Healthy Kids, 2018)</a:t>
            </a:r>
          </a:p>
          <a:p>
            <a:r>
              <a:rPr lang="en-US" dirty="0"/>
              <a:t>Active Lives (Sport England,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974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78" y="2481038"/>
            <a:ext cx="10058400" cy="369140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11678" y="85144"/>
            <a:ext cx="470658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/>
              <a:t>Physical Activity &amp; Young People </a:t>
            </a:r>
            <a:br>
              <a:rPr lang="cy-GB" sz="3200" dirty="0"/>
            </a:br>
            <a:r>
              <a:rPr lang="en-US" sz="3200" dirty="0"/>
              <a:t>Global Matrix</a:t>
            </a:r>
          </a:p>
        </p:txBody>
      </p:sp>
      <p:sp>
        <p:nvSpPr>
          <p:cNvPr id="5" name="Rectangle 4"/>
          <p:cNvSpPr/>
          <p:nvPr/>
        </p:nvSpPr>
        <p:spPr>
          <a:xfrm>
            <a:off x="4411463" y="6319388"/>
            <a:ext cx="35353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www.activehealthykids.org</a:t>
            </a:r>
            <a:r>
              <a:rPr lang="en-US" dirty="0"/>
              <a:t>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33785" y="1643009"/>
            <a:ext cx="18141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/>
              <a:t>2018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63414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696" y="0"/>
            <a:ext cx="4749800" cy="6819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1018" y="0"/>
            <a:ext cx="48446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800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7683" y="142503"/>
            <a:ext cx="4925387" cy="760577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194" y="25400"/>
            <a:ext cx="4940300" cy="683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926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7683" y="142503"/>
            <a:ext cx="4925387" cy="76057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194" y="25400"/>
            <a:ext cx="48167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45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4F7F409-9278-A442-AD57-01CC6BBD13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5119" y="0"/>
            <a:ext cx="99017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081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B7056-12A7-664D-BFE0-6458A4351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Relevant Web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CFC4E-86CD-8F4A-A8F9-61E63AD62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i="1" dirty="0"/>
              <a:t>Wales AHK report card </a:t>
            </a:r>
            <a:r>
              <a:rPr lang="en-US" dirty="0"/>
              <a:t>– 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http://www.activehealthykidswales.com/report-card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3"/>
              </a:rPr>
              <a:t>http://www.activehealthykidswales.com/media/reports/AHK-Wales_Report_Card_2018.pdf</a:t>
            </a:r>
            <a:endParaRPr lang="en-US" dirty="0"/>
          </a:p>
          <a:p>
            <a:r>
              <a:rPr lang="en-US" b="1" i="1" dirty="0"/>
              <a:t>Sport England Active Lives web page </a:t>
            </a:r>
            <a:r>
              <a:rPr lang="en-US" dirty="0"/>
              <a:t>– </a:t>
            </a:r>
          </a:p>
          <a:p>
            <a:pPr marL="0" indent="0">
              <a:buNone/>
            </a:pPr>
            <a:r>
              <a:rPr lang="en-US" dirty="0">
                <a:hlinkClick r:id="rId4"/>
              </a:rPr>
              <a:t>https://www.sportengland.org/research/active-lives-survey/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935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98</Words>
  <Application>Microsoft Macintosh PowerPoint</Application>
  <PresentationFormat>Widescreen</PresentationFormat>
  <Paragraphs>14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International level Assessment related to PE</vt:lpstr>
      <vt:lpstr>Physical Activity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Relevant Web Links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level Assessment related to PE</dc:title>
  <dc:creator>Dylan Blain</dc:creator>
  <cp:lastModifiedBy>Dylan Blain</cp:lastModifiedBy>
  <cp:revision>1</cp:revision>
  <dcterms:created xsi:type="dcterms:W3CDTF">2019-03-21T17:27:54Z</dcterms:created>
  <dcterms:modified xsi:type="dcterms:W3CDTF">2019-03-21T17:37:30Z</dcterms:modified>
</cp:coreProperties>
</file>