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3"/>
  </p:notesMasterIdLst>
  <p:sldIdLst>
    <p:sldId id="256" r:id="rId2"/>
    <p:sldId id="257" r:id="rId3"/>
    <p:sldId id="288" r:id="rId4"/>
    <p:sldId id="289" r:id="rId5"/>
    <p:sldId id="290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91" r:id="rId32"/>
  </p:sldIdLst>
  <p:sldSz cx="12192000" cy="6858000"/>
  <p:notesSz cx="6858000" cy="9144000"/>
  <p:embeddedFontLst>
    <p:embeddedFont>
      <p:font typeface="Impact" panose="020B0806030902050204" pitchFamily="34" charset="0"/>
      <p:regular r:id="rId34"/>
    </p:embeddedFon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Cabin" panose="020B0604020202020204" charset="0"/>
      <p:regular r:id="rId39"/>
      <p:bold r:id="rId40"/>
      <p:italic r:id="rId41"/>
      <p:boldItalic r:id="rId42"/>
    </p:embeddedFont>
    <p:embeddedFont>
      <p:font typeface="Verdana" panose="020B0604030504040204" pitchFamily="34" charset="0"/>
      <p:regular r:id="rId43"/>
      <p:bold r:id="rId44"/>
      <p:italic r:id="rId45"/>
      <p:boldItalic r:id="rId46"/>
    </p:embeddedFont>
    <p:embeddedFont>
      <p:font typeface="Cutive" panose="020B0604020202020204" charset="0"/>
      <p:regular r:id="rId47"/>
    </p:embeddedFont>
    <p:embeddedFont>
      <p:font typeface="Arial Black" panose="020B0A04020102020204" pitchFamily="34" charset="0"/>
      <p:bold r:id="rId48"/>
    </p:embeddedFont>
    <p:embeddedFont>
      <p:font typeface="Lucida Sans" panose="020B0602030504020204" pitchFamily="34" charset="0"/>
      <p:regular r:id="rId49"/>
      <p:bold r:id="rId50"/>
      <p:italic r:id="rId51"/>
      <p:boldItalic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81427A-EF01-19BE-E31B-F29B5E66BD95}" v="10" dt="2019-09-23T19:31:48.155"/>
  </p1510:revLst>
</p1510:revInfo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3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font" Target="fonts/font17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8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49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52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8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8" name="Google Shape;18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/>
          </a:p>
        </p:txBody>
      </p:sp>
      <p:sp>
        <p:nvSpPr>
          <p:cNvPr id="189" name="Google Shape;189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13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/>
          </a:p>
        </p:txBody>
      </p:sp>
      <p:sp>
        <p:nvSpPr>
          <p:cNvPr id="201" name="Google Shape;201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14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3" name="Google Shape;213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/>
          </a:p>
        </p:txBody>
      </p:sp>
      <p:sp>
        <p:nvSpPr>
          <p:cNvPr id="214" name="Google Shape;214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15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21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77b1e686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g277b1e686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77b1e686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g277b1e686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277b1e6864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g277b1e6864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277b1e6864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g277b1e6864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77b1e6864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g277b1e6864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277b1e6864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g277b1e6864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277b1e6864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g277b1e6864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277b1e6864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g277b1e6864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accent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" title="scalloped circle"/>
          <p:cNvSpPr/>
          <p:nvPr/>
        </p:nvSpPr>
        <p:spPr>
          <a:xfrm>
            <a:off x="3557016" y="630936"/>
            <a:ext cx="5235575" cy="52292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61164" y="109"/>
                </a:lnTo>
                <a:lnTo>
                  <a:pt x="62292" y="400"/>
                </a:lnTo>
                <a:lnTo>
                  <a:pt x="63383" y="837"/>
                </a:lnTo>
                <a:lnTo>
                  <a:pt x="64511" y="1384"/>
                </a:lnTo>
                <a:lnTo>
                  <a:pt x="65567" y="2003"/>
                </a:lnTo>
                <a:lnTo>
                  <a:pt x="66658" y="2659"/>
                </a:lnTo>
                <a:lnTo>
                  <a:pt x="67750" y="3242"/>
                </a:lnTo>
                <a:lnTo>
                  <a:pt x="68841" y="3825"/>
                </a:lnTo>
                <a:lnTo>
                  <a:pt x="69896" y="4262"/>
                </a:lnTo>
                <a:lnTo>
                  <a:pt x="71061" y="4553"/>
                </a:lnTo>
                <a:lnTo>
                  <a:pt x="72189" y="4699"/>
                </a:lnTo>
                <a:lnTo>
                  <a:pt x="73389" y="4699"/>
                </a:lnTo>
                <a:lnTo>
                  <a:pt x="74627" y="4626"/>
                </a:lnTo>
                <a:lnTo>
                  <a:pt x="75864" y="4480"/>
                </a:lnTo>
                <a:lnTo>
                  <a:pt x="77101" y="4298"/>
                </a:lnTo>
                <a:lnTo>
                  <a:pt x="78338" y="4153"/>
                </a:lnTo>
                <a:lnTo>
                  <a:pt x="79575" y="4043"/>
                </a:lnTo>
                <a:lnTo>
                  <a:pt x="80739" y="4080"/>
                </a:lnTo>
                <a:lnTo>
                  <a:pt x="81867" y="4225"/>
                </a:lnTo>
                <a:lnTo>
                  <a:pt x="82959" y="4553"/>
                </a:lnTo>
                <a:lnTo>
                  <a:pt x="83869" y="5027"/>
                </a:lnTo>
                <a:lnTo>
                  <a:pt x="84742" y="5646"/>
                </a:lnTo>
                <a:lnTo>
                  <a:pt x="85506" y="6375"/>
                </a:lnTo>
                <a:lnTo>
                  <a:pt x="86270" y="7213"/>
                </a:lnTo>
                <a:lnTo>
                  <a:pt x="86961" y="8087"/>
                </a:lnTo>
                <a:lnTo>
                  <a:pt x="87653" y="8998"/>
                </a:lnTo>
                <a:lnTo>
                  <a:pt x="88344" y="9908"/>
                </a:lnTo>
                <a:lnTo>
                  <a:pt x="89035" y="10783"/>
                </a:lnTo>
                <a:lnTo>
                  <a:pt x="89763" y="11621"/>
                </a:lnTo>
                <a:lnTo>
                  <a:pt x="90600" y="12349"/>
                </a:lnTo>
                <a:lnTo>
                  <a:pt x="91400" y="13005"/>
                </a:lnTo>
                <a:lnTo>
                  <a:pt x="92310" y="13515"/>
                </a:lnTo>
                <a:lnTo>
                  <a:pt x="93292" y="13952"/>
                </a:lnTo>
                <a:lnTo>
                  <a:pt x="94348" y="14316"/>
                </a:lnTo>
                <a:lnTo>
                  <a:pt x="95439" y="14644"/>
                </a:lnTo>
                <a:lnTo>
                  <a:pt x="96531" y="14936"/>
                </a:lnTo>
                <a:lnTo>
                  <a:pt x="97659" y="15227"/>
                </a:lnTo>
                <a:lnTo>
                  <a:pt x="98714" y="15555"/>
                </a:lnTo>
                <a:lnTo>
                  <a:pt x="99769" y="15919"/>
                </a:lnTo>
                <a:lnTo>
                  <a:pt x="100751" y="16357"/>
                </a:lnTo>
                <a:lnTo>
                  <a:pt x="101625" y="16903"/>
                </a:lnTo>
                <a:lnTo>
                  <a:pt x="102425" y="17559"/>
                </a:lnTo>
                <a:lnTo>
                  <a:pt x="103080" y="18360"/>
                </a:lnTo>
                <a:lnTo>
                  <a:pt x="103626" y="19234"/>
                </a:lnTo>
                <a:lnTo>
                  <a:pt x="104063" y="20218"/>
                </a:lnTo>
                <a:lnTo>
                  <a:pt x="104426" y="21275"/>
                </a:lnTo>
                <a:lnTo>
                  <a:pt x="104754" y="22331"/>
                </a:lnTo>
                <a:lnTo>
                  <a:pt x="105045" y="23460"/>
                </a:lnTo>
                <a:lnTo>
                  <a:pt x="105336" y="24553"/>
                </a:lnTo>
                <a:lnTo>
                  <a:pt x="105664" y="25646"/>
                </a:lnTo>
                <a:lnTo>
                  <a:pt x="106027" y="26703"/>
                </a:lnTo>
                <a:lnTo>
                  <a:pt x="106464" y="27686"/>
                </a:lnTo>
                <a:lnTo>
                  <a:pt x="106973" y="28597"/>
                </a:lnTo>
                <a:lnTo>
                  <a:pt x="107628" y="29398"/>
                </a:lnTo>
                <a:lnTo>
                  <a:pt x="108356" y="30236"/>
                </a:lnTo>
                <a:lnTo>
                  <a:pt x="109193" y="30965"/>
                </a:lnTo>
                <a:lnTo>
                  <a:pt x="110066" y="31657"/>
                </a:lnTo>
                <a:lnTo>
                  <a:pt x="111012" y="32349"/>
                </a:lnTo>
                <a:lnTo>
                  <a:pt x="111922" y="33041"/>
                </a:lnTo>
                <a:lnTo>
                  <a:pt x="112795" y="33734"/>
                </a:lnTo>
                <a:lnTo>
                  <a:pt x="113632" y="34499"/>
                </a:lnTo>
                <a:lnTo>
                  <a:pt x="114360" y="35264"/>
                </a:lnTo>
                <a:lnTo>
                  <a:pt x="114978" y="36138"/>
                </a:lnTo>
                <a:lnTo>
                  <a:pt x="115451" y="37049"/>
                </a:lnTo>
                <a:lnTo>
                  <a:pt x="115779" y="38142"/>
                </a:lnTo>
                <a:lnTo>
                  <a:pt x="115924" y="39271"/>
                </a:lnTo>
                <a:lnTo>
                  <a:pt x="115961" y="40437"/>
                </a:lnTo>
                <a:lnTo>
                  <a:pt x="115852" y="41675"/>
                </a:lnTo>
                <a:lnTo>
                  <a:pt x="115706" y="42914"/>
                </a:lnTo>
                <a:lnTo>
                  <a:pt x="115524" y="44153"/>
                </a:lnTo>
                <a:lnTo>
                  <a:pt x="115379" y="45391"/>
                </a:lnTo>
                <a:lnTo>
                  <a:pt x="115306" y="46630"/>
                </a:lnTo>
                <a:lnTo>
                  <a:pt x="115306" y="47832"/>
                </a:lnTo>
                <a:lnTo>
                  <a:pt x="115451" y="48961"/>
                </a:lnTo>
                <a:lnTo>
                  <a:pt x="115742" y="50091"/>
                </a:lnTo>
                <a:lnTo>
                  <a:pt x="116179" y="51147"/>
                </a:lnTo>
                <a:lnTo>
                  <a:pt x="116761" y="52240"/>
                </a:lnTo>
                <a:lnTo>
                  <a:pt x="117343" y="53333"/>
                </a:lnTo>
                <a:lnTo>
                  <a:pt x="117998" y="54426"/>
                </a:lnTo>
                <a:lnTo>
                  <a:pt x="118617" y="55482"/>
                </a:lnTo>
                <a:lnTo>
                  <a:pt x="119163" y="56612"/>
                </a:lnTo>
                <a:lnTo>
                  <a:pt x="119599" y="57704"/>
                </a:lnTo>
                <a:lnTo>
                  <a:pt x="119890" y="58834"/>
                </a:lnTo>
                <a:lnTo>
                  <a:pt x="120000" y="60000"/>
                </a:lnTo>
                <a:lnTo>
                  <a:pt x="119890" y="61165"/>
                </a:lnTo>
                <a:lnTo>
                  <a:pt x="119599" y="62295"/>
                </a:lnTo>
                <a:lnTo>
                  <a:pt x="119163" y="63387"/>
                </a:lnTo>
                <a:lnTo>
                  <a:pt x="118617" y="64517"/>
                </a:lnTo>
                <a:lnTo>
                  <a:pt x="117998" y="65573"/>
                </a:lnTo>
                <a:lnTo>
                  <a:pt x="117343" y="66666"/>
                </a:lnTo>
                <a:lnTo>
                  <a:pt x="116761" y="67759"/>
                </a:lnTo>
                <a:lnTo>
                  <a:pt x="116179" y="68852"/>
                </a:lnTo>
                <a:lnTo>
                  <a:pt x="115742" y="69908"/>
                </a:lnTo>
                <a:lnTo>
                  <a:pt x="115451" y="71038"/>
                </a:lnTo>
                <a:lnTo>
                  <a:pt x="115306" y="72167"/>
                </a:lnTo>
                <a:lnTo>
                  <a:pt x="115306" y="73369"/>
                </a:lnTo>
                <a:lnTo>
                  <a:pt x="115379" y="74608"/>
                </a:lnTo>
                <a:lnTo>
                  <a:pt x="115524" y="75846"/>
                </a:lnTo>
                <a:lnTo>
                  <a:pt x="115706" y="77085"/>
                </a:lnTo>
                <a:lnTo>
                  <a:pt x="115852" y="78324"/>
                </a:lnTo>
                <a:lnTo>
                  <a:pt x="115961" y="79562"/>
                </a:lnTo>
                <a:lnTo>
                  <a:pt x="115924" y="80728"/>
                </a:lnTo>
                <a:lnTo>
                  <a:pt x="115779" y="81857"/>
                </a:lnTo>
                <a:lnTo>
                  <a:pt x="115451" y="82950"/>
                </a:lnTo>
                <a:lnTo>
                  <a:pt x="114978" y="83861"/>
                </a:lnTo>
                <a:lnTo>
                  <a:pt x="114360" y="84735"/>
                </a:lnTo>
                <a:lnTo>
                  <a:pt x="113632" y="85500"/>
                </a:lnTo>
                <a:lnTo>
                  <a:pt x="112795" y="86265"/>
                </a:lnTo>
                <a:lnTo>
                  <a:pt x="111922" y="86958"/>
                </a:lnTo>
                <a:lnTo>
                  <a:pt x="111012" y="87650"/>
                </a:lnTo>
                <a:lnTo>
                  <a:pt x="110066" y="88342"/>
                </a:lnTo>
                <a:lnTo>
                  <a:pt x="109193" y="89034"/>
                </a:lnTo>
                <a:lnTo>
                  <a:pt x="108356" y="89763"/>
                </a:lnTo>
                <a:lnTo>
                  <a:pt x="107628" y="90601"/>
                </a:lnTo>
                <a:lnTo>
                  <a:pt x="106973" y="91402"/>
                </a:lnTo>
                <a:lnTo>
                  <a:pt x="106464" y="92313"/>
                </a:lnTo>
                <a:lnTo>
                  <a:pt x="106027" y="93296"/>
                </a:lnTo>
                <a:lnTo>
                  <a:pt x="105664" y="94353"/>
                </a:lnTo>
                <a:lnTo>
                  <a:pt x="105336" y="95446"/>
                </a:lnTo>
                <a:lnTo>
                  <a:pt x="105045" y="96539"/>
                </a:lnTo>
                <a:lnTo>
                  <a:pt x="104754" y="97668"/>
                </a:lnTo>
                <a:lnTo>
                  <a:pt x="104426" y="98724"/>
                </a:lnTo>
                <a:lnTo>
                  <a:pt x="104063" y="99781"/>
                </a:lnTo>
                <a:lnTo>
                  <a:pt x="103626" y="100765"/>
                </a:lnTo>
                <a:lnTo>
                  <a:pt x="103080" y="101639"/>
                </a:lnTo>
                <a:lnTo>
                  <a:pt x="102425" y="102440"/>
                </a:lnTo>
                <a:lnTo>
                  <a:pt x="101625" y="103096"/>
                </a:lnTo>
                <a:lnTo>
                  <a:pt x="100751" y="103642"/>
                </a:lnTo>
                <a:lnTo>
                  <a:pt x="99769" y="104080"/>
                </a:lnTo>
                <a:lnTo>
                  <a:pt x="98714" y="104444"/>
                </a:lnTo>
                <a:lnTo>
                  <a:pt x="97659" y="104772"/>
                </a:lnTo>
                <a:lnTo>
                  <a:pt x="96531" y="105063"/>
                </a:lnTo>
                <a:lnTo>
                  <a:pt x="95439" y="105355"/>
                </a:lnTo>
                <a:lnTo>
                  <a:pt x="94348" y="105683"/>
                </a:lnTo>
                <a:lnTo>
                  <a:pt x="93292" y="106047"/>
                </a:lnTo>
                <a:lnTo>
                  <a:pt x="92310" y="106484"/>
                </a:lnTo>
                <a:lnTo>
                  <a:pt x="91400" y="106994"/>
                </a:lnTo>
                <a:lnTo>
                  <a:pt x="90600" y="107650"/>
                </a:lnTo>
                <a:lnTo>
                  <a:pt x="89763" y="108378"/>
                </a:lnTo>
                <a:lnTo>
                  <a:pt x="89035" y="109216"/>
                </a:lnTo>
                <a:lnTo>
                  <a:pt x="88344" y="110091"/>
                </a:lnTo>
                <a:lnTo>
                  <a:pt x="87653" y="111001"/>
                </a:lnTo>
                <a:lnTo>
                  <a:pt x="86961" y="111912"/>
                </a:lnTo>
                <a:lnTo>
                  <a:pt x="86270" y="112786"/>
                </a:lnTo>
                <a:lnTo>
                  <a:pt x="85506" y="113624"/>
                </a:lnTo>
                <a:lnTo>
                  <a:pt x="84742" y="114353"/>
                </a:lnTo>
                <a:lnTo>
                  <a:pt x="83869" y="114972"/>
                </a:lnTo>
                <a:lnTo>
                  <a:pt x="82959" y="115446"/>
                </a:lnTo>
                <a:lnTo>
                  <a:pt x="81867" y="115774"/>
                </a:lnTo>
                <a:lnTo>
                  <a:pt x="80739" y="115919"/>
                </a:lnTo>
                <a:lnTo>
                  <a:pt x="79575" y="115956"/>
                </a:lnTo>
                <a:lnTo>
                  <a:pt x="78338" y="115846"/>
                </a:lnTo>
                <a:lnTo>
                  <a:pt x="77101" y="115701"/>
                </a:lnTo>
                <a:lnTo>
                  <a:pt x="75864" y="115519"/>
                </a:lnTo>
                <a:lnTo>
                  <a:pt x="74627" y="115373"/>
                </a:lnTo>
                <a:lnTo>
                  <a:pt x="73389" y="115300"/>
                </a:lnTo>
                <a:lnTo>
                  <a:pt x="72189" y="115300"/>
                </a:lnTo>
                <a:lnTo>
                  <a:pt x="71061" y="115446"/>
                </a:lnTo>
                <a:lnTo>
                  <a:pt x="69896" y="115737"/>
                </a:lnTo>
                <a:lnTo>
                  <a:pt x="68841" y="116174"/>
                </a:lnTo>
                <a:lnTo>
                  <a:pt x="67750" y="116757"/>
                </a:lnTo>
                <a:lnTo>
                  <a:pt x="66658" y="117340"/>
                </a:lnTo>
                <a:lnTo>
                  <a:pt x="65567" y="117996"/>
                </a:lnTo>
                <a:lnTo>
                  <a:pt x="64511" y="118615"/>
                </a:lnTo>
                <a:lnTo>
                  <a:pt x="63383" y="119162"/>
                </a:lnTo>
                <a:lnTo>
                  <a:pt x="62292" y="119599"/>
                </a:lnTo>
                <a:lnTo>
                  <a:pt x="61164" y="119890"/>
                </a:lnTo>
                <a:lnTo>
                  <a:pt x="60000" y="120000"/>
                </a:lnTo>
                <a:lnTo>
                  <a:pt x="58835" y="119890"/>
                </a:lnTo>
                <a:lnTo>
                  <a:pt x="57707" y="119599"/>
                </a:lnTo>
                <a:lnTo>
                  <a:pt x="56616" y="119162"/>
                </a:lnTo>
                <a:lnTo>
                  <a:pt x="55488" y="118615"/>
                </a:lnTo>
                <a:lnTo>
                  <a:pt x="54432" y="117996"/>
                </a:lnTo>
                <a:lnTo>
                  <a:pt x="53341" y="117340"/>
                </a:lnTo>
                <a:lnTo>
                  <a:pt x="52249" y="116757"/>
                </a:lnTo>
                <a:lnTo>
                  <a:pt x="51158" y="116174"/>
                </a:lnTo>
                <a:lnTo>
                  <a:pt x="50066" y="115737"/>
                </a:lnTo>
                <a:lnTo>
                  <a:pt x="48938" y="115446"/>
                </a:lnTo>
                <a:lnTo>
                  <a:pt x="47810" y="115300"/>
                </a:lnTo>
                <a:lnTo>
                  <a:pt x="46610" y="115300"/>
                </a:lnTo>
                <a:lnTo>
                  <a:pt x="45372" y="115373"/>
                </a:lnTo>
                <a:lnTo>
                  <a:pt x="44135" y="115519"/>
                </a:lnTo>
                <a:lnTo>
                  <a:pt x="42898" y="115701"/>
                </a:lnTo>
                <a:lnTo>
                  <a:pt x="41661" y="115846"/>
                </a:lnTo>
                <a:lnTo>
                  <a:pt x="40424" y="115956"/>
                </a:lnTo>
                <a:lnTo>
                  <a:pt x="39260" y="115919"/>
                </a:lnTo>
                <a:lnTo>
                  <a:pt x="38132" y="115774"/>
                </a:lnTo>
                <a:lnTo>
                  <a:pt x="37040" y="115446"/>
                </a:lnTo>
                <a:lnTo>
                  <a:pt x="36130" y="114972"/>
                </a:lnTo>
                <a:lnTo>
                  <a:pt x="35257" y="114353"/>
                </a:lnTo>
                <a:lnTo>
                  <a:pt x="34493" y="113624"/>
                </a:lnTo>
                <a:lnTo>
                  <a:pt x="33729" y="112786"/>
                </a:lnTo>
                <a:lnTo>
                  <a:pt x="33038" y="111912"/>
                </a:lnTo>
                <a:lnTo>
                  <a:pt x="32346" y="111001"/>
                </a:lnTo>
                <a:lnTo>
                  <a:pt x="31655" y="110091"/>
                </a:lnTo>
                <a:lnTo>
                  <a:pt x="30964" y="109216"/>
                </a:lnTo>
                <a:lnTo>
                  <a:pt x="30236" y="108378"/>
                </a:lnTo>
                <a:lnTo>
                  <a:pt x="29399" y="107650"/>
                </a:lnTo>
                <a:lnTo>
                  <a:pt x="28599" y="106994"/>
                </a:lnTo>
                <a:lnTo>
                  <a:pt x="27689" y="106484"/>
                </a:lnTo>
                <a:lnTo>
                  <a:pt x="26707" y="106047"/>
                </a:lnTo>
                <a:lnTo>
                  <a:pt x="25651" y="105683"/>
                </a:lnTo>
                <a:lnTo>
                  <a:pt x="24560" y="105355"/>
                </a:lnTo>
                <a:lnTo>
                  <a:pt x="23468" y="105063"/>
                </a:lnTo>
                <a:lnTo>
                  <a:pt x="22340" y="104772"/>
                </a:lnTo>
                <a:lnTo>
                  <a:pt x="21285" y="104444"/>
                </a:lnTo>
                <a:lnTo>
                  <a:pt x="20230" y="104080"/>
                </a:lnTo>
                <a:lnTo>
                  <a:pt x="19248" y="103642"/>
                </a:lnTo>
                <a:lnTo>
                  <a:pt x="18374" y="103096"/>
                </a:lnTo>
                <a:lnTo>
                  <a:pt x="17574" y="102440"/>
                </a:lnTo>
                <a:lnTo>
                  <a:pt x="16919" y="101639"/>
                </a:lnTo>
                <a:lnTo>
                  <a:pt x="16373" y="100765"/>
                </a:lnTo>
                <a:lnTo>
                  <a:pt x="15936" y="99781"/>
                </a:lnTo>
                <a:lnTo>
                  <a:pt x="15573" y="98724"/>
                </a:lnTo>
                <a:lnTo>
                  <a:pt x="15245" y="97668"/>
                </a:lnTo>
                <a:lnTo>
                  <a:pt x="14954" y="96539"/>
                </a:lnTo>
                <a:lnTo>
                  <a:pt x="14663" y="95446"/>
                </a:lnTo>
                <a:lnTo>
                  <a:pt x="14335" y="94353"/>
                </a:lnTo>
                <a:lnTo>
                  <a:pt x="13972" y="93296"/>
                </a:lnTo>
                <a:lnTo>
                  <a:pt x="13535" y="92313"/>
                </a:lnTo>
                <a:lnTo>
                  <a:pt x="13026" y="91402"/>
                </a:lnTo>
                <a:lnTo>
                  <a:pt x="12371" y="90601"/>
                </a:lnTo>
                <a:lnTo>
                  <a:pt x="11643" y="89763"/>
                </a:lnTo>
                <a:lnTo>
                  <a:pt x="10806" y="89034"/>
                </a:lnTo>
                <a:lnTo>
                  <a:pt x="9896" y="88342"/>
                </a:lnTo>
                <a:lnTo>
                  <a:pt x="8987" y="87650"/>
                </a:lnTo>
                <a:lnTo>
                  <a:pt x="8077" y="86958"/>
                </a:lnTo>
                <a:lnTo>
                  <a:pt x="7204" y="86265"/>
                </a:lnTo>
                <a:lnTo>
                  <a:pt x="6367" y="85500"/>
                </a:lnTo>
                <a:lnTo>
                  <a:pt x="5639" y="84735"/>
                </a:lnTo>
                <a:lnTo>
                  <a:pt x="5021" y="83861"/>
                </a:lnTo>
                <a:lnTo>
                  <a:pt x="4548" y="82950"/>
                </a:lnTo>
                <a:lnTo>
                  <a:pt x="4220" y="81857"/>
                </a:lnTo>
                <a:lnTo>
                  <a:pt x="4075" y="80728"/>
                </a:lnTo>
                <a:lnTo>
                  <a:pt x="4038" y="79562"/>
                </a:lnTo>
                <a:lnTo>
                  <a:pt x="4147" y="78324"/>
                </a:lnTo>
                <a:lnTo>
                  <a:pt x="4293" y="77085"/>
                </a:lnTo>
                <a:lnTo>
                  <a:pt x="4475" y="75846"/>
                </a:lnTo>
                <a:lnTo>
                  <a:pt x="4620" y="74608"/>
                </a:lnTo>
                <a:lnTo>
                  <a:pt x="4693" y="73369"/>
                </a:lnTo>
                <a:lnTo>
                  <a:pt x="4693" y="72167"/>
                </a:lnTo>
                <a:lnTo>
                  <a:pt x="4548" y="71038"/>
                </a:lnTo>
                <a:lnTo>
                  <a:pt x="4257" y="69908"/>
                </a:lnTo>
                <a:lnTo>
                  <a:pt x="3820" y="68852"/>
                </a:lnTo>
                <a:lnTo>
                  <a:pt x="3274" y="67759"/>
                </a:lnTo>
                <a:lnTo>
                  <a:pt x="2656" y="66666"/>
                </a:lnTo>
                <a:lnTo>
                  <a:pt x="2001" y="65573"/>
                </a:lnTo>
                <a:lnTo>
                  <a:pt x="1382" y="64517"/>
                </a:lnTo>
                <a:lnTo>
                  <a:pt x="836" y="63387"/>
                </a:lnTo>
                <a:lnTo>
                  <a:pt x="400" y="62295"/>
                </a:lnTo>
                <a:lnTo>
                  <a:pt x="109" y="61165"/>
                </a:lnTo>
                <a:lnTo>
                  <a:pt x="0" y="60000"/>
                </a:lnTo>
                <a:lnTo>
                  <a:pt x="109" y="58834"/>
                </a:lnTo>
                <a:lnTo>
                  <a:pt x="400" y="57704"/>
                </a:lnTo>
                <a:lnTo>
                  <a:pt x="836" y="56612"/>
                </a:lnTo>
                <a:lnTo>
                  <a:pt x="1382" y="55482"/>
                </a:lnTo>
                <a:lnTo>
                  <a:pt x="2001" y="54426"/>
                </a:lnTo>
                <a:lnTo>
                  <a:pt x="2656" y="53333"/>
                </a:lnTo>
                <a:lnTo>
                  <a:pt x="3274" y="52240"/>
                </a:lnTo>
                <a:lnTo>
                  <a:pt x="3820" y="51147"/>
                </a:lnTo>
                <a:lnTo>
                  <a:pt x="4257" y="50091"/>
                </a:lnTo>
                <a:lnTo>
                  <a:pt x="4548" y="48961"/>
                </a:lnTo>
                <a:lnTo>
                  <a:pt x="4693" y="47832"/>
                </a:lnTo>
                <a:lnTo>
                  <a:pt x="4693" y="46630"/>
                </a:lnTo>
                <a:lnTo>
                  <a:pt x="4620" y="45391"/>
                </a:lnTo>
                <a:lnTo>
                  <a:pt x="4475" y="44153"/>
                </a:lnTo>
                <a:lnTo>
                  <a:pt x="4293" y="42914"/>
                </a:lnTo>
                <a:lnTo>
                  <a:pt x="4147" y="41675"/>
                </a:lnTo>
                <a:lnTo>
                  <a:pt x="4038" y="40437"/>
                </a:lnTo>
                <a:lnTo>
                  <a:pt x="4075" y="39271"/>
                </a:lnTo>
                <a:lnTo>
                  <a:pt x="4220" y="38142"/>
                </a:lnTo>
                <a:lnTo>
                  <a:pt x="4548" y="37049"/>
                </a:lnTo>
                <a:lnTo>
                  <a:pt x="5021" y="36138"/>
                </a:lnTo>
                <a:lnTo>
                  <a:pt x="5639" y="35264"/>
                </a:lnTo>
                <a:lnTo>
                  <a:pt x="6367" y="34499"/>
                </a:lnTo>
                <a:lnTo>
                  <a:pt x="7204" y="33734"/>
                </a:lnTo>
                <a:lnTo>
                  <a:pt x="8077" y="33041"/>
                </a:lnTo>
                <a:lnTo>
                  <a:pt x="8987" y="32349"/>
                </a:lnTo>
                <a:lnTo>
                  <a:pt x="9896" y="31657"/>
                </a:lnTo>
                <a:lnTo>
                  <a:pt x="10806" y="30965"/>
                </a:lnTo>
                <a:lnTo>
                  <a:pt x="11643" y="30236"/>
                </a:lnTo>
                <a:lnTo>
                  <a:pt x="12371" y="29398"/>
                </a:lnTo>
                <a:lnTo>
                  <a:pt x="13026" y="28597"/>
                </a:lnTo>
                <a:lnTo>
                  <a:pt x="13535" y="27686"/>
                </a:lnTo>
                <a:lnTo>
                  <a:pt x="13972" y="26703"/>
                </a:lnTo>
                <a:lnTo>
                  <a:pt x="14335" y="25646"/>
                </a:lnTo>
                <a:lnTo>
                  <a:pt x="14663" y="24553"/>
                </a:lnTo>
                <a:lnTo>
                  <a:pt x="14954" y="23460"/>
                </a:lnTo>
                <a:lnTo>
                  <a:pt x="15245" y="22331"/>
                </a:lnTo>
                <a:lnTo>
                  <a:pt x="15573" y="21275"/>
                </a:lnTo>
                <a:lnTo>
                  <a:pt x="15936" y="20218"/>
                </a:lnTo>
                <a:lnTo>
                  <a:pt x="16373" y="19234"/>
                </a:lnTo>
                <a:lnTo>
                  <a:pt x="16919" y="18360"/>
                </a:lnTo>
                <a:lnTo>
                  <a:pt x="17574" y="17559"/>
                </a:lnTo>
                <a:lnTo>
                  <a:pt x="18374" y="16903"/>
                </a:lnTo>
                <a:lnTo>
                  <a:pt x="19248" y="16357"/>
                </a:lnTo>
                <a:lnTo>
                  <a:pt x="20230" y="15919"/>
                </a:lnTo>
                <a:lnTo>
                  <a:pt x="21285" y="15555"/>
                </a:lnTo>
                <a:lnTo>
                  <a:pt x="22340" y="15227"/>
                </a:lnTo>
                <a:lnTo>
                  <a:pt x="23468" y="14936"/>
                </a:lnTo>
                <a:lnTo>
                  <a:pt x="24560" y="14644"/>
                </a:lnTo>
                <a:lnTo>
                  <a:pt x="25651" y="14316"/>
                </a:lnTo>
                <a:lnTo>
                  <a:pt x="26707" y="13952"/>
                </a:lnTo>
                <a:lnTo>
                  <a:pt x="27689" y="13515"/>
                </a:lnTo>
                <a:lnTo>
                  <a:pt x="28599" y="13005"/>
                </a:lnTo>
                <a:lnTo>
                  <a:pt x="29399" y="12349"/>
                </a:lnTo>
                <a:lnTo>
                  <a:pt x="30236" y="11621"/>
                </a:lnTo>
                <a:lnTo>
                  <a:pt x="30964" y="10783"/>
                </a:lnTo>
                <a:lnTo>
                  <a:pt x="31655" y="9908"/>
                </a:lnTo>
                <a:lnTo>
                  <a:pt x="32346" y="8998"/>
                </a:lnTo>
                <a:lnTo>
                  <a:pt x="33038" y="8087"/>
                </a:lnTo>
                <a:lnTo>
                  <a:pt x="33729" y="7213"/>
                </a:lnTo>
                <a:lnTo>
                  <a:pt x="34493" y="6375"/>
                </a:lnTo>
                <a:lnTo>
                  <a:pt x="35257" y="5646"/>
                </a:lnTo>
                <a:lnTo>
                  <a:pt x="36130" y="5027"/>
                </a:lnTo>
                <a:lnTo>
                  <a:pt x="37040" y="4553"/>
                </a:lnTo>
                <a:lnTo>
                  <a:pt x="38132" y="4225"/>
                </a:lnTo>
                <a:lnTo>
                  <a:pt x="39260" y="4080"/>
                </a:lnTo>
                <a:lnTo>
                  <a:pt x="40424" y="4043"/>
                </a:lnTo>
                <a:lnTo>
                  <a:pt x="41661" y="4153"/>
                </a:lnTo>
                <a:lnTo>
                  <a:pt x="42898" y="4298"/>
                </a:lnTo>
                <a:lnTo>
                  <a:pt x="44135" y="4480"/>
                </a:lnTo>
                <a:lnTo>
                  <a:pt x="45372" y="4626"/>
                </a:lnTo>
                <a:lnTo>
                  <a:pt x="46610" y="4699"/>
                </a:lnTo>
                <a:lnTo>
                  <a:pt x="47810" y="4699"/>
                </a:lnTo>
                <a:lnTo>
                  <a:pt x="48938" y="4553"/>
                </a:lnTo>
                <a:lnTo>
                  <a:pt x="50066" y="4262"/>
                </a:lnTo>
                <a:lnTo>
                  <a:pt x="51158" y="3825"/>
                </a:lnTo>
                <a:lnTo>
                  <a:pt x="52249" y="3242"/>
                </a:lnTo>
                <a:lnTo>
                  <a:pt x="53341" y="2659"/>
                </a:lnTo>
                <a:lnTo>
                  <a:pt x="54432" y="2003"/>
                </a:lnTo>
                <a:lnTo>
                  <a:pt x="55488" y="1384"/>
                </a:lnTo>
                <a:lnTo>
                  <a:pt x="56616" y="837"/>
                </a:lnTo>
                <a:lnTo>
                  <a:pt x="57707" y="400"/>
                </a:lnTo>
                <a:lnTo>
                  <a:pt x="58835" y="109"/>
                </a:lnTo>
                <a:lnTo>
                  <a:pt x="60000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sp>
        <p:nvSpPr>
          <p:cNvPr id="19" name="Google Shape;19;p2"/>
          <p:cNvSpPr txBox="1"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100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dt" idx="10"/>
          </p:nvPr>
        </p:nvSpPr>
        <p:spPr>
          <a:xfrm>
            <a:off x="1078523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ftr" idx="11"/>
          </p:nvPr>
        </p:nvSpPr>
        <p:spPr>
          <a:xfrm>
            <a:off x="4180332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sldNum" idx="12"/>
          </p:nvPr>
        </p:nvSpPr>
        <p:spPr>
          <a:xfrm>
            <a:off x="9067218" y="6375679"/>
            <a:ext cx="2329723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95E04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24" name="Google Shape;24;p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1"/>
          </p:nvPr>
        </p:nvSpPr>
        <p:spPr>
          <a:xfrm>
            <a:off x="1257300" y="2286000"/>
            <a:ext cx="48006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body" idx="2"/>
          </p:nvPr>
        </p:nvSpPr>
        <p:spPr>
          <a:xfrm>
            <a:off x="6647796" y="2286000"/>
            <a:ext cx="48006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solidFill>
          <a:schemeClr val="dk2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6"/>
          <p:cNvSpPr txBox="1"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Impact"/>
              <a:buNone/>
              <a:defRPr sz="8400" b="0" i="0" u="none" strike="noStrike" cap="none">
                <a:solidFill>
                  <a:schemeClr val="lt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Cabin"/>
              <a:buNone/>
              <a:defRPr sz="20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dt" idx="10"/>
          </p:nvPr>
        </p:nvSpPr>
        <p:spPr>
          <a:xfrm>
            <a:off x="3236546" y="6375679"/>
            <a:ext cx="1493947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ftr" idx="11"/>
          </p:nvPr>
        </p:nvSpPr>
        <p:spPr>
          <a:xfrm>
            <a:off x="5279064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sldNum" idx="12"/>
          </p:nvPr>
        </p:nvSpPr>
        <p:spPr>
          <a:xfrm>
            <a:off x="9942434" y="6375679"/>
            <a:ext cx="1487566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grpSp>
        <p:nvGrpSpPr>
          <p:cNvPr id="48" name="Google Shape;48;p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49" name="Google Shape;49;p6" title="left scallop shape"/>
            <p:cNvSpPr/>
            <p:nvPr/>
          </p:nvSpPr>
          <p:spPr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0" y="0"/>
                  </a:moveTo>
                  <a:lnTo>
                    <a:pt x="60304" y="0"/>
                  </a:lnTo>
                  <a:lnTo>
                    <a:pt x="61319" y="1555"/>
                  </a:lnTo>
                  <a:lnTo>
                    <a:pt x="62335" y="3083"/>
                  </a:lnTo>
                  <a:lnTo>
                    <a:pt x="63485" y="4583"/>
                  </a:lnTo>
                  <a:lnTo>
                    <a:pt x="64771" y="6027"/>
                  </a:lnTo>
                  <a:lnTo>
                    <a:pt x="66328" y="7388"/>
                  </a:lnTo>
                  <a:lnTo>
                    <a:pt x="68155" y="8666"/>
                  </a:lnTo>
                  <a:lnTo>
                    <a:pt x="70118" y="9750"/>
                  </a:lnTo>
                  <a:lnTo>
                    <a:pt x="72351" y="10750"/>
                  </a:lnTo>
                  <a:lnTo>
                    <a:pt x="74788" y="11722"/>
                  </a:lnTo>
                  <a:lnTo>
                    <a:pt x="77495" y="12666"/>
                  </a:lnTo>
                  <a:lnTo>
                    <a:pt x="80203" y="13527"/>
                  </a:lnTo>
                  <a:lnTo>
                    <a:pt x="83045" y="14444"/>
                  </a:lnTo>
                  <a:lnTo>
                    <a:pt x="85956" y="15305"/>
                  </a:lnTo>
                  <a:lnTo>
                    <a:pt x="88730" y="16222"/>
                  </a:lnTo>
                  <a:lnTo>
                    <a:pt x="91505" y="17138"/>
                  </a:lnTo>
                  <a:lnTo>
                    <a:pt x="94077" y="18083"/>
                  </a:lnTo>
                  <a:lnTo>
                    <a:pt x="96446" y="19083"/>
                  </a:lnTo>
                  <a:lnTo>
                    <a:pt x="98544" y="20138"/>
                  </a:lnTo>
                  <a:lnTo>
                    <a:pt x="100439" y="21250"/>
                  </a:lnTo>
                  <a:lnTo>
                    <a:pt x="101861" y="22444"/>
                  </a:lnTo>
                  <a:lnTo>
                    <a:pt x="102944" y="23777"/>
                  </a:lnTo>
                  <a:lnTo>
                    <a:pt x="103553" y="25194"/>
                  </a:lnTo>
                  <a:lnTo>
                    <a:pt x="103824" y="26666"/>
                  </a:lnTo>
                  <a:lnTo>
                    <a:pt x="103824" y="28138"/>
                  </a:lnTo>
                  <a:lnTo>
                    <a:pt x="103553" y="29666"/>
                  </a:lnTo>
                  <a:lnTo>
                    <a:pt x="103079" y="31250"/>
                  </a:lnTo>
                  <a:lnTo>
                    <a:pt x="102538" y="32805"/>
                  </a:lnTo>
                  <a:lnTo>
                    <a:pt x="102064" y="34361"/>
                  </a:lnTo>
                  <a:lnTo>
                    <a:pt x="101590" y="35916"/>
                  </a:lnTo>
                  <a:lnTo>
                    <a:pt x="101252" y="37500"/>
                  </a:lnTo>
                  <a:lnTo>
                    <a:pt x="101116" y="39027"/>
                  </a:lnTo>
                  <a:lnTo>
                    <a:pt x="101319" y="40500"/>
                  </a:lnTo>
                  <a:lnTo>
                    <a:pt x="101793" y="41972"/>
                  </a:lnTo>
                  <a:lnTo>
                    <a:pt x="102673" y="43333"/>
                  </a:lnTo>
                  <a:lnTo>
                    <a:pt x="103891" y="44722"/>
                  </a:lnTo>
                  <a:lnTo>
                    <a:pt x="105380" y="46083"/>
                  </a:lnTo>
                  <a:lnTo>
                    <a:pt x="107140" y="47444"/>
                  </a:lnTo>
                  <a:lnTo>
                    <a:pt x="109035" y="48805"/>
                  </a:lnTo>
                  <a:lnTo>
                    <a:pt x="110998" y="50194"/>
                  </a:lnTo>
                  <a:lnTo>
                    <a:pt x="112961" y="51527"/>
                  </a:lnTo>
                  <a:lnTo>
                    <a:pt x="114788" y="52916"/>
                  </a:lnTo>
                  <a:lnTo>
                    <a:pt x="116480" y="54277"/>
                  </a:lnTo>
                  <a:lnTo>
                    <a:pt x="117901" y="55722"/>
                  </a:lnTo>
                  <a:lnTo>
                    <a:pt x="119052" y="57138"/>
                  </a:lnTo>
                  <a:lnTo>
                    <a:pt x="119729" y="58555"/>
                  </a:lnTo>
                  <a:lnTo>
                    <a:pt x="120000" y="60000"/>
                  </a:lnTo>
                  <a:lnTo>
                    <a:pt x="119729" y="61444"/>
                  </a:lnTo>
                  <a:lnTo>
                    <a:pt x="119052" y="62861"/>
                  </a:lnTo>
                  <a:lnTo>
                    <a:pt x="117901" y="64277"/>
                  </a:lnTo>
                  <a:lnTo>
                    <a:pt x="116480" y="65722"/>
                  </a:lnTo>
                  <a:lnTo>
                    <a:pt x="114788" y="67083"/>
                  </a:lnTo>
                  <a:lnTo>
                    <a:pt x="112961" y="68472"/>
                  </a:lnTo>
                  <a:lnTo>
                    <a:pt x="110998" y="69805"/>
                  </a:lnTo>
                  <a:lnTo>
                    <a:pt x="109035" y="71194"/>
                  </a:lnTo>
                  <a:lnTo>
                    <a:pt x="107140" y="72555"/>
                  </a:lnTo>
                  <a:lnTo>
                    <a:pt x="105380" y="73916"/>
                  </a:lnTo>
                  <a:lnTo>
                    <a:pt x="103891" y="75277"/>
                  </a:lnTo>
                  <a:lnTo>
                    <a:pt x="102673" y="76666"/>
                  </a:lnTo>
                  <a:lnTo>
                    <a:pt x="101793" y="78027"/>
                  </a:lnTo>
                  <a:lnTo>
                    <a:pt x="101319" y="79500"/>
                  </a:lnTo>
                  <a:lnTo>
                    <a:pt x="101116" y="80972"/>
                  </a:lnTo>
                  <a:lnTo>
                    <a:pt x="101252" y="82500"/>
                  </a:lnTo>
                  <a:lnTo>
                    <a:pt x="101590" y="84083"/>
                  </a:lnTo>
                  <a:lnTo>
                    <a:pt x="102064" y="85638"/>
                  </a:lnTo>
                  <a:lnTo>
                    <a:pt x="102538" y="87194"/>
                  </a:lnTo>
                  <a:lnTo>
                    <a:pt x="103079" y="88750"/>
                  </a:lnTo>
                  <a:lnTo>
                    <a:pt x="103553" y="90333"/>
                  </a:lnTo>
                  <a:lnTo>
                    <a:pt x="103824" y="91861"/>
                  </a:lnTo>
                  <a:lnTo>
                    <a:pt x="103824" y="93333"/>
                  </a:lnTo>
                  <a:lnTo>
                    <a:pt x="103553" y="94805"/>
                  </a:lnTo>
                  <a:lnTo>
                    <a:pt x="102944" y="96222"/>
                  </a:lnTo>
                  <a:lnTo>
                    <a:pt x="101861" y="97555"/>
                  </a:lnTo>
                  <a:lnTo>
                    <a:pt x="100439" y="98750"/>
                  </a:lnTo>
                  <a:lnTo>
                    <a:pt x="98544" y="99861"/>
                  </a:lnTo>
                  <a:lnTo>
                    <a:pt x="96446" y="100916"/>
                  </a:lnTo>
                  <a:lnTo>
                    <a:pt x="94077" y="101916"/>
                  </a:lnTo>
                  <a:lnTo>
                    <a:pt x="91505" y="102861"/>
                  </a:lnTo>
                  <a:lnTo>
                    <a:pt x="88730" y="103777"/>
                  </a:lnTo>
                  <a:lnTo>
                    <a:pt x="85956" y="104694"/>
                  </a:lnTo>
                  <a:lnTo>
                    <a:pt x="83045" y="105555"/>
                  </a:lnTo>
                  <a:lnTo>
                    <a:pt x="80203" y="106472"/>
                  </a:lnTo>
                  <a:lnTo>
                    <a:pt x="77495" y="107333"/>
                  </a:lnTo>
                  <a:lnTo>
                    <a:pt x="74788" y="108277"/>
                  </a:lnTo>
                  <a:lnTo>
                    <a:pt x="72351" y="109250"/>
                  </a:lnTo>
                  <a:lnTo>
                    <a:pt x="70118" y="110250"/>
                  </a:lnTo>
                  <a:lnTo>
                    <a:pt x="68155" y="111333"/>
                  </a:lnTo>
                  <a:lnTo>
                    <a:pt x="66328" y="112611"/>
                  </a:lnTo>
                  <a:lnTo>
                    <a:pt x="64771" y="113972"/>
                  </a:lnTo>
                  <a:lnTo>
                    <a:pt x="63485" y="115416"/>
                  </a:lnTo>
                  <a:lnTo>
                    <a:pt x="62335" y="116916"/>
                  </a:lnTo>
                  <a:lnTo>
                    <a:pt x="61319" y="118444"/>
                  </a:lnTo>
                  <a:lnTo>
                    <a:pt x="60304" y="120000"/>
                  </a:lnTo>
                  <a:lnTo>
                    <a:pt x="0" y="120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0" name="Google Shape;50;p6" title="left scallop inline"/>
            <p:cNvSpPr/>
            <p:nvPr/>
          </p:nvSpPr>
          <p:spPr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0" y="0"/>
                  </a:moveTo>
                  <a:lnTo>
                    <a:pt x="19787" y="0"/>
                  </a:lnTo>
                  <a:lnTo>
                    <a:pt x="21755" y="1527"/>
                  </a:lnTo>
                  <a:lnTo>
                    <a:pt x="23606" y="3055"/>
                  </a:lnTo>
                  <a:lnTo>
                    <a:pt x="25458" y="4611"/>
                  </a:lnTo>
                  <a:lnTo>
                    <a:pt x="27078" y="6194"/>
                  </a:lnTo>
                  <a:lnTo>
                    <a:pt x="29045" y="7722"/>
                  </a:lnTo>
                  <a:lnTo>
                    <a:pt x="31128" y="9194"/>
                  </a:lnTo>
                  <a:lnTo>
                    <a:pt x="33789" y="10583"/>
                  </a:lnTo>
                  <a:lnTo>
                    <a:pt x="36914" y="11861"/>
                  </a:lnTo>
                  <a:lnTo>
                    <a:pt x="40385" y="12944"/>
                  </a:lnTo>
                  <a:lnTo>
                    <a:pt x="44204" y="13972"/>
                  </a:lnTo>
                  <a:lnTo>
                    <a:pt x="48601" y="14916"/>
                  </a:lnTo>
                  <a:lnTo>
                    <a:pt x="53230" y="15861"/>
                  </a:lnTo>
                  <a:lnTo>
                    <a:pt x="58090" y="16750"/>
                  </a:lnTo>
                  <a:lnTo>
                    <a:pt x="62950" y="17638"/>
                  </a:lnTo>
                  <a:lnTo>
                    <a:pt x="67926" y="18555"/>
                  </a:lnTo>
                  <a:lnTo>
                    <a:pt x="72671" y="19444"/>
                  </a:lnTo>
                  <a:lnTo>
                    <a:pt x="77184" y="20388"/>
                  </a:lnTo>
                  <a:lnTo>
                    <a:pt x="81350" y="21416"/>
                  </a:lnTo>
                  <a:lnTo>
                    <a:pt x="85168" y="22444"/>
                  </a:lnTo>
                  <a:lnTo>
                    <a:pt x="88293" y="23555"/>
                  </a:lnTo>
                  <a:lnTo>
                    <a:pt x="90954" y="24805"/>
                  </a:lnTo>
                  <a:lnTo>
                    <a:pt x="92574" y="26027"/>
                  </a:lnTo>
                  <a:lnTo>
                    <a:pt x="93616" y="27388"/>
                  </a:lnTo>
                  <a:lnTo>
                    <a:pt x="94079" y="28722"/>
                  </a:lnTo>
                  <a:lnTo>
                    <a:pt x="93963" y="30138"/>
                  </a:lnTo>
                  <a:lnTo>
                    <a:pt x="93500" y="31555"/>
                  </a:lnTo>
                  <a:lnTo>
                    <a:pt x="92921" y="33027"/>
                  </a:lnTo>
                  <a:lnTo>
                    <a:pt x="92111" y="34500"/>
                  </a:lnTo>
                  <a:lnTo>
                    <a:pt x="91186" y="35972"/>
                  </a:lnTo>
                  <a:lnTo>
                    <a:pt x="90491" y="37444"/>
                  </a:lnTo>
                  <a:lnTo>
                    <a:pt x="90028" y="38916"/>
                  </a:lnTo>
                  <a:lnTo>
                    <a:pt x="89681" y="40333"/>
                  </a:lnTo>
                  <a:lnTo>
                    <a:pt x="90028" y="41722"/>
                  </a:lnTo>
                  <a:lnTo>
                    <a:pt x="90723" y="43083"/>
                  </a:lnTo>
                  <a:lnTo>
                    <a:pt x="92227" y="44500"/>
                  </a:lnTo>
                  <a:lnTo>
                    <a:pt x="94541" y="45888"/>
                  </a:lnTo>
                  <a:lnTo>
                    <a:pt x="97319" y="47277"/>
                  </a:lnTo>
                  <a:lnTo>
                    <a:pt x="100443" y="48666"/>
                  </a:lnTo>
                  <a:lnTo>
                    <a:pt x="103683" y="50027"/>
                  </a:lnTo>
                  <a:lnTo>
                    <a:pt x="107155" y="51416"/>
                  </a:lnTo>
                  <a:lnTo>
                    <a:pt x="110279" y="52805"/>
                  </a:lnTo>
                  <a:lnTo>
                    <a:pt x="113404" y="54222"/>
                  </a:lnTo>
                  <a:lnTo>
                    <a:pt x="116065" y="55638"/>
                  </a:lnTo>
                  <a:lnTo>
                    <a:pt x="118148" y="57055"/>
                  </a:lnTo>
                  <a:lnTo>
                    <a:pt x="119305" y="58500"/>
                  </a:lnTo>
                  <a:lnTo>
                    <a:pt x="120000" y="60000"/>
                  </a:lnTo>
                  <a:lnTo>
                    <a:pt x="119305" y="61500"/>
                  </a:lnTo>
                  <a:lnTo>
                    <a:pt x="118148" y="62944"/>
                  </a:lnTo>
                  <a:lnTo>
                    <a:pt x="116065" y="64361"/>
                  </a:lnTo>
                  <a:lnTo>
                    <a:pt x="113404" y="65777"/>
                  </a:lnTo>
                  <a:lnTo>
                    <a:pt x="110279" y="67194"/>
                  </a:lnTo>
                  <a:lnTo>
                    <a:pt x="107155" y="68583"/>
                  </a:lnTo>
                  <a:lnTo>
                    <a:pt x="103683" y="69972"/>
                  </a:lnTo>
                  <a:lnTo>
                    <a:pt x="100443" y="71333"/>
                  </a:lnTo>
                  <a:lnTo>
                    <a:pt x="97319" y="72722"/>
                  </a:lnTo>
                  <a:lnTo>
                    <a:pt x="94541" y="74111"/>
                  </a:lnTo>
                  <a:lnTo>
                    <a:pt x="92227" y="75500"/>
                  </a:lnTo>
                  <a:lnTo>
                    <a:pt x="90723" y="76916"/>
                  </a:lnTo>
                  <a:lnTo>
                    <a:pt x="90028" y="78277"/>
                  </a:lnTo>
                  <a:lnTo>
                    <a:pt x="89681" y="79666"/>
                  </a:lnTo>
                  <a:lnTo>
                    <a:pt x="90028" y="81083"/>
                  </a:lnTo>
                  <a:lnTo>
                    <a:pt x="90491" y="82555"/>
                  </a:lnTo>
                  <a:lnTo>
                    <a:pt x="91186" y="84027"/>
                  </a:lnTo>
                  <a:lnTo>
                    <a:pt x="92111" y="85500"/>
                  </a:lnTo>
                  <a:lnTo>
                    <a:pt x="92921" y="86972"/>
                  </a:lnTo>
                  <a:lnTo>
                    <a:pt x="93500" y="88444"/>
                  </a:lnTo>
                  <a:lnTo>
                    <a:pt x="93963" y="89861"/>
                  </a:lnTo>
                  <a:lnTo>
                    <a:pt x="94079" y="91277"/>
                  </a:lnTo>
                  <a:lnTo>
                    <a:pt x="93616" y="92611"/>
                  </a:lnTo>
                  <a:lnTo>
                    <a:pt x="92574" y="93972"/>
                  </a:lnTo>
                  <a:lnTo>
                    <a:pt x="90954" y="95194"/>
                  </a:lnTo>
                  <a:lnTo>
                    <a:pt x="88293" y="96444"/>
                  </a:lnTo>
                  <a:lnTo>
                    <a:pt x="85168" y="97555"/>
                  </a:lnTo>
                  <a:lnTo>
                    <a:pt x="81350" y="98583"/>
                  </a:lnTo>
                  <a:lnTo>
                    <a:pt x="77184" y="99611"/>
                  </a:lnTo>
                  <a:lnTo>
                    <a:pt x="72671" y="100555"/>
                  </a:lnTo>
                  <a:lnTo>
                    <a:pt x="67926" y="101444"/>
                  </a:lnTo>
                  <a:lnTo>
                    <a:pt x="62950" y="102361"/>
                  </a:lnTo>
                  <a:lnTo>
                    <a:pt x="58090" y="103250"/>
                  </a:lnTo>
                  <a:lnTo>
                    <a:pt x="53230" y="104138"/>
                  </a:lnTo>
                  <a:lnTo>
                    <a:pt x="48601" y="105083"/>
                  </a:lnTo>
                  <a:lnTo>
                    <a:pt x="44204" y="106027"/>
                  </a:lnTo>
                  <a:lnTo>
                    <a:pt x="40385" y="107055"/>
                  </a:lnTo>
                  <a:lnTo>
                    <a:pt x="36914" y="108138"/>
                  </a:lnTo>
                  <a:lnTo>
                    <a:pt x="33789" y="109416"/>
                  </a:lnTo>
                  <a:lnTo>
                    <a:pt x="31128" y="110805"/>
                  </a:lnTo>
                  <a:lnTo>
                    <a:pt x="29045" y="112277"/>
                  </a:lnTo>
                  <a:lnTo>
                    <a:pt x="27078" y="113805"/>
                  </a:lnTo>
                  <a:lnTo>
                    <a:pt x="25458" y="115388"/>
                  </a:lnTo>
                  <a:lnTo>
                    <a:pt x="23606" y="116944"/>
                  </a:lnTo>
                  <a:lnTo>
                    <a:pt x="21755" y="118472"/>
                  </a:lnTo>
                  <a:lnTo>
                    <a:pt x="19787" y="120000"/>
                  </a:lnTo>
                  <a:lnTo>
                    <a:pt x="0" y="120000"/>
                  </a:lnTo>
                  <a:lnTo>
                    <a:pt x="1967" y="118833"/>
                  </a:lnTo>
                  <a:lnTo>
                    <a:pt x="3818" y="117555"/>
                  </a:lnTo>
                  <a:lnTo>
                    <a:pt x="5323" y="116194"/>
                  </a:lnTo>
                  <a:lnTo>
                    <a:pt x="6943" y="114750"/>
                  </a:lnTo>
                  <a:lnTo>
                    <a:pt x="8678" y="113194"/>
                  </a:lnTo>
                  <a:lnTo>
                    <a:pt x="10414" y="111638"/>
                  </a:lnTo>
                  <a:lnTo>
                    <a:pt x="12613" y="110111"/>
                  </a:lnTo>
                  <a:lnTo>
                    <a:pt x="14927" y="108583"/>
                  </a:lnTo>
                  <a:lnTo>
                    <a:pt x="18052" y="107083"/>
                  </a:lnTo>
                  <a:lnTo>
                    <a:pt x="21523" y="105666"/>
                  </a:lnTo>
                  <a:lnTo>
                    <a:pt x="25689" y="104333"/>
                  </a:lnTo>
                  <a:lnTo>
                    <a:pt x="30202" y="103138"/>
                  </a:lnTo>
                  <a:lnTo>
                    <a:pt x="35062" y="102000"/>
                  </a:lnTo>
                  <a:lnTo>
                    <a:pt x="40270" y="100944"/>
                  </a:lnTo>
                  <a:lnTo>
                    <a:pt x="45361" y="99972"/>
                  </a:lnTo>
                  <a:lnTo>
                    <a:pt x="50684" y="99027"/>
                  </a:lnTo>
                  <a:lnTo>
                    <a:pt x="55776" y="98083"/>
                  </a:lnTo>
                  <a:lnTo>
                    <a:pt x="60520" y="97194"/>
                  </a:lnTo>
                  <a:lnTo>
                    <a:pt x="64918" y="96277"/>
                  </a:lnTo>
                  <a:lnTo>
                    <a:pt x="68736" y="95388"/>
                  </a:lnTo>
                  <a:lnTo>
                    <a:pt x="71745" y="94444"/>
                  </a:lnTo>
                  <a:lnTo>
                    <a:pt x="73828" y="93527"/>
                  </a:lnTo>
                  <a:lnTo>
                    <a:pt x="74869" y="92666"/>
                  </a:lnTo>
                  <a:lnTo>
                    <a:pt x="75448" y="91722"/>
                  </a:lnTo>
                  <a:lnTo>
                    <a:pt x="75679" y="90694"/>
                  </a:lnTo>
                  <a:lnTo>
                    <a:pt x="75332" y="89555"/>
                  </a:lnTo>
                  <a:lnTo>
                    <a:pt x="74869" y="88361"/>
                  </a:lnTo>
                  <a:lnTo>
                    <a:pt x="74291" y="87138"/>
                  </a:lnTo>
                  <a:lnTo>
                    <a:pt x="73712" y="85861"/>
                  </a:lnTo>
                  <a:lnTo>
                    <a:pt x="72439" y="83916"/>
                  </a:lnTo>
                  <a:lnTo>
                    <a:pt x="71745" y="82000"/>
                  </a:lnTo>
                  <a:lnTo>
                    <a:pt x="71282" y="80027"/>
                  </a:lnTo>
                  <a:lnTo>
                    <a:pt x="71513" y="78027"/>
                  </a:lnTo>
                  <a:lnTo>
                    <a:pt x="72671" y="76027"/>
                  </a:lnTo>
                  <a:lnTo>
                    <a:pt x="74291" y="74472"/>
                  </a:lnTo>
                  <a:lnTo>
                    <a:pt x="76489" y="72944"/>
                  </a:lnTo>
                  <a:lnTo>
                    <a:pt x="79267" y="71500"/>
                  </a:lnTo>
                  <a:lnTo>
                    <a:pt x="82275" y="70027"/>
                  </a:lnTo>
                  <a:lnTo>
                    <a:pt x="85515" y="68666"/>
                  </a:lnTo>
                  <a:lnTo>
                    <a:pt x="88756" y="67305"/>
                  </a:lnTo>
                  <a:lnTo>
                    <a:pt x="91533" y="66138"/>
                  </a:lnTo>
                  <a:lnTo>
                    <a:pt x="94079" y="65055"/>
                  </a:lnTo>
                  <a:lnTo>
                    <a:pt x="96509" y="63972"/>
                  </a:lnTo>
                  <a:lnTo>
                    <a:pt x="98476" y="62916"/>
                  </a:lnTo>
                  <a:lnTo>
                    <a:pt x="99980" y="61888"/>
                  </a:lnTo>
                  <a:lnTo>
                    <a:pt x="101022" y="60944"/>
                  </a:lnTo>
                  <a:lnTo>
                    <a:pt x="101369" y="60000"/>
                  </a:lnTo>
                  <a:lnTo>
                    <a:pt x="101022" y="59055"/>
                  </a:lnTo>
                  <a:lnTo>
                    <a:pt x="99980" y="58111"/>
                  </a:lnTo>
                  <a:lnTo>
                    <a:pt x="98476" y="57083"/>
                  </a:lnTo>
                  <a:lnTo>
                    <a:pt x="96509" y="56027"/>
                  </a:lnTo>
                  <a:lnTo>
                    <a:pt x="94079" y="54944"/>
                  </a:lnTo>
                  <a:lnTo>
                    <a:pt x="91533" y="53861"/>
                  </a:lnTo>
                  <a:lnTo>
                    <a:pt x="88756" y="52694"/>
                  </a:lnTo>
                  <a:lnTo>
                    <a:pt x="85515" y="51333"/>
                  </a:lnTo>
                  <a:lnTo>
                    <a:pt x="82275" y="49972"/>
                  </a:lnTo>
                  <a:lnTo>
                    <a:pt x="79267" y="48500"/>
                  </a:lnTo>
                  <a:lnTo>
                    <a:pt x="76489" y="47055"/>
                  </a:lnTo>
                  <a:lnTo>
                    <a:pt x="74291" y="45527"/>
                  </a:lnTo>
                  <a:lnTo>
                    <a:pt x="72671" y="43972"/>
                  </a:lnTo>
                  <a:lnTo>
                    <a:pt x="71513" y="41972"/>
                  </a:lnTo>
                  <a:lnTo>
                    <a:pt x="71282" y="39972"/>
                  </a:lnTo>
                  <a:lnTo>
                    <a:pt x="71745" y="38000"/>
                  </a:lnTo>
                  <a:lnTo>
                    <a:pt x="72439" y="36083"/>
                  </a:lnTo>
                  <a:lnTo>
                    <a:pt x="73712" y="34138"/>
                  </a:lnTo>
                  <a:lnTo>
                    <a:pt x="74291" y="32861"/>
                  </a:lnTo>
                  <a:lnTo>
                    <a:pt x="74869" y="31638"/>
                  </a:lnTo>
                  <a:lnTo>
                    <a:pt x="75332" y="30444"/>
                  </a:lnTo>
                  <a:lnTo>
                    <a:pt x="75679" y="29305"/>
                  </a:lnTo>
                  <a:lnTo>
                    <a:pt x="75448" y="28277"/>
                  </a:lnTo>
                  <a:lnTo>
                    <a:pt x="74869" y="27333"/>
                  </a:lnTo>
                  <a:lnTo>
                    <a:pt x="73828" y="26472"/>
                  </a:lnTo>
                  <a:lnTo>
                    <a:pt x="71745" y="25555"/>
                  </a:lnTo>
                  <a:lnTo>
                    <a:pt x="68736" y="24611"/>
                  </a:lnTo>
                  <a:lnTo>
                    <a:pt x="64918" y="23722"/>
                  </a:lnTo>
                  <a:lnTo>
                    <a:pt x="60520" y="22833"/>
                  </a:lnTo>
                  <a:lnTo>
                    <a:pt x="55776" y="21916"/>
                  </a:lnTo>
                  <a:lnTo>
                    <a:pt x="50684" y="20972"/>
                  </a:lnTo>
                  <a:lnTo>
                    <a:pt x="45361" y="20027"/>
                  </a:lnTo>
                  <a:lnTo>
                    <a:pt x="40270" y="19055"/>
                  </a:lnTo>
                  <a:lnTo>
                    <a:pt x="35062" y="18000"/>
                  </a:lnTo>
                  <a:lnTo>
                    <a:pt x="30202" y="16861"/>
                  </a:lnTo>
                  <a:lnTo>
                    <a:pt x="25689" y="15666"/>
                  </a:lnTo>
                  <a:lnTo>
                    <a:pt x="21523" y="14333"/>
                  </a:lnTo>
                  <a:lnTo>
                    <a:pt x="18052" y="12916"/>
                  </a:lnTo>
                  <a:lnTo>
                    <a:pt x="14927" y="11416"/>
                  </a:lnTo>
                  <a:lnTo>
                    <a:pt x="12613" y="9888"/>
                  </a:lnTo>
                  <a:lnTo>
                    <a:pt x="10414" y="8361"/>
                  </a:lnTo>
                  <a:lnTo>
                    <a:pt x="8678" y="6805"/>
                  </a:lnTo>
                  <a:lnTo>
                    <a:pt x="6943" y="5250"/>
                  </a:lnTo>
                  <a:lnTo>
                    <a:pt x="5323" y="3805"/>
                  </a:lnTo>
                  <a:lnTo>
                    <a:pt x="3818" y="2444"/>
                  </a:lnTo>
                  <a:lnTo>
                    <a:pt x="1967" y="116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7"/>
          <p:cNvSpPr txBox="1"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9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9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8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body" idx="2"/>
          </p:nvPr>
        </p:nvSpPr>
        <p:spPr>
          <a:xfrm>
            <a:off x="1257300" y="2909102"/>
            <a:ext cx="480060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body" idx="3"/>
          </p:nvPr>
        </p:nvSpPr>
        <p:spPr>
          <a:xfrm>
            <a:off x="6633864" y="2199633"/>
            <a:ext cx="480060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9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9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8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body" idx="4"/>
          </p:nvPr>
        </p:nvSpPr>
        <p:spPr>
          <a:xfrm>
            <a:off x="6633864" y="2909102"/>
            <a:ext cx="480060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9" name="Google Shape;59;p7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9" title="right scallop background shape"/>
          <p:cNvSpPr/>
          <p:nvPr/>
        </p:nvSpPr>
        <p:spPr>
          <a:xfrm>
            <a:off x="7389812" y="0"/>
            <a:ext cx="4802188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67" name="Google Shape;67;p9"/>
          <p:cNvSpPr txBox="1"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9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1"/>
          </p:nvPr>
        </p:nvSpPr>
        <p:spPr>
          <a:xfrm>
            <a:off x="765051" y="920377"/>
            <a:ext cx="6158418" cy="498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4318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4064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Cabin"/>
              <a:buChar char="–"/>
              <a:defRPr sz="2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810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Cabin"/>
              <a:buChar char="–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Cabin"/>
              <a:buChar char="–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Cabin"/>
              <a:buChar char="–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body" idx="2"/>
          </p:nvPr>
        </p:nvSpPr>
        <p:spPr>
          <a:xfrm>
            <a:off x="8337885" y="1741336"/>
            <a:ext cx="3092115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6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0" name="Google Shape;70;p9"/>
          <p:cNvSpPr txBox="1">
            <a:spLocks noGrp="1"/>
          </p:cNvSpPr>
          <p:nvPr>
            <p:ph type="dt" idx="10"/>
          </p:nvPr>
        </p:nvSpPr>
        <p:spPr>
          <a:xfrm>
            <a:off x="765051" y="6375679"/>
            <a:ext cx="1233355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1" name="Google Shape;71;p9"/>
          <p:cNvSpPr txBox="1">
            <a:spLocks noGrp="1"/>
          </p:cNvSpPr>
          <p:nvPr>
            <p:ph type="ftr" idx="11"/>
          </p:nvPr>
        </p:nvSpPr>
        <p:spPr>
          <a:xfrm>
            <a:off x="2103620" y="6375679"/>
            <a:ext cx="348217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2" name="Google Shape;72;p9"/>
          <p:cNvSpPr txBox="1">
            <a:spLocks noGrp="1"/>
          </p:cNvSpPr>
          <p:nvPr>
            <p:ph type="sldNum" idx="12"/>
          </p:nvPr>
        </p:nvSpPr>
        <p:spPr>
          <a:xfrm>
            <a:off x="5691014" y="6375679"/>
            <a:ext cx="1232456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73" name="Google Shape;73;p9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0"/>
          <p:cNvSpPr>
            <a:spLocks noGrp="1"/>
          </p:cNvSpPr>
          <p:nvPr>
            <p:ph type="pic" idx="2"/>
          </p:nvPr>
        </p:nvSpPr>
        <p:spPr>
          <a:xfrm>
            <a:off x="283464" y="0"/>
            <a:ext cx="7355585" cy="6857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3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6" name="Google Shape;76;p10" title="right scallop background shape"/>
          <p:cNvSpPr/>
          <p:nvPr/>
        </p:nvSpPr>
        <p:spPr>
          <a:xfrm>
            <a:off x="7389812" y="0"/>
            <a:ext cx="4802188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77" name="Google Shape;77;p10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0"/>
          <p:cNvSpPr txBox="1"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9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9" name="Google Shape;79;p10"/>
          <p:cNvSpPr txBox="1">
            <a:spLocks noGrp="1"/>
          </p:cNvSpPr>
          <p:nvPr>
            <p:ph type="body" idx="1"/>
          </p:nvPr>
        </p:nvSpPr>
        <p:spPr>
          <a:xfrm>
            <a:off x="8337883" y="1741336"/>
            <a:ext cx="3092117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6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0" name="Google Shape;80;p10"/>
          <p:cNvSpPr txBox="1">
            <a:spLocks noGrp="1"/>
          </p:cNvSpPr>
          <p:nvPr>
            <p:ph type="dt" idx="10"/>
          </p:nvPr>
        </p:nvSpPr>
        <p:spPr>
          <a:xfrm>
            <a:off x="765950" y="6375679"/>
            <a:ext cx="1232456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1" name="Google Shape;81;p10"/>
          <p:cNvSpPr txBox="1">
            <a:spLocks noGrp="1"/>
          </p:cNvSpPr>
          <p:nvPr>
            <p:ph type="ftr" idx="11"/>
          </p:nvPr>
        </p:nvSpPr>
        <p:spPr>
          <a:xfrm>
            <a:off x="2103621" y="6375679"/>
            <a:ext cx="3482178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2" name="Google Shape;82;p10"/>
          <p:cNvSpPr txBox="1">
            <a:spLocks noGrp="1"/>
          </p:cNvSpPr>
          <p:nvPr>
            <p:ph type="sldNum" idx="12"/>
          </p:nvPr>
        </p:nvSpPr>
        <p:spPr>
          <a:xfrm>
            <a:off x="5687568" y="6375679"/>
            <a:ext cx="123444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1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body" idx="1"/>
          </p:nvPr>
        </p:nvSpPr>
        <p:spPr>
          <a:xfrm rot="5400000">
            <a:off x="4544043" y="-1006365"/>
            <a:ext cx="3593591" cy="101783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6" name="Google Shape;86;p11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7" name="Google Shape;87;p11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8" name="Google Shape;88;p11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2"/>
          <p:cNvSpPr txBox="1">
            <a:spLocks noGrp="1"/>
          </p:cNvSpPr>
          <p:nvPr>
            <p:ph type="title"/>
          </p:nvPr>
        </p:nvSpPr>
        <p:spPr>
          <a:xfrm rot="5400000">
            <a:off x="8012185" y="2436522"/>
            <a:ext cx="5600404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1" name="Google Shape;91;p12"/>
          <p:cNvSpPr txBox="1">
            <a:spLocks noGrp="1"/>
          </p:cNvSpPr>
          <p:nvPr>
            <p:ph type="body" idx="1"/>
          </p:nvPr>
        </p:nvSpPr>
        <p:spPr>
          <a:xfrm rot="5400000">
            <a:off x="2653390" y="-1013705"/>
            <a:ext cx="5600405" cy="83925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2" name="Google Shape;92;p12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3" name="Google Shape;93;p12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4" name="Google Shape;94;p12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15" name="Google Shape;15;p1" title="Left scallop edge"/>
          <p:cNvSpPr/>
          <p:nvPr/>
        </p:nvSpPr>
        <p:spPr>
          <a:xfrm>
            <a:off x="0" y="0"/>
            <a:ext cx="885825" cy="6858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96129" y="0"/>
                </a:lnTo>
                <a:lnTo>
                  <a:pt x="96344" y="1194"/>
                </a:lnTo>
                <a:lnTo>
                  <a:pt x="97419" y="2250"/>
                </a:lnTo>
                <a:lnTo>
                  <a:pt x="98924" y="3166"/>
                </a:lnTo>
                <a:lnTo>
                  <a:pt x="100860" y="3972"/>
                </a:lnTo>
                <a:lnTo>
                  <a:pt x="103010" y="4694"/>
                </a:lnTo>
                <a:lnTo>
                  <a:pt x="105591" y="5333"/>
                </a:lnTo>
                <a:lnTo>
                  <a:pt x="108172" y="6000"/>
                </a:lnTo>
                <a:lnTo>
                  <a:pt x="110752" y="6666"/>
                </a:lnTo>
                <a:lnTo>
                  <a:pt x="112903" y="7305"/>
                </a:lnTo>
                <a:lnTo>
                  <a:pt x="115053" y="8027"/>
                </a:lnTo>
                <a:lnTo>
                  <a:pt x="117204" y="8833"/>
                </a:lnTo>
                <a:lnTo>
                  <a:pt x="118709" y="9750"/>
                </a:lnTo>
                <a:lnTo>
                  <a:pt x="119569" y="10805"/>
                </a:lnTo>
                <a:lnTo>
                  <a:pt x="120000" y="12000"/>
                </a:lnTo>
                <a:lnTo>
                  <a:pt x="119569" y="13194"/>
                </a:lnTo>
                <a:lnTo>
                  <a:pt x="118709" y="14250"/>
                </a:lnTo>
                <a:lnTo>
                  <a:pt x="117204" y="15166"/>
                </a:lnTo>
                <a:lnTo>
                  <a:pt x="115053" y="15972"/>
                </a:lnTo>
                <a:lnTo>
                  <a:pt x="112903" y="16694"/>
                </a:lnTo>
                <a:lnTo>
                  <a:pt x="110752" y="17333"/>
                </a:lnTo>
                <a:lnTo>
                  <a:pt x="108172" y="18000"/>
                </a:lnTo>
                <a:lnTo>
                  <a:pt x="105591" y="18666"/>
                </a:lnTo>
                <a:lnTo>
                  <a:pt x="103010" y="19305"/>
                </a:lnTo>
                <a:lnTo>
                  <a:pt x="100860" y="20027"/>
                </a:lnTo>
                <a:lnTo>
                  <a:pt x="98924" y="20833"/>
                </a:lnTo>
                <a:lnTo>
                  <a:pt x="97419" y="21750"/>
                </a:lnTo>
                <a:lnTo>
                  <a:pt x="96344" y="22805"/>
                </a:lnTo>
                <a:lnTo>
                  <a:pt x="96129" y="24000"/>
                </a:lnTo>
                <a:lnTo>
                  <a:pt x="96344" y="25194"/>
                </a:lnTo>
                <a:lnTo>
                  <a:pt x="97419" y="26250"/>
                </a:lnTo>
                <a:lnTo>
                  <a:pt x="98924" y="27166"/>
                </a:lnTo>
                <a:lnTo>
                  <a:pt x="100860" y="27972"/>
                </a:lnTo>
                <a:lnTo>
                  <a:pt x="103010" y="28694"/>
                </a:lnTo>
                <a:lnTo>
                  <a:pt x="105591" y="29333"/>
                </a:lnTo>
                <a:lnTo>
                  <a:pt x="108172" y="30000"/>
                </a:lnTo>
                <a:lnTo>
                  <a:pt x="110752" y="30666"/>
                </a:lnTo>
                <a:lnTo>
                  <a:pt x="112903" y="31305"/>
                </a:lnTo>
                <a:lnTo>
                  <a:pt x="115053" y="32027"/>
                </a:lnTo>
                <a:lnTo>
                  <a:pt x="117204" y="32833"/>
                </a:lnTo>
                <a:lnTo>
                  <a:pt x="118709" y="33750"/>
                </a:lnTo>
                <a:lnTo>
                  <a:pt x="119569" y="34805"/>
                </a:lnTo>
                <a:lnTo>
                  <a:pt x="120000" y="36000"/>
                </a:lnTo>
                <a:lnTo>
                  <a:pt x="119569" y="37194"/>
                </a:lnTo>
                <a:lnTo>
                  <a:pt x="118709" y="38250"/>
                </a:lnTo>
                <a:lnTo>
                  <a:pt x="117204" y="39166"/>
                </a:lnTo>
                <a:lnTo>
                  <a:pt x="115053" y="39972"/>
                </a:lnTo>
                <a:lnTo>
                  <a:pt x="112903" y="40694"/>
                </a:lnTo>
                <a:lnTo>
                  <a:pt x="110752" y="41333"/>
                </a:lnTo>
                <a:lnTo>
                  <a:pt x="108172" y="42000"/>
                </a:lnTo>
                <a:lnTo>
                  <a:pt x="105591" y="42666"/>
                </a:lnTo>
                <a:lnTo>
                  <a:pt x="103010" y="43305"/>
                </a:lnTo>
                <a:lnTo>
                  <a:pt x="100860" y="44027"/>
                </a:lnTo>
                <a:lnTo>
                  <a:pt x="98924" y="44833"/>
                </a:lnTo>
                <a:lnTo>
                  <a:pt x="97419" y="45750"/>
                </a:lnTo>
                <a:lnTo>
                  <a:pt x="96344" y="46805"/>
                </a:lnTo>
                <a:lnTo>
                  <a:pt x="96129" y="48000"/>
                </a:lnTo>
                <a:lnTo>
                  <a:pt x="96344" y="49194"/>
                </a:lnTo>
                <a:lnTo>
                  <a:pt x="97419" y="50250"/>
                </a:lnTo>
                <a:lnTo>
                  <a:pt x="98924" y="51166"/>
                </a:lnTo>
                <a:lnTo>
                  <a:pt x="100860" y="51972"/>
                </a:lnTo>
                <a:lnTo>
                  <a:pt x="103010" y="52694"/>
                </a:lnTo>
                <a:lnTo>
                  <a:pt x="105591" y="53333"/>
                </a:lnTo>
                <a:lnTo>
                  <a:pt x="108172" y="54000"/>
                </a:lnTo>
                <a:lnTo>
                  <a:pt x="110752" y="54666"/>
                </a:lnTo>
                <a:lnTo>
                  <a:pt x="112903" y="55305"/>
                </a:lnTo>
                <a:lnTo>
                  <a:pt x="115053" y="56027"/>
                </a:lnTo>
                <a:lnTo>
                  <a:pt x="117204" y="56833"/>
                </a:lnTo>
                <a:lnTo>
                  <a:pt x="118709" y="57750"/>
                </a:lnTo>
                <a:lnTo>
                  <a:pt x="119569" y="58805"/>
                </a:lnTo>
                <a:lnTo>
                  <a:pt x="120000" y="59972"/>
                </a:lnTo>
                <a:lnTo>
                  <a:pt x="119569" y="61194"/>
                </a:lnTo>
                <a:lnTo>
                  <a:pt x="118709" y="62250"/>
                </a:lnTo>
                <a:lnTo>
                  <a:pt x="117204" y="63166"/>
                </a:lnTo>
                <a:lnTo>
                  <a:pt x="115053" y="63972"/>
                </a:lnTo>
                <a:lnTo>
                  <a:pt x="112903" y="64694"/>
                </a:lnTo>
                <a:lnTo>
                  <a:pt x="110752" y="65333"/>
                </a:lnTo>
                <a:lnTo>
                  <a:pt x="108172" y="66000"/>
                </a:lnTo>
                <a:lnTo>
                  <a:pt x="105591" y="66666"/>
                </a:lnTo>
                <a:lnTo>
                  <a:pt x="103010" y="67305"/>
                </a:lnTo>
                <a:lnTo>
                  <a:pt x="100860" y="68027"/>
                </a:lnTo>
                <a:lnTo>
                  <a:pt x="98924" y="68833"/>
                </a:lnTo>
                <a:lnTo>
                  <a:pt x="97419" y="69750"/>
                </a:lnTo>
                <a:lnTo>
                  <a:pt x="96344" y="70805"/>
                </a:lnTo>
                <a:lnTo>
                  <a:pt x="96129" y="72000"/>
                </a:lnTo>
                <a:lnTo>
                  <a:pt x="96344" y="73194"/>
                </a:lnTo>
                <a:lnTo>
                  <a:pt x="97419" y="74250"/>
                </a:lnTo>
                <a:lnTo>
                  <a:pt x="98924" y="75166"/>
                </a:lnTo>
                <a:lnTo>
                  <a:pt x="100860" y="75972"/>
                </a:lnTo>
                <a:lnTo>
                  <a:pt x="103010" y="76694"/>
                </a:lnTo>
                <a:lnTo>
                  <a:pt x="105591" y="77333"/>
                </a:lnTo>
                <a:lnTo>
                  <a:pt x="110752" y="78666"/>
                </a:lnTo>
                <a:lnTo>
                  <a:pt x="112903" y="79305"/>
                </a:lnTo>
                <a:lnTo>
                  <a:pt x="115053" y="80027"/>
                </a:lnTo>
                <a:lnTo>
                  <a:pt x="117204" y="80833"/>
                </a:lnTo>
                <a:lnTo>
                  <a:pt x="118709" y="81750"/>
                </a:lnTo>
                <a:lnTo>
                  <a:pt x="119569" y="82805"/>
                </a:lnTo>
                <a:lnTo>
                  <a:pt x="120000" y="84000"/>
                </a:lnTo>
                <a:lnTo>
                  <a:pt x="119569" y="85194"/>
                </a:lnTo>
                <a:lnTo>
                  <a:pt x="118709" y="86250"/>
                </a:lnTo>
                <a:lnTo>
                  <a:pt x="117204" y="87166"/>
                </a:lnTo>
                <a:lnTo>
                  <a:pt x="115053" y="87972"/>
                </a:lnTo>
                <a:lnTo>
                  <a:pt x="112903" y="88694"/>
                </a:lnTo>
                <a:lnTo>
                  <a:pt x="110752" y="89333"/>
                </a:lnTo>
                <a:lnTo>
                  <a:pt x="108172" y="90000"/>
                </a:lnTo>
                <a:lnTo>
                  <a:pt x="105591" y="90666"/>
                </a:lnTo>
                <a:lnTo>
                  <a:pt x="103010" y="91305"/>
                </a:lnTo>
                <a:lnTo>
                  <a:pt x="100860" y="92027"/>
                </a:lnTo>
                <a:lnTo>
                  <a:pt x="98924" y="92833"/>
                </a:lnTo>
                <a:lnTo>
                  <a:pt x="97419" y="93750"/>
                </a:lnTo>
                <a:lnTo>
                  <a:pt x="96344" y="94805"/>
                </a:lnTo>
                <a:lnTo>
                  <a:pt x="96129" y="96000"/>
                </a:lnTo>
                <a:lnTo>
                  <a:pt x="96344" y="97194"/>
                </a:lnTo>
                <a:lnTo>
                  <a:pt x="97419" y="98250"/>
                </a:lnTo>
                <a:lnTo>
                  <a:pt x="98924" y="99166"/>
                </a:lnTo>
                <a:lnTo>
                  <a:pt x="100860" y="99972"/>
                </a:lnTo>
                <a:lnTo>
                  <a:pt x="103010" y="100694"/>
                </a:lnTo>
                <a:lnTo>
                  <a:pt x="105591" y="101333"/>
                </a:lnTo>
                <a:lnTo>
                  <a:pt x="108172" y="102000"/>
                </a:lnTo>
                <a:lnTo>
                  <a:pt x="110752" y="102666"/>
                </a:lnTo>
                <a:lnTo>
                  <a:pt x="112903" y="103305"/>
                </a:lnTo>
                <a:lnTo>
                  <a:pt x="115053" y="104027"/>
                </a:lnTo>
                <a:lnTo>
                  <a:pt x="117204" y="104833"/>
                </a:lnTo>
                <a:lnTo>
                  <a:pt x="118709" y="105750"/>
                </a:lnTo>
                <a:lnTo>
                  <a:pt x="119569" y="106805"/>
                </a:lnTo>
                <a:lnTo>
                  <a:pt x="120000" y="108000"/>
                </a:lnTo>
                <a:lnTo>
                  <a:pt x="119569" y="109194"/>
                </a:lnTo>
                <a:lnTo>
                  <a:pt x="118709" y="110250"/>
                </a:lnTo>
                <a:lnTo>
                  <a:pt x="117204" y="111166"/>
                </a:lnTo>
                <a:lnTo>
                  <a:pt x="115053" y="111972"/>
                </a:lnTo>
                <a:lnTo>
                  <a:pt x="112903" y="112694"/>
                </a:lnTo>
                <a:lnTo>
                  <a:pt x="110752" y="113333"/>
                </a:lnTo>
                <a:lnTo>
                  <a:pt x="108172" y="114000"/>
                </a:lnTo>
                <a:lnTo>
                  <a:pt x="105591" y="114666"/>
                </a:lnTo>
                <a:lnTo>
                  <a:pt x="103010" y="115305"/>
                </a:lnTo>
                <a:lnTo>
                  <a:pt x="100860" y="116027"/>
                </a:lnTo>
                <a:lnTo>
                  <a:pt x="98924" y="116833"/>
                </a:lnTo>
                <a:lnTo>
                  <a:pt x="97419" y="117750"/>
                </a:lnTo>
                <a:lnTo>
                  <a:pt x="96344" y="118805"/>
                </a:lnTo>
                <a:lnTo>
                  <a:pt x="96129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16" name="Google Shape;16;p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7f9d4edd2b3b001ba6325a/rhannau-ymadrod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SESIWN 3</a:t>
            </a:r>
            <a:r>
              <a:rPr lang="cy-GB" sz="6000" b="0" i="0" u="none" strike="noStrike" cap="none" dirty="0">
                <a:latin typeface="Impact"/>
                <a:ea typeface="Impact"/>
                <a:cs typeface="Impact"/>
              </a:rPr>
              <a:t/>
            </a:r>
            <a:br>
              <a:rPr lang="cy-GB" sz="6000" b="0" i="0" u="none" strike="noStrike" cap="none" dirty="0">
                <a:latin typeface="Impact"/>
                <a:ea typeface="Impact"/>
                <a:cs typeface="Impact"/>
              </a:rPr>
            </a:b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ENWAU BENYWAIDD/GWRYWAIDD</a:t>
            </a:r>
            <a:endParaRPr sz="6000" b="0" i="0" u="none" strike="noStrike" cap="none" dirty="0">
              <a:latin typeface="Impact"/>
              <a:ea typeface="Impact"/>
              <a:cs typeface="Impact"/>
              <a:sym typeface="Impact"/>
            </a:endParaRPr>
          </a:p>
          <a:p>
            <a:r>
              <a:rPr lang="cy-GB" sz="6000" dirty="0"/>
              <a:t>TAR </a:t>
            </a:r>
            <a:r>
              <a:rPr lang="cy-GB" sz="6000" dirty="0" smtClean="0"/>
              <a:t>Uwchradd</a:t>
            </a:r>
            <a:r>
              <a:rPr lang="cy-GB" sz="6000" dirty="0"/>
              <a:t> </a:t>
            </a:r>
            <a:endParaRPr sz="6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400" cy="149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/>
              <a:t>Adolygu Rhannau Ymadrodd</a:t>
            </a:r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body" idx="1"/>
          </p:nvPr>
        </p:nvSpPr>
        <p:spPr>
          <a:xfrm>
            <a:off x="1494133" y="2320637"/>
            <a:ext cx="10178400" cy="359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cy-GB" dirty="0">
                <a:hlinkClick r:id="rId3"/>
              </a:rPr>
              <a:t>https://</a:t>
            </a:r>
            <a:r>
              <a:rPr lang="cy-GB" dirty="0" smtClean="0">
                <a:hlinkClick r:id="rId3"/>
              </a:rPr>
              <a:t>quizizz.com/admin/quiz/5d7f9d4edd2b3b001ba6325a/rhannau-ymadrodd</a:t>
            </a:r>
            <a:r>
              <a:rPr lang="cy-GB" dirty="0" smtClean="0"/>
              <a:t> 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Plygwch</a:t>
            </a:r>
            <a:r>
              <a:rPr lang="en-GB" dirty="0" smtClean="0"/>
              <a:t> </a:t>
            </a:r>
            <a:r>
              <a:rPr lang="en-GB" dirty="0" err="1" smtClean="0"/>
              <a:t>ddarn</a:t>
            </a:r>
            <a:r>
              <a:rPr lang="en-GB" dirty="0" smtClean="0"/>
              <a:t> o </a:t>
            </a:r>
            <a:r>
              <a:rPr lang="en-GB" dirty="0" err="1" smtClean="0"/>
              <a:t>bapur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hanner</a:t>
            </a:r>
            <a:r>
              <a:rPr lang="en-GB" dirty="0" smtClean="0"/>
              <a:t> </a:t>
            </a:r>
            <a:r>
              <a:rPr lang="en-GB" dirty="0" err="1" smtClean="0"/>
              <a:t>bedair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0661881"/>
              </p:ext>
            </p:extLst>
          </p:nvPr>
        </p:nvGraphicFramePr>
        <p:xfrm>
          <a:off x="1251678" y="2285999"/>
          <a:ext cx="10178324" cy="3593592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544581">
                  <a:extLst>
                    <a:ext uri="{9D8B030D-6E8A-4147-A177-3AD203B41FA5}">
                      <a16:colId xmlns:a16="http://schemas.microsoft.com/office/drawing/2014/main" val="2458048805"/>
                    </a:ext>
                  </a:extLst>
                </a:gridCol>
                <a:gridCol w="2544581">
                  <a:extLst>
                    <a:ext uri="{9D8B030D-6E8A-4147-A177-3AD203B41FA5}">
                      <a16:colId xmlns:a16="http://schemas.microsoft.com/office/drawing/2014/main" val="4294809185"/>
                    </a:ext>
                  </a:extLst>
                </a:gridCol>
                <a:gridCol w="2544581">
                  <a:extLst>
                    <a:ext uri="{9D8B030D-6E8A-4147-A177-3AD203B41FA5}">
                      <a16:colId xmlns:a16="http://schemas.microsoft.com/office/drawing/2014/main" val="1476876558"/>
                    </a:ext>
                  </a:extLst>
                </a:gridCol>
                <a:gridCol w="2544581">
                  <a:extLst>
                    <a:ext uri="{9D8B030D-6E8A-4147-A177-3AD203B41FA5}">
                      <a16:colId xmlns:a16="http://schemas.microsoft.com/office/drawing/2014/main" val="2334807370"/>
                    </a:ext>
                  </a:extLst>
                </a:gridCol>
              </a:tblGrid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066462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9125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344568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518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 smtClean="0"/>
              <a:t>Ysgrifennwch</a:t>
            </a:r>
            <a:r>
              <a:rPr lang="en-GB" sz="4800" dirty="0" smtClean="0"/>
              <a:t> 16 </a:t>
            </a:r>
            <a:r>
              <a:rPr lang="en-GB" sz="4800" dirty="0" err="1" smtClean="0"/>
              <a:t>enw</a:t>
            </a:r>
            <a:r>
              <a:rPr lang="en-GB" sz="4800" dirty="0" smtClean="0"/>
              <a:t> </a:t>
            </a:r>
            <a:r>
              <a:rPr lang="en-GB" sz="4800" dirty="0" err="1" smtClean="0"/>
              <a:t>unigol</a:t>
            </a:r>
            <a:r>
              <a:rPr lang="en-GB" sz="4800" dirty="0" smtClean="0"/>
              <a:t> </a:t>
            </a:r>
            <a:r>
              <a:rPr lang="en-GB" sz="4800" dirty="0" err="1" smtClean="0"/>
              <a:t>fyddech</a:t>
            </a:r>
            <a:r>
              <a:rPr lang="en-GB" sz="4800" dirty="0" smtClean="0"/>
              <a:t> </a:t>
            </a:r>
            <a:r>
              <a:rPr lang="en-GB" sz="4800" dirty="0" err="1" smtClean="0"/>
              <a:t>chi’n</a:t>
            </a:r>
            <a:r>
              <a:rPr lang="en-GB" sz="4800" dirty="0" smtClean="0"/>
              <a:t> </a:t>
            </a:r>
            <a:r>
              <a:rPr lang="en-GB" sz="4800" dirty="0" err="1" smtClean="0"/>
              <a:t>gweld</a:t>
            </a:r>
            <a:r>
              <a:rPr lang="en-GB" sz="4800" dirty="0" smtClean="0"/>
              <a:t> </a:t>
            </a:r>
            <a:r>
              <a:rPr lang="en-GB" sz="4800" dirty="0" err="1" smtClean="0"/>
              <a:t>mewn</a:t>
            </a:r>
            <a:r>
              <a:rPr lang="en-GB" sz="4800" dirty="0" smtClean="0"/>
              <a:t> </a:t>
            </a:r>
            <a:r>
              <a:rPr lang="en-GB" sz="4800" dirty="0" err="1" smtClean="0"/>
              <a:t>ystafell</a:t>
            </a:r>
            <a:r>
              <a:rPr lang="en-GB" sz="4800" dirty="0" smtClean="0"/>
              <a:t> </a:t>
            </a:r>
            <a:r>
              <a:rPr lang="en-GB" sz="4800" dirty="0" err="1" smtClean="0"/>
              <a:t>ddosbarth</a:t>
            </a:r>
            <a:endParaRPr lang="cy-GB" sz="4800" dirty="0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567" y="1825288"/>
            <a:ext cx="6589221" cy="503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457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eiriadur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gwrywaidd</a:t>
            </a:r>
            <a:r>
              <a:rPr lang="en-GB" dirty="0" smtClean="0"/>
              <a:t> neu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benywaidd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926" y="2108055"/>
            <a:ext cx="2709430" cy="4064145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0936" y="2108055"/>
            <a:ext cx="2904478" cy="4050983"/>
          </a:xfrm>
          <a:prstGeom prst="rect">
            <a:avLst/>
          </a:prstGeom>
        </p:spPr>
      </p:pic>
      <p:sp>
        <p:nvSpPr>
          <p:cNvPr id="6" name="Blwch Testun 5"/>
          <p:cNvSpPr txBox="1"/>
          <p:nvPr/>
        </p:nvSpPr>
        <p:spPr>
          <a:xfrm>
            <a:off x="8024552" y="2435022"/>
            <a:ext cx="31366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err="1" smtClean="0"/>
              <a:t>Dau</a:t>
            </a:r>
            <a:r>
              <a:rPr lang="en-GB" sz="6600" dirty="0" smtClean="0"/>
              <a:t>?</a:t>
            </a:r>
          </a:p>
          <a:p>
            <a:endParaRPr lang="en-GB" sz="6600" dirty="0"/>
          </a:p>
          <a:p>
            <a:r>
              <a:rPr lang="en-GB" sz="6600" dirty="0" err="1" smtClean="0"/>
              <a:t>Dwy</a:t>
            </a:r>
            <a:r>
              <a:rPr lang="en-GB" sz="6600" dirty="0"/>
              <a:t>?</a:t>
            </a:r>
            <a:endParaRPr lang="cy-GB" sz="6600" dirty="0"/>
          </a:p>
        </p:txBody>
      </p:sp>
      <p:sp>
        <p:nvSpPr>
          <p:cNvPr id="7" name="Blwch Testun 6"/>
          <p:cNvSpPr txBox="1"/>
          <p:nvPr/>
        </p:nvSpPr>
        <p:spPr>
          <a:xfrm>
            <a:off x="2460568" y="6291076"/>
            <a:ext cx="6993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e</a:t>
            </a:r>
            <a:r>
              <a:rPr lang="en-GB" sz="2400" dirty="0" err="1" smtClean="0"/>
              <a:t>g</a:t>
            </a:r>
            <a:r>
              <a:rPr lang="en-GB" sz="2400" dirty="0" smtClean="0"/>
              <a:t> = </a:t>
            </a:r>
            <a:r>
              <a:rPr lang="en-GB" sz="2400" dirty="0" err="1" smtClean="0"/>
              <a:t>enw</a:t>
            </a:r>
            <a:r>
              <a:rPr lang="en-GB" sz="2400" dirty="0" smtClean="0"/>
              <a:t> </a:t>
            </a:r>
            <a:r>
              <a:rPr lang="en-GB" sz="2400" dirty="0" err="1" smtClean="0"/>
              <a:t>gwrywaidd</a:t>
            </a:r>
            <a:r>
              <a:rPr lang="en-GB" sz="2400" dirty="0" smtClean="0"/>
              <a:t>         </a:t>
            </a:r>
            <a:r>
              <a:rPr lang="en-GB" sz="2400" dirty="0" err="1" smtClean="0"/>
              <a:t>eb</a:t>
            </a:r>
            <a:r>
              <a:rPr lang="en-GB" sz="2400" dirty="0" smtClean="0"/>
              <a:t> = </a:t>
            </a:r>
            <a:r>
              <a:rPr lang="en-GB" sz="2400" dirty="0" err="1" smtClean="0"/>
              <a:t>enw</a:t>
            </a:r>
            <a:r>
              <a:rPr lang="en-GB" sz="2400" dirty="0" smtClean="0"/>
              <a:t> </a:t>
            </a:r>
            <a:r>
              <a:rPr lang="en-GB" sz="2400" dirty="0" err="1" smtClean="0"/>
              <a:t>benywaidd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296442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6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ENWAU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graphicFrame>
        <p:nvGraphicFramePr>
          <p:cNvPr id="119" name="Google Shape;119;p16"/>
          <p:cNvGraphicFramePr/>
          <p:nvPr/>
        </p:nvGraphicFramePr>
        <p:xfrm>
          <a:off x="1250950" y="1874517"/>
          <a:ext cx="10179050" cy="3967480"/>
        </p:xfrm>
        <a:graphic>
          <a:graphicData uri="http://schemas.openxmlformats.org/drawingml/2006/table">
            <a:tbl>
              <a:tblPr>
                <a:noFill/>
                <a:tableStyleId>{8C067564-50D8-4A03-B538-874F5190E3EC}</a:tableStyleId>
              </a:tblPr>
              <a:tblGrid>
                <a:gridCol w="10179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841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Yn y Gymraeg, </a:t>
                      </a:r>
                      <a:r>
                        <a:rPr lang="cy-GB" sz="2800" b="1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mae pob enw yn wrywaidd, yn fenywaidd neu’n lluosog</a:t>
                      </a: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.  Fel arfer, rydym yn gallu gweld enwau, e.e. ci, coeden, bwced.</a:t>
                      </a:r>
                      <a:endParaRPr sz="2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Os yw enw benywaidd unigol yn dod ar ôl ‘y’ neu ‘’r’, mae llythyren gyntaf yr enw yn newid, e.e. y </a:t>
                      </a:r>
                      <a:r>
                        <a:rPr lang="cy-GB" sz="2800" b="1" u="none" strike="noStrike" cap="none">
                          <a:solidFill>
                            <a:srgbClr val="FF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ath, i’r </a:t>
                      </a:r>
                      <a:r>
                        <a:rPr lang="cy-GB" sz="2800" b="1" u="none" strike="noStrike" cap="none">
                          <a:solidFill>
                            <a:srgbClr val="FF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otel.  </a:t>
                      </a:r>
                      <a:r>
                        <a:rPr lang="cy-GB" sz="2800" b="1" u="none" strike="noStrike" cap="none">
                          <a:solidFill>
                            <a:srgbClr val="FF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Y treiglad meddal</a:t>
                      </a:r>
                      <a:r>
                        <a:rPr lang="cy-GB" sz="2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 yw’r enw ar y newid yma.</a:t>
                      </a:r>
                      <a:endParaRPr sz="2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114300" marR="114300" marT="0" marB="0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2133601" y="609600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sz="51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rPr>
              <a:t>CENEDL ENWAU</a:t>
            </a:r>
            <a:endParaRPr/>
          </a:p>
        </p:txBody>
      </p:sp>
      <p:sp>
        <p:nvSpPr>
          <p:cNvPr id="125" name="Google Shape;125;p17"/>
          <p:cNvSpPr txBox="1">
            <a:spLocks noGrp="1"/>
          </p:cNvSpPr>
          <p:nvPr>
            <p:ph type="body" idx="1"/>
          </p:nvPr>
        </p:nvSpPr>
        <p:spPr>
          <a:xfrm>
            <a:off x="2133600" y="2051951"/>
            <a:ext cx="7128000" cy="441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Mae gan bob enw yn y Gymraeg </a:t>
            </a:r>
            <a:r>
              <a:rPr lang="cy-GB" sz="2000" b="0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genedl</a:t>
            </a: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, hynny yw, mae naill ai’n </a:t>
            </a:r>
            <a:r>
              <a:rPr lang="cy-GB" sz="2000" b="0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fenywaidd </a:t>
            </a: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neu’n </a:t>
            </a:r>
            <a:r>
              <a:rPr lang="cy-GB" sz="2000" b="0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wrywaidd. </a:t>
            </a: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Yn y geiriadur dynodir cenedl enw fel hyn:</a:t>
            </a:r>
            <a:endParaRPr sz="2000" b="0" i="0" u="none" strike="noStrike" cap="none">
              <a:solidFill>
                <a:srgbClr val="595959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eg – enw gwrywaidd e.e. plentyn</a:t>
            </a:r>
            <a:endParaRPr/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eb – enw benywaidd e.e. coeden</a:t>
            </a:r>
            <a:endParaRPr sz="2000" b="0" i="0" u="none" strike="noStrike" cap="none">
              <a:solidFill>
                <a:srgbClr val="595959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8"/>
          <p:cNvSpPr txBox="1">
            <a:spLocks noGrp="1"/>
          </p:cNvSpPr>
          <p:nvPr>
            <p:ph type="title"/>
          </p:nvPr>
        </p:nvSpPr>
        <p:spPr>
          <a:xfrm>
            <a:off x="2133601" y="609600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Lucida Sans"/>
              <a:buNone/>
            </a:pPr>
            <a:r>
              <a:rPr lang="cy-GB" sz="5100" b="0" i="0" u="none" strike="noStrike" cap="none">
                <a:solidFill>
                  <a:srgbClr val="000000"/>
                </a:solidFill>
                <a:latin typeface="Lucida Sans"/>
                <a:ea typeface="Lucida Sans"/>
                <a:cs typeface="Lucida Sans"/>
                <a:sym typeface="Lucida Sans"/>
              </a:rPr>
              <a:t>CENEDL ENWAU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31" name="Google Shape;131;p18"/>
          <p:cNvSpPr txBox="1">
            <a:spLocks noGrp="1"/>
          </p:cNvSpPr>
          <p:nvPr>
            <p:ph type="body" idx="1"/>
          </p:nvPr>
        </p:nvSpPr>
        <p:spPr>
          <a:xfrm>
            <a:off x="2133600" y="2160602"/>
            <a:ext cx="8303100" cy="444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Serch hynny, mae cenedl rhai geiriau yn amrywio yn ôl ardal neu dafodiaith.</a:t>
            </a:r>
            <a:endParaRPr sz="1850" b="0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50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Er enghraifft, mae’r gair </a:t>
            </a:r>
            <a:r>
              <a:rPr lang="cy-GB" sz="1850" b="0" i="1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munud </a:t>
            </a:r>
            <a:r>
              <a:rPr lang="cy-GB" sz="185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yn tueddu i fod yn wrywaidd yn y Gogledd ac yn fenywaidd yn y De.  </a:t>
            </a:r>
            <a:endParaRPr sz="1850" b="0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50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1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Gogledd – dau funud; y munud hwnnw            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1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 De – dwy funud; y funud honno</a:t>
            </a:r>
            <a:endParaRPr sz="1850" b="1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9"/>
          <p:cNvSpPr txBox="1">
            <a:spLocks noGrp="1"/>
          </p:cNvSpPr>
          <p:nvPr>
            <p:ph type="title"/>
          </p:nvPr>
        </p:nvSpPr>
        <p:spPr>
          <a:xfrm>
            <a:off x="2133601" y="609600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Lucida Sans"/>
              <a:buNone/>
            </a:pPr>
            <a:r>
              <a:rPr lang="cy-GB" sz="5100" b="0" i="0" u="none" strike="noStrike" cap="none">
                <a:solidFill>
                  <a:srgbClr val="000000"/>
                </a:solidFill>
                <a:latin typeface="Lucida Sans"/>
                <a:ea typeface="Lucida Sans"/>
                <a:cs typeface="Lucida Sans"/>
                <a:sym typeface="Lucida Sans"/>
              </a:rPr>
              <a:t>CENEDL ENWAU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37" name="Google Shape;137;p19"/>
          <p:cNvSpPr txBox="1">
            <a:spLocks noGrp="1"/>
          </p:cNvSpPr>
          <p:nvPr>
            <p:ph type="body" idx="1"/>
          </p:nvPr>
        </p:nvSpPr>
        <p:spPr>
          <a:xfrm>
            <a:off x="2477025" y="1930400"/>
            <a:ext cx="6471300" cy="388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Yn y geiriadur, defnyddir </a:t>
            </a:r>
            <a:r>
              <a:rPr lang="cy-GB" sz="2000" b="1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egb</a:t>
            </a:r>
            <a:r>
              <a:rPr lang="cy-GB" sz="2000" b="0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 </a:t>
            </a: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i</a:t>
            </a:r>
            <a:r>
              <a:rPr lang="cy-GB" sz="2000" b="0" i="1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 </a:t>
            </a:r>
            <a:r>
              <a:rPr lang="cy-GB" sz="20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ddynodi enw a all fod naill ai’n  wrywaidd neu’n fenywaidd.</a:t>
            </a:r>
            <a:endParaRPr sz="2000" b="0" i="0" u="none" strike="noStrike" cap="none">
              <a:solidFill>
                <a:srgbClr val="595959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/>
          <p:nvPr/>
        </p:nvSpPr>
        <p:spPr>
          <a:xfrm>
            <a:off x="1919288" y="885486"/>
            <a:ext cx="8424863" cy="287972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21"/>
          <p:cNvSpPr/>
          <p:nvPr/>
        </p:nvSpPr>
        <p:spPr>
          <a:xfrm>
            <a:off x="2995523" y="2967325"/>
            <a:ext cx="51804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5400" b="1">
                <a:solidFill>
                  <a:srgbClr val="0000FF"/>
                </a:solidFill>
                <a:latin typeface="Cabin"/>
                <a:ea typeface="Cabin"/>
                <a:cs typeface="Cabin"/>
                <a:sym typeface="Cabin"/>
              </a:rPr>
              <a:t>Gwr</a:t>
            </a:r>
            <a:r>
              <a:rPr lang="cy-GB" sz="5400" b="1" i="0" u="none" strike="noStrike" cap="none">
                <a:solidFill>
                  <a:srgbClr val="452739"/>
                </a:solidFill>
                <a:latin typeface="Cabin"/>
                <a:ea typeface="Cabin"/>
                <a:cs typeface="Cabin"/>
                <a:sym typeface="Cabin"/>
              </a:rPr>
              <a:t> </a:t>
            </a:r>
            <a:r>
              <a:rPr lang="cy-GB" sz="5400" b="1" i="0" u="none" strike="noStrike" cap="none">
                <a:solidFill>
                  <a:srgbClr val="00B050"/>
                </a:solidFill>
                <a:latin typeface="Cabin"/>
                <a:ea typeface="Cabin"/>
                <a:cs typeface="Cabin"/>
                <a:sym typeface="Cabin"/>
              </a:rPr>
              <a:t>neu</a:t>
            </a:r>
            <a:r>
              <a:rPr lang="cy-GB" sz="5400" b="1" i="0" u="none" strike="noStrike" cap="none">
                <a:solidFill>
                  <a:srgbClr val="452739"/>
                </a:solidFill>
                <a:latin typeface="Cabin"/>
                <a:ea typeface="Cabin"/>
                <a:cs typeface="Cabin"/>
                <a:sym typeface="Cabin"/>
              </a:rPr>
              <a:t> </a:t>
            </a:r>
            <a:r>
              <a:rPr lang="cy-GB" sz="5400" b="1">
                <a:solidFill>
                  <a:srgbClr val="FF33CC"/>
                </a:solidFill>
                <a:latin typeface="Cabin"/>
                <a:ea typeface="Cabin"/>
                <a:cs typeface="Cabin"/>
                <a:sym typeface="Cabin"/>
              </a:rPr>
              <a:t>Ben</a:t>
            </a:r>
            <a:r>
              <a:rPr lang="cy-GB" sz="5400" b="1" i="0" u="none" strike="noStrike" cap="none">
                <a:solidFill>
                  <a:srgbClr val="00B050"/>
                </a:solidFill>
                <a:latin typeface="Cabin"/>
                <a:ea typeface="Cabin"/>
                <a:cs typeface="Cabin"/>
                <a:sym typeface="Cabin"/>
              </a:rPr>
              <a:t>?</a:t>
            </a:r>
            <a:endParaRPr/>
          </a:p>
        </p:txBody>
      </p:sp>
      <p:sp>
        <p:nvSpPr>
          <p:cNvPr id="151" name="Google Shape;151;p21"/>
          <p:cNvSpPr/>
          <p:nvPr/>
        </p:nvSpPr>
        <p:spPr>
          <a:xfrm>
            <a:off x="1847851" y="3789364"/>
            <a:ext cx="8424863" cy="287972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21"/>
          <p:cNvSpPr/>
          <p:nvPr/>
        </p:nvSpPr>
        <p:spPr>
          <a:xfrm>
            <a:off x="4583832" y="260648"/>
            <a:ext cx="3384376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>
                <a:solidFill>
                  <a:srgbClr val="0000FF"/>
                </a:solidFill>
                <a:latin typeface="Cabin"/>
                <a:ea typeface="Cabin"/>
                <a:cs typeface="Cabin"/>
                <a:sym typeface="Cabin"/>
              </a:rPr>
              <a:t>Gwrywaidd</a:t>
            </a:r>
            <a:endParaRPr sz="4000" b="1" i="0" u="none" strike="noStrike" cap="none">
              <a:solidFill>
                <a:srgbClr val="0000FF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53" name="Google Shape;153;p21"/>
          <p:cNvSpPr txBox="1"/>
          <p:nvPr/>
        </p:nvSpPr>
        <p:spPr>
          <a:xfrm>
            <a:off x="2063751" y="1125539"/>
            <a:ext cx="2519363" cy="1754187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>
                <a:solidFill>
                  <a:srgbClr val="0000CC"/>
                </a:solidFill>
                <a:latin typeface="Calibri"/>
                <a:ea typeface="Calibri"/>
                <a:cs typeface="Calibri"/>
                <a:sym typeface="Calibri"/>
              </a:rPr>
              <a:t>Dim treiglad ar ôl ‘y’: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achgen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oleg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rws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21"/>
          <p:cNvSpPr txBox="1"/>
          <p:nvPr/>
        </p:nvSpPr>
        <p:spPr>
          <a:xfrm>
            <a:off x="4727575" y="1125539"/>
            <a:ext cx="2808288" cy="1754187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 smtClean="0">
                <a:solidFill>
                  <a:srgbClr val="0000CC"/>
                </a:solidFill>
                <a:latin typeface="Calibri"/>
                <a:ea typeface="Calibri"/>
                <a:cs typeface="Calibri"/>
                <a:sym typeface="Calibri"/>
              </a:rPr>
              <a:t>Ansoddair ddim yn treiglo ar </a:t>
            </a:r>
            <a:r>
              <a:rPr lang="cy-GB" sz="1800" b="1" i="0" u="none" strike="noStrike" cap="none" dirty="0">
                <a:solidFill>
                  <a:srgbClr val="0000CC"/>
                </a:solidFill>
                <a:latin typeface="Calibri"/>
                <a:ea typeface="Calibri"/>
                <a:cs typeface="Calibri"/>
                <a:sym typeface="Calibri"/>
              </a:rPr>
              <a:t>ôl </a:t>
            </a:r>
            <a:r>
              <a:rPr lang="cy-GB" sz="1800" b="1" i="0" u="none" strike="noStrike" cap="none" dirty="0" smtClean="0">
                <a:solidFill>
                  <a:srgbClr val="0000CC"/>
                </a:solidFill>
                <a:latin typeface="Calibri"/>
                <a:ea typeface="Calibri"/>
                <a:cs typeface="Calibri"/>
                <a:sym typeface="Calibri"/>
              </a:rPr>
              <a:t>enw benywaidd: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bachgen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</a:t>
            </a:r>
            <a:endParaRPr b="1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 coleg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mawr</a:t>
            </a:r>
            <a:endParaRPr sz="18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drws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melyn</a:t>
            </a:r>
            <a:endParaRPr sz="18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21"/>
          <p:cNvSpPr txBox="1"/>
          <p:nvPr/>
        </p:nvSpPr>
        <p:spPr>
          <a:xfrm>
            <a:off x="7680326" y="1125539"/>
            <a:ext cx="2519363" cy="1754187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>
                <a:solidFill>
                  <a:srgbClr val="0000CC"/>
                </a:solidFill>
                <a:latin typeface="Calibri"/>
                <a:ea typeface="Calibri"/>
                <a:cs typeface="Calibri"/>
                <a:sym typeface="Calibri"/>
              </a:rPr>
              <a:t>Rhifau Mr + y gair: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dau + TM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tri + TLl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pedwar + x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21"/>
          <p:cNvSpPr/>
          <p:nvPr/>
        </p:nvSpPr>
        <p:spPr>
          <a:xfrm>
            <a:off x="5663941" y="3861050"/>
            <a:ext cx="35133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dirty="0">
                <a:solidFill>
                  <a:srgbClr val="FF33CC"/>
                </a:solidFill>
                <a:latin typeface="Cabin"/>
                <a:ea typeface="Cabin"/>
                <a:cs typeface="Cabin"/>
                <a:sym typeface="Cabin"/>
              </a:rPr>
              <a:t>Benywaidd</a:t>
            </a:r>
            <a:endParaRPr sz="4000" b="1" i="0" u="none" strike="noStrike" cap="none" dirty="0">
              <a:solidFill>
                <a:srgbClr val="00B050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57" name="Google Shape;157;p21"/>
          <p:cNvSpPr txBox="1"/>
          <p:nvPr/>
        </p:nvSpPr>
        <p:spPr>
          <a:xfrm>
            <a:off x="1919288" y="4292601"/>
            <a:ext cx="2520950" cy="2278063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Treiglad meddal ar ôl ‘y’: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ferch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ddesg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gath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</a:t>
            </a:r>
            <a:r>
              <a:rPr lang="cy-GB" sz="16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x ‘ll/rh’ </a:t>
            </a:r>
            <a:r>
              <a:rPr lang="cy-GB"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 y rhaglen</a:t>
            </a:r>
            <a:endParaRPr/>
          </a:p>
        </p:txBody>
      </p:sp>
      <p:sp>
        <p:nvSpPr>
          <p:cNvPr id="158" name="Google Shape;158;p21"/>
          <p:cNvSpPr txBox="1"/>
          <p:nvPr/>
        </p:nvSpPr>
        <p:spPr>
          <a:xfrm>
            <a:off x="4656139" y="4549775"/>
            <a:ext cx="2808287" cy="1477328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dirty="0" smtClean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Ansoddair yn treiglo’n feddal ar ôl enw benywaidd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0" i="0" u="none" strike="noStrike" cap="none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ferch </a:t>
            </a:r>
            <a:r>
              <a:rPr lang="cy-GB" sz="1800" b="1" i="0" u="none" strike="noStrike" cap="none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glyfar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y</a:t>
            </a:r>
            <a:r>
              <a:rPr lang="en-GB" sz="1800" dirty="0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 </a:t>
            </a:r>
            <a:r>
              <a:rPr lang="en-GB" sz="1800" dirty="0" err="1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ddesg</a:t>
            </a:r>
            <a:r>
              <a:rPr lang="en-GB" sz="1800" dirty="0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 </a:t>
            </a:r>
            <a:r>
              <a:rPr lang="en-GB" sz="1800" b="1" dirty="0" err="1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fawr</a:t>
            </a:r>
            <a:endParaRPr lang="en-GB" sz="1800" b="1" dirty="0" smtClean="0">
              <a:solidFill>
                <a:schemeClr val="dk1"/>
              </a:solidFill>
              <a:latin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y</a:t>
            </a:r>
            <a:r>
              <a:rPr lang="en-GB" sz="1800" dirty="0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 </a:t>
            </a:r>
            <a:r>
              <a:rPr lang="en-GB" sz="1800" dirty="0" err="1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gath</a:t>
            </a:r>
            <a:r>
              <a:rPr lang="en-GB" sz="1800" dirty="0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 </a:t>
            </a:r>
            <a:r>
              <a:rPr lang="en-GB" sz="1800" b="1" dirty="0" err="1" smtClean="0">
                <a:solidFill>
                  <a:schemeClr val="dk1"/>
                </a:solidFill>
                <a:latin typeface="Calibri"/>
                <a:cs typeface="Calibri"/>
                <a:sym typeface="Calibri"/>
              </a:rPr>
              <a:t>ddu</a:t>
            </a:r>
            <a:endParaRPr b="1" dirty="0"/>
          </a:p>
        </p:txBody>
      </p:sp>
      <p:sp>
        <p:nvSpPr>
          <p:cNvPr id="159" name="Google Shape;159;p21"/>
          <p:cNvSpPr txBox="1"/>
          <p:nvPr/>
        </p:nvSpPr>
        <p:spPr>
          <a:xfrm>
            <a:off x="7680326" y="4724401"/>
            <a:ext cx="2519363" cy="1755775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Rhifau Mrs + y gair: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dwy + TM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tair + X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pedair + X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2"/>
          <p:cNvSpPr/>
          <p:nvPr/>
        </p:nvSpPr>
        <p:spPr>
          <a:xfrm>
            <a:off x="3503712" y="3212976"/>
            <a:ext cx="5184576" cy="755898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12700" cap="flat" cmpd="sng">
                  <a:solidFill>
                    <a:srgbClr val="EAEAEA"/>
                  </a:solidFill>
                  <a:prstDash val="solid"/>
                  <a:round/>
                  <a:headEnd type="none" w="sm" len="sm"/>
                  <a:tailEnd type="none" w="sm" len="sm"/>
                </a:ln>
                <a:gradFill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0"/>
                </a:gradFill>
                <a:latin typeface="Arial Black"/>
              </a:rPr>
              <a:t>Defnyddio ‘y’ / ’r = the</a:t>
            </a:r>
          </a:p>
        </p:txBody>
      </p:sp>
      <p:sp>
        <p:nvSpPr>
          <p:cNvPr id="165" name="Google Shape;165;p22"/>
          <p:cNvSpPr/>
          <p:nvPr/>
        </p:nvSpPr>
        <p:spPr>
          <a:xfrm>
            <a:off x="1847851" y="188914"/>
            <a:ext cx="8424863" cy="287972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  <p:sp>
        <p:nvSpPr>
          <p:cNvPr id="166" name="Google Shape;166;p22"/>
          <p:cNvSpPr txBox="1"/>
          <p:nvPr/>
        </p:nvSpPr>
        <p:spPr>
          <a:xfrm>
            <a:off x="3359151" y="260351"/>
            <a:ext cx="5832475" cy="461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y + enw benywaidd unigol</a:t>
            </a:r>
            <a:endParaRPr/>
          </a:p>
        </p:txBody>
      </p:sp>
      <p:sp>
        <p:nvSpPr>
          <p:cNvPr id="167" name="Google Shape;167;p22"/>
          <p:cNvSpPr/>
          <p:nvPr/>
        </p:nvSpPr>
        <p:spPr>
          <a:xfrm>
            <a:off x="5880101" y="4076700"/>
            <a:ext cx="4354513" cy="252095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22"/>
          <p:cNvSpPr txBox="1"/>
          <p:nvPr/>
        </p:nvSpPr>
        <p:spPr>
          <a:xfrm>
            <a:off x="6672263" y="4149725"/>
            <a:ext cx="3313112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y + enw lluosog</a:t>
            </a:r>
            <a:endParaRPr/>
          </a:p>
        </p:txBody>
      </p:sp>
      <p:sp>
        <p:nvSpPr>
          <p:cNvPr id="169" name="Google Shape;169;p22"/>
          <p:cNvSpPr/>
          <p:nvPr/>
        </p:nvSpPr>
        <p:spPr>
          <a:xfrm>
            <a:off x="1774826" y="4076700"/>
            <a:ext cx="4176713" cy="252095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2"/>
          <p:cNvSpPr txBox="1"/>
          <p:nvPr/>
        </p:nvSpPr>
        <p:spPr>
          <a:xfrm>
            <a:off x="1919289" y="4221163"/>
            <a:ext cx="3944937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>
                <a:solidFill>
                  <a:srgbClr val="3333FF"/>
                </a:solidFill>
                <a:latin typeface="Calibri"/>
                <a:ea typeface="Calibri"/>
                <a:cs typeface="Calibri"/>
                <a:sym typeface="Calibri"/>
              </a:rPr>
              <a:t>y + enw gwrywaidd</a:t>
            </a:r>
            <a:endParaRPr/>
          </a:p>
        </p:txBody>
      </p:sp>
      <p:sp>
        <p:nvSpPr>
          <p:cNvPr id="171" name="Google Shape;171;p22"/>
          <p:cNvSpPr txBox="1"/>
          <p:nvPr/>
        </p:nvSpPr>
        <p:spPr>
          <a:xfrm>
            <a:off x="2063751" y="981075"/>
            <a:ext cx="7993063" cy="20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sng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</a:t>
            </a: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‘y’ </a:t>
            </a:r>
            <a:r>
              <a:rPr lang="cy-GB" sz="1800" b="1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18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adair			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dd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awns	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b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rifathrawes 		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aith					</a:t>
            </a:r>
            <a:r>
              <a:rPr lang="cy-GB" sz="18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OND: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X </a:t>
            </a:r>
            <a:r>
              <a:rPr lang="cy-GB" sz="1800" b="1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ll / rh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</a:t>
            </a: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w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ers						y </a:t>
            </a: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ygoden </a:t>
            </a:r>
            <a:r>
              <a:rPr lang="cy-GB" sz="18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reuddwyd					y </a:t>
            </a: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aglen </a:t>
            </a:r>
            <a:r>
              <a:rPr lang="cy-GB" sz="18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eledu</a:t>
            </a:r>
            <a:endParaRPr/>
          </a:p>
        </p:txBody>
      </p:sp>
      <p:sp>
        <p:nvSpPr>
          <p:cNvPr id="172" name="Google Shape;172;p22"/>
          <p:cNvSpPr txBox="1"/>
          <p:nvPr/>
        </p:nvSpPr>
        <p:spPr>
          <a:xfrm>
            <a:off x="1919289" y="4941889"/>
            <a:ext cx="3959225" cy="1476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cwrs	    y gliniadur    y llyfr	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papur	    y bwyd         y mwydyn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trên 	    y drws          y rhedwr</a:t>
            </a:r>
            <a:endParaRPr/>
          </a:p>
        </p:txBody>
      </p:sp>
      <p:sp>
        <p:nvSpPr>
          <p:cNvPr id="173" name="Google Shape;173;p22"/>
          <p:cNvSpPr txBox="1"/>
          <p:nvPr/>
        </p:nvSpPr>
        <p:spPr>
          <a:xfrm>
            <a:off x="6096001" y="4868863"/>
            <a:ext cx="4176713" cy="1477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 = DIM CENEDL/ </a:t>
            </a:r>
            <a:r>
              <a:rPr lang="cy-GB" sz="1800" b="1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GENDER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cadeiriau     y gwersi                y llygod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pensiliau     y bwydydd            y merched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teithiau        y dogfennau	   y rhaglenni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Y TREIGLAD MEDDAL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graphicFrame>
        <p:nvGraphicFramePr>
          <p:cNvPr id="179" name="Google Shape;179;p23"/>
          <p:cNvGraphicFramePr/>
          <p:nvPr>
            <p:extLst>
              <p:ext uri="{D42A27DB-BD31-4B8C-83A1-F6EECF244321}">
                <p14:modId xmlns:p14="http://schemas.microsoft.com/office/powerpoint/2010/main" val="2649432576"/>
              </p:ext>
            </p:extLst>
          </p:nvPr>
        </p:nvGraphicFramePr>
        <p:xfrm>
          <a:off x="2908092" y="1588953"/>
          <a:ext cx="4976725" cy="4431570"/>
        </p:xfrm>
        <a:graphic>
          <a:graphicData uri="http://schemas.openxmlformats.org/drawingml/2006/table">
            <a:tbl>
              <a:tblPr>
                <a:noFill/>
                <a:tableStyleId>{8C067564-50D8-4A03-B538-874F5190E3EC}</a:tableStyleId>
              </a:tblPr>
              <a:tblGrid>
                <a:gridCol w="248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89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8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Cysefin</a:t>
                      </a:r>
                      <a:endParaRPr sz="1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Treiglad meddal</a:t>
                      </a:r>
                      <a:endParaRPr sz="18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 dirty="0" smtClean="0">
                          <a:latin typeface="Arial"/>
                          <a:ea typeface="Calibri"/>
                          <a:cs typeface="Arial"/>
                          <a:sym typeface="Arial"/>
                        </a:rPr>
                        <a:t>P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T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Dd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/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Ll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L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1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M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Rh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R</a:t>
                      </a:r>
                      <a:endParaRPr sz="16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5"/>
          <p:cNvSpPr txBox="1">
            <a:spLocks noGrp="1"/>
          </p:cNvSpPr>
          <p:nvPr>
            <p:ph type="title"/>
          </p:nvPr>
        </p:nvSpPr>
        <p:spPr>
          <a:xfrm>
            <a:off x="1981200" y="381001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1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TREIGLO</a:t>
            </a:r>
            <a:endParaRPr sz="510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192" name="Google Shape;192;p25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8767764" y="30164"/>
            <a:ext cx="547687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5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9517064" y="841376"/>
            <a:ext cx="490537" cy="1444625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p25"/>
          <p:cNvSpPr/>
          <p:nvPr/>
        </p:nvSpPr>
        <p:spPr>
          <a:xfrm>
            <a:off x="5304146" y="247661"/>
            <a:ext cx="1833835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Cenedl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 Enwau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95" name="Google Shape;195;p25"/>
          <p:cNvSpPr txBox="1">
            <a:spLocks noGrp="1"/>
          </p:cNvSpPr>
          <p:nvPr>
            <p:ph type="body" idx="1"/>
          </p:nvPr>
        </p:nvSpPr>
        <p:spPr>
          <a:xfrm>
            <a:off x="3632200" y="2332038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penderfyniad   	problem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tad	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		tudalen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cyfrifiadur	           cacen	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bws		           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brawddeg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drws		          	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dogfen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geiriadur	           gwraig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llyfr		           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llinell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mynydd                 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mynedfa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rhew		           </a:t>
            </a:r>
            <a:r>
              <a:rPr lang="cy-GB" sz="3000" b="1" i="0" u="none" strike="noStrike" cap="none" dirty="0" smtClean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rhestr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96" name="Google Shape;196;p25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6845300" y="1676401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5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506914" y="1676401"/>
            <a:ext cx="357187" cy="822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 txBox="1">
            <a:spLocks noGrp="1"/>
          </p:cNvSpPr>
          <p:nvPr>
            <p:ph type="title"/>
          </p:nvPr>
        </p:nvSpPr>
        <p:spPr>
          <a:xfrm>
            <a:off x="1818228" y="200961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1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RHIFO</a:t>
            </a:r>
            <a:endParaRPr sz="510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04" name="Google Shape;204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9077326" y="196851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9517064" y="841376"/>
            <a:ext cx="490537" cy="144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6"/>
          <p:cNvSpPr/>
          <p:nvPr/>
        </p:nvSpPr>
        <p:spPr>
          <a:xfrm>
            <a:off x="6762794" y="72243"/>
            <a:ext cx="1833835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Cenedl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 Enwau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07" name="Google Shape;207;p26"/>
          <p:cNvSpPr txBox="1">
            <a:spLocks noGrp="1"/>
          </p:cNvSpPr>
          <p:nvPr>
            <p:ph type="body" idx="1"/>
          </p:nvPr>
        </p:nvSpPr>
        <p:spPr>
          <a:xfrm>
            <a:off x="4114800" y="2438401"/>
            <a:ext cx="6197600" cy="3840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un ci               un </a:t>
            </a:r>
            <a:r>
              <a:rPr lang="cy-GB" sz="3000" b="1" i="0" u="sng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ath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dau </a:t>
            </a:r>
            <a:r>
              <a:rPr lang="cy-GB" sz="3000" b="1" i="0" u="sng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i             dwy </a:t>
            </a:r>
            <a:r>
              <a:rPr lang="cy-GB" sz="3000" b="1" i="0" u="sng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ath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tri </a:t>
            </a:r>
            <a:r>
              <a:rPr lang="cy-GB" sz="3000" b="1" i="0" u="sng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ch</a:t>
            </a: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i              tair cath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pedwar ci      pedair cath</a:t>
            </a:r>
            <a:endParaRPr/>
          </a:p>
        </p:txBody>
      </p:sp>
      <p:sp>
        <p:nvSpPr>
          <p:cNvPr id="208" name="Google Shape;208;p26"/>
          <p:cNvSpPr/>
          <p:nvPr/>
        </p:nvSpPr>
        <p:spPr>
          <a:xfrm>
            <a:off x="3281434" y="2286001"/>
            <a:ext cx="469950" cy="2554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1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2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3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4</a:t>
            </a:r>
            <a:endParaRPr/>
          </a:p>
        </p:txBody>
      </p:sp>
      <p:pic>
        <p:nvPicPr>
          <p:cNvPr id="209" name="Google Shape;209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6845300" y="1676401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506914" y="1676401"/>
            <a:ext cx="357187" cy="822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7"/>
          <p:cNvSpPr txBox="1">
            <a:spLocks noGrp="1"/>
          </p:cNvSpPr>
          <p:nvPr>
            <p:ph type="title"/>
          </p:nvPr>
        </p:nvSpPr>
        <p:spPr>
          <a:xfrm>
            <a:off x="2057400" y="533401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1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HWN / HON</a:t>
            </a:r>
            <a:endParaRPr sz="5100" b="1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17" name="Google Shape;217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9077326" y="196851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9517064" y="841376"/>
            <a:ext cx="490537" cy="144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7"/>
          <p:cNvSpPr/>
          <p:nvPr/>
        </p:nvSpPr>
        <p:spPr>
          <a:xfrm>
            <a:off x="6441523" y="112971"/>
            <a:ext cx="1833835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Cenedl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1" u="none" strike="noStrike" cap="none">
                <a:solidFill>
                  <a:srgbClr val="F5F5F3"/>
                </a:solidFill>
                <a:latin typeface="Cabin"/>
                <a:ea typeface="Cabin"/>
                <a:cs typeface="Cabin"/>
                <a:sym typeface="Cabin"/>
              </a:rPr>
              <a:t> Enwau</a:t>
            </a:r>
            <a:endParaRPr sz="4000" b="1" i="1" u="none" strike="noStrike" cap="none">
              <a:solidFill>
                <a:srgbClr val="F5F5F3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220" name="Google Shape;220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5484813" y="3819526"/>
            <a:ext cx="404812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6007100" y="3157539"/>
            <a:ext cx="357188" cy="674687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7"/>
          <p:cNvSpPr txBox="1"/>
          <p:nvPr/>
        </p:nvSpPr>
        <p:spPr>
          <a:xfrm>
            <a:off x="2730500" y="2498726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2575" marR="0" lvl="0" indent="-282575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  </a:t>
            </a: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Y ferch hon</a:t>
            </a:r>
            <a:endParaRPr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bachgen hwn</a:t>
            </a:r>
            <a:endParaRPr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ddesg hon</a:t>
            </a:r>
            <a:endParaRPr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bwrdd hwn</a:t>
            </a:r>
            <a:endParaRPr/>
          </a:p>
          <a:p>
            <a:pPr marL="282575" marR="0" lvl="0" indent="-139700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None/>
            </a:pPr>
            <a:endParaRPr sz="3000" b="1" i="0" u="none" strike="noStrike" cap="none">
              <a:solidFill>
                <a:srgbClr val="4E005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clustogau hyn</a:t>
            </a:r>
            <a:endParaRPr/>
          </a:p>
        </p:txBody>
      </p:sp>
      <p:pic>
        <p:nvPicPr>
          <p:cNvPr id="223" name="Google Shape;223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5649914" y="4491039"/>
            <a:ext cx="357187" cy="674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5281613" y="2498726"/>
            <a:ext cx="406400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67400" y="5562601"/>
            <a:ext cx="2057400" cy="1152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8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BETH AM EIRIAU EICH MAES?</a:t>
            </a:r>
            <a:endParaRPr/>
          </a:p>
        </p:txBody>
      </p:sp>
      <p:pic>
        <p:nvPicPr>
          <p:cNvPr id="231" name="Google Shape;231;p28" descr="Unknown-6.jpeg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287714" y="1484026"/>
            <a:ext cx="8785676" cy="4519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9"/>
          <p:cNvSpPr txBox="1">
            <a:spLocks noGrp="1"/>
          </p:cNvSpPr>
          <p:nvPr>
            <p:ph type="title"/>
          </p:nvPr>
        </p:nvSpPr>
        <p:spPr>
          <a:xfrm>
            <a:off x="2208213" y="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32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SUT YDYN NI’N GWYBOD A YDY GEIRIAU’N FENYWAIDD NEU’N WRYWAIDD?</a:t>
            </a:r>
            <a:endParaRPr/>
          </a:p>
        </p:txBody>
      </p:sp>
      <p:sp>
        <p:nvSpPr>
          <p:cNvPr id="237" name="Google Shape;237;p29"/>
          <p:cNvSpPr/>
          <p:nvPr/>
        </p:nvSpPr>
        <p:spPr>
          <a:xfrm>
            <a:off x="2671241" y="1663190"/>
            <a:ext cx="6519734" cy="92333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1" i="0">
                <a:ln w="12700" cap="flat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lt1"/>
                </a:solidFill>
                <a:latin typeface="Cabin"/>
              </a:rPr>
              <a:t>Mae cliwiau ar gael!</a:t>
            </a:r>
          </a:p>
        </p:txBody>
      </p:sp>
      <p:pic>
        <p:nvPicPr>
          <p:cNvPr id="238" name="Google Shape;238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53158" y="2825230"/>
            <a:ext cx="2755900" cy="294640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0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MAE’R TERFYNIADAU (</a:t>
            </a:r>
            <a:r>
              <a:rPr lang="cy-GB" sz="3200" b="0" i="1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WORD</a:t>
            </a: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 </a:t>
            </a:r>
            <a:r>
              <a:rPr lang="cy-GB" sz="3200" b="0" i="1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ENDINGS</a:t>
            </a: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) HYN FEL ARFER YN FENYWAIDD</a:t>
            </a:r>
            <a:endParaRPr sz="3200" b="0" i="0" u="none" strike="noStrike" cap="none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44" name="Google Shape;244;p30"/>
          <p:cNvSpPr txBox="1">
            <a:spLocks noGrp="1"/>
          </p:cNvSpPr>
          <p:nvPr>
            <p:ph type="body" idx="1"/>
          </p:nvPr>
        </p:nvSpPr>
        <p:spPr>
          <a:xfrm>
            <a:off x="1981200" y="1536701"/>
            <a:ext cx="3657600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-aeth (barddoniaeth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poetry)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-fa (campfa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gym)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-en (seren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star)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-ach (cyfrinach)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as (cymwynas)</a:t>
            </a:r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body" idx="2"/>
          </p:nvPr>
        </p:nvSpPr>
        <p:spPr>
          <a:xfrm>
            <a:off x="5943600" y="1536701"/>
            <a:ext cx="3657600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-es (ysgrifenyddes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secretary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-ell (llinell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line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-eb (anfoneb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invoice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-eg (dameg)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1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MAE’R TERFYNIADAU (</a:t>
            </a:r>
            <a:r>
              <a:rPr lang="cy-GB" sz="3200" b="0" i="1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WORD</a:t>
            </a: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 </a:t>
            </a:r>
            <a:r>
              <a:rPr lang="cy-GB" sz="3200" b="0" i="1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ENDINGS</a:t>
            </a:r>
            <a:r>
              <a:rPr lang="cy-GB" sz="3200" b="0" i="0" u="none" strike="noStrike" cap="none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) HYN FEL ARFER YN WRYWAIDD</a:t>
            </a:r>
            <a:endParaRPr sz="3200" b="0" i="0" u="none" strike="noStrike" cap="none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51" name="Google Shape;251;p31"/>
          <p:cNvSpPr txBox="1">
            <a:spLocks noGrp="1"/>
          </p:cNvSpPr>
          <p:nvPr>
            <p:ph type="body" idx="1"/>
          </p:nvPr>
        </p:nvSpPr>
        <p:spPr>
          <a:xfrm>
            <a:off x="1981200" y="1536701"/>
            <a:ext cx="3657600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-awd (traethawd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essay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-aint (maint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size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-tid/did (ieuenctid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youth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-rwydd (distawrwydd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silence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 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-adur (cyfrifiadur)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52" name="Google Shape;252;p31"/>
          <p:cNvSpPr txBox="1">
            <a:spLocks noGrp="1"/>
          </p:cNvSpPr>
          <p:nvPr>
            <p:ph type="body" idx="2"/>
          </p:nvPr>
        </p:nvSpPr>
        <p:spPr>
          <a:xfrm>
            <a:off x="5943600" y="1536701"/>
            <a:ext cx="3657600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-wr (chwaraewr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player)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-edd (mawredd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greatness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-yn (offeryn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instrument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-iad (mynediad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entrance)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-deb (undeb </a:t>
            </a:r>
            <a:r>
              <a:rPr lang="cy-GB" sz="24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union</a:t>
            </a:r>
            <a:r>
              <a:rPr lang="cy-GB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3"/>
          <p:cNvSpPr/>
          <p:nvPr/>
        </p:nvSpPr>
        <p:spPr>
          <a:xfrm>
            <a:off x="960764" y="175695"/>
            <a:ext cx="11059493" cy="1567191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1" i="0">
                <a:ln w="12700" cap="flat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FEEFD0"/>
                </a:solidFill>
                <a:latin typeface="Cabin"/>
              </a:rPr>
              <a:t>GOSODWCH NODIADAU ‘POST-IT’ </a:t>
            </a:r>
            <a:br>
              <a:rPr b="1" i="0">
                <a:ln w="12700" cap="flat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FEEFD0"/>
                </a:solidFill>
                <a:latin typeface="Cabin"/>
              </a:rPr>
            </a:br>
            <a:r>
              <a:rPr b="1" i="0">
                <a:ln w="12700" cap="flat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FEEFD0"/>
                </a:solidFill>
                <a:latin typeface="Cabin"/>
              </a:rPr>
              <a:t>O GWMPAS YR YSTAFELL</a:t>
            </a:r>
          </a:p>
        </p:txBody>
      </p:sp>
      <p:pic>
        <p:nvPicPr>
          <p:cNvPr id="264" name="Google Shape;264;p3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05550" y="2461299"/>
            <a:ext cx="6180900" cy="378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4"/>
          <p:cNvSpPr txBox="1">
            <a:spLocks noGrp="1"/>
          </p:cNvSpPr>
          <p:nvPr>
            <p:ph type="title"/>
          </p:nvPr>
        </p:nvSpPr>
        <p:spPr>
          <a:xfrm>
            <a:off x="1981200" y="848763"/>
            <a:ext cx="8229600" cy="8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sz="28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rPr>
              <a:t>GWEITHGAREDD</a:t>
            </a:r>
            <a:br>
              <a:rPr lang="cy-GB" sz="2800" b="0" i="0" u="none" strike="noStrike" cap="none">
                <a:solidFill>
                  <a:schemeClr val="dk1"/>
                </a:solidFill>
                <a:latin typeface="Lucida Sans"/>
                <a:ea typeface="Lucida Sans"/>
                <a:cs typeface="Lucida Sans"/>
                <a:sym typeface="Lucida Sans"/>
              </a:rPr>
            </a:br>
            <a:r>
              <a:rPr lang="cy-GB" sz="2800" b="0" i="0" u="none" strike="noStrike" cap="none">
                <a:solidFill>
                  <a:srgbClr val="0070C0"/>
                </a:solidFill>
                <a:latin typeface="Lucida Sans"/>
                <a:ea typeface="Lucida Sans"/>
                <a:cs typeface="Lucida Sans"/>
                <a:sym typeface="Lucida Sans"/>
              </a:rPr>
              <a:t>ACTIVITY</a:t>
            </a:r>
            <a:endParaRPr sz="5100" b="0" i="0" u="none" strike="noStrike" cap="none">
              <a:solidFill>
                <a:srgbClr val="0070C0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  <p:sp>
        <p:nvSpPr>
          <p:cNvPr id="271" name="Google Shape;271;p34"/>
          <p:cNvSpPr txBox="1">
            <a:spLocks noGrp="1"/>
          </p:cNvSpPr>
          <p:nvPr>
            <p:ph type="body" idx="1"/>
          </p:nvPr>
        </p:nvSpPr>
        <p:spPr>
          <a:xfrm>
            <a:off x="1981200" y="1874501"/>
            <a:ext cx="3087600" cy="469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 gwasanaeth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dyddiadur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breuddwyd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malwoden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planhigyn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darllenwr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derwen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ystafell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adolygiad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awdures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cyfrifiannell</a:t>
            </a:r>
            <a:endParaRPr/>
          </a:p>
          <a:p>
            <a:pPr marL="228600" marR="0" lvl="0" indent="-22860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sz="2240" b="0" i="0" u="none" strike="noStrike" cap="none">
                <a:solidFill>
                  <a:srgbClr val="3F3F3F"/>
                </a:solidFill>
                <a:latin typeface="Lucida Sans"/>
                <a:ea typeface="Lucida Sans"/>
                <a:cs typeface="Lucida Sans"/>
                <a:sym typeface="Lucida Sans"/>
              </a:rPr>
              <a:t>cymdeithas</a:t>
            </a:r>
            <a:endParaRPr/>
          </a:p>
          <a:p>
            <a:pPr marL="0" marR="0" lvl="0" indent="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None/>
            </a:pPr>
            <a:endParaRPr sz="2240" b="0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sz="1120" b="0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6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sz="1120" b="0" i="0" u="none" strike="noStrike" cap="none">
              <a:solidFill>
                <a:srgbClr val="3F3F3F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  <p:sp>
        <p:nvSpPr>
          <p:cNvPr id="272" name="Google Shape;272;p34"/>
          <p:cNvSpPr txBox="1">
            <a:spLocks noGrp="1"/>
          </p:cNvSpPr>
          <p:nvPr>
            <p:ph type="body" idx="2"/>
          </p:nvPr>
        </p:nvSpPr>
        <p:spPr>
          <a:xfrm>
            <a:off x="5375276" y="2016125"/>
            <a:ext cx="6511924" cy="441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cwpan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glendid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syniad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plentyn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garddwr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diwydiant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cyfrifoldeb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piben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gwybodaeth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arwr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oedolyn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caredigrwydd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■"/>
            </a:pPr>
            <a:r>
              <a:rPr lang="cy-GB" sz="1800" b="0" i="0" u="none" strike="noStrike" cap="none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aseiniad</a:t>
            </a:r>
            <a:endParaRPr/>
          </a:p>
        </p:txBody>
      </p:sp>
      <p:sp>
        <p:nvSpPr>
          <p:cNvPr id="273" name="Google Shape;273;p34"/>
          <p:cNvSpPr txBox="1"/>
          <p:nvPr/>
        </p:nvSpPr>
        <p:spPr>
          <a:xfrm>
            <a:off x="6335288" y="1228288"/>
            <a:ext cx="8280300" cy="6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accent4"/>
                </a:solidFill>
                <a:latin typeface="Lucida Sans"/>
                <a:ea typeface="Lucida Sans"/>
                <a:cs typeface="Lucida Sans"/>
                <a:sym typeface="Lucida Sans"/>
              </a:rPr>
              <a:t>Benywaidd neu wrywaidd?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rgbClr val="0070C0"/>
                </a:solidFill>
                <a:latin typeface="Lucida Sans"/>
                <a:ea typeface="Lucida Sans"/>
                <a:cs typeface="Lucida Sans"/>
                <a:sym typeface="Lucida Sans"/>
              </a:rPr>
              <a:t>Feminine or masculine?</a:t>
            </a:r>
            <a:endParaRPr sz="1800" b="0" i="0" u="none" strike="noStrike" cap="none">
              <a:solidFill>
                <a:srgbClr val="0070C0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5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CHWARAE CHWAP!!</a:t>
            </a:r>
            <a:endParaRPr/>
          </a:p>
        </p:txBody>
      </p:sp>
      <p:pic>
        <p:nvPicPr>
          <p:cNvPr id="279" name="Google Shape;279;p35" descr="Unknown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16276" y="1628776"/>
            <a:ext cx="5199063" cy="4949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6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36"/>
          <p:cNvSpPr txBox="1">
            <a:spLocks noGrp="1"/>
          </p:cNvSpPr>
          <p:nvPr>
            <p:ph type="body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6"/>
          <p:cNvSpPr txBox="1">
            <a:spLocks noGrp="1"/>
          </p:cNvSpPr>
          <p:nvPr>
            <p:ph type="body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36"/>
          <p:cNvSpPr/>
          <p:nvPr/>
        </p:nvSpPr>
        <p:spPr>
          <a:xfrm>
            <a:off x="7413809" y="1858533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canolfan</a:t>
            </a:r>
            <a:endParaRPr sz="36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36"/>
          <p:cNvSpPr/>
          <p:nvPr/>
        </p:nvSpPr>
        <p:spPr>
          <a:xfrm>
            <a:off x="888004" y="2664203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ganolfan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7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294" name="Google Shape;294;p37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waith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37"/>
          <p:cNvSpPr/>
          <p:nvPr/>
        </p:nvSpPr>
        <p:spPr>
          <a:xfrm>
            <a:off x="1011912" y="2215006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gwaith</a:t>
            </a:r>
            <a:endParaRPr sz="4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8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301" name="Google Shape;301;p38"/>
          <p:cNvSpPr/>
          <p:nvPr/>
        </p:nvSpPr>
        <p:spPr>
          <a:xfrm>
            <a:off x="454328" y="1796788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desg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38"/>
          <p:cNvSpPr/>
          <p:nvPr/>
        </p:nvSpPr>
        <p:spPr>
          <a:xfrm>
            <a:off x="6154081" y="2091091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ddesg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39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308" name="Google Shape;308;p39"/>
          <p:cNvSpPr txBox="1">
            <a:spLocks noGrp="1"/>
          </p:cNvSpPr>
          <p:nvPr>
            <p:ph type="body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39"/>
          <p:cNvSpPr txBox="1">
            <a:spLocks noGrp="1"/>
          </p:cNvSpPr>
          <p:nvPr>
            <p:ph type="body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39"/>
          <p:cNvSpPr/>
          <p:nvPr/>
        </p:nvSpPr>
        <p:spPr>
          <a:xfrm>
            <a:off x="7413809" y="1858533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bennaeth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39"/>
          <p:cNvSpPr/>
          <p:nvPr/>
        </p:nvSpPr>
        <p:spPr>
          <a:xfrm>
            <a:off x="684804" y="2664203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20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Y pennaeth</a:t>
            </a:r>
            <a:endParaRPr sz="3200">
              <a:solidFill>
                <a:srgbClr val="3366FF"/>
              </a:solidFill>
              <a:latin typeface="Cutive"/>
              <a:ea typeface="Cutive"/>
              <a:cs typeface="Cutive"/>
              <a:sym typeface="Cutive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40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317" name="Google Shape;317;p40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mynedfa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40"/>
          <p:cNvSpPr/>
          <p:nvPr/>
        </p:nvSpPr>
        <p:spPr>
          <a:xfrm>
            <a:off x="1011912" y="2215006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fynedfa</a:t>
            </a:r>
            <a:endParaRPr sz="4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41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41"/>
          <p:cNvSpPr/>
          <p:nvPr/>
        </p:nvSpPr>
        <p:spPr>
          <a:xfrm>
            <a:off x="6257339" y="2215005"/>
            <a:ext cx="4605235" cy="3206339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plentyn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41"/>
          <p:cNvSpPr/>
          <p:nvPr/>
        </p:nvSpPr>
        <p:spPr>
          <a:xfrm>
            <a:off x="1011912" y="2215006"/>
            <a:ext cx="4378071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blentyn</a:t>
            </a:r>
            <a:endParaRPr sz="40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42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331" name="Google Shape;331;p42"/>
          <p:cNvSpPr txBox="1">
            <a:spLocks noGrp="1"/>
          </p:cNvSpPr>
          <p:nvPr>
            <p:ph type="body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42"/>
          <p:cNvSpPr txBox="1">
            <a:spLocks noGrp="1"/>
          </p:cNvSpPr>
          <p:nvPr>
            <p:ph type="body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42"/>
          <p:cNvSpPr/>
          <p:nvPr/>
        </p:nvSpPr>
        <p:spPr>
          <a:xfrm>
            <a:off x="7413809" y="1858533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bêl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42"/>
          <p:cNvSpPr/>
          <p:nvPr/>
        </p:nvSpPr>
        <p:spPr>
          <a:xfrm>
            <a:off x="684804" y="2664203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20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Y pêl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43"/>
          <p:cNvSpPr txBox="1">
            <a:spLocks noGrp="1"/>
          </p:cNvSpPr>
          <p:nvPr>
            <p:ph type="title"/>
          </p:nvPr>
        </p:nvSpPr>
        <p:spPr>
          <a:xfrm>
            <a:off x="1668904" y="382385"/>
            <a:ext cx="13571096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un sy’n gywir?</a:t>
            </a:r>
            <a:endParaRPr/>
          </a:p>
        </p:txBody>
      </p:sp>
      <p:sp>
        <p:nvSpPr>
          <p:cNvPr id="340" name="Google Shape;340;p43"/>
          <p:cNvSpPr/>
          <p:nvPr/>
        </p:nvSpPr>
        <p:spPr>
          <a:xfrm>
            <a:off x="454328" y="1796788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farn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43"/>
          <p:cNvSpPr/>
          <p:nvPr/>
        </p:nvSpPr>
        <p:spPr>
          <a:xfrm>
            <a:off x="6154081" y="2091091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 barn</a:t>
            </a:r>
            <a:endParaRPr sz="36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Profwch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partner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6916" y="1770870"/>
            <a:ext cx="5241175" cy="421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72624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rgbClr val="000000"/>
      </a:dk1>
      <a:lt1>
        <a:srgbClr val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805</Words>
  <Application>Microsoft Office PowerPoint</Application>
  <PresentationFormat>Sgrin Lydan</PresentationFormat>
  <Paragraphs>281</Paragraphs>
  <Slides>31</Slides>
  <Notes>27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9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31</vt:i4>
      </vt:variant>
    </vt:vector>
  </HeadingPairs>
  <TitlesOfParts>
    <vt:vector size="41" baseType="lpstr">
      <vt:lpstr>Impact</vt:lpstr>
      <vt:lpstr>Calibri</vt:lpstr>
      <vt:lpstr>Cabin</vt:lpstr>
      <vt:lpstr>Verdana</vt:lpstr>
      <vt:lpstr>Noto Sans Symbols</vt:lpstr>
      <vt:lpstr>Cutive</vt:lpstr>
      <vt:lpstr>Arial Black</vt:lpstr>
      <vt:lpstr>Arial</vt:lpstr>
      <vt:lpstr>Lucida Sans</vt:lpstr>
      <vt:lpstr>Badge</vt:lpstr>
      <vt:lpstr>SESIWN 3 ENWAU BENYWAIDD/GWRYWAIDD TAR Uwchradd </vt:lpstr>
      <vt:lpstr>Adolygu Rhannau Ymadrodd</vt:lpstr>
      <vt:lpstr>Plygwch ddarn o bapur yn hanner bedair gwaith</vt:lpstr>
      <vt:lpstr>Ysgrifennwch 16 enw unigol fyddech chi’n gweld mewn ystafell ddosbarth</vt:lpstr>
      <vt:lpstr>Defnyddiwch eiriadur… enw gwrywaidd neu enw benywaidd?</vt:lpstr>
      <vt:lpstr>ENWAU</vt:lpstr>
      <vt:lpstr>CENEDL ENWAU</vt:lpstr>
      <vt:lpstr>CENEDL ENWAU</vt:lpstr>
      <vt:lpstr>CENEDL ENWAU</vt:lpstr>
      <vt:lpstr>Cyflwyniad PowerPoint</vt:lpstr>
      <vt:lpstr>Cyflwyniad PowerPoint</vt:lpstr>
      <vt:lpstr>Y TREIGLAD MEDDAL</vt:lpstr>
      <vt:lpstr>TREIGLO</vt:lpstr>
      <vt:lpstr>RHIFO</vt:lpstr>
      <vt:lpstr>HWN / HON</vt:lpstr>
      <vt:lpstr>BETH AM EIRIAU EICH MAES?</vt:lpstr>
      <vt:lpstr>SUT YDYN NI’N GWYBOD A YDY GEIRIAU’N FENYWAIDD NEU’N WRYWAIDD?</vt:lpstr>
      <vt:lpstr>MAE’R TERFYNIADAU (WORD ENDINGS) HYN FEL ARFER YN FENYWAIDD</vt:lpstr>
      <vt:lpstr>MAE’R TERFYNIADAU (WORD ENDINGS) HYN FEL ARFER YN WRYWAIDD</vt:lpstr>
      <vt:lpstr>Cyflwyniad PowerPoint</vt:lpstr>
      <vt:lpstr>GWEITHGAREDD ACTIVITY</vt:lpstr>
      <vt:lpstr>CHWARAE CHWAP!!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Profwch eich partner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3 ENWAU BENYWAIDD/GWRYWAIDD TAR</dc:title>
  <dc:creator>Aled P Williams</dc:creator>
  <cp:lastModifiedBy>Aled P Williams</cp:lastModifiedBy>
  <cp:revision>9</cp:revision>
  <dcterms:modified xsi:type="dcterms:W3CDTF">2019-09-23T20:44:00Z</dcterms:modified>
</cp:coreProperties>
</file>