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33500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667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4317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984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042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515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175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4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174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673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97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534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Roman History and Literature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1944" y="5874562"/>
            <a:ext cx="6400800" cy="773088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HPAH4009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323528" y="3034145"/>
            <a:ext cx="8496944" cy="1802336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600" dirty="0" smtClean="0">
                <a:solidFill>
                  <a:prstClr val="black"/>
                </a:solidFill>
              </a:rPr>
              <a:t>Group Posters and Presentation </a:t>
            </a:r>
            <a:endParaRPr lang="en-GB" sz="4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600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177" y="3701563"/>
            <a:ext cx="2897332" cy="217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36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Quick Reminder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127" y="1417639"/>
            <a:ext cx="8936182" cy="544036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As a group (3-5 people), you will </a:t>
            </a:r>
            <a:r>
              <a:rPr lang="en-GB" dirty="0">
                <a:solidFill>
                  <a:schemeClr val="bg1"/>
                </a:solidFill>
              </a:rPr>
              <a:t>pick a discreet period </a:t>
            </a:r>
            <a:r>
              <a:rPr lang="en-GB" dirty="0" smtClean="0">
                <a:solidFill>
                  <a:schemeClr val="bg1"/>
                </a:solidFill>
              </a:rPr>
              <a:t>to focus on in your creation of a series of interrelated posters.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E.g. the Second Punic War, or the Julio-Claudian Dynasty, or the building of the development of the Palatine complex as an imperial residence, etc. 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Each person in the group creates their own poster, but it should be linked in with the others – chronologically or thematically.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These posters need to be </a:t>
            </a:r>
            <a:r>
              <a:rPr lang="en-GB" dirty="0">
                <a:solidFill>
                  <a:schemeClr val="bg1"/>
                </a:solidFill>
              </a:rPr>
              <a:t>individually </a:t>
            </a:r>
            <a:r>
              <a:rPr lang="en-GB" dirty="0" smtClean="0">
                <a:solidFill>
                  <a:schemeClr val="bg1"/>
                </a:solidFill>
              </a:rPr>
              <a:t>submitted (on turn-it-in) by </a:t>
            </a:r>
            <a:r>
              <a:rPr lang="en-GB" dirty="0">
                <a:solidFill>
                  <a:schemeClr val="bg1"/>
                </a:solidFill>
              </a:rPr>
              <a:t>on Friday 21st </a:t>
            </a:r>
            <a:r>
              <a:rPr lang="en-GB" dirty="0" smtClean="0">
                <a:solidFill>
                  <a:schemeClr val="bg1"/>
                </a:solidFill>
              </a:rPr>
              <a:t>February, 23:59. This is so the print unit has enough time to print the posters. 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You will present your posters as a group – in a specified timeslot (this will be put on Moodle).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Presentations to take place on </a:t>
            </a:r>
            <a:r>
              <a:rPr lang="en-GB" dirty="0">
                <a:solidFill>
                  <a:schemeClr val="bg1"/>
                </a:solidFill>
              </a:rPr>
              <a:t>Monday 2</a:t>
            </a:r>
            <a:r>
              <a:rPr lang="en-GB" baseline="30000" dirty="0">
                <a:solidFill>
                  <a:schemeClr val="bg1"/>
                </a:solidFill>
              </a:rPr>
              <a:t>nd</a:t>
            </a:r>
            <a:r>
              <a:rPr lang="en-GB" dirty="0">
                <a:solidFill>
                  <a:schemeClr val="bg1"/>
                </a:solidFill>
              </a:rPr>
              <a:t> of </a:t>
            </a:r>
            <a:r>
              <a:rPr lang="en-GB" dirty="0" smtClean="0">
                <a:solidFill>
                  <a:schemeClr val="bg1"/>
                </a:solidFill>
              </a:rPr>
              <a:t>March.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You only need to discuss the content for a few minutes (per poster).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693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How to approach the poster…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209" y="1600200"/>
            <a:ext cx="8717973" cy="510193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Convey the key information through the use of text and imagery. However…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do NOT write an essay</a:t>
            </a:r>
            <a:r>
              <a:rPr lang="en-GB" dirty="0" smtClean="0">
                <a:solidFill>
                  <a:schemeClr val="bg1"/>
                </a:solidFill>
              </a:rPr>
              <a:t>. E.g. do you not want to try and fit in 2,000 words of continuous prose.</a:t>
            </a:r>
          </a:p>
          <a:p>
            <a:pPr lvl="2"/>
            <a:r>
              <a:rPr lang="en-GB" dirty="0" smtClean="0">
                <a:solidFill>
                  <a:schemeClr val="bg1"/>
                </a:solidFill>
              </a:rPr>
              <a:t>Certainly make use of bullet-points if it helps to lay out the information more clearly.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Make sure the images are relevant and easy to link into the other information being presented on the poster.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Think about the order or structure of information on the poster – what goes where.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You should format your poster as A1 landscape.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6001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42899"/>
            <a:ext cx="8229600" cy="6515101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Try to use reasonably high quality images (remember the poster is going to be A1).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Ensure it is as legible as possible. </a:t>
            </a:r>
            <a:endParaRPr lang="en-GB" dirty="0">
              <a:solidFill>
                <a:schemeClr val="bg1"/>
              </a:solidFill>
            </a:endParaRPr>
          </a:p>
          <a:p>
            <a:endParaRPr lang="en-GB" sz="600" dirty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Ideally the poster should be Analytical</a:t>
            </a:r>
            <a:r>
              <a:rPr lang="en-GB" dirty="0">
                <a:solidFill>
                  <a:schemeClr val="bg1"/>
                </a:solidFill>
              </a:rPr>
              <a:t>, structured, argumentative: engaging critically with ancient evidence and modern scholarly debate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Try to go beyond simple narration – </a:t>
            </a:r>
            <a:r>
              <a:rPr lang="en-GB" dirty="0">
                <a:solidFill>
                  <a:schemeClr val="bg1"/>
                </a:solidFill>
              </a:rPr>
              <a:t>what do you want to show/argue?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Include </a:t>
            </a:r>
            <a:r>
              <a:rPr lang="en-GB" dirty="0">
                <a:solidFill>
                  <a:schemeClr val="bg1"/>
                </a:solidFill>
              </a:rPr>
              <a:t>a bibliography – this can be discretely placed and rendered in smaller font than the other text on the poster.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672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Software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84498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Two pieces of software that you can use to make </a:t>
            </a:r>
            <a:r>
              <a:rPr lang="en-GB" dirty="0">
                <a:solidFill>
                  <a:schemeClr val="bg1"/>
                </a:solidFill>
              </a:rPr>
              <a:t>the posters are Microsoft Publisher &amp; Adobe Illustrator (</a:t>
            </a:r>
            <a:r>
              <a:rPr lang="en-GB" dirty="0" smtClean="0">
                <a:solidFill>
                  <a:schemeClr val="bg1"/>
                </a:solidFill>
              </a:rPr>
              <a:t>InDesign).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Publisher is probably easier if you are not familiar with either. 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UWTSD </a:t>
            </a:r>
            <a:r>
              <a:rPr lang="en-GB" dirty="0" smtClean="0">
                <a:solidFill>
                  <a:schemeClr val="bg1"/>
                </a:solidFill>
              </a:rPr>
              <a:t>students have free access to both.</a:t>
            </a:r>
          </a:p>
          <a:p>
            <a:pPr lvl="2"/>
            <a:r>
              <a:rPr lang="en-GB" dirty="0">
                <a:solidFill>
                  <a:schemeClr val="bg1"/>
                </a:solidFill>
              </a:rPr>
              <a:t>if you can't find it, or your university credentials don't work, please ask </a:t>
            </a:r>
            <a:r>
              <a:rPr lang="en-GB" dirty="0" smtClean="0">
                <a:solidFill>
                  <a:schemeClr val="bg1"/>
                </a:solidFill>
              </a:rPr>
              <a:t>IT.</a:t>
            </a:r>
          </a:p>
          <a:p>
            <a:pPr lvl="2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Remember </a:t>
            </a:r>
            <a:r>
              <a:rPr lang="en-GB" dirty="0">
                <a:solidFill>
                  <a:schemeClr val="bg1"/>
                </a:solidFill>
              </a:rPr>
              <a:t>to set the settings </a:t>
            </a:r>
            <a:r>
              <a:rPr lang="en-GB" dirty="0" smtClean="0">
                <a:solidFill>
                  <a:schemeClr val="bg1"/>
                </a:solidFill>
              </a:rPr>
              <a:t>to </a:t>
            </a:r>
            <a:r>
              <a:rPr lang="en-GB" dirty="0">
                <a:solidFill>
                  <a:schemeClr val="bg1"/>
                </a:solidFill>
              </a:rPr>
              <a:t>A1 </a:t>
            </a:r>
            <a:r>
              <a:rPr lang="en-GB" dirty="0" smtClean="0">
                <a:solidFill>
                  <a:schemeClr val="bg1"/>
                </a:solidFill>
              </a:rPr>
              <a:t>format.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When your poster is ready (safe earlier iterations of it so you can amend it if needs be) save it as a PDF before uploading it onto turn-it-in.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01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Online guides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473" y="1600199"/>
            <a:ext cx="5538354" cy="5155969"/>
          </a:xfrm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Online guide for the use of Microsoft Publisher: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www.youtube.com/watch?v=syo7_IfcFgU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Online guide for the use of </a:t>
            </a:r>
            <a:r>
              <a:rPr lang="en-GB" sz="3200" dirty="0" smtClean="0">
                <a:solidFill>
                  <a:schemeClr val="bg1"/>
                </a:solidFill>
              </a:rPr>
              <a:t>Adobe </a:t>
            </a:r>
            <a:r>
              <a:rPr lang="en-GB" sz="3200" dirty="0">
                <a:solidFill>
                  <a:schemeClr val="bg1"/>
                </a:solidFill>
              </a:rPr>
              <a:t>Illustrator (</a:t>
            </a:r>
            <a:r>
              <a:rPr lang="en-GB" sz="3200" dirty="0" smtClean="0">
                <a:solidFill>
                  <a:schemeClr val="bg1"/>
                </a:solidFill>
              </a:rPr>
              <a:t>InDesign)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https://www.youtube.com/watch?v=JUqqe1fEvbM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3372" y="4182858"/>
            <a:ext cx="2639291" cy="25733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3373" y="1517992"/>
            <a:ext cx="2639290" cy="256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080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5866389"/>
          </a:xfrm>
        </p:spPr>
        <p:txBody>
          <a:bodyPr>
            <a:normAutofit/>
          </a:bodyPr>
          <a:lstStyle/>
          <a:p>
            <a:r>
              <a:rPr lang="en-GB" sz="7200" dirty="0" smtClean="0">
                <a:solidFill>
                  <a:schemeClr val="bg1"/>
                </a:solidFill>
              </a:rPr>
              <a:t>Some Examples</a:t>
            </a:r>
            <a:endParaRPr lang="en-GB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9167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26" y="852054"/>
            <a:ext cx="8437419" cy="5624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410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036" y="443444"/>
            <a:ext cx="8749146" cy="6188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599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123" y="200102"/>
            <a:ext cx="5038742" cy="6522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6991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54</TotalTime>
  <Words>484</Words>
  <Application>Microsoft Office PowerPoint</Application>
  <PresentationFormat>On-screen Show (4:3)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Book Antiqua</vt:lpstr>
      <vt:lpstr>Lucida Sans</vt:lpstr>
      <vt:lpstr>Wingdings</vt:lpstr>
      <vt:lpstr>Wingdings 2</vt:lpstr>
      <vt:lpstr>Wingdings 3</vt:lpstr>
      <vt:lpstr>1_Apex</vt:lpstr>
      <vt:lpstr>Roman History and Literature</vt:lpstr>
      <vt:lpstr>Quick Reminder</vt:lpstr>
      <vt:lpstr>How to approach the poster…</vt:lpstr>
      <vt:lpstr>PowerPoint Presentation</vt:lpstr>
      <vt:lpstr>Software</vt:lpstr>
      <vt:lpstr>Online guides</vt:lpstr>
      <vt:lpstr>Some Examples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 History and Literature</dc:title>
  <dc:creator>Matt</dc:creator>
  <cp:lastModifiedBy>Matt</cp:lastModifiedBy>
  <cp:revision>14</cp:revision>
  <dcterms:created xsi:type="dcterms:W3CDTF">2020-02-17T10:20:07Z</dcterms:created>
  <dcterms:modified xsi:type="dcterms:W3CDTF">2020-02-17T11:14:40Z</dcterms:modified>
</cp:coreProperties>
</file>