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3" r:id="rId4"/>
  </p:sldMasterIdLst>
  <p:notesMasterIdLst>
    <p:notesMasterId r:id="rId9"/>
  </p:notesMasterIdLst>
  <p:sldIdLst>
    <p:sldId id="258" r:id="rId5"/>
    <p:sldId id="305" r:id="rId6"/>
    <p:sldId id="270" r:id="rId7"/>
    <p:sldId id="274" r:id="rId8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08E5AF-A8BA-A742-FF80-C714604F6815}" v="335" dt="2025-11-14T02:29:42.2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653" autoAdjust="0"/>
    <p:restoredTop sz="94598" autoAdjust="0"/>
  </p:normalViewPr>
  <p:slideViewPr>
    <p:cSldViewPr snapToGrid="0">
      <p:cViewPr varScale="1">
        <p:scale>
          <a:sx n="107" d="100"/>
          <a:sy n="107" d="100"/>
        </p:scale>
        <p:origin x="13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nessa Lisseth Najarro Mejia (2433089)" userId="S::2433089@student.uwtsd.ac.uk::8f04e26e-796a-4e44-ba84-3c6dc05664b9" providerId="AD" clId="Web-{8108E5AF-A8BA-A742-FF80-C714604F6815}"/>
    <pc:docChg chg="mod addSld delSld modSld addMainMaster delMainMaster">
      <pc:chgData name="Vanessa Lisseth Najarro Mejia (2433089)" userId="S::2433089@student.uwtsd.ac.uk::8f04e26e-796a-4e44-ba84-3c6dc05664b9" providerId="AD" clId="Web-{8108E5AF-A8BA-A742-FF80-C714604F6815}" dt="2025-11-14T02:29:42.286" v="327"/>
      <pc:docMkLst>
        <pc:docMk/>
      </pc:docMkLst>
      <pc:sldChg chg="addSp delSp modSp add del mod modClrScheme chgLayout">
        <pc:chgData name="Vanessa Lisseth Najarro Mejia (2433089)" userId="S::2433089@student.uwtsd.ac.uk::8f04e26e-796a-4e44-ba84-3c6dc05664b9" providerId="AD" clId="Web-{8108E5AF-A8BA-A742-FF80-C714604F6815}" dt="2025-11-14T01:43:30.936" v="110" actId="1076"/>
        <pc:sldMkLst>
          <pc:docMk/>
          <pc:sldMk cId="1808338864" sldId="258"/>
        </pc:sldMkLst>
        <pc:spChg chg="add del mod">
          <ac:chgData name="Vanessa Lisseth Najarro Mejia (2433089)" userId="S::2433089@student.uwtsd.ac.uk::8f04e26e-796a-4e44-ba84-3c6dc05664b9" providerId="AD" clId="Web-{8108E5AF-A8BA-A742-FF80-C714604F6815}" dt="2025-11-14T01:30:33.041" v="34"/>
          <ac:spMkLst>
            <pc:docMk/>
            <pc:sldMk cId="1808338864" sldId="258"/>
            <ac:spMk id="3" creationId="{032FA615-5059-4F7C-669E-935392F22352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43:01.436" v="107" actId="1076"/>
          <ac:spMkLst>
            <pc:docMk/>
            <pc:sldMk cId="1808338864" sldId="258"/>
            <ac:spMk id="8" creationId="{514543A8-30F8-48A3-9966-2C87455FC512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43:30.936" v="110" actId="1076"/>
          <ac:spMkLst>
            <pc:docMk/>
            <pc:sldMk cId="1808338864" sldId="258"/>
            <ac:spMk id="9" creationId="{90F4C458-488B-4A00-BBE6-56D166E4C588}"/>
          </ac:spMkLst>
        </pc:spChg>
        <pc:picChg chg="add mod ord">
          <ac:chgData name="Vanessa Lisseth Najarro Mejia (2433089)" userId="S::2433089@student.uwtsd.ac.uk::8f04e26e-796a-4e44-ba84-3c6dc05664b9" providerId="AD" clId="Web-{8108E5AF-A8BA-A742-FF80-C714604F6815}" dt="2025-11-14T01:31:42.229" v="37"/>
          <ac:picMkLst>
            <pc:docMk/>
            <pc:sldMk cId="1808338864" sldId="258"/>
            <ac:picMk id="4" creationId="{6597F2F2-9ADB-F430-FDA1-7C67BC08F53D}"/>
          </ac:picMkLst>
        </pc:picChg>
        <pc:picChg chg="del mod modCrop">
          <ac:chgData name="Vanessa Lisseth Najarro Mejia (2433089)" userId="S::2433089@student.uwtsd.ac.uk::8f04e26e-796a-4e44-ba84-3c6dc05664b9" providerId="AD" clId="Web-{8108E5AF-A8BA-A742-FF80-C714604F6815}" dt="2025-11-14T01:26:28.170" v="31"/>
          <ac:picMkLst>
            <pc:docMk/>
            <pc:sldMk cId="1808338864" sldId="258"/>
            <ac:picMk id="52" creationId="{C388A144-7F73-4841-9C0E-A3A1C8B66D97}"/>
          </ac:picMkLst>
        </pc:picChg>
      </pc:sldChg>
      <pc:sldChg chg="addSp delSp modSp mod modClrScheme chgLayout">
        <pc:chgData name="Vanessa Lisseth Najarro Mejia (2433089)" userId="S::2433089@student.uwtsd.ac.uk::8f04e26e-796a-4e44-ba84-3c6dc05664b9" providerId="AD" clId="Web-{8108E5AF-A8BA-A742-FF80-C714604F6815}" dt="2025-11-14T02:11:50.763" v="259"/>
        <pc:sldMkLst>
          <pc:docMk/>
          <pc:sldMk cId="4209107499" sldId="270"/>
        </pc:sldMkLst>
        <pc:spChg chg="add del mod">
          <ac:chgData name="Vanessa Lisseth Najarro Mejia (2433089)" userId="S::2433089@student.uwtsd.ac.uk::8f04e26e-796a-4e44-ba84-3c6dc05664b9" providerId="AD" clId="Web-{8108E5AF-A8BA-A742-FF80-C714604F6815}" dt="2025-11-14T02:10:08.273" v="249"/>
          <ac:spMkLst>
            <pc:docMk/>
            <pc:sldMk cId="4209107499" sldId="270"/>
            <ac:spMk id="2" creationId="{6A6AE8C9-D343-C7AC-6761-F449625F9592}"/>
          </ac:spMkLst>
        </pc:spChg>
        <pc:spChg chg="del mod ord">
          <ac:chgData name="Vanessa Lisseth Najarro Mejia (2433089)" userId="S::2433089@student.uwtsd.ac.uk::8f04e26e-796a-4e44-ba84-3c6dc05664b9" providerId="AD" clId="Web-{8108E5AF-A8BA-A742-FF80-C714604F6815}" dt="2025-11-14T02:10:14.289" v="251"/>
          <ac:spMkLst>
            <pc:docMk/>
            <pc:sldMk cId="4209107499" sldId="270"/>
            <ac:spMk id="3" creationId="{85403A2D-E4C7-41F1-BAC7-0769C4828392}"/>
          </ac:spMkLst>
        </pc:spChg>
        <pc:spChg chg="del mod ord">
          <ac:chgData name="Vanessa Lisseth Najarro Mejia (2433089)" userId="S::2433089@student.uwtsd.ac.uk::8f04e26e-796a-4e44-ba84-3c6dc05664b9" providerId="AD" clId="Web-{8108E5AF-A8BA-A742-FF80-C714604F6815}" dt="2025-11-14T02:10:18.711" v="252"/>
          <ac:spMkLst>
            <pc:docMk/>
            <pc:sldMk cId="4209107499" sldId="270"/>
            <ac:spMk id="4" creationId="{2954CFD6-7409-4287-B008-E6E9200ED0D6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2:04:31.142" v="228" actId="1076"/>
          <ac:spMkLst>
            <pc:docMk/>
            <pc:sldMk cId="4209107499" sldId="270"/>
            <ac:spMk id="5" creationId="{C9A76E37-1467-4F0D-927C-AEC0E2846867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2:04:01.078" v="223" actId="20577"/>
          <ac:spMkLst>
            <pc:docMk/>
            <pc:sldMk cId="4209107499" sldId="270"/>
            <ac:spMk id="6" creationId="{E43DD79B-0698-4E19-B7CA-FAB8A8A282C9}"/>
          </ac:spMkLst>
        </pc:spChg>
        <pc:spChg chg="add del mod">
          <ac:chgData name="Vanessa Lisseth Najarro Mejia (2433089)" userId="S::2433089@student.uwtsd.ac.uk::8f04e26e-796a-4e44-ba84-3c6dc05664b9" providerId="AD" clId="Web-{8108E5AF-A8BA-A742-FF80-C714604F6815}" dt="2025-11-14T02:11:50.763" v="259"/>
          <ac:spMkLst>
            <pc:docMk/>
            <pc:sldMk cId="4209107499" sldId="270"/>
            <ac:spMk id="8" creationId="{A22AE5DB-585E-937A-7961-665B428D070E}"/>
          </ac:spMkLst>
        </pc:spChg>
        <pc:spChg chg="add mod">
          <ac:chgData name="Vanessa Lisseth Najarro Mejia (2433089)" userId="S::2433089@student.uwtsd.ac.uk::8f04e26e-796a-4e44-ba84-3c6dc05664b9" providerId="AD" clId="Web-{8108E5AF-A8BA-A742-FF80-C714604F6815}" dt="2025-11-14T02:11:26.028" v="256"/>
          <ac:spMkLst>
            <pc:docMk/>
            <pc:sldMk cId="4209107499" sldId="270"/>
            <ac:spMk id="10" creationId="{CFE19EA1-93AF-C9A2-AA7E-5D9F9C08F696}"/>
          </ac:spMkLst>
        </pc:spChg>
        <pc:picChg chg="mod ord modCrop">
          <ac:chgData name="Vanessa Lisseth Najarro Mejia (2433089)" userId="S::2433089@student.uwtsd.ac.uk::8f04e26e-796a-4e44-ba84-3c6dc05664b9" providerId="AD" clId="Web-{8108E5AF-A8BA-A742-FF80-C714604F6815}" dt="2025-11-14T02:06:37.145" v="235"/>
          <ac:picMkLst>
            <pc:docMk/>
            <pc:sldMk cId="4209107499" sldId="270"/>
            <ac:picMk id="11" creationId="{AF040032-2C50-4A91-A8A9-750A9E1CA99A}"/>
          </ac:picMkLst>
        </pc:picChg>
        <pc:picChg chg="mod ord">
          <ac:chgData name="Vanessa Lisseth Najarro Mejia (2433089)" userId="S::2433089@student.uwtsd.ac.uk::8f04e26e-796a-4e44-ba84-3c6dc05664b9" providerId="AD" clId="Web-{8108E5AF-A8BA-A742-FF80-C714604F6815}" dt="2025-11-14T02:07:31.505" v="237"/>
          <ac:picMkLst>
            <pc:docMk/>
            <pc:sldMk cId="4209107499" sldId="270"/>
            <ac:picMk id="13" creationId="{730189FF-93BC-4663-B776-E572DC6C0E4E}"/>
          </ac:picMkLst>
        </pc:picChg>
        <pc:picChg chg="mod ord modCrop">
          <ac:chgData name="Vanessa Lisseth Najarro Mejia (2433089)" userId="S::2433089@student.uwtsd.ac.uk::8f04e26e-796a-4e44-ba84-3c6dc05664b9" providerId="AD" clId="Web-{8108E5AF-A8BA-A742-FF80-C714604F6815}" dt="2025-11-14T02:11:39.247" v="258"/>
          <ac:picMkLst>
            <pc:docMk/>
            <pc:sldMk cId="4209107499" sldId="270"/>
            <ac:picMk id="15" creationId="{DDD35196-C0A0-4FF6-885D-696DD859D7AA}"/>
          </ac:picMkLst>
        </pc:picChg>
      </pc:sldChg>
      <pc:sldChg chg="modSp del mod modClrScheme chgLayout">
        <pc:chgData name="Vanessa Lisseth Najarro Mejia (2433089)" userId="S::2433089@student.uwtsd.ac.uk::8f04e26e-796a-4e44-ba84-3c6dc05664b9" providerId="AD" clId="Web-{8108E5AF-A8BA-A742-FF80-C714604F6815}" dt="2025-11-14T02:12:56.910" v="267"/>
        <pc:sldMkLst>
          <pc:docMk/>
          <pc:sldMk cId="3462165073" sldId="271"/>
        </pc:sldMkLst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462165073" sldId="271"/>
            <ac:spMk id="3" creationId="{102B8226-9692-4F45-80E6-82C90904296D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462165073" sldId="271"/>
            <ac:spMk id="4" creationId="{3326AE42-5A86-4D0E-B9C7-17DFAE86EB44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462165073" sldId="271"/>
            <ac:spMk id="5" creationId="{17124D3B-1715-4E5A-BB52-98DE8D5595ED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462165073" sldId="271"/>
            <ac:spMk id="6" creationId="{BDA42D22-FDB3-4921-B13D-D49EFF7B1664}"/>
          </ac:spMkLst>
        </pc:spChg>
        <pc:pic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picMkLst>
            <pc:docMk/>
            <pc:sldMk cId="3462165073" sldId="271"/>
            <ac:picMk id="9" creationId="{A6793210-E409-4229-B0C0-76710EC7F3B9}"/>
          </ac:picMkLst>
        </pc:picChg>
      </pc:sldChg>
      <pc:sldChg chg="addSp delSp modSp mod modClrScheme chgLayout">
        <pc:chgData name="Vanessa Lisseth Najarro Mejia (2433089)" userId="S::2433089@student.uwtsd.ac.uk::8f04e26e-796a-4e44-ba84-3c6dc05664b9" providerId="AD" clId="Web-{8108E5AF-A8BA-A742-FF80-C714604F6815}" dt="2025-11-14T02:29:42.286" v="327"/>
        <pc:sldMkLst>
          <pc:docMk/>
          <pc:sldMk cId="1255728926" sldId="274"/>
        </pc:sldMkLst>
        <pc:spChg chg="add del mod">
          <ac:chgData name="Vanessa Lisseth Najarro Mejia (2433089)" userId="S::2433089@student.uwtsd.ac.uk::8f04e26e-796a-4e44-ba84-3c6dc05664b9" providerId="AD" clId="Web-{8108E5AF-A8BA-A742-FF80-C714604F6815}" dt="2025-11-14T02:23:33.721" v="308"/>
          <ac:spMkLst>
            <pc:docMk/>
            <pc:sldMk cId="1255728926" sldId="274"/>
            <ac:spMk id="2" creationId="{0F49A9F6-582D-9193-0DCA-128E60C2242E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2:21:27.414" v="299" actId="1076"/>
          <ac:spMkLst>
            <pc:docMk/>
            <pc:sldMk cId="1255728926" sldId="274"/>
            <ac:spMk id="4" creationId="{1B544876-723D-4D03-A88B-95451971C24C}"/>
          </ac:spMkLst>
        </pc:spChg>
        <pc:spChg chg="add mod">
          <ac:chgData name="Vanessa Lisseth Najarro Mejia (2433089)" userId="S::2433089@student.uwtsd.ac.uk::8f04e26e-796a-4e44-ba84-3c6dc05664b9" providerId="AD" clId="Web-{8108E5AF-A8BA-A742-FF80-C714604F6815}" dt="2025-11-14T02:24:16.175" v="312"/>
          <ac:spMkLst>
            <pc:docMk/>
            <pc:sldMk cId="1255728926" sldId="274"/>
            <ac:spMk id="5" creationId="{597E6D72-783F-2D47-A688-3FEE1F6E110A}"/>
          </ac:spMkLst>
        </pc:spChg>
        <pc:spChg chg="add del mod">
          <ac:chgData name="Vanessa Lisseth Najarro Mejia (2433089)" userId="S::2433089@student.uwtsd.ac.uk::8f04e26e-796a-4e44-ba84-3c6dc05664b9" providerId="AD" clId="Web-{8108E5AF-A8BA-A742-FF80-C714604F6815}" dt="2025-11-14T02:29:42.286" v="327"/>
          <ac:spMkLst>
            <pc:docMk/>
            <pc:sldMk cId="1255728926" sldId="274"/>
            <ac:spMk id="7" creationId="{7323EF31-3228-4714-33AA-E7F0A38ED2DC}"/>
          </ac:spMkLst>
        </pc:spChg>
        <pc:spChg chg="add del mod">
          <ac:chgData name="Vanessa Lisseth Najarro Mejia (2433089)" userId="S::2433089@student.uwtsd.ac.uk::8f04e26e-796a-4e44-ba84-3c6dc05664b9" providerId="AD" clId="Web-{8108E5AF-A8BA-A742-FF80-C714604F6815}" dt="2025-11-14T02:29:37.567" v="326"/>
          <ac:spMkLst>
            <pc:docMk/>
            <pc:sldMk cId="1255728926" sldId="274"/>
            <ac:spMk id="9" creationId="{B61C7453-DE36-D507-96D7-F4035BE5864D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2:21:10.474" v="295" actId="1076"/>
          <ac:spMkLst>
            <pc:docMk/>
            <pc:sldMk cId="1255728926" sldId="274"/>
            <ac:spMk id="25" creationId="{6DE5B68D-3F40-49E3-AD18-FD71AF082A83}"/>
          </ac:spMkLst>
        </pc:spChg>
        <pc:picChg chg="mod ord">
          <ac:chgData name="Vanessa Lisseth Najarro Mejia (2433089)" userId="S::2433089@student.uwtsd.ac.uk::8f04e26e-796a-4e44-ba84-3c6dc05664b9" providerId="AD" clId="Web-{8108E5AF-A8BA-A742-FF80-C714604F6815}" dt="2025-11-14T02:22:32.454" v="301"/>
          <ac:picMkLst>
            <pc:docMk/>
            <pc:sldMk cId="1255728926" sldId="274"/>
            <ac:picMk id="18" creationId="{C9C7ADB3-E944-4AEF-8DD1-73B56BC37018}"/>
          </ac:picMkLst>
        </pc:picChg>
        <pc:picChg chg="mod ord modCrop">
          <ac:chgData name="Vanessa Lisseth Najarro Mejia (2433089)" userId="S::2433089@student.uwtsd.ac.uk::8f04e26e-796a-4e44-ba84-3c6dc05664b9" providerId="AD" clId="Web-{8108E5AF-A8BA-A742-FF80-C714604F6815}" dt="2025-11-14T02:23:26.143" v="307"/>
          <ac:picMkLst>
            <pc:docMk/>
            <pc:sldMk cId="1255728926" sldId="274"/>
            <ac:picMk id="20" creationId="{5F2F1E05-E671-4833-BADB-C56DF973DF34}"/>
          </ac:picMkLst>
        </pc:picChg>
        <pc:picChg chg="mod ord modCrop">
          <ac:chgData name="Vanessa Lisseth Najarro Mejia (2433089)" userId="S::2433089@student.uwtsd.ac.uk::8f04e26e-796a-4e44-ba84-3c6dc05664b9" providerId="AD" clId="Web-{8108E5AF-A8BA-A742-FF80-C714604F6815}" dt="2025-11-14T02:24:31.707" v="314"/>
          <ac:picMkLst>
            <pc:docMk/>
            <pc:sldMk cId="1255728926" sldId="274"/>
            <ac:picMk id="31" creationId="{53F9FDB5-72E7-4D0B-A38F-09E41BCE4C9F}"/>
          </ac:picMkLst>
        </pc:picChg>
        <pc:picChg chg="mod ord modCrop">
          <ac:chgData name="Vanessa Lisseth Najarro Mejia (2433089)" userId="S::2433089@student.uwtsd.ac.uk::8f04e26e-796a-4e44-ba84-3c6dc05664b9" providerId="AD" clId="Web-{8108E5AF-A8BA-A742-FF80-C714604F6815}" dt="2025-11-14T02:29:26.989" v="324"/>
          <ac:picMkLst>
            <pc:docMk/>
            <pc:sldMk cId="1255728926" sldId="274"/>
            <ac:picMk id="33" creationId="{EFE4CD54-D756-430F-89FF-C9852B3EEA1D}"/>
          </ac:picMkLst>
        </pc:picChg>
      </pc:sldChg>
      <pc:sldChg chg="modSp del mod modClrScheme chgLayout">
        <pc:chgData name="Vanessa Lisseth Najarro Mejia (2433089)" userId="S::2433089@student.uwtsd.ac.uk::8f04e26e-796a-4e44-ba84-3c6dc05664b9" providerId="AD" clId="Web-{8108E5AF-A8BA-A742-FF80-C714604F6815}" dt="2025-11-14T02:12:54.566" v="266"/>
        <pc:sldMkLst>
          <pc:docMk/>
          <pc:sldMk cId="100251410" sldId="278"/>
        </pc:sldMkLst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100251410" sldId="278"/>
            <ac:spMk id="4" creationId="{B1AD82FA-B60A-4BCE-B70D-916D0D4F0163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100251410" sldId="278"/>
            <ac:spMk id="5" creationId="{B1ACB9B2-2869-4919-8264-DE5ADE141168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100251410" sldId="278"/>
            <ac:spMk id="6" creationId="{EC896496-4BA0-472A-993B-7FA4D3681B47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100251410" sldId="278"/>
            <ac:spMk id="7" creationId="{7EAF89CD-F3F9-40F6-939A-840F4569201C}"/>
          </ac:spMkLst>
        </pc:spChg>
        <pc:pic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picMkLst>
            <pc:docMk/>
            <pc:sldMk cId="100251410" sldId="278"/>
            <ac:picMk id="10" creationId="{72BB3FC2-928F-49D2-BAAE-2C2A055F1927}"/>
          </ac:picMkLst>
        </pc:picChg>
        <pc:pic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picMkLst>
            <pc:docMk/>
            <pc:sldMk cId="100251410" sldId="278"/>
            <ac:picMk id="12" creationId="{A2A14B2C-861B-4D89-8E2E-55D212D4AC5A}"/>
          </ac:picMkLst>
        </pc:picChg>
      </pc:sldChg>
      <pc:sldChg chg="modSp del mod modClrScheme chgLayout">
        <pc:chgData name="Vanessa Lisseth Najarro Mejia (2433089)" userId="S::2433089@student.uwtsd.ac.uk::8f04e26e-796a-4e44-ba84-3c6dc05664b9" providerId="AD" clId="Web-{8108E5AF-A8BA-A742-FF80-C714604F6815}" dt="2025-11-14T02:12:21.031" v="260"/>
        <pc:sldMkLst>
          <pc:docMk/>
          <pc:sldMk cId="947216270" sldId="279"/>
        </pc:sldMkLst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47216270" sldId="279"/>
            <ac:spMk id="3" creationId="{0B299D30-316D-4AFC-82B4-C9B0C385F438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47216270" sldId="279"/>
            <ac:spMk id="4" creationId="{1763C127-A8DA-4EC3-801E-732A899AC82B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47216270" sldId="279"/>
            <ac:spMk id="5" creationId="{9175A73F-B407-4F1B-BA54-CF25554AD2A4}"/>
          </ac:spMkLst>
        </pc:spChg>
        <pc:graphicFrame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graphicFrameMkLst>
            <pc:docMk/>
            <pc:sldMk cId="947216270" sldId="279"/>
            <ac:graphicFrameMk id="7" creationId="{70A1084E-E8C2-440D-BDD1-F1A05525B204}"/>
          </ac:graphicFrameMkLst>
        </pc:graphicFrameChg>
      </pc:sldChg>
      <pc:sldChg chg="modSp del mod modClrScheme chgLayout">
        <pc:chgData name="Vanessa Lisseth Najarro Mejia (2433089)" userId="S::2433089@student.uwtsd.ac.uk::8f04e26e-796a-4e44-ba84-3c6dc05664b9" providerId="AD" clId="Web-{8108E5AF-A8BA-A742-FF80-C714604F6815}" dt="2025-11-14T02:12:45.581" v="263"/>
        <pc:sldMkLst>
          <pc:docMk/>
          <pc:sldMk cId="4249720376" sldId="294"/>
        </pc:sldMkLst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4249720376" sldId="294"/>
            <ac:spMk id="4" creationId="{0858D361-E9A6-48AF-8FF9-9FBAE4529DA5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4249720376" sldId="294"/>
            <ac:spMk id="5" creationId="{8DEF18CC-FFF0-4445-8902-DB8E13313AE2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4249720376" sldId="294"/>
            <ac:spMk id="6" creationId="{191067B3-777C-430E-B0BE-B532F38EAF33}"/>
          </ac:spMkLst>
        </pc:spChg>
        <pc:graphicFrame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graphicFrameMkLst>
            <pc:docMk/>
            <pc:sldMk cId="4249720376" sldId="294"/>
            <ac:graphicFrameMk id="17" creationId="{509BB328-6DE3-45B7-A0BF-6BEAFB4FDC13}"/>
          </ac:graphicFrameMkLst>
        </pc:graphicFrameChg>
      </pc:sldChg>
      <pc:sldChg chg="modSp del mod modClrScheme chgLayout">
        <pc:chgData name="Vanessa Lisseth Najarro Mejia (2433089)" userId="S::2433089@student.uwtsd.ac.uk::8f04e26e-796a-4e44-ba84-3c6dc05664b9" providerId="AD" clId="Web-{8108E5AF-A8BA-A742-FF80-C714604F6815}" dt="2025-11-14T02:12:23.031" v="261"/>
        <pc:sldMkLst>
          <pc:docMk/>
          <pc:sldMk cId="2847659137" sldId="299"/>
        </pc:sldMkLst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2847659137" sldId="299"/>
            <ac:spMk id="2" creationId="{ABB59987-20C7-44CA-B0D1-D87A45033937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2847659137" sldId="299"/>
            <ac:spMk id="3" creationId="{5038E30A-427D-4071-957E-8261597E506C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2847659137" sldId="299"/>
            <ac:spMk id="4" creationId="{3ECAC315-D873-41E8-BB24-C4382A056CAF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2847659137" sldId="299"/>
            <ac:spMk id="6" creationId="{0097A08C-ABD3-463C-AAAE-350E636006C3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2847659137" sldId="299"/>
            <ac:spMk id="12" creationId="{D66DAC07-E75A-4734-B2FD-40A29CC0D317}"/>
          </ac:spMkLst>
        </pc:spChg>
        <pc:pic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picMkLst>
            <pc:docMk/>
            <pc:sldMk cId="2847659137" sldId="299"/>
            <ac:picMk id="14" creationId="{971D22D0-EEF4-49B5-9AA4-005141F0ED0F}"/>
          </ac:picMkLst>
        </pc:picChg>
        <pc:pic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picMkLst>
            <pc:docMk/>
            <pc:sldMk cId="2847659137" sldId="299"/>
            <ac:picMk id="16" creationId="{B5CEF503-B56A-4BFB-9020-F19AB6AEE4A2}"/>
          </ac:picMkLst>
        </pc:picChg>
      </pc:sldChg>
      <pc:sldChg chg="modSp del mod modClrScheme chgLayout">
        <pc:chgData name="Vanessa Lisseth Najarro Mejia (2433089)" userId="S::2433089@student.uwtsd.ac.uk::8f04e26e-796a-4e44-ba84-3c6dc05664b9" providerId="AD" clId="Web-{8108E5AF-A8BA-A742-FF80-C714604F6815}" dt="2025-11-14T02:12:44.784" v="262"/>
        <pc:sldMkLst>
          <pc:docMk/>
          <pc:sldMk cId="3962656575" sldId="300"/>
        </pc:sldMkLst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3" creationId="{79749C4A-2CAD-4CA5-B955-8BAAFCF78600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4" creationId="{5E56BF7D-7C36-4E06-8B50-0E731BB366D4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9" creationId="{983AC726-0CA1-4F57-9B0C-00BB0450A767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10" creationId="{8F497F6E-BFDA-497C-9B5A-A7F23AB1DA1F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11" creationId="{6A1477D3-65D7-4867-A442-57E609FEB68F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12" creationId="{705D8830-C357-4851-B7C6-784E0BA20C77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13" creationId="{F5CA9998-C297-4F3B-A271-630E530EBD55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14" creationId="{E88650AA-D55C-4594-89E5-50D760ABD146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16" creationId="{D14FE371-D744-4C39-AC05-870C48D519C0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962656575" sldId="300"/>
            <ac:spMk id="17" creationId="{B55DC249-DAF2-476A-9399-94FABA38004E}"/>
          </ac:spMkLst>
        </pc:spChg>
      </pc:sldChg>
      <pc:sldChg chg="modSp del mod modClrScheme chgLayout">
        <pc:chgData name="Vanessa Lisseth Najarro Mejia (2433089)" userId="S::2433089@student.uwtsd.ac.uk::8f04e26e-796a-4e44-ba84-3c6dc05664b9" providerId="AD" clId="Web-{8108E5AF-A8BA-A742-FF80-C714604F6815}" dt="2025-11-14T02:12:47.862" v="264"/>
        <pc:sldMkLst>
          <pc:docMk/>
          <pc:sldMk cId="978570224" sldId="302"/>
        </pc:sldMkLst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78570224" sldId="302"/>
            <ac:spMk id="2" creationId="{B59992A4-6434-44C3-ABF9-12D9E3DCBE79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78570224" sldId="302"/>
            <ac:spMk id="3" creationId="{EC236781-A093-417B-B5C4-87EC3DB64916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78570224" sldId="302"/>
            <ac:spMk id="4" creationId="{2326ABD5-9168-4579-AB2A-851B6605C85F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78570224" sldId="302"/>
            <ac:spMk id="5" creationId="{E4348A3D-676E-4B0D-946B-E4C193C32CCB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78570224" sldId="302"/>
            <ac:spMk id="6" creationId="{56B0D7BF-989E-4111-9041-3AA7A59622D7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78570224" sldId="302"/>
            <ac:spMk id="8" creationId="{07C2165F-5D24-49DE-9F0D-F6D76070AAAD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978570224" sldId="302"/>
            <ac:spMk id="9" creationId="{895C6061-88FC-4981-A127-DF7D7EACB748}"/>
          </ac:spMkLst>
        </pc:spChg>
      </pc:sldChg>
      <pc:sldChg chg="modSp del mod modClrScheme chgLayout">
        <pc:chgData name="Vanessa Lisseth Najarro Mejia (2433089)" userId="S::2433089@student.uwtsd.ac.uk::8f04e26e-796a-4e44-ba84-3c6dc05664b9" providerId="AD" clId="Web-{8108E5AF-A8BA-A742-FF80-C714604F6815}" dt="2025-11-14T02:12:52.691" v="265"/>
        <pc:sldMkLst>
          <pc:docMk/>
          <pc:sldMk cId="3077600918" sldId="303"/>
        </pc:sldMkLst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077600918" sldId="303"/>
            <ac:spMk id="2" creationId="{2F7131B5-FB23-4214-A127-97BF007DF695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077600918" sldId="303"/>
            <ac:spMk id="3" creationId="{2A7A492A-1CC0-4D7A-8B15-4E9313932B25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077600918" sldId="303"/>
            <ac:spMk id="4" creationId="{90AA86AD-9A8E-4A5D-90A1-05BC758145E8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077600918" sldId="303"/>
            <ac:spMk id="5" creationId="{255149A4-06A9-41B7-BB3A-3870A8F09E36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077600918" sldId="303"/>
            <ac:spMk id="6" creationId="{9DD8BEBE-428A-412C-867C-F786BAB4A3C5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077600918" sldId="303"/>
            <ac:spMk id="8" creationId="{F98E0B5A-03C4-4FA7-A179-7E4E7EA0A50C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077600918" sldId="303"/>
            <ac:spMk id="9" creationId="{5E119D9E-69D8-4DD7-9731-6089CB4C6D06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077600918" sldId="303"/>
            <ac:spMk id="10" creationId="{E8B6857D-C24D-4D8B-952B-594279E32DDC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spMkLst>
            <pc:docMk/>
            <pc:sldMk cId="3077600918" sldId="303"/>
            <ac:spMk id="11" creationId="{7A39E444-F505-4BE5-A63C-A78D1848DE7A}"/>
          </ac:spMkLst>
        </pc:spChg>
        <pc:picChg chg="mod ord">
          <ac:chgData name="Vanessa Lisseth Najarro Mejia (2433089)" userId="S::2433089@student.uwtsd.ac.uk::8f04e26e-796a-4e44-ba84-3c6dc05664b9" providerId="AD" clId="Web-{8108E5AF-A8BA-A742-FF80-C714604F6815}" dt="2025-11-14T01:31:42.229" v="37"/>
          <ac:picMkLst>
            <pc:docMk/>
            <pc:sldMk cId="3077600918" sldId="303"/>
            <ac:picMk id="14" creationId="{10FBFD6C-2018-4E9C-81B3-E1D87B44C5E7}"/>
          </ac:picMkLst>
        </pc:picChg>
      </pc:sldChg>
      <pc:sldChg chg="delSp modSp mod modClrScheme chgLayout">
        <pc:chgData name="Vanessa Lisseth Najarro Mejia (2433089)" userId="S::2433089@student.uwtsd.ac.uk::8f04e26e-796a-4e44-ba84-3c6dc05664b9" providerId="AD" clId="Web-{8108E5AF-A8BA-A742-FF80-C714604F6815}" dt="2025-11-14T01:55:50.499" v="175" actId="1076"/>
        <pc:sldMkLst>
          <pc:docMk/>
          <pc:sldMk cId="1306658924" sldId="305"/>
        </pc:sldMkLst>
        <pc:spChg chg="mod ord">
          <ac:chgData name="Vanessa Lisseth Najarro Mejia (2433089)" userId="S::2433089@student.uwtsd.ac.uk::8f04e26e-796a-4e44-ba84-3c6dc05664b9" providerId="AD" clId="Web-{8108E5AF-A8BA-A742-FF80-C714604F6815}" dt="2025-11-14T01:54:58.308" v="167" actId="20577"/>
          <ac:spMkLst>
            <pc:docMk/>
            <pc:sldMk cId="1306658924" sldId="305"/>
            <ac:spMk id="3" creationId="{1DF28057-EF7D-4825-B507-709129825A6B}"/>
          </ac:spMkLst>
        </pc:spChg>
        <pc:spChg chg="del mod ord">
          <ac:chgData name="Vanessa Lisseth Najarro Mejia (2433089)" userId="S::2433089@student.uwtsd.ac.uk::8f04e26e-796a-4e44-ba84-3c6dc05664b9" providerId="AD" clId="Web-{8108E5AF-A8BA-A742-FF80-C714604F6815}" dt="2025-11-14T01:55:11.762" v="168"/>
          <ac:spMkLst>
            <pc:docMk/>
            <pc:sldMk cId="1306658924" sldId="305"/>
            <ac:spMk id="4" creationId="{73745D60-F862-41F6-9EF8-EA972E722C87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55:50.499" v="175" actId="1076"/>
          <ac:spMkLst>
            <pc:docMk/>
            <pc:sldMk cId="1306658924" sldId="305"/>
            <ac:spMk id="5" creationId="{2585A4C3-EB2E-41D1-8420-7251814A8D8B}"/>
          </ac:spMkLst>
        </pc:spChg>
        <pc:spChg chg="mod ord">
          <ac:chgData name="Vanessa Lisseth Najarro Mejia (2433089)" userId="S::2433089@student.uwtsd.ac.uk::8f04e26e-796a-4e44-ba84-3c6dc05664b9" providerId="AD" clId="Web-{8108E5AF-A8BA-A742-FF80-C714604F6815}" dt="2025-11-14T01:55:37.186" v="174" actId="1076"/>
          <ac:spMkLst>
            <pc:docMk/>
            <pc:sldMk cId="1306658924" sldId="305"/>
            <ac:spMk id="6" creationId="{ABF2EF1B-CCB2-40E8-AB44-5AFEA615DF09}"/>
          </ac:spMkLst>
        </pc:spChg>
        <pc:picChg chg="mod ord">
          <ac:chgData name="Vanessa Lisseth Najarro Mejia (2433089)" userId="S::2433089@student.uwtsd.ac.uk::8f04e26e-796a-4e44-ba84-3c6dc05664b9" providerId="AD" clId="Web-{8108E5AF-A8BA-A742-FF80-C714604F6815}" dt="2025-11-14T01:52:36.253" v="111"/>
          <ac:picMkLst>
            <pc:docMk/>
            <pc:sldMk cId="1306658924" sldId="305"/>
            <ac:picMk id="9" creationId="{E34F2790-963F-4737-9DB8-67C3899EF687}"/>
          </ac:picMkLst>
        </pc:picChg>
      </pc:sldChg>
      <pc:sldMasterChg chg="del delSldLayout">
        <pc:chgData name="Vanessa Lisseth Najarro Mejia (2433089)" userId="S::2433089@student.uwtsd.ac.uk::8f04e26e-796a-4e44-ba84-3c6dc05664b9" providerId="AD" clId="Web-{8108E5AF-A8BA-A742-FF80-C714604F6815}" dt="2025-11-14T01:31:42.229" v="37"/>
        <pc:sldMasterMkLst>
          <pc:docMk/>
          <pc:sldMasterMk cId="3985455389" sldId="2147483648"/>
        </pc:sldMasterMkLst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2226638420" sldId="2147483649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844007146" sldId="2147483650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4269522277" sldId="2147483651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970162654" sldId="2147483652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933876124" sldId="2147483653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945669120" sldId="2147483654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2357614993" sldId="2147483655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270364541" sldId="2147483656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1272231129" sldId="2147483657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700593132" sldId="2147483658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1410923535" sldId="2147483660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219151064" sldId="2147483662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378602829" sldId="2147483663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412895545" sldId="2147483666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1744512576" sldId="2147483667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845120421" sldId="2147483669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039061329" sldId="2147483670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565754262" sldId="2147483671"/>
          </pc:sldLayoutMkLst>
        </pc:sldLayoutChg>
        <pc:sldLayoutChg chg="del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85455389" sldId="2147483648"/>
            <pc:sldLayoutMk cId="3896849422" sldId="2147483672"/>
          </pc:sldLayoutMkLst>
        </pc:sldLayoutChg>
      </pc:sldMasterChg>
      <pc:sldMasterChg chg="add addSldLayout modSldLayout">
        <pc:chgData name="Vanessa Lisseth Najarro Mejia (2433089)" userId="S::2433089@student.uwtsd.ac.uk::8f04e26e-796a-4e44-ba84-3c6dc05664b9" providerId="AD" clId="Web-{8108E5AF-A8BA-A742-FF80-C714604F6815}" dt="2025-11-14T01:31:42.229" v="37"/>
        <pc:sldMasterMkLst>
          <pc:docMk/>
          <pc:sldMasterMk cId="3965885492" sldId="2147483673"/>
        </pc:sldMasterMkLst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2334632981" sldId="2147483674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135667921" sldId="2147483675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2206334879" sldId="2147483676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4129231972" sldId="2147483677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1774994688" sldId="2147483678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739564787" sldId="2147483679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4110351403" sldId="2147483680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820614924" sldId="2147483681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61923551" sldId="2147483682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3423069522" sldId="2147483683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4213648411" sldId="2147483684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4234391383" sldId="2147483685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1641362682" sldId="2147483686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4164071071" sldId="2147483687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2263908276" sldId="2147483688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2146508914" sldId="2147483689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1816402186" sldId="2147483690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3784166283" sldId="2147483691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260534802" sldId="2147483692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2581659864" sldId="2147483693"/>
          </pc:sldLayoutMkLst>
        </pc:sldLayoutChg>
        <pc:sldLayoutChg chg="add mod replId">
          <pc:chgData name="Vanessa Lisseth Najarro Mejia (2433089)" userId="S::2433089@student.uwtsd.ac.uk::8f04e26e-796a-4e44-ba84-3c6dc05664b9" providerId="AD" clId="Web-{8108E5AF-A8BA-A742-FF80-C714604F6815}" dt="2025-11-14T01:31:42.229" v="37"/>
          <pc:sldLayoutMkLst>
            <pc:docMk/>
            <pc:sldMasterMk cId="3965885492" sldId="2147483673"/>
            <pc:sldLayoutMk cId="2477984485" sldId="2147483694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DD72BFF-3F96-44AE-8522-A17182D64D33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"/>
              <a:t>Haga clic para modificar los estilos de texto del patrón</a:t>
            </a:r>
          </a:p>
          <a:p>
            <a:pPr lvl="1" rtl="0"/>
            <a:r>
              <a:rPr lang="es"/>
              <a:t>Segundo nivel</a:t>
            </a:r>
          </a:p>
          <a:p>
            <a:pPr lvl="2" rtl="0"/>
            <a:r>
              <a:rPr lang="es"/>
              <a:t>Tercer nivel</a:t>
            </a:r>
          </a:p>
          <a:p>
            <a:pPr lvl="3" rtl="0"/>
            <a:r>
              <a:rPr lang="es"/>
              <a:t>Cuarto nivel</a:t>
            </a:r>
          </a:p>
          <a:p>
            <a:pPr lvl="4" rtl="0"/>
            <a:r>
              <a:rPr lang="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CC73610-CCBA-4806-B040-7AF4F8229BA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535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3155276-2114-4288-A537-379EA644CDB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348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70120-CDFC-48DE-A6EA-6DEEDD0E436A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4632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9FAAF-C467-4C93-8ECD-39AF5A14D498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67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E480-B2BA-4553-A144-61E7F75833ED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33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682A-6B53-4B08-AE4D-4C5E659103CC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231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9F0F6-BEBB-4894-ABB2-75C5CBE0DDB9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994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9E5F-17D9-4A30-9DA3-64E46A6DF111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564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C5F0-3BC3-4718-BCCA-24B5655EC864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0351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8BD81-465B-40F2-9A54-9DF3B12AF598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61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3CEF-64EF-4C43-9530-8E9CBFD2CAD1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23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5BA7-0A17-4D30-9B66-E29324151C73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069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BB1B-D40A-4DB9-B3DE-BAAE675B83CD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6484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8A832F76-EEF5-410D-B6F4-8650AC675FE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-10160" y="-10160"/>
            <a:ext cx="12198985" cy="6877685"/>
          </a:xfrm>
          <a:custGeom>
            <a:avLst/>
            <a:gdLst>
              <a:gd name="connsiteX0" fmla="*/ 0 w 12188825"/>
              <a:gd name="connsiteY0" fmla="*/ 0 h 6868160"/>
              <a:gd name="connsiteX1" fmla="*/ 12188825 w 12188825"/>
              <a:gd name="connsiteY1" fmla="*/ 0 h 6868160"/>
              <a:gd name="connsiteX2" fmla="*/ 12188825 w 12188825"/>
              <a:gd name="connsiteY2" fmla="*/ 6868160 h 6868160"/>
              <a:gd name="connsiteX3" fmla="*/ 0 w 12188825"/>
              <a:gd name="connsiteY3" fmla="*/ 6868160 h 6868160"/>
              <a:gd name="connsiteX4" fmla="*/ 0 w 12188825"/>
              <a:gd name="connsiteY4" fmla="*/ 0 h 6868160"/>
              <a:gd name="connsiteX0" fmla="*/ 10160 w 12198985"/>
              <a:gd name="connsiteY0" fmla="*/ 0 h 6868160"/>
              <a:gd name="connsiteX1" fmla="*/ 12198985 w 12198985"/>
              <a:gd name="connsiteY1" fmla="*/ 0 h 6868160"/>
              <a:gd name="connsiteX2" fmla="*/ 12198985 w 12198985"/>
              <a:gd name="connsiteY2" fmla="*/ 6868160 h 6868160"/>
              <a:gd name="connsiteX3" fmla="*/ 10160 w 12198985"/>
              <a:gd name="connsiteY3" fmla="*/ 6868160 h 6868160"/>
              <a:gd name="connsiteX4" fmla="*/ 0 w 12198985"/>
              <a:gd name="connsiteY4" fmla="*/ 528320 h 6868160"/>
              <a:gd name="connsiteX5" fmla="*/ 10160 w 12198985"/>
              <a:gd name="connsiteY5" fmla="*/ 0 h 6868160"/>
              <a:gd name="connsiteX0" fmla="*/ 10160 w 12198985"/>
              <a:gd name="connsiteY0" fmla="*/ 0 h 6868160"/>
              <a:gd name="connsiteX1" fmla="*/ 12198985 w 12198985"/>
              <a:gd name="connsiteY1" fmla="*/ 0 h 6868160"/>
              <a:gd name="connsiteX2" fmla="*/ 12198985 w 12198985"/>
              <a:gd name="connsiteY2" fmla="*/ 6868160 h 6868160"/>
              <a:gd name="connsiteX3" fmla="*/ 10160 w 12198985"/>
              <a:gd name="connsiteY3" fmla="*/ 6868160 h 6868160"/>
              <a:gd name="connsiteX4" fmla="*/ 0 w 12198985"/>
              <a:gd name="connsiteY4" fmla="*/ 528320 h 6868160"/>
              <a:gd name="connsiteX5" fmla="*/ 10160 w 12198985"/>
              <a:gd name="connsiteY5" fmla="*/ 0 h 6868160"/>
              <a:gd name="connsiteX0" fmla="*/ 292064 w 12480889"/>
              <a:gd name="connsiteY0" fmla="*/ 0 h 6868160"/>
              <a:gd name="connsiteX1" fmla="*/ 12480889 w 12480889"/>
              <a:gd name="connsiteY1" fmla="*/ 0 h 6868160"/>
              <a:gd name="connsiteX2" fmla="*/ 12480889 w 12480889"/>
              <a:gd name="connsiteY2" fmla="*/ 6868160 h 6868160"/>
              <a:gd name="connsiteX3" fmla="*/ 292064 w 12480889"/>
              <a:gd name="connsiteY3" fmla="*/ 6868160 h 6868160"/>
              <a:gd name="connsiteX4" fmla="*/ 4996144 w 12480889"/>
              <a:gd name="connsiteY4" fmla="*/ 1727200 h 6868160"/>
              <a:gd name="connsiteX5" fmla="*/ 281904 w 12480889"/>
              <a:gd name="connsiteY5" fmla="*/ 528320 h 6868160"/>
              <a:gd name="connsiteX6" fmla="*/ 292064 w 12480889"/>
              <a:gd name="connsiteY6" fmla="*/ 0 h 6868160"/>
              <a:gd name="connsiteX0" fmla="*/ 292064 w 12480889"/>
              <a:gd name="connsiteY0" fmla="*/ 0 h 6868160"/>
              <a:gd name="connsiteX1" fmla="*/ 12480889 w 12480889"/>
              <a:gd name="connsiteY1" fmla="*/ 0 h 6868160"/>
              <a:gd name="connsiteX2" fmla="*/ 12480889 w 12480889"/>
              <a:gd name="connsiteY2" fmla="*/ 6868160 h 6868160"/>
              <a:gd name="connsiteX3" fmla="*/ 292064 w 12480889"/>
              <a:gd name="connsiteY3" fmla="*/ 6868160 h 6868160"/>
              <a:gd name="connsiteX4" fmla="*/ 4996144 w 12480889"/>
              <a:gd name="connsiteY4" fmla="*/ 1727200 h 6868160"/>
              <a:gd name="connsiteX5" fmla="*/ 281904 w 12480889"/>
              <a:gd name="connsiteY5" fmla="*/ 528320 h 6868160"/>
              <a:gd name="connsiteX6" fmla="*/ 292064 w 12480889"/>
              <a:gd name="connsiteY6" fmla="*/ 0 h 6868160"/>
              <a:gd name="connsiteX0" fmla="*/ 292064 w 12480889"/>
              <a:gd name="connsiteY0" fmla="*/ 0 h 6868160"/>
              <a:gd name="connsiteX1" fmla="*/ 12480889 w 12480889"/>
              <a:gd name="connsiteY1" fmla="*/ 0 h 6868160"/>
              <a:gd name="connsiteX2" fmla="*/ 12480889 w 12480889"/>
              <a:gd name="connsiteY2" fmla="*/ 6868160 h 6868160"/>
              <a:gd name="connsiteX3" fmla="*/ 292064 w 12480889"/>
              <a:gd name="connsiteY3" fmla="*/ 6868160 h 6868160"/>
              <a:gd name="connsiteX4" fmla="*/ 4996144 w 12480889"/>
              <a:gd name="connsiteY4" fmla="*/ 1727200 h 6868160"/>
              <a:gd name="connsiteX5" fmla="*/ 281904 w 12480889"/>
              <a:gd name="connsiteY5" fmla="*/ 528320 h 6868160"/>
              <a:gd name="connsiteX6" fmla="*/ 292064 w 12480889"/>
              <a:gd name="connsiteY6" fmla="*/ 0 h 6868160"/>
              <a:gd name="connsiteX0" fmla="*/ 292064 w 12480889"/>
              <a:gd name="connsiteY0" fmla="*/ 0 h 6868160"/>
              <a:gd name="connsiteX1" fmla="*/ 12480889 w 12480889"/>
              <a:gd name="connsiteY1" fmla="*/ 0 h 6868160"/>
              <a:gd name="connsiteX2" fmla="*/ 12480889 w 12480889"/>
              <a:gd name="connsiteY2" fmla="*/ 6868160 h 6868160"/>
              <a:gd name="connsiteX3" fmla="*/ 292064 w 12480889"/>
              <a:gd name="connsiteY3" fmla="*/ 6868160 h 6868160"/>
              <a:gd name="connsiteX4" fmla="*/ 4996144 w 12480889"/>
              <a:gd name="connsiteY4" fmla="*/ 1727200 h 6868160"/>
              <a:gd name="connsiteX5" fmla="*/ 281904 w 12480889"/>
              <a:gd name="connsiteY5" fmla="*/ 528320 h 6868160"/>
              <a:gd name="connsiteX6" fmla="*/ 292064 w 12480889"/>
              <a:gd name="connsiteY6" fmla="*/ 0 h 6868160"/>
              <a:gd name="connsiteX0" fmla="*/ 198195 w 12387020"/>
              <a:gd name="connsiteY0" fmla="*/ 0 h 6868160"/>
              <a:gd name="connsiteX1" fmla="*/ 12387020 w 12387020"/>
              <a:gd name="connsiteY1" fmla="*/ 0 h 6868160"/>
              <a:gd name="connsiteX2" fmla="*/ 12387020 w 12387020"/>
              <a:gd name="connsiteY2" fmla="*/ 6868160 h 6868160"/>
              <a:gd name="connsiteX3" fmla="*/ 198195 w 12387020"/>
              <a:gd name="connsiteY3" fmla="*/ 6868160 h 6868160"/>
              <a:gd name="connsiteX4" fmla="*/ 6212915 w 12387020"/>
              <a:gd name="connsiteY4" fmla="*/ 3830320 h 6868160"/>
              <a:gd name="connsiteX5" fmla="*/ 4902275 w 12387020"/>
              <a:gd name="connsiteY5" fmla="*/ 1727200 h 6868160"/>
              <a:gd name="connsiteX6" fmla="*/ 188035 w 12387020"/>
              <a:gd name="connsiteY6" fmla="*/ 528320 h 6868160"/>
              <a:gd name="connsiteX7" fmla="*/ 198195 w 12387020"/>
              <a:gd name="connsiteY7" fmla="*/ 0 h 6868160"/>
              <a:gd name="connsiteX0" fmla="*/ 198195 w 12387020"/>
              <a:gd name="connsiteY0" fmla="*/ 0 h 6868160"/>
              <a:gd name="connsiteX1" fmla="*/ 12387020 w 12387020"/>
              <a:gd name="connsiteY1" fmla="*/ 0 h 6868160"/>
              <a:gd name="connsiteX2" fmla="*/ 12387020 w 12387020"/>
              <a:gd name="connsiteY2" fmla="*/ 6868160 h 6868160"/>
              <a:gd name="connsiteX3" fmla="*/ 198195 w 12387020"/>
              <a:gd name="connsiteY3" fmla="*/ 6868160 h 6868160"/>
              <a:gd name="connsiteX4" fmla="*/ 6212915 w 12387020"/>
              <a:gd name="connsiteY4" fmla="*/ 3830320 h 6868160"/>
              <a:gd name="connsiteX5" fmla="*/ 4902275 w 12387020"/>
              <a:gd name="connsiteY5" fmla="*/ 1727200 h 6868160"/>
              <a:gd name="connsiteX6" fmla="*/ 188035 w 12387020"/>
              <a:gd name="connsiteY6" fmla="*/ 528320 h 6868160"/>
              <a:gd name="connsiteX7" fmla="*/ 198195 w 12387020"/>
              <a:gd name="connsiteY7" fmla="*/ 0 h 6868160"/>
              <a:gd name="connsiteX0" fmla="*/ 235106 w 12423931"/>
              <a:gd name="connsiteY0" fmla="*/ 0 h 7033131"/>
              <a:gd name="connsiteX1" fmla="*/ 12423931 w 12423931"/>
              <a:gd name="connsiteY1" fmla="*/ 0 h 7033131"/>
              <a:gd name="connsiteX2" fmla="*/ 12423931 w 12423931"/>
              <a:gd name="connsiteY2" fmla="*/ 6868160 h 7033131"/>
              <a:gd name="connsiteX3" fmla="*/ 235106 w 12423931"/>
              <a:gd name="connsiteY3" fmla="*/ 6868160 h 7033131"/>
              <a:gd name="connsiteX4" fmla="*/ 4908705 w 12423931"/>
              <a:gd name="connsiteY4" fmla="*/ 6868160 h 7033131"/>
              <a:gd name="connsiteX5" fmla="*/ 6249826 w 12423931"/>
              <a:gd name="connsiteY5" fmla="*/ 3830320 h 7033131"/>
              <a:gd name="connsiteX6" fmla="*/ 4939186 w 12423931"/>
              <a:gd name="connsiteY6" fmla="*/ 1727200 h 7033131"/>
              <a:gd name="connsiteX7" fmla="*/ 224946 w 12423931"/>
              <a:gd name="connsiteY7" fmla="*/ 528320 h 7033131"/>
              <a:gd name="connsiteX8" fmla="*/ 235106 w 12423931"/>
              <a:gd name="connsiteY8" fmla="*/ 0 h 7033131"/>
              <a:gd name="connsiteX0" fmla="*/ 246525 w 12435350"/>
              <a:gd name="connsiteY0" fmla="*/ 0 h 6868309"/>
              <a:gd name="connsiteX1" fmla="*/ 12435350 w 12435350"/>
              <a:gd name="connsiteY1" fmla="*/ 0 h 6868309"/>
              <a:gd name="connsiteX2" fmla="*/ 12435350 w 12435350"/>
              <a:gd name="connsiteY2" fmla="*/ 6868160 h 6868309"/>
              <a:gd name="connsiteX3" fmla="*/ 246525 w 12435350"/>
              <a:gd name="connsiteY3" fmla="*/ 6868160 h 6868309"/>
              <a:gd name="connsiteX4" fmla="*/ 4920124 w 12435350"/>
              <a:gd name="connsiteY4" fmla="*/ 6868160 h 6868309"/>
              <a:gd name="connsiteX5" fmla="*/ 6261245 w 12435350"/>
              <a:gd name="connsiteY5" fmla="*/ 3830320 h 6868309"/>
              <a:gd name="connsiteX6" fmla="*/ 4950605 w 12435350"/>
              <a:gd name="connsiteY6" fmla="*/ 1727200 h 6868309"/>
              <a:gd name="connsiteX7" fmla="*/ 236365 w 12435350"/>
              <a:gd name="connsiteY7" fmla="*/ 528320 h 6868309"/>
              <a:gd name="connsiteX8" fmla="*/ 246525 w 12435350"/>
              <a:gd name="connsiteY8" fmla="*/ 0 h 6868309"/>
              <a:gd name="connsiteX0" fmla="*/ 10160 w 12198985"/>
              <a:gd name="connsiteY0" fmla="*/ 0 h 6868264"/>
              <a:gd name="connsiteX1" fmla="*/ 12198985 w 12198985"/>
              <a:gd name="connsiteY1" fmla="*/ 0 h 6868264"/>
              <a:gd name="connsiteX2" fmla="*/ 12198985 w 12198985"/>
              <a:gd name="connsiteY2" fmla="*/ 6868160 h 6868264"/>
              <a:gd name="connsiteX3" fmla="*/ 10160 w 12198985"/>
              <a:gd name="connsiteY3" fmla="*/ 6868160 h 6868264"/>
              <a:gd name="connsiteX4" fmla="*/ 4683759 w 12198985"/>
              <a:gd name="connsiteY4" fmla="*/ 6868160 h 6868264"/>
              <a:gd name="connsiteX5" fmla="*/ 6024880 w 12198985"/>
              <a:gd name="connsiteY5" fmla="*/ 3830320 h 6868264"/>
              <a:gd name="connsiteX6" fmla="*/ 4714240 w 12198985"/>
              <a:gd name="connsiteY6" fmla="*/ 1727200 h 6868264"/>
              <a:gd name="connsiteX7" fmla="*/ 0 w 12198985"/>
              <a:gd name="connsiteY7" fmla="*/ 528320 h 6868264"/>
              <a:gd name="connsiteX8" fmla="*/ 10160 w 12198985"/>
              <a:gd name="connsiteY8" fmla="*/ 0 h 6868264"/>
              <a:gd name="connsiteX0" fmla="*/ 10160 w 12198985"/>
              <a:gd name="connsiteY0" fmla="*/ 0 h 6868220"/>
              <a:gd name="connsiteX1" fmla="*/ 12198985 w 12198985"/>
              <a:gd name="connsiteY1" fmla="*/ 0 h 6868220"/>
              <a:gd name="connsiteX2" fmla="*/ 12198985 w 12198985"/>
              <a:gd name="connsiteY2" fmla="*/ 6868160 h 6868220"/>
              <a:gd name="connsiteX3" fmla="*/ 3220085 w 12198985"/>
              <a:gd name="connsiteY3" fmla="*/ 6487160 h 6868220"/>
              <a:gd name="connsiteX4" fmla="*/ 4683759 w 12198985"/>
              <a:gd name="connsiteY4" fmla="*/ 6868160 h 6868220"/>
              <a:gd name="connsiteX5" fmla="*/ 6024880 w 12198985"/>
              <a:gd name="connsiteY5" fmla="*/ 3830320 h 6868220"/>
              <a:gd name="connsiteX6" fmla="*/ 4714240 w 12198985"/>
              <a:gd name="connsiteY6" fmla="*/ 1727200 h 6868220"/>
              <a:gd name="connsiteX7" fmla="*/ 0 w 12198985"/>
              <a:gd name="connsiteY7" fmla="*/ 528320 h 6868220"/>
              <a:gd name="connsiteX8" fmla="*/ 10160 w 12198985"/>
              <a:gd name="connsiteY8" fmla="*/ 0 h 6868220"/>
              <a:gd name="connsiteX0" fmla="*/ 10160 w 12198985"/>
              <a:gd name="connsiteY0" fmla="*/ 0 h 6868160"/>
              <a:gd name="connsiteX1" fmla="*/ 12198985 w 12198985"/>
              <a:gd name="connsiteY1" fmla="*/ 0 h 6868160"/>
              <a:gd name="connsiteX2" fmla="*/ 12198985 w 12198985"/>
              <a:gd name="connsiteY2" fmla="*/ 6868160 h 6868160"/>
              <a:gd name="connsiteX3" fmla="*/ 3220085 w 12198985"/>
              <a:gd name="connsiteY3" fmla="*/ 6487160 h 6868160"/>
              <a:gd name="connsiteX4" fmla="*/ 6102984 w 12198985"/>
              <a:gd name="connsiteY4" fmla="*/ 5829935 h 6868160"/>
              <a:gd name="connsiteX5" fmla="*/ 6024880 w 12198985"/>
              <a:gd name="connsiteY5" fmla="*/ 3830320 h 6868160"/>
              <a:gd name="connsiteX6" fmla="*/ 4714240 w 12198985"/>
              <a:gd name="connsiteY6" fmla="*/ 1727200 h 6868160"/>
              <a:gd name="connsiteX7" fmla="*/ 0 w 12198985"/>
              <a:gd name="connsiteY7" fmla="*/ 528320 h 6868160"/>
              <a:gd name="connsiteX8" fmla="*/ 10160 w 12198985"/>
              <a:gd name="connsiteY8" fmla="*/ 0 h 6868160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02984 w 12198985"/>
              <a:gd name="connsiteY4" fmla="*/ 5829935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02984 w 12198985"/>
              <a:gd name="connsiteY4" fmla="*/ 5829935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02984 w 12198985"/>
              <a:gd name="connsiteY4" fmla="*/ 5829935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8985" h="6877685">
                <a:moveTo>
                  <a:pt x="10160" y="0"/>
                </a:moveTo>
                <a:lnTo>
                  <a:pt x="12198985" y="0"/>
                </a:lnTo>
                <a:lnTo>
                  <a:pt x="12198985" y="6868160"/>
                </a:lnTo>
                <a:lnTo>
                  <a:pt x="4553585" y="6877685"/>
                </a:lnTo>
                <a:cubicBezTo>
                  <a:pt x="5419196" y="6578177"/>
                  <a:pt x="5891741" y="6267027"/>
                  <a:pt x="6122034" y="5839460"/>
                </a:cubicBezTo>
                <a:cubicBezTo>
                  <a:pt x="6543462" y="4952153"/>
                  <a:pt x="6071023" y="4359063"/>
                  <a:pt x="6024880" y="3830320"/>
                </a:cubicBezTo>
                <a:cubicBezTo>
                  <a:pt x="5670973" y="2770293"/>
                  <a:pt x="5327227" y="2120053"/>
                  <a:pt x="4714240" y="1727200"/>
                </a:cubicBezTo>
                <a:cubicBezTo>
                  <a:pt x="3371427" y="701040"/>
                  <a:pt x="1339427" y="711200"/>
                  <a:pt x="0" y="528320"/>
                </a:cubicBezTo>
                <a:lnTo>
                  <a:pt x="10160" y="0"/>
                </a:lnTo>
                <a:close/>
              </a:path>
            </a:pathLst>
          </a:custGeom>
          <a:solidFill>
            <a:schemeClr val="accent3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endParaRPr lang="en-US" dirty="0"/>
          </a:p>
        </p:txBody>
      </p:sp>
      <p:sp>
        <p:nvSpPr>
          <p:cNvPr id="13" name="Forma libre: Forma 12">
            <a:extLst>
              <a:ext uri="{FF2B5EF4-FFF2-40B4-BE49-F238E27FC236}">
                <a16:creationId xmlns:a16="http://schemas.microsoft.com/office/drawing/2014/main" id="{5E130825-8214-41CD-94C2-B394C82531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29224"/>
            <a:ext cx="6305549" cy="6328777"/>
          </a:xfrm>
          <a:custGeom>
            <a:avLst/>
            <a:gdLst>
              <a:gd name="connsiteX0" fmla="*/ 0 w 4212773"/>
              <a:gd name="connsiteY0" fmla="*/ 0 h 6498740"/>
              <a:gd name="connsiteX1" fmla="*/ 159023 w 4212773"/>
              <a:gd name="connsiteY1" fmla="*/ 12872 h 6498740"/>
              <a:gd name="connsiteX2" fmla="*/ 1697597 w 4212773"/>
              <a:gd name="connsiteY2" fmla="*/ 306418 h 6498740"/>
              <a:gd name="connsiteX3" fmla="*/ 4047822 w 4212773"/>
              <a:gd name="connsiteY3" fmla="*/ 3511272 h 6498740"/>
              <a:gd name="connsiteX4" fmla="*/ 3551503 w 4212773"/>
              <a:gd name="connsiteY4" fmla="*/ 6184235 h 6498740"/>
              <a:gd name="connsiteX5" fmla="*/ 3163159 w 4212773"/>
              <a:gd name="connsiteY5" fmla="*/ 6459073 h 6498740"/>
              <a:gd name="connsiteX6" fmla="*/ 3092077 w 4212773"/>
              <a:gd name="connsiteY6" fmla="*/ 6498740 h 6498740"/>
              <a:gd name="connsiteX7" fmla="*/ 0 w 4212773"/>
              <a:gd name="connsiteY7" fmla="*/ 6498740 h 6498740"/>
              <a:gd name="connsiteX8" fmla="*/ 0 w 4212773"/>
              <a:gd name="connsiteY8" fmla="*/ 0 h 6498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12773" h="6498740">
                <a:moveTo>
                  <a:pt x="0" y="0"/>
                </a:moveTo>
                <a:lnTo>
                  <a:pt x="159023" y="12872"/>
                </a:lnTo>
                <a:cubicBezTo>
                  <a:pt x="659101" y="63644"/>
                  <a:pt x="1176498" y="175345"/>
                  <a:pt x="1697597" y="306418"/>
                </a:cubicBezTo>
                <a:cubicBezTo>
                  <a:pt x="3312474" y="712392"/>
                  <a:pt x="3742395" y="1999786"/>
                  <a:pt x="4047822" y="3511272"/>
                </a:cubicBezTo>
                <a:cubicBezTo>
                  <a:pt x="4252232" y="4523358"/>
                  <a:pt x="4422733" y="5443193"/>
                  <a:pt x="3551503" y="6184235"/>
                </a:cubicBezTo>
                <a:cubicBezTo>
                  <a:pt x="3429343" y="6288166"/>
                  <a:pt x="3299185" y="6378784"/>
                  <a:pt x="3163159" y="6459073"/>
                </a:cubicBezTo>
                <a:lnTo>
                  <a:pt x="3092077" y="6498740"/>
                </a:lnTo>
                <a:lnTo>
                  <a:pt x="0" y="649874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04CFC44C-A4AA-47AB-9728-B8557A084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2299787"/>
            <a:ext cx="4572000" cy="2286000"/>
          </a:xfrm>
        </p:spPr>
        <p:txBody>
          <a:bodyPr rtlCol="0">
            <a:normAutofit/>
          </a:bodyPr>
          <a:lstStyle/>
          <a:p>
            <a:pPr algn="l" rtl="0"/>
            <a:endParaRPr lang="en-US" sz="4400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1/2/2021</a:t>
            </a:r>
            <a:endParaRPr lang="en-US" dirty="0"/>
          </a:p>
        </p:txBody>
      </p:sp>
      <p:sp>
        <p:nvSpPr>
          <p:cNvPr id="15" name="Subtítulo 2">
            <a:extLst>
              <a:ext uri="{FF2B5EF4-FFF2-40B4-BE49-F238E27FC236}">
                <a16:creationId xmlns:a16="http://schemas.microsoft.com/office/drawing/2014/main" id="{09A3AD9C-69B0-4589-A282-947AEF5C9A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4572000" cy="1524000"/>
          </a:xfrm>
        </p:spPr>
        <p:txBody>
          <a:bodyPr rtlCol="0" anchor="b" anchorCtr="0"/>
          <a:lstStyle>
            <a:lvl1pPr>
              <a:buNone/>
              <a:defRPr/>
            </a:lvl1pPr>
          </a:lstStyle>
          <a:p>
            <a:pPr algn="l" rtl="0"/>
            <a:endParaRPr lang="en-U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"/>
              <a:t>Muestra de texto de pie de página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7CE569E-9B7C-4CB9-AB80-C0841F922CF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391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6">
            <a:extLst>
              <a:ext uri="{FF2B5EF4-FFF2-40B4-BE49-F238E27FC236}">
                <a16:creationId xmlns:a16="http://schemas.microsoft.com/office/drawing/2014/main" id="{F0D6B661-3F4C-45AE-81E6-235397707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762000"/>
            <a:ext cx="5334000" cy="1524000"/>
          </a:xfrm>
        </p:spPr>
        <p:txBody>
          <a:bodyPr rtlCol="0">
            <a:normAutofit/>
          </a:bodyPr>
          <a:lstStyle/>
          <a:p>
            <a:pPr rtl="0"/>
            <a:endParaRPr lang="en-US" sz="3200" dirty="0"/>
          </a:p>
        </p:txBody>
      </p:sp>
      <p:sp>
        <p:nvSpPr>
          <p:cNvPr id="7" name="Forma libre: Forma 6">
            <a:extLst>
              <a:ext uri="{FF2B5EF4-FFF2-40B4-BE49-F238E27FC236}">
                <a16:creationId xmlns:a16="http://schemas.microsoft.com/office/drawing/2014/main" id="{951C64C5-C308-4D56-A976-F6EE631E8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0"/>
            <a:ext cx="5704117" cy="6096000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dirty="0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13" name="Marcador de posición de imagen 12">
            <a:extLst>
              <a:ext uri="{FF2B5EF4-FFF2-40B4-BE49-F238E27FC236}">
                <a16:creationId xmlns:a16="http://schemas.microsoft.com/office/drawing/2014/main" id="{F35F8A29-F146-4D3D-8DD9-41322C9FEF3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0"/>
            <a:ext cx="5578823" cy="6028256"/>
          </a:xfrm>
          <a:custGeom>
            <a:avLst/>
            <a:gdLst>
              <a:gd name="connsiteX0" fmla="*/ 0 w 5578823"/>
              <a:gd name="connsiteY0" fmla="*/ 0 h 6028256"/>
              <a:gd name="connsiteX1" fmla="*/ 3897606 w 5578823"/>
              <a:gd name="connsiteY1" fmla="*/ 0 h 6028256"/>
              <a:gd name="connsiteX2" fmla="*/ 4274232 w 5578823"/>
              <a:gd name="connsiteY2" fmla="*/ 360545 h 6028256"/>
              <a:gd name="connsiteX3" fmla="*/ 4673934 w 5578823"/>
              <a:gd name="connsiteY3" fmla="*/ 738354 h 6028256"/>
              <a:gd name="connsiteX4" fmla="*/ 5421862 w 5578823"/>
              <a:gd name="connsiteY4" fmla="*/ 1773839 h 6028256"/>
              <a:gd name="connsiteX5" fmla="*/ 5469198 w 5578823"/>
              <a:gd name="connsiteY5" fmla="*/ 3329255 h 6028256"/>
              <a:gd name="connsiteX6" fmla="*/ 4741546 w 5578823"/>
              <a:gd name="connsiteY6" fmla="*/ 4877588 h 6028256"/>
              <a:gd name="connsiteX7" fmla="*/ 1325600 w 5578823"/>
              <a:gd name="connsiteY7" fmla="*/ 5980388 h 6028256"/>
              <a:gd name="connsiteX8" fmla="*/ 137593 w 5578823"/>
              <a:gd name="connsiteY8" fmla="*/ 5804042 h 6028256"/>
              <a:gd name="connsiteX9" fmla="*/ 0 w 5578823"/>
              <a:gd name="connsiteY9" fmla="*/ 5760161 h 6028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578823" h="6028256">
                <a:moveTo>
                  <a:pt x="0" y="0"/>
                </a:moveTo>
                <a:lnTo>
                  <a:pt x="3897606" y="0"/>
                </a:lnTo>
                <a:lnTo>
                  <a:pt x="4274232" y="360545"/>
                </a:lnTo>
                <a:cubicBezTo>
                  <a:pt x="4408856" y="488910"/>
                  <a:pt x="4542134" y="615181"/>
                  <a:pt x="4673934" y="738354"/>
                </a:cubicBezTo>
                <a:cubicBezTo>
                  <a:pt x="5042663" y="1082881"/>
                  <a:pt x="5282330" y="1428108"/>
                  <a:pt x="5421862" y="1773839"/>
                </a:cubicBezTo>
                <a:cubicBezTo>
                  <a:pt x="5631101" y="2292214"/>
                  <a:pt x="5614731" y="2811325"/>
                  <a:pt x="5469198" y="3329255"/>
                </a:cubicBezTo>
                <a:cubicBezTo>
                  <a:pt x="5323662" y="3847185"/>
                  <a:pt x="5048962" y="4363935"/>
                  <a:pt x="4741546" y="4877588"/>
                </a:cubicBezTo>
                <a:cubicBezTo>
                  <a:pt x="4027238" y="6071494"/>
                  <a:pt x="2764972" y="6102970"/>
                  <a:pt x="1325600" y="5980388"/>
                </a:cubicBezTo>
                <a:cubicBezTo>
                  <a:pt x="903947" y="5944442"/>
                  <a:pt x="499735" y="5907589"/>
                  <a:pt x="137593" y="5804042"/>
                </a:cubicBezTo>
                <a:lnTo>
                  <a:pt x="0" y="5760161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1/2/2021</a:t>
            </a:r>
            <a:endParaRPr lang="en-US" dirty="0"/>
          </a:p>
        </p:txBody>
      </p:sp>
      <p:sp>
        <p:nvSpPr>
          <p:cNvPr id="8" name="Marcador de contenido 7">
            <a:extLst>
              <a:ext uri="{FF2B5EF4-FFF2-40B4-BE49-F238E27FC236}">
                <a16:creationId xmlns:a16="http://schemas.microsoft.com/office/drawing/2014/main" id="{92ED7257-A2A4-4A81-94D0-21636294D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286000"/>
            <a:ext cx="5334000" cy="3810001"/>
          </a:xfrm>
        </p:spPr>
        <p:txBody>
          <a:bodyPr vert="horz" lIns="91440" tIns="45720" rIns="91440" bIns="45720" rtlCol="0">
            <a:noAutofit/>
          </a:bodyPr>
          <a:lstStyle>
            <a:lvl1pPr marL="228600" indent="-228600">
              <a:defRPr sz="2800"/>
            </a:lvl1pPr>
          </a:lstStyle>
          <a:p>
            <a:pPr marL="0" indent="0" rtl="0">
              <a:buNone/>
            </a:pPr>
            <a:endParaRPr lang="en-US" sz="2400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"/>
              <a:t>Muestra de texto de pie de página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7CE569E-9B7C-4CB9-AB80-C0841F922CF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3626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">
            <a:extLst>
              <a:ext uri="{FF2B5EF4-FFF2-40B4-BE49-F238E27FC236}">
                <a16:creationId xmlns:a16="http://schemas.microsoft.com/office/drawing/2014/main" id="{7CEB7F18-992B-4D56-A388-738859C8B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1532083"/>
            <a:ext cx="4572000" cy="1524000"/>
          </a:xfrm>
        </p:spPr>
        <p:txBody>
          <a:bodyPr rtlCol="0" anchor="t" anchorCtr="0">
            <a:normAutofit/>
          </a:bodyPr>
          <a:lstStyle/>
          <a:p>
            <a:pPr rtl="0"/>
            <a:endParaRPr lang="en-US" sz="3200" dirty="0"/>
          </a:p>
        </p:txBody>
      </p:sp>
      <p:sp>
        <p:nvSpPr>
          <p:cNvPr id="14" name="Marcador de posición de imagen 13">
            <a:extLst>
              <a:ext uri="{FF2B5EF4-FFF2-40B4-BE49-F238E27FC236}">
                <a16:creationId xmlns:a16="http://schemas.microsoft.com/office/drawing/2014/main" id="{7410AC2D-D649-4FCA-87C1-EDB34FCC4A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348939"/>
            <a:ext cx="1588691" cy="5824901"/>
          </a:xfrm>
          <a:custGeom>
            <a:avLst/>
            <a:gdLst>
              <a:gd name="connsiteX0" fmla="*/ 0 w 1588691"/>
              <a:gd name="connsiteY0" fmla="*/ 0 h 5824901"/>
              <a:gd name="connsiteX1" fmla="*/ 103414 w 1588691"/>
              <a:gd name="connsiteY1" fmla="*/ 24689 h 5824901"/>
              <a:gd name="connsiteX2" fmla="*/ 1566944 w 1588691"/>
              <a:gd name="connsiteY2" fmla="*/ 1831178 h 5824901"/>
              <a:gd name="connsiteX3" fmla="*/ 1239184 w 1588691"/>
              <a:gd name="connsiteY3" fmla="*/ 4894084 h 5824901"/>
              <a:gd name="connsiteX4" fmla="*/ 1161636 w 1588691"/>
              <a:gd name="connsiteY4" fmla="*/ 5234403 h 5824901"/>
              <a:gd name="connsiteX5" fmla="*/ 1036423 w 1588691"/>
              <a:gd name="connsiteY5" fmla="*/ 5540389 h 5824901"/>
              <a:gd name="connsiteX6" fmla="*/ 693532 w 1588691"/>
              <a:gd name="connsiteY6" fmla="*/ 5797870 h 5824901"/>
              <a:gd name="connsiteX7" fmla="*/ 66690 w 1588691"/>
              <a:gd name="connsiteY7" fmla="*/ 5718123 h 5824901"/>
              <a:gd name="connsiteX8" fmla="*/ 0 w 1588691"/>
              <a:gd name="connsiteY8" fmla="*/ 5671830 h 582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8691" h="5824901">
                <a:moveTo>
                  <a:pt x="0" y="0"/>
                </a:moveTo>
                <a:lnTo>
                  <a:pt x="103414" y="24689"/>
                </a:lnTo>
                <a:cubicBezTo>
                  <a:pt x="796911" y="207091"/>
                  <a:pt x="1441617" y="614618"/>
                  <a:pt x="1566944" y="1831178"/>
                </a:cubicBezTo>
                <a:cubicBezTo>
                  <a:pt x="1657898" y="2711366"/>
                  <a:pt x="1447138" y="3830385"/>
                  <a:pt x="1239184" y="4894084"/>
                </a:cubicBezTo>
                <a:cubicBezTo>
                  <a:pt x="1217336" y="5005703"/>
                  <a:pt x="1193458" y="5122919"/>
                  <a:pt x="1161636" y="5234403"/>
                </a:cubicBezTo>
                <a:cubicBezTo>
                  <a:pt x="1129815" y="5345896"/>
                  <a:pt x="1090045" y="5451664"/>
                  <a:pt x="1036423" y="5540389"/>
                </a:cubicBezTo>
                <a:cubicBezTo>
                  <a:pt x="931907" y="5713703"/>
                  <a:pt x="805230" y="5770918"/>
                  <a:pt x="693532" y="5797870"/>
                </a:cubicBezTo>
                <a:cubicBezTo>
                  <a:pt x="465914" y="5852471"/>
                  <a:pt x="252946" y="5823597"/>
                  <a:pt x="66690" y="5718123"/>
                </a:cubicBezTo>
                <a:lnTo>
                  <a:pt x="0" y="5671830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10" name="Marcador de contenido 2">
            <a:extLst>
              <a:ext uri="{FF2B5EF4-FFF2-40B4-BE49-F238E27FC236}">
                <a16:creationId xmlns:a16="http://schemas.microsoft.com/office/drawing/2014/main" id="{34CAECC1-22E5-4CFE-997A-335F9A861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0" y="3056083"/>
            <a:ext cx="5334000" cy="3048000"/>
          </a:xfrm>
        </p:spPr>
        <p:txBody>
          <a:bodyPr rtlCol="0">
            <a:normAutofit/>
          </a:bodyPr>
          <a:lstStyle/>
          <a:p>
            <a:pPr marL="0" indent="0" rtl="0">
              <a:buNone/>
            </a:pPr>
            <a:endParaRPr lang="en-US" dirty="0"/>
          </a:p>
        </p:txBody>
      </p:sp>
      <p:sp>
        <p:nvSpPr>
          <p:cNvPr id="17" name="Marcador de posición de imagen 16">
            <a:extLst>
              <a:ext uri="{FF2B5EF4-FFF2-40B4-BE49-F238E27FC236}">
                <a16:creationId xmlns:a16="http://schemas.microsoft.com/office/drawing/2014/main" id="{339634C0-6EDF-41E8-9316-1B98AB76795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07466" y="0"/>
            <a:ext cx="5820495" cy="2302951"/>
          </a:xfrm>
          <a:custGeom>
            <a:avLst/>
            <a:gdLst>
              <a:gd name="connsiteX0" fmla="*/ 5820495 w 5820495"/>
              <a:gd name="connsiteY0" fmla="*/ 0 h 2302951"/>
              <a:gd name="connsiteX1" fmla="*/ 5709901 w 5820495"/>
              <a:gd name="connsiteY1" fmla="*/ 213767 h 2302951"/>
              <a:gd name="connsiteX2" fmla="*/ 4932484 w 5820495"/>
              <a:gd name="connsiteY2" fmla="*/ 1340037 h 2302951"/>
              <a:gd name="connsiteX3" fmla="*/ 3361812 w 5820495"/>
              <a:gd name="connsiteY3" fmla="*/ 2268288 h 2302951"/>
              <a:gd name="connsiteX4" fmla="*/ 286590 w 5820495"/>
              <a:gd name="connsiteY4" fmla="*/ 1322723 h 2302951"/>
              <a:gd name="connsiteX5" fmla="*/ 251827 w 5820495"/>
              <a:gd name="connsiteY5" fmla="*/ 87954 h 2302951"/>
              <a:gd name="connsiteX6" fmla="*/ 331088 w 5820495"/>
              <a:gd name="connsiteY6" fmla="*/ 1 h 2302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20495" h="2302951">
                <a:moveTo>
                  <a:pt x="5820495" y="0"/>
                </a:moveTo>
                <a:lnTo>
                  <a:pt x="5709901" y="213767"/>
                </a:lnTo>
                <a:cubicBezTo>
                  <a:pt x="5432870" y="711271"/>
                  <a:pt x="5095501" y="1152644"/>
                  <a:pt x="4932484" y="1340037"/>
                </a:cubicBezTo>
                <a:cubicBezTo>
                  <a:pt x="4535941" y="1795563"/>
                  <a:pt x="3997054" y="2167493"/>
                  <a:pt x="3361812" y="2268288"/>
                </a:cubicBezTo>
                <a:cubicBezTo>
                  <a:pt x="2395335" y="2421964"/>
                  <a:pt x="953448" y="2057186"/>
                  <a:pt x="286590" y="1322723"/>
                </a:cubicBezTo>
                <a:cubicBezTo>
                  <a:pt x="-136160" y="857206"/>
                  <a:pt x="-42091" y="443734"/>
                  <a:pt x="251827" y="87954"/>
                </a:cubicBezTo>
                <a:lnTo>
                  <a:pt x="331088" y="1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1/2/2021</a:t>
            </a:r>
            <a:endParaRPr lang="en-U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"/>
              <a:t>Muestra de texto de pie de página</a:t>
            </a:r>
          </a:p>
        </p:txBody>
      </p:sp>
      <p:sp>
        <p:nvSpPr>
          <p:cNvPr id="20" name="Marcador de posición de imagen 19">
            <a:extLst>
              <a:ext uri="{FF2B5EF4-FFF2-40B4-BE49-F238E27FC236}">
                <a16:creationId xmlns:a16="http://schemas.microsoft.com/office/drawing/2014/main" id="{2E3C79F9-E136-43AA-88A7-931391EEFE8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961955" y="3048002"/>
            <a:ext cx="4230047" cy="3809998"/>
          </a:xfrm>
          <a:custGeom>
            <a:avLst/>
            <a:gdLst>
              <a:gd name="connsiteX0" fmla="*/ 2183095 w 4230047"/>
              <a:gd name="connsiteY0" fmla="*/ 18 h 3809998"/>
              <a:gd name="connsiteX1" fmla="*/ 3425027 w 4230047"/>
              <a:gd name="connsiteY1" fmla="*/ 1440808 h 3809998"/>
              <a:gd name="connsiteX2" fmla="*/ 3480109 w 4230047"/>
              <a:gd name="connsiteY2" fmla="*/ 1517586 h 3809998"/>
              <a:gd name="connsiteX3" fmla="*/ 4221130 w 4230047"/>
              <a:gd name="connsiteY3" fmla="*/ 2801399 h 3809998"/>
              <a:gd name="connsiteX4" fmla="*/ 4230047 w 4230047"/>
              <a:gd name="connsiteY4" fmla="*/ 2899961 h 3809998"/>
              <a:gd name="connsiteX5" fmla="*/ 4230047 w 4230047"/>
              <a:gd name="connsiteY5" fmla="*/ 3224568 h 3809998"/>
              <a:gd name="connsiteX6" fmla="*/ 4220577 w 4230047"/>
              <a:gd name="connsiteY6" fmla="*/ 3329167 h 3809998"/>
              <a:gd name="connsiteX7" fmla="*/ 4108028 w 4230047"/>
              <a:gd name="connsiteY7" fmla="*/ 3749750 h 3809998"/>
              <a:gd name="connsiteX8" fmla="*/ 4077743 w 4230047"/>
              <a:gd name="connsiteY8" fmla="*/ 3809998 h 3809998"/>
              <a:gd name="connsiteX9" fmla="*/ 892220 w 4230047"/>
              <a:gd name="connsiteY9" fmla="*/ 3809998 h 3809998"/>
              <a:gd name="connsiteX10" fmla="*/ 840654 w 4230047"/>
              <a:gd name="connsiteY10" fmla="*/ 3790763 h 3809998"/>
              <a:gd name="connsiteX11" fmla="*/ 5750 w 4230047"/>
              <a:gd name="connsiteY11" fmla="*/ 2913921 h 3809998"/>
              <a:gd name="connsiteX12" fmla="*/ 819614 w 4230047"/>
              <a:gd name="connsiteY12" fmla="*/ 1008105 h 3809998"/>
              <a:gd name="connsiteX13" fmla="*/ 2183095 w 4230047"/>
              <a:gd name="connsiteY13" fmla="*/ 18 h 3809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230047" h="3809998">
                <a:moveTo>
                  <a:pt x="2183095" y="18"/>
                </a:moveTo>
                <a:cubicBezTo>
                  <a:pt x="2652021" y="-4644"/>
                  <a:pt x="3095337" y="947177"/>
                  <a:pt x="3425027" y="1440808"/>
                </a:cubicBezTo>
                <a:cubicBezTo>
                  <a:pt x="3436611" y="1458213"/>
                  <a:pt x="3455517" y="1484325"/>
                  <a:pt x="3480109" y="1517586"/>
                </a:cubicBezTo>
                <a:cubicBezTo>
                  <a:pt x="3749371" y="1882737"/>
                  <a:pt x="4144039" y="2208821"/>
                  <a:pt x="4221130" y="2801399"/>
                </a:cubicBezTo>
                <a:lnTo>
                  <a:pt x="4230047" y="2899961"/>
                </a:lnTo>
                <a:lnTo>
                  <a:pt x="4230047" y="3224568"/>
                </a:lnTo>
                <a:lnTo>
                  <a:pt x="4220577" y="3329167"/>
                </a:lnTo>
                <a:cubicBezTo>
                  <a:pt x="4200561" y="3491518"/>
                  <a:pt x="4161725" y="3630719"/>
                  <a:pt x="4108028" y="3749750"/>
                </a:cubicBezTo>
                <a:lnTo>
                  <a:pt x="4077743" y="3809998"/>
                </a:lnTo>
                <a:lnTo>
                  <a:pt x="892220" y="3809998"/>
                </a:lnTo>
                <a:lnTo>
                  <a:pt x="840654" y="3790763"/>
                </a:lnTo>
                <a:cubicBezTo>
                  <a:pt x="487979" y="3656637"/>
                  <a:pt x="58498" y="3454097"/>
                  <a:pt x="5750" y="2913921"/>
                </a:cubicBezTo>
                <a:cubicBezTo>
                  <a:pt x="-64577" y="2192439"/>
                  <a:pt x="527932" y="1403503"/>
                  <a:pt x="819614" y="1008105"/>
                </a:cubicBezTo>
                <a:cubicBezTo>
                  <a:pt x="1190771" y="504837"/>
                  <a:pt x="1667013" y="5308"/>
                  <a:pt x="2183095" y="18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7CE569E-9B7C-4CB9-AB80-C0841F922CF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0710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alt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20">
            <a:extLst>
              <a:ext uri="{FF2B5EF4-FFF2-40B4-BE49-F238E27FC236}">
                <a16:creationId xmlns:a16="http://schemas.microsoft.com/office/drawing/2014/main" id="{368B2638-FA1E-41E2-9B2C-03BEFBE541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0" y="2269050"/>
            <a:ext cx="3810000" cy="2286000"/>
          </a:xfrm>
        </p:spPr>
        <p:txBody>
          <a:bodyPr rtlCol="0">
            <a:normAutofit/>
          </a:bodyPr>
          <a:lstStyle/>
          <a:p>
            <a:pPr algn="l" rtl="0"/>
            <a:endParaRPr lang="en-US" sz="4400" dirty="0"/>
          </a:p>
        </p:txBody>
      </p:sp>
      <p:sp>
        <p:nvSpPr>
          <p:cNvPr id="13" name="Subtítulo 21">
            <a:extLst>
              <a:ext uri="{FF2B5EF4-FFF2-40B4-BE49-F238E27FC236}">
                <a16:creationId xmlns:a16="http://schemas.microsoft.com/office/drawing/2014/main" id="{6865B251-150D-4D65-9390-CDECD91E66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0" y="4571999"/>
            <a:ext cx="4594502" cy="1524000"/>
          </a:xfrm>
        </p:spPr>
        <p:txBody>
          <a:bodyPr rtlCol="0" anchor="b" anchorCtr="0"/>
          <a:lstStyle/>
          <a:p>
            <a:pPr algn="l" rtl="0"/>
            <a:endParaRPr lang="en-US" dirty="0"/>
          </a:p>
        </p:txBody>
      </p:sp>
      <p:sp>
        <p:nvSpPr>
          <p:cNvPr id="16" name="Marcador de posición de imagen 15">
            <a:extLst>
              <a:ext uri="{FF2B5EF4-FFF2-40B4-BE49-F238E27FC236}">
                <a16:creationId xmlns:a16="http://schemas.microsoft.com/office/drawing/2014/main" id="{5279B96F-4DCD-41B1-80AC-F06ECD712F6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"/>
            <a:ext cx="2915897" cy="3150803"/>
          </a:xfrm>
          <a:custGeom>
            <a:avLst/>
            <a:gdLst>
              <a:gd name="connsiteX0" fmla="*/ 0 w 2915897"/>
              <a:gd name="connsiteY0" fmla="*/ 0 h 3150803"/>
              <a:gd name="connsiteX1" fmla="*/ 2037171 w 2915897"/>
              <a:gd name="connsiteY1" fmla="*/ 0 h 3150803"/>
              <a:gd name="connsiteX2" fmla="*/ 2234023 w 2915897"/>
              <a:gd name="connsiteY2" fmla="*/ 188447 h 3150803"/>
              <a:gd name="connsiteX3" fmla="*/ 2442937 w 2915897"/>
              <a:gd name="connsiteY3" fmla="*/ 385917 h 3150803"/>
              <a:gd name="connsiteX4" fmla="*/ 2833858 w 2915897"/>
              <a:gd name="connsiteY4" fmla="*/ 927137 h 3150803"/>
              <a:gd name="connsiteX5" fmla="*/ 2858599 w 2915897"/>
              <a:gd name="connsiteY5" fmla="*/ 1740110 h 3150803"/>
              <a:gd name="connsiteX6" fmla="*/ 2478276 w 2915897"/>
              <a:gd name="connsiteY6" fmla="*/ 2549381 h 3150803"/>
              <a:gd name="connsiteX7" fmla="*/ 692855 w 2915897"/>
              <a:gd name="connsiteY7" fmla="*/ 3125784 h 3150803"/>
              <a:gd name="connsiteX8" fmla="*/ 71916 w 2915897"/>
              <a:gd name="connsiteY8" fmla="*/ 3033613 h 3150803"/>
              <a:gd name="connsiteX9" fmla="*/ 0 w 2915897"/>
              <a:gd name="connsiteY9" fmla="*/ 3010677 h 3150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15897" h="3150803">
                <a:moveTo>
                  <a:pt x="0" y="0"/>
                </a:moveTo>
                <a:lnTo>
                  <a:pt x="2037171" y="0"/>
                </a:lnTo>
                <a:lnTo>
                  <a:pt x="2234023" y="188447"/>
                </a:lnTo>
                <a:cubicBezTo>
                  <a:pt x="2304388" y="255540"/>
                  <a:pt x="2374048" y="321538"/>
                  <a:pt x="2442937" y="385917"/>
                </a:cubicBezTo>
                <a:cubicBezTo>
                  <a:pt x="2635661" y="565992"/>
                  <a:pt x="2760928" y="746433"/>
                  <a:pt x="2833858" y="927137"/>
                </a:cubicBezTo>
                <a:cubicBezTo>
                  <a:pt x="2943221" y="1198077"/>
                  <a:pt x="2934665" y="1469402"/>
                  <a:pt x="2858599" y="1740110"/>
                </a:cubicBezTo>
                <a:cubicBezTo>
                  <a:pt x="2782532" y="2010817"/>
                  <a:pt x="2638953" y="2280908"/>
                  <a:pt x="2478276" y="2549381"/>
                </a:cubicBezTo>
                <a:cubicBezTo>
                  <a:pt x="2104926" y="3173402"/>
                  <a:pt x="1445175" y="3189854"/>
                  <a:pt x="692855" y="3125784"/>
                </a:cubicBezTo>
                <a:cubicBezTo>
                  <a:pt x="472468" y="3106996"/>
                  <a:pt x="261198" y="3087734"/>
                  <a:pt x="71916" y="3033613"/>
                </a:cubicBezTo>
                <a:lnTo>
                  <a:pt x="0" y="3010677"/>
                </a:ln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19" name="Marcador de posición de imagen 18">
            <a:extLst>
              <a:ext uri="{FF2B5EF4-FFF2-40B4-BE49-F238E27FC236}">
                <a16:creationId xmlns:a16="http://schemas.microsoft.com/office/drawing/2014/main" id="{08CF3283-37EB-40F7-B4D3-7321DE54FCF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24588" y="0"/>
            <a:ext cx="5820494" cy="2008700"/>
          </a:xfrm>
          <a:custGeom>
            <a:avLst/>
            <a:gdLst>
              <a:gd name="connsiteX0" fmla="*/ 331087 w 5820494"/>
              <a:gd name="connsiteY0" fmla="*/ 0 h 2008700"/>
              <a:gd name="connsiteX1" fmla="*/ 5820494 w 5820494"/>
              <a:gd name="connsiteY1" fmla="*/ 0 h 2008700"/>
              <a:gd name="connsiteX2" fmla="*/ 5709900 w 5820494"/>
              <a:gd name="connsiteY2" fmla="*/ 186453 h 2008700"/>
              <a:gd name="connsiteX3" fmla="*/ 4932484 w 5820494"/>
              <a:gd name="connsiteY3" fmla="*/ 1168818 h 2008700"/>
              <a:gd name="connsiteX4" fmla="*/ 3361811 w 5820494"/>
              <a:gd name="connsiteY4" fmla="*/ 1978465 h 2008700"/>
              <a:gd name="connsiteX5" fmla="*/ 286590 w 5820494"/>
              <a:gd name="connsiteY5" fmla="*/ 1153716 h 2008700"/>
              <a:gd name="connsiteX6" fmla="*/ 251826 w 5820494"/>
              <a:gd name="connsiteY6" fmla="*/ 76716 h 2008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20494" h="2008700">
                <a:moveTo>
                  <a:pt x="331087" y="0"/>
                </a:moveTo>
                <a:lnTo>
                  <a:pt x="5820494" y="0"/>
                </a:lnTo>
                <a:lnTo>
                  <a:pt x="5709900" y="186453"/>
                </a:lnTo>
                <a:cubicBezTo>
                  <a:pt x="5432869" y="620391"/>
                  <a:pt x="5095500" y="1005368"/>
                  <a:pt x="4932484" y="1168818"/>
                </a:cubicBezTo>
                <a:cubicBezTo>
                  <a:pt x="4535940" y="1566140"/>
                  <a:pt x="3997053" y="1890549"/>
                  <a:pt x="3361811" y="1978465"/>
                </a:cubicBezTo>
                <a:cubicBezTo>
                  <a:pt x="2395334" y="2112506"/>
                  <a:pt x="953447" y="1794336"/>
                  <a:pt x="286590" y="1153716"/>
                </a:cubicBezTo>
                <a:cubicBezTo>
                  <a:pt x="-136161" y="747678"/>
                  <a:pt x="-42091" y="387037"/>
                  <a:pt x="251826" y="7671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26" name="Marcador de posición de imagen 25">
            <a:extLst>
              <a:ext uri="{FF2B5EF4-FFF2-40B4-BE49-F238E27FC236}">
                <a16:creationId xmlns:a16="http://schemas.microsoft.com/office/drawing/2014/main" id="{3CD43413-F064-47FB-B053-5DCA096DAAF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" y="3134141"/>
            <a:ext cx="4548543" cy="3723859"/>
          </a:xfrm>
          <a:custGeom>
            <a:avLst/>
            <a:gdLst>
              <a:gd name="connsiteX0" fmla="*/ 3246912 w 4548543"/>
              <a:gd name="connsiteY0" fmla="*/ 458 h 3723859"/>
              <a:gd name="connsiteX1" fmla="*/ 4150879 w 4548543"/>
              <a:gd name="connsiteY1" fmla="*/ 378073 h 3723859"/>
              <a:gd name="connsiteX2" fmla="*/ 4548482 w 4548543"/>
              <a:gd name="connsiteY2" fmla="*/ 1568643 h 3723859"/>
              <a:gd name="connsiteX3" fmla="*/ 4028886 w 4548543"/>
              <a:gd name="connsiteY3" fmla="*/ 3710287 h 3723859"/>
              <a:gd name="connsiteX4" fmla="*/ 4021678 w 4548543"/>
              <a:gd name="connsiteY4" fmla="*/ 3723859 h 3723859"/>
              <a:gd name="connsiteX5" fmla="*/ 0 w 4548543"/>
              <a:gd name="connsiteY5" fmla="*/ 3723859 h 3723859"/>
              <a:gd name="connsiteX6" fmla="*/ 0 w 4548543"/>
              <a:gd name="connsiteY6" fmla="*/ 1455242 h 3723859"/>
              <a:gd name="connsiteX7" fmla="*/ 170674 w 4548543"/>
              <a:gd name="connsiteY7" fmla="*/ 1364030 h 3723859"/>
              <a:gd name="connsiteX8" fmla="*/ 371971 w 4548543"/>
              <a:gd name="connsiteY8" fmla="*/ 1257338 h 3723859"/>
              <a:gd name="connsiteX9" fmla="*/ 2579168 w 4548543"/>
              <a:gd name="connsiteY9" fmla="*/ 156654 h 3723859"/>
              <a:gd name="connsiteX10" fmla="*/ 3246912 w 4548543"/>
              <a:gd name="connsiteY10" fmla="*/ 458 h 3723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48543" h="3723859">
                <a:moveTo>
                  <a:pt x="3246912" y="458"/>
                </a:moveTo>
                <a:cubicBezTo>
                  <a:pt x="3556014" y="-7452"/>
                  <a:pt x="3878293" y="85861"/>
                  <a:pt x="4150879" y="378073"/>
                </a:cubicBezTo>
                <a:cubicBezTo>
                  <a:pt x="4474410" y="725138"/>
                  <a:pt x="4551051" y="1187631"/>
                  <a:pt x="4548482" y="1568643"/>
                </a:cubicBezTo>
                <a:cubicBezTo>
                  <a:pt x="4543256" y="2340350"/>
                  <a:pt x="4346080" y="3076780"/>
                  <a:pt x="4028886" y="3710287"/>
                </a:cubicBezTo>
                <a:lnTo>
                  <a:pt x="4021678" y="3723859"/>
                </a:lnTo>
                <a:lnTo>
                  <a:pt x="0" y="3723859"/>
                </a:lnTo>
                <a:lnTo>
                  <a:pt x="0" y="1455242"/>
                </a:lnTo>
                <a:lnTo>
                  <a:pt x="170674" y="1364030"/>
                </a:lnTo>
                <a:cubicBezTo>
                  <a:pt x="240826" y="1327045"/>
                  <a:pt x="308382" y="1291596"/>
                  <a:pt x="371971" y="1257338"/>
                </a:cubicBezTo>
                <a:cubicBezTo>
                  <a:pt x="1092270" y="868657"/>
                  <a:pt x="1814145" y="480776"/>
                  <a:pt x="2579168" y="156654"/>
                </a:cubicBezTo>
                <a:cubicBezTo>
                  <a:pt x="2774058" y="73994"/>
                  <a:pt x="3006499" y="6609"/>
                  <a:pt x="3246912" y="458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22" name="Marcador de posición de imagen 21">
            <a:extLst>
              <a:ext uri="{FF2B5EF4-FFF2-40B4-BE49-F238E27FC236}">
                <a16:creationId xmlns:a16="http://schemas.microsoft.com/office/drawing/2014/main" id="{51995BAA-F48C-452E-8FB3-2036819AAE7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889048" y="314073"/>
            <a:ext cx="2302952" cy="5820494"/>
          </a:xfrm>
          <a:custGeom>
            <a:avLst/>
            <a:gdLst>
              <a:gd name="connsiteX0" fmla="*/ 2302952 w 2302952"/>
              <a:gd name="connsiteY0" fmla="*/ 0 h 5820494"/>
              <a:gd name="connsiteX1" fmla="*/ 2302951 w 2302952"/>
              <a:gd name="connsiteY1" fmla="*/ 5489408 h 5820494"/>
              <a:gd name="connsiteX2" fmla="*/ 2214998 w 2302952"/>
              <a:gd name="connsiteY2" fmla="*/ 5568668 h 5820494"/>
              <a:gd name="connsiteX3" fmla="*/ 980229 w 2302952"/>
              <a:gd name="connsiteY3" fmla="*/ 5533905 h 5820494"/>
              <a:gd name="connsiteX4" fmla="*/ 34664 w 2302952"/>
              <a:gd name="connsiteY4" fmla="*/ 2458684 h 5820494"/>
              <a:gd name="connsiteX5" fmla="*/ 962915 w 2302952"/>
              <a:gd name="connsiteY5" fmla="*/ 888011 h 5820494"/>
              <a:gd name="connsiteX6" fmla="*/ 2089185 w 2302952"/>
              <a:gd name="connsiteY6" fmla="*/ 110594 h 5820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2952" h="5820494">
                <a:moveTo>
                  <a:pt x="2302952" y="0"/>
                </a:moveTo>
                <a:lnTo>
                  <a:pt x="2302951" y="5489408"/>
                </a:lnTo>
                <a:lnTo>
                  <a:pt x="2214998" y="5568668"/>
                </a:lnTo>
                <a:cubicBezTo>
                  <a:pt x="1859218" y="5862586"/>
                  <a:pt x="1445746" y="5956656"/>
                  <a:pt x="980229" y="5533905"/>
                </a:cubicBezTo>
                <a:cubicBezTo>
                  <a:pt x="245766" y="4867048"/>
                  <a:pt x="-119012" y="3425160"/>
                  <a:pt x="34664" y="2458684"/>
                </a:cubicBezTo>
                <a:cubicBezTo>
                  <a:pt x="135459" y="1823441"/>
                  <a:pt x="507389" y="1284554"/>
                  <a:pt x="962915" y="888011"/>
                </a:cubicBezTo>
                <a:cubicBezTo>
                  <a:pt x="1150308" y="724995"/>
                  <a:pt x="1591681" y="387625"/>
                  <a:pt x="2089185" y="110594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9082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>
            <a:extLst>
              <a:ext uri="{FF2B5EF4-FFF2-40B4-BE49-F238E27FC236}">
                <a16:creationId xmlns:a16="http://schemas.microsoft.com/office/drawing/2014/main" id="{D325DA79-98D3-4B75-A104-9B8CF2E52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521" y="1732785"/>
            <a:ext cx="5263199" cy="1524000"/>
          </a:xfrm>
        </p:spPr>
        <p:txBody>
          <a:bodyPr rtlCol="0">
            <a:noAutofit/>
          </a:bodyPr>
          <a:lstStyle>
            <a:lvl1pPr>
              <a:defRPr sz="4000"/>
            </a:lvl1pPr>
          </a:lstStyle>
          <a:p>
            <a:pPr rtl="0"/>
            <a:r>
              <a:rPr lang="es"/>
              <a:t>Haga clic para modificar el estilo de título del patrón</a:t>
            </a:r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70689288-6A1A-4457-8998-96D415487D06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51521" y="3269458"/>
            <a:ext cx="5344477" cy="3092449"/>
          </a:xfrm>
        </p:spPr>
        <p:txBody>
          <a:bodyPr rtlCol="0" anchor="ctr">
            <a:noAutofit/>
          </a:bodyPr>
          <a:lstStyle>
            <a:lvl1pPr>
              <a:defRPr sz="2800"/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 rtl="0"/>
            <a:r>
              <a:rPr lang="es"/>
              <a:t>Objeto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1/2/2021</a:t>
            </a:r>
            <a:endParaRPr lang="en-US" dirty="0"/>
          </a:p>
        </p:txBody>
      </p: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B0265BFC-F12F-4129-9A10-7A6D278A9C6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35910" y="1"/>
            <a:ext cx="5756090" cy="3960681"/>
          </a:xfrm>
          <a:custGeom>
            <a:avLst/>
            <a:gdLst>
              <a:gd name="connsiteX0" fmla="*/ 0 w 5756090"/>
              <a:gd name="connsiteY0" fmla="*/ 0 h 3960681"/>
              <a:gd name="connsiteX1" fmla="*/ 5756090 w 5756090"/>
              <a:gd name="connsiteY1" fmla="*/ 0 h 3960681"/>
              <a:gd name="connsiteX2" fmla="*/ 5756090 w 5756090"/>
              <a:gd name="connsiteY2" fmla="*/ 3463038 h 3960681"/>
              <a:gd name="connsiteX3" fmla="*/ 5558511 w 5756090"/>
              <a:gd name="connsiteY3" fmla="*/ 3561320 h 3960681"/>
              <a:gd name="connsiteX4" fmla="*/ 3480391 w 5756090"/>
              <a:gd name="connsiteY4" fmla="*/ 3940416 h 3960681"/>
              <a:gd name="connsiteX5" fmla="*/ 1605774 w 5756090"/>
              <a:gd name="connsiteY5" fmla="*/ 2854397 h 3960681"/>
              <a:gd name="connsiteX6" fmla="*/ 74389 w 5756090"/>
              <a:gd name="connsiteY6" fmla="*/ 325223 h 3960681"/>
              <a:gd name="connsiteX7" fmla="*/ 16895 w 5756090"/>
              <a:gd name="connsiteY7" fmla="*/ 104576 h 396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56090" h="3960681">
                <a:moveTo>
                  <a:pt x="0" y="0"/>
                </a:moveTo>
                <a:lnTo>
                  <a:pt x="5756090" y="0"/>
                </a:lnTo>
                <a:lnTo>
                  <a:pt x="5756090" y="3463038"/>
                </a:lnTo>
                <a:lnTo>
                  <a:pt x="5558511" y="3561320"/>
                </a:lnTo>
                <a:cubicBezTo>
                  <a:pt x="4879339" y="3874528"/>
                  <a:pt x="4103797" y="4016776"/>
                  <a:pt x="3480391" y="3940416"/>
                </a:cubicBezTo>
                <a:cubicBezTo>
                  <a:pt x="2751968" y="3851461"/>
                  <a:pt x="2103010" y="3410677"/>
                  <a:pt x="1605774" y="2854397"/>
                </a:cubicBezTo>
                <a:cubicBezTo>
                  <a:pt x="1278696" y="2488237"/>
                  <a:pt x="377050" y="1320622"/>
                  <a:pt x="74389" y="325223"/>
                </a:cubicBezTo>
                <a:cubicBezTo>
                  <a:pt x="51690" y="250568"/>
                  <a:pt x="32361" y="176882"/>
                  <a:pt x="16895" y="10457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 anchor="ctr">
            <a:noAutofit/>
          </a:bodyPr>
          <a:lstStyle>
            <a:lvl1pPr algn="ctr">
              <a:defRPr/>
            </a:lvl1pPr>
          </a:lstStyle>
          <a:p>
            <a:pPr rtl="0"/>
            <a:endParaRPr lang="en-US" dirty="0"/>
          </a:p>
        </p:txBody>
      </p:sp>
      <p:sp>
        <p:nvSpPr>
          <p:cNvPr id="15" name="Marcador de posición de imagen 14">
            <a:extLst>
              <a:ext uri="{FF2B5EF4-FFF2-40B4-BE49-F238E27FC236}">
                <a16:creationId xmlns:a16="http://schemas.microsoft.com/office/drawing/2014/main" id="{55CAD1C3-A879-4B95-B5C1-4D7B725EB7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28871" y="4949374"/>
            <a:ext cx="5796193" cy="1908627"/>
          </a:xfrm>
          <a:custGeom>
            <a:avLst/>
            <a:gdLst>
              <a:gd name="connsiteX0" fmla="*/ 3174283 w 5796193"/>
              <a:gd name="connsiteY0" fmla="*/ 18 h 1908627"/>
              <a:gd name="connsiteX1" fmla="*/ 5218462 w 5796193"/>
              <a:gd name="connsiteY1" fmla="*/ 1459807 h 1908627"/>
              <a:gd name="connsiteX2" fmla="*/ 5309125 w 5796193"/>
              <a:gd name="connsiteY2" fmla="*/ 1537598 h 1908627"/>
              <a:gd name="connsiteX3" fmla="*/ 5693890 w 5796193"/>
              <a:gd name="connsiteY3" fmla="*/ 1830997 h 1908627"/>
              <a:gd name="connsiteX4" fmla="*/ 5796193 w 5796193"/>
              <a:gd name="connsiteY4" fmla="*/ 1908627 h 1908627"/>
              <a:gd name="connsiteX5" fmla="*/ 0 w 5796193"/>
              <a:gd name="connsiteY5" fmla="*/ 1908627 h 1908627"/>
              <a:gd name="connsiteX6" fmla="*/ 36796 w 5796193"/>
              <a:gd name="connsiteY6" fmla="*/ 1862978 h 1908627"/>
              <a:gd name="connsiteX7" fmla="*/ 930039 w 5796193"/>
              <a:gd name="connsiteY7" fmla="*/ 1021399 h 1908627"/>
              <a:gd name="connsiteX8" fmla="*/ 3174283 w 5796193"/>
              <a:gd name="connsiteY8" fmla="*/ 18 h 1908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96193" h="1908627">
                <a:moveTo>
                  <a:pt x="3174283" y="18"/>
                </a:moveTo>
                <a:cubicBezTo>
                  <a:pt x="3946119" y="-4705"/>
                  <a:pt x="4675803" y="959667"/>
                  <a:pt x="5218462" y="1459807"/>
                </a:cubicBezTo>
                <a:cubicBezTo>
                  <a:pt x="5237529" y="1477442"/>
                  <a:pt x="5268648" y="1503898"/>
                  <a:pt x="5309125" y="1537598"/>
                </a:cubicBezTo>
                <a:cubicBezTo>
                  <a:pt x="5427311" y="1636255"/>
                  <a:pt x="5560174" y="1732098"/>
                  <a:pt x="5693890" y="1830997"/>
                </a:cubicBezTo>
                <a:lnTo>
                  <a:pt x="5796193" y="1908627"/>
                </a:lnTo>
                <a:lnTo>
                  <a:pt x="0" y="1908627"/>
                </a:lnTo>
                <a:lnTo>
                  <a:pt x="36796" y="1862978"/>
                </a:lnTo>
                <a:cubicBezTo>
                  <a:pt x="326152" y="1521692"/>
                  <a:pt x="689989" y="1221705"/>
                  <a:pt x="930039" y="1021399"/>
                </a:cubicBezTo>
                <a:cubicBezTo>
                  <a:pt x="1540951" y="511494"/>
                  <a:pt x="2324829" y="5378"/>
                  <a:pt x="3174283" y="18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 anchor="b">
            <a:noAutofit/>
          </a:bodyPr>
          <a:lstStyle>
            <a:lvl1pPr algn="ctr">
              <a:defRPr/>
            </a:lvl1pPr>
          </a:lstStyle>
          <a:p>
            <a:pPr rtl="0"/>
            <a:endParaRPr lang="en-U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"/>
              <a:t>Muestra de texto de pie de página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7CE569E-9B7C-4CB9-AB80-C0841F922CFF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6" name="Forma libre: Forma 5">
            <a:extLst>
              <a:ext uri="{FF2B5EF4-FFF2-40B4-BE49-F238E27FC236}">
                <a16:creationId xmlns:a16="http://schemas.microsoft.com/office/drawing/2014/main" id="{89AC3B5B-97EB-4572-B908-B1658101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674051" y="-22158"/>
            <a:ext cx="5517949" cy="4594156"/>
          </a:xfrm>
          <a:custGeom>
            <a:avLst/>
            <a:gdLst>
              <a:gd name="connsiteX0" fmla="*/ 0 w 5756090"/>
              <a:gd name="connsiteY0" fmla="*/ 0 h 3960681"/>
              <a:gd name="connsiteX1" fmla="*/ 5756090 w 5756090"/>
              <a:gd name="connsiteY1" fmla="*/ 0 h 3960681"/>
              <a:gd name="connsiteX2" fmla="*/ 5756090 w 5756090"/>
              <a:gd name="connsiteY2" fmla="*/ 3463038 h 3960681"/>
              <a:gd name="connsiteX3" fmla="*/ 5558511 w 5756090"/>
              <a:gd name="connsiteY3" fmla="*/ 3561320 h 3960681"/>
              <a:gd name="connsiteX4" fmla="*/ 3480391 w 5756090"/>
              <a:gd name="connsiteY4" fmla="*/ 3940416 h 3960681"/>
              <a:gd name="connsiteX5" fmla="*/ 1605774 w 5756090"/>
              <a:gd name="connsiteY5" fmla="*/ 2854397 h 3960681"/>
              <a:gd name="connsiteX6" fmla="*/ 74389 w 5756090"/>
              <a:gd name="connsiteY6" fmla="*/ 325223 h 3960681"/>
              <a:gd name="connsiteX7" fmla="*/ 16895 w 5756090"/>
              <a:gd name="connsiteY7" fmla="*/ 104576 h 3960681"/>
              <a:gd name="connsiteX0" fmla="*/ 5739463 w 5739463"/>
              <a:gd name="connsiteY0" fmla="*/ 0 h 3960681"/>
              <a:gd name="connsiteX1" fmla="*/ 5739463 w 5739463"/>
              <a:gd name="connsiteY1" fmla="*/ 3463038 h 3960681"/>
              <a:gd name="connsiteX2" fmla="*/ 5541884 w 5739463"/>
              <a:gd name="connsiteY2" fmla="*/ 3561320 h 3960681"/>
              <a:gd name="connsiteX3" fmla="*/ 3463764 w 5739463"/>
              <a:gd name="connsiteY3" fmla="*/ 3940416 h 3960681"/>
              <a:gd name="connsiteX4" fmla="*/ 1589147 w 5739463"/>
              <a:gd name="connsiteY4" fmla="*/ 2854397 h 3960681"/>
              <a:gd name="connsiteX5" fmla="*/ 57762 w 5739463"/>
              <a:gd name="connsiteY5" fmla="*/ 325223 h 3960681"/>
              <a:gd name="connsiteX6" fmla="*/ 268 w 5739463"/>
              <a:gd name="connsiteY6" fmla="*/ 104576 h 3960681"/>
              <a:gd name="connsiteX7" fmla="*/ 79475 w 5739463"/>
              <a:gd name="connsiteY7" fmla="*/ 79214 h 3960681"/>
              <a:gd name="connsiteX0" fmla="*/ 5739195 w 5739195"/>
              <a:gd name="connsiteY0" fmla="*/ 0 h 3960681"/>
              <a:gd name="connsiteX1" fmla="*/ 5739195 w 5739195"/>
              <a:gd name="connsiteY1" fmla="*/ 3463038 h 3960681"/>
              <a:gd name="connsiteX2" fmla="*/ 5541616 w 5739195"/>
              <a:gd name="connsiteY2" fmla="*/ 3561320 h 3960681"/>
              <a:gd name="connsiteX3" fmla="*/ 3463496 w 5739195"/>
              <a:gd name="connsiteY3" fmla="*/ 3940416 h 3960681"/>
              <a:gd name="connsiteX4" fmla="*/ 1588879 w 5739195"/>
              <a:gd name="connsiteY4" fmla="*/ 2854397 h 3960681"/>
              <a:gd name="connsiteX5" fmla="*/ 57494 w 5739195"/>
              <a:gd name="connsiteY5" fmla="*/ 325223 h 3960681"/>
              <a:gd name="connsiteX6" fmla="*/ 0 w 5739195"/>
              <a:gd name="connsiteY6" fmla="*/ 104576 h 3960681"/>
              <a:gd name="connsiteX0" fmla="*/ 5739195 w 5739195"/>
              <a:gd name="connsiteY0" fmla="*/ 3358462 h 3856105"/>
              <a:gd name="connsiteX1" fmla="*/ 5541616 w 5739195"/>
              <a:gd name="connsiteY1" fmla="*/ 3456744 h 3856105"/>
              <a:gd name="connsiteX2" fmla="*/ 3463496 w 5739195"/>
              <a:gd name="connsiteY2" fmla="*/ 3835840 h 3856105"/>
              <a:gd name="connsiteX3" fmla="*/ 1588879 w 5739195"/>
              <a:gd name="connsiteY3" fmla="*/ 2749821 h 3856105"/>
              <a:gd name="connsiteX4" fmla="*/ 57494 w 5739195"/>
              <a:gd name="connsiteY4" fmla="*/ 220647 h 3856105"/>
              <a:gd name="connsiteX5" fmla="*/ 0 w 5739195"/>
              <a:gd name="connsiteY5" fmla="*/ 0 h 3856105"/>
              <a:gd name="connsiteX0" fmla="*/ 5799259 w 5799259"/>
              <a:gd name="connsiteY0" fmla="*/ 3482233 h 3979876"/>
              <a:gd name="connsiteX1" fmla="*/ 5601680 w 5799259"/>
              <a:gd name="connsiteY1" fmla="*/ 3580515 h 3979876"/>
              <a:gd name="connsiteX2" fmla="*/ 3523560 w 5799259"/>
              <a:gd name="connsiteY2" fmla="*/ 3959611 h 3979876"/>
              <a:gd name="connsiteX3" fmla="*/ 1648943 w 5799259"/>
              <a:gd name="connsiteY3" fmla="*/ 2873592 h 3979876"/>
              <a:gd name="connsiteX4" fmla="*/ 117558 w 5799259"/>
              <a:gd name="connsiteY4" fmla="*/ 344418 h 3979876"/>
              <a:gd name="connsiteX5" fmla="*/ 0 w 5799259"/>
              <a:gd name="connsiteY5" fmla="*/ 0 h 3979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99259" h="3979876">
                <a:moveTo>
                  <a:pt x="5799259" y="3482233"/>
                </a:moveTo>
                <a:lnTo>
                  <a:pt x="5601680" y="3580515"/>
                </a:lnTo>
                <a:cubicBezTo>
                  <a:pt x="4922508" y="3893723"/>
                  <a:pt x="4146966" y="4035971"/>
                  <a:pt x="3523560" y="3959611"/>
                </a:cubicBezTo>
                <a:cubicBezTo>
                  <a:pt x="2795137" y="3870656"/>
                  <a:pt x="2146179" y="3429872"/>
                  <a:pt x="1648943" y="2873592"/>
                </a:cubicBezTo>
                <a:cubicBezTo>
                  <a:pt x="1321865" y="2507432"/>
                  <a:pt x="420219" y="1339817"/>
                  <a:pt x="117558" y="344418"/>
                </a:cubicBezTo>
                <a:cubicBezTo>
                  <a:pt x="94859" y="269763"/>
                  <a:pt x="15466" y="72306"/>
                  <a:pt x="0" y="0"/>
                </a:cubicBez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>
              <a:solidFill>
                <a:prstClr val="white"/>
              </a:solidFill>
              <a:latin typeface="Avenir Next LT Pro Light"/>
            </a:endParaRPr>
          </a:p>
        </p:txBody>
      </p:sp>
    </p:spTree>
    <p:extLst>
      <p:ext uri="{BB962C8B-B14F-4D97-AF65-F5344CB8AC3E}">
        <p14:creationId xmlns:p14="http://schemas.microsoft.com/office/powerpoint/2010/main" val="21465089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Equip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ítulo 1">
            <a:extLst>
              <a:ext uri="{FF2B5EF4-FFF2-40B4-BE49-F238E27FC236}">
                <a16:creationId xmlns:a16="http://schemas.microsoft.com/office/drawing/2014/main" id="{1555E13C-150D-496C-9F53-468F2C948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3" y="765930"/>
            <a:ext cx="10000488" cy="1345269"/>
          </a:xfrm>
        </p:spPr>
        <p:txBody>
          <a:bodyPr rtlCol="0"/>
          <a:lstStyle/>
          <a:p>
            <a:pPr rtl="0"/>
            <a:r>
              <a:rPr lang="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1/2/2021</a:t>
            </a:r>
            <a:endParaRPr lang="en-US" dirty="0"/>
          </a:p>
        </p:txBody>
      </p:sp>
      <p:sp>
        <p:nvSpPr>
          <p:cNvPr id="6" name="Forma libre: Forma 5">
            <a:extLst>
              <a:ext uri="{FF2B5EF4-FFF2-40B4-BE49-F238E27FC236}">
                <a16:creationId xmlns:a16="http://schemas.microsoft.com/office/drawing/2014/main" id="{9E9106F4-7E32-4FF6-96C2-AEDF5C52F1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0978" y="2085219"/>
            <a:ext cx="2299137" cy="2531684"/>
          </a:xfrm>
          <a:custGeom>
            <a:avLst/>
            <a:gdLst>
              <a:gd name="connsiteX0" fmla="*/ 1448892 w 2805016"/>
              <a:gd name="connsiteY0" fmla="*/ 1295 h 3049345"/>
              <a:gd name="connsiteX1" fmla="*/ 1762036 w 2805016"/>
              <a:gd name="connsiteY1" fmla="*/ 37054 h 3049345"/>
              <a:gd name="connsiteX2" fmla="*/ 2172496 w 2805016"/>
              <a:gd name="connsiteY2" fmla="*/ 276646 h 3049345"/>
              <a:gd name="connsiteX3" fmla="*/ 2494528 w 2805016"/>
              <a:gd name="connsiteY3" fmla="*/ 816190 h 3049345"/>
              <a:gd name="connsiteX4" fmla="*/ 2553622 w 2805016"/>
              <a:gd name="connsiteY4" fmla="*/ 932591 h 3049345"/>
              <a:gd name="connsiteX5" fmla="*/ 2789833 w 2805016"/>
              <a:gd name="connsiteY5" fmla="*/ 1841650 h 3049345"/>
              <a:gd name="connsiteX6" fmla="*/ 1939259 w 2805016"/>
              <a:gd name="connsiteY6" fmla="*/ 2818274 h 3049345"/>
              <a:gd name="connsiteX7" fmla="*/ 1752834 w 2805016"/>
              <a:gd name="connsiteY7" fmla="*/ 2904144 h 3049345"/>
              <a:gd name="connsiteX8" fmla="*/ 1191447 w 2805016"/>
              <a:gd name="connsiteY8" fmla="*/ 3038170 h 3049345"/>
              <a:gd name="connsiteX9" fmla="*/ 661126 w 2805016"/>
              <a:gd name="connsiteY9" fmla="*/ 2791872 h 3049345"/>
              <a:gd name="connsiteX10" fmla="*/ 256115 w 2805016"/>
              <a:gd name="connsiteY10" fmla="*/ 2313690 h 3049345"/>
              <a:gd name="connsiteX11" fmla="*/ 30620 w 2805016"/>
              <a:gd name="connsiteY11" fmla="*/ 1690804 h 3049345"/>
              <a:gd name="connsiteX12" fmla="*/ 29591 w 2805016"/>
              <a:gd name="connsiteY12" fmla="*/ 1037726 h 3049345"/>
              <a:gd name="connsiteX13" fmla="*/ 244525 w 2805016"/>
              <a:gd name="connsiteY13" fmla="*/ 519197 h 3049345"/>
              <a:gd name="connsiteX14" fmla="*/ 622356 w 2805016"/>
              <a:gd name="connsiteY14" fmla="*/ 183048 h 3049345"/>
              <a:gd name="connsiteX15" fmla="*/ 1448892 w 2805016"/>
              <a:gd name="connsiteY15" fmla="*/ 1295 h 304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805016" h="3049345">
                <a:moveTo>
                  <a:pt x="1448892" y="1295"/>
                </a:moveTo>
                <a:cubicBezTo>
                  <a:pt x="1551302" y="5038"/>
                  <a:pt x="1656071" y="16908"/>
                  <a:pt x="1762036" y="37054"/>
                </a:cubicBezTo>
                <a:cubicBezTo>
                  <a:pt x="1931145" y="69206"/>
                  <a:pt x="2057720" y="143119"/>
                  <a:pt x="2172496" y="276646"/>
                </a:cubicBezTo>
                <a:cubicBezTo>
                  <a:pt x="2292557" y="416316"/>
                  <a:pt x="2390672" y="610536"/>
                  <a:pt x="2494528" y="816190"/>
                </a:cubicBezTo>
                <a:cubicBezTo>
                  <a:pt x="2513659" y="854126"/>
                  <a:pt x="2533480" y="893328"/>
                  <a:pt x="2553622" y="932591"/>
                </a:cubicBezTo>
                <a:cubicBezTo>
                  <a:pt x="2733870" y="1284027"/>
                  <a:pt x="2847724" y="1537159"/>
                  <a:pt x="2789833" y="1841650"/>
                </a:cubicBezTo>
                <a:cubicBezTo>
                  <a:pt x="2701624" y="2305599"/>
                  <a:pt x="2447254" y="2597690"/>
                  <a:pt x="1939259" y="2818274"/>
                </a:cubicBezTo>
                <a:cubicBezTo>
                  <a:pt x="1872770" y="2847138"/>
                  <a:pt x="1811781" y="2876114"/>
                  <a:pt x="1752834" y="2904144"/>
                </a:cubicBezTo>
                <a:cubicBezTo>
                  <a:pt x="1508432" y="3020297"/>
                  <a:pt x="1382512" y="3074496"/>
                  <a:pt x="1191447" y="3038170"/>
                </a:cubicBezTo>
                <a:cubicBezTo>
                  <a:pt x="1001732" y="3002100"/>
                  <a:pt x="823313" y="2919199"/>
                  <a:pt x="661126" y="2791872"/>
                </a:cubicBezTo>
                <a:cubicBezTo>
                  <a:pt x="502474" y="2667286"/>
                  <a:pt x="366163" y="2506376"/>
                  <a:pt x="256115" y="2313690"/>
                </a:cubicBezTo>
                <a:cubicBezTo>
                  <a:pt x="147904" y="2124290"/>
                  <a:pt x="69906" y="1908939"/>
                  <a:pt x="30620" y="1690804"/>
                </a:cubicBezTo>
                <a:cubicBezTo>
                  <a:pt x="-9871" y="1466769"/>
                  <a:pt x="-10191" y="1246967"/>
                  <a:pt x="29591" y="1037726"/>
                </a:cubicBezTo>
                <a:cubicBezTo>
                  <a:pt x="67109" y="840400"/>
                  <a:pt x="139452" y="665977"/>
                  <a:pt x="244525" y="519197"/>
                </a:cubicBezTo>
                <a:cubicBezTo>
                  <a:pt x="343054" y="381648"/>
                  <a:pt x="470192" y="268558"/>
                  <a:pt x="622356" y="183048"/>
                </a:cubicBezTo>
                <a:cubicBezTo>
                  <a:pt x="855671" y="51991"/>
                  <a:pt x="1141662" y="-9932"/>
                  <a:pt x="1448892" y="1295"/>
                </a:cubicBez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" name="Forma libre: Forma 6">
            <a:extLst>
              <a:ext uri="{FF2B5EF4-FFF2-40B4-BE49-F238E27FC236}">
                <a16:creationId xmlns:a16="http://schemas.microsoft.com/office/drawing/2014/main" id="{8E474408-DB73-4EA7-AD23-90BEF0E42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87583" y="2234914"/>
            <a:ext cx="2104785" cy="2231156"/>
          </a:xfrm>
          <a:custGeom>
            <a:avLst/>
            <a:gdLst>
              <a:gd name="connsiteX0" fmla="*/ 1177679 w 2567901"/>
              <a:gd name="connsiteY0" fmla="*/ 1063 h 2687367"/>
              <a:gd name="connsiteX1" fmla="*/ 1603094 w 2567901"/>
              <a:gd name="connsiteY1" fmla="*/ 35223 h 2687367"/>
              <a:gd name="connsiteX2" fmla="*/ 1980105 w 2567901"/>
              <a:gd name="connsiteY2" fmla="*/ 249099 h 2687367"/>
              <a:gd name="connsiteX3" fmla="*/ 2278200 w 2567901"/>
              <a:gd name="connsiteY3" fmla="*/ 726784 h 2687367"/>
              <a:gd name="connsiteX4" fmla="*/ 2333016 w 2567901"/>
              <a:gd name="connsiteY4" fmla="*/ 829771 h 2687367"/>
              <a:gd name="connsiteX5" fmla="*/ 2555036 w 2567901"/>
              <a:gd name="connsiteY5" fmla="*/ 1632596 h 2687367"/>
              <a:gd name="connsiteX6" fmla="*/ 1783436 w 2567901"/>
              <a:gd name="connsiteY6" fmla="*/ 2487849 h 2687367"/>
              <a:gd name="connsiteX7" fmla="*/ 1613480 w 2567901"/>
              <a:gd name="connsiteY7" fmla="*/ 2562316 h 2687367"/>
              <a:gd name="connsiteX8" fmla="*/ 1100869 w 2567901"/>
              <a:gd name="connsiteY8" fmla="*/ 2676769 h 2687367"/>
              <a:gd name="connsiteX9" fmla="*/ 614178 w 2567901"/>
              <a:gd name="connsiteY9" fmla="*/ 2456196 h 2687367"/>
              <a:gd name="connsiteX10" fmla="*/ 240586 w 2567901"/>
              <a:gd name="connsiteY10" fmla="*/ 2032054 h 2687367"/>
              <a:gd name="connsiteX11" fmla="*/ 30245 w 2567901"/>
              <a:gd name="connsiteY11" fmla="*/ 1481541 h 2687367"/>
              <a:gd name="connsiteX12" fmla="*/ 25021 w 2567901"/>
              <a:gd name="connsiteY12" fmla="*/ 905889 h 2687367"/>
              <a:gd name="connsiteX13" fmla="*/ 218217 w 2567901"/>
              <a:gd name="connsiteY13" fmla="*/ 450248 h 2687367"/>
              <a:gd name="connsiteX14" fmla="*/ 561607 w 2567901"/>
              <a:gd name="connsiteY14" fmla="*/ 156432 h 2687367"/>
              <a:gd name="connsiteX15" fmla="*/ 1177679 w 2567901"/>
              <a:gd name="connsiteY15" fmla="*/ 1063 h 2687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67901" h="2687367">
                <a:moveTo>
                  <a:pt x="1177679" y="1063"/>
                </a:moveTo>
                <a:cubicBezTo>
                  <a:pt x="1314507" y="-3704"/>
                  <a:pt x="1457510" y="7543"/>
                  <a:pt x="1603094" y="35223"/>
                </a:cubicBezTo>
                <a:cubicBezTo>
                  <a:pt x="1757985" y="64671"/>
                  <a:pt x="1874247" y="130651"/>
                  <a:pt x="1980105" y="249099"/>
                </a:cubicBezTo>
                <a:cubicBezTo>
                  <a:pt x="2090840" y="372996"/>
                  <a:pt x="2181857" y="544832"/>
                  <a:pt x="2278200" y="726784"/>
                </a:cubicBezTo>
                <a:cubicBezTo>
                  <a:pt x="2295948" y="760348"/>
                  <a:pt x="2314335" y="795032"/>
                  <a:pt x="2333016" y="829771"/>
                </a:cubicBezTo>
                <a:cubicBezTo>
                  <a:pt x="2500190" y="1140721"/>
                  <a:pt x="2605991" y="1364587"/>
                  <a:pt x="2555036" y="1632596"/>
                </a:cubicBezTo>
                <a:cubicBezTo>
                  <a:pt x="2477395" y="2040959"/>
                  <a:pt x="2246644" y="2296751"/>
                  <a:pt x="1783436" y="2487849"/>
                </a:cubicBezTo>
                <a:cubicBezTo>
                  <a:pt x="1722809" y="2512855"/>
                  <a:pt x="1667214" y="2537996"/>
                  <a:pt x="1613480" y="2562316"/>
                </a:cubicBezTo>
                <a:cubicBezTo>
                  <a:pt x="1390692" y="2663095"/>
                  <a:pt x="1275870" y="2710042"/>
                  <a:pt x="1100869" y="2676769"/>
                </a:cubicBezTo>
                <a:cubicBezTo>
                  <a:pt x="927103" y="2643732"/>
                  <a:pt x="763363" y="2569490"/>
                  <a:pt x="614178" y="2456196"/>
                </a:cubicBezTo>
                <a:cubicBezTo>
                  <a:pt x="468245" y="2345340"/>
                  <a:pt x="342509" y="2202615"/>
                  <a:pt x="240586" y="2032054"/>
                </a:cubicBezTo>
                <a:cubicBezTo>
                  <a:pt x="140365" y="1864400"/>
                  <a:pt x="67610" y="1674071"/>
                  <a:pt x="30245" y="1481541"/>
                </a:cubicBezTo>
                <a:cubicBezTo>
                  <a:pt x="-8261" y="1283803"/>
                  <a:pt x="-9994" y="1090060"/>
                  <a:pt x="25021" y="905889"/>
                </a:cubicBezTo>
                <a:cubicBezTo>
                  <a:pt x="58043" y="732204"/>
                  <a:pt x="123071" y="578936"/>
                  <a:pt x="218217" y="450248"/>
                </a:cubicBezTo>
                <a:cubicBezTo>
                  <a:pt x="307436" y="329654"/>
                  <a:pt x="422987" y="230806"/>
                  <a:pt x="561607" y="156432"/>
                </a:cubicBezTo>
                <a:cubicBezTo>
                  <a:pt x="738731" y="61442"/>
                  <a:pt x="949631" y="9010"/>
                  <a:pt x="1177679" y="1063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" name="Forma libre: Forma 7">
            <a:extLst>
              <a:ext uri="{FF2B5EF4-FFF2-40B4-BE49-F238E27FC236}">
                <a16:creationId xmlns:a16="http://schemas.microsoft.com/office/drawing/2014/main" id="{D6083F6A-399B-48F1-8504-4E2E5DF898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V="1">
            <a:off x="3525455" y="2246654"/>
            <a:ext cx="2203433" cy="2129303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dirty="0"/>
          </a:p>
        </p:txBody>
      </p:sp>
      <p:sp>
        <p:nvSpPr>
          <p:cNvPr id="9" name="Forma libre: Forma 8">
            <a:extLst>
              <a:ext uri="{FF2B5EF4-FFF2-40B4-BE49-F238E27FC236}">
                <a16:creationId xmlns:a16="http://schemas.microsoft.com/office/drawing/2014/main" id="{3AFF428B-F281-4A21-BB33-FC14F2D9C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V="1">
            <a:off x="3375489" y="2078498"/>
            <a:ext cx="2503365" cy="2465616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dirty="0"/>
          </a:p>
        </p:txBody>
      </p:sp>
      <p:sp>
        <p:nvSpPr>
          <p:cNvPr id="10" name="Forma libre: Forma 9">
            <a:extLst>
              <a:ext uri="{FF2B5EF4-FFF2-40B4-BE49-F238E27FC236}">
                <a16:creationId xmlns:a16="http://schemas.microsoft.com/office/drawing/2014/main" id="{C9A835EC-64A4-410D-8455-F71FCBF23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6096032" y="2093524"/>
            <a:ext cx="2372066" cy="2578683"/>
          </a:xfrm>
          <a:custGeom>
            <a:avLst/>
            <a:gdLst>
              <a:gd name="connsiteX0" fmla="*/ 1448892 w 2805016"/>
              <a:gd name="connsiteY0" fmla="*/ 1295 h 3049345"/>
              <a:gd name="connsiteX1" fmla="*/ 1762036 w 2805016"/>
              <a:gd name="connsiteY1" fmla="*/ 37054 h 3049345"/>
              <a:gd name="connsiteX2" fmla="*/ 2172496 w 2805016"/>
              <a:gd name="connsiteY2" fmla="*/ 276646 h 3049345"/>
              <a:gd name="connsiteX3" fmla="*/ 2494528 w 2805016"/>
              <a:gd name="connsiteY3" fmla="*/ 816190 h 3049345"/>
              <a:gd name="connsiteX4" fmla="*/ 2553622 w 2805016"/>
              <a:gd name="connsiteY4" fmla="*/ 932591 h 3049345"/>
              <a:gd name="connsiteX5" fmla="*/ 2789833 w 2805016"/>
              <a:gd name="connsiteY5" fmla="*/ 1841650 h 3049345"/>
              <a:gd name="connsiteX6" fmla="*/ 1939259 w 2805016"/>
              <a:gd name="connsiteY6" fmla="*/ 2818274 h 3049345"/>
              <a:gd name="connsiteX7" fmla="*/ 1752834 w 2805016"/>
              <a:gd name="connsiteY7" fmla="*/ 2904144 h 3049345"/>
              <a:gd name="connsiteX8" fmla="*/ 1191447 w 2805016"/>
              <a:gd name="connsiteY8" fmla="*/ 3038170 h 3049345"/>
              <a:gd name="connsiteX9" fmla="*/ 661126 w 2805016"/>
              <a:gd name="connsiteY9" fmla="*/ 2791872 h 3049345"/>
              <a:gd name="connsiteX10" fmla="*/ 256115 w 2805016"/>
              <a:gd name="connsiteY10" fmla="*/ 2313690 h 3049345"/>
              <a:gd name="connsiteX11" fmla="*/ 30620 w 2805016"/>
              <a:gd name="connsiteY11" fmla="*/ 1690804 h 3049345"/>
              <a:gd name="connsiteX12" fmla="*/ 29591 w 2805016"/>
              <a:gd name="connsiteY12" fmla="*/ 1037726 h 3049345"/>
              <a:gd name="connsiteX13" fmla="*/ 244525 w 2805016"/>
              <a:gd name="connsiteY13" fmla="*/ 519197 h 3049345"/>
              <a:gd name="connsiteX14" fmla="*/ 622356 w 2805016"/>
              <a:gd name="connsiteY14" fmla="*/ 183048 h 3049345"/>
              <a:gd name="connsiteX15" fmla="*/ 1448892 w 2805016"/>
              <a:gd name="connsiteY15" fmla="*/ 1295 h 304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805016" h="3049345">
                <a:moveTo>
                  <a:pt x="1448892" y="1295"/>
                </a:moveTo>
                <a:cubicBezTo>
                  <a:pt x="1551302" y="5038"/>
                  <a:pt x="1656071" y="16908"/>
                  <a:pt x="1762036" y="37054"/>
                </a:cubicBezTo>
                <a:cubicBezTo>
                  <a:pt x="1931145" y="69206"/>
                  <a:pt x="2057720" y="143119"/>
                  <a:pt x="2172496" y="276646"/>
                </a:cubicBezTo>
                <a:cubicBezTo>
                  <a:pt x="2292557" y="416316"/>
                  <a:pt x="2390672" y="610536"/>
                  <a:pt x="2494528" y="816190"/>
                </a:cubicBezTo>
                <a:cubicBezTo>
                  <a:pt x="2513659" y="854126"/>
                  <a:pt x="2533480" y="893328"/>
                  <a:pt x="2553622" y="932591"/>
                </a:cubicBezTo>
                <a:cubicBezTo>
                  <a:pt x="2733870" y="1284027"/>
                  <a:pt x="2847724" y="1537159"/>
                  <a:pt x="2789833" y="1841650"/>
                </a:cubicBezTo>
                <a:cubicBezTo>
                  <a:pt x="2701624" y="2305599"/>
                  <a:pt x="2447254" y="2597690"/>
                  <a:pt x="1939259" y="2818274"/>
                </a:cubicBezTo>
                <a:cubicBezTo>
                  <a:pt x="1872770" y="2847138"/>
                  <a:pt x="1811781" y="2876114"/>
                  <a:pt x="1752834" y="2904144"/>
                </a:cubicBezTo>
                <a:cubicBezTo>
                  <a:pt x="1508432" y="3020297"/>
                  <a:pt x="1382512" y="3074496"/>
                  <a:pt x="1191447" y="3038170"/>
                </a:cubicBezTo>
                <a:cubicBezTo>
                  <a:pt x="1001732" y="3002100"/>
                  <a:pt x="823313" y="2919199"/>
                  <a:pt x="661126" y="2791872"/>
                </a:cubicBezTo>
                <a:cubicBezTo>
                  <a:pt x="502474" y="2667286"/>
                  <a:pt x="366163" y="2506376"/>
                  <a:pt x="256115" y="2313690"/>
                </a:cubicBezTo>
                <a:cubicBezTo>
                  <a:pt x="147904" y="2124290"/>
                  <a:pt x="69906" y="1908939"/>
                  <a:pt x="30620" y="1690804"/>
                </a:cubicBezTo>
                <a:cubicBezTo>
                  <a:pt x="-9871" y="1466769"/>
                  <a:pt x="-10191" y="1246967"/>
                  <a:pt x="29591" y="1037726"/>
                </a:cubicBezTo>
                <a:cubicBezTo>
                  <a:pt x="67109" y="840400"/>
                  <a:pt x="139452" y="665977"/>
                  <a:pt x="244525" y="519197"/>
                </a:cubicBezTo>
                <a:cubicBezTo>
                  <a:pt x="343054" y="381648"/>
                  <a:pt x="470192" y="268558"/>
                  <a:pt x="622356" y="183048"/>
                </a:cubicBezTo>
                <a:cubicBezTo>
                  <a:pt x="855671" y="51991"/>
                  <a:pt x="1141662" y="-9932"/>
                  <a:pt x="1448892" y="1295"/>
                </a:cubicBez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orma libre: Forma 10">
            <a:extLst>
              <a:ext uri="{FF2B5EF4-FFF2-40B4-BE49-F238E27FC236}">
                <a16:creationId xmlns:a16="http://schemas.microsoft.com/office/drawing/2014/main" id="{AF3EA8FF-EF64-46BE-85C1-CD234175F6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6196878" y="2245998"/>
            <a:ext cx="2171549" cy="2272576"/>
          </a:xfrm>
          <a:custGeom>
            <a:avLst/>
            <a:gdLst>
              <a:gd name="connsiteX0" fmla="*/ 1177679 w 2567901"/>
              <a:gd name="connsiteY0" fmla="*/ 1063 h 2687367"/>
              <a:gd name="connsiteX1" fmla="*/ 1603094 w 2567901"/>
              <a:gd name="connsiteY1" fmla="*/ 35223 h 2687367"/>
              <a:gd name="connsiteX2" fmla="*/ 1980105 w 2567901"/>
              <a:gd name="connsiteY2" fmla="*/ 249099 h 2687367"/>
              <a:gd name="connsiteX3" fmla="*/ 2278200 w 2567901"/>
              <a:gd name="connsiteY3" fmla="*/ 726784 h 2687367"/>
              <a:gd name="connsiteX4" fmla="*/ 2333016 w 2567901"/>
              <a:gd name="connsiteY4" fmla="*/ 829771 h 2687367"/>
              <a:gd name="connsiteX5" fmla="*/ 2555036 w 2567901"/>
              <a:gd name="connsiteY5" fmla="*/ 1632596 h 2687367"/>
              <a:gd name="connsiteX6" fmla="*/ 1783436 w 2567901"/>
              <a:gd name="connsiteY6" fmla="*/ 2487849 h 2687367"/>
              <a:gd name="connsiteX7" fmla="*/ 1613480 w 2567901"/>
              <a:gd name="connsiteY7" fmla="*/ 2562316 h 2687367"/>
              <a:gd name="connsiteX8" fmla="*/ 1100869 w 2567901"/>
              <a:gd name="connsiteY8" fmla="*/ 2676769 h 2687367"/>
              <a:gd name="connsiteX9" fmla="*/ 614178 w 2567901"/>
              <a:gd name="connsiteY9" fmla="*/ 2456196 h 2687367"/>
              <a:gd name="connsiteX10" fmla="*/ 240586 w 2567901"/>
              <a:gd name="connsiteY10" fmla="*/ 2032054 h 2687367"/>
              <a:gd name="connsiteX11" fmla="*/ 30245 w 2567901"/>
              <a:gd name="connsiteY11" fmla="*/ 1481541 h 2687367"/>
              <a:gd name="connsiteX12" fmla="*/ 25021 w 2567901"/>
              <a:gd name="connsiteY12" fmla="*/ 905889 h 2687367"/>
              <a:gd name="connsiteX13" fmla="*/ 218217 w 2567901"/>
              <a:gd name="connsiteY13" fmla="*/ 450248 h 2687367"/>
              <a:gd name="connsiteX14" fmla="*/ 561607 w 2567901"/>
              <a:gd name="connsiteY14" fmla="*/ 156432 h 2687367"/>
              <a:gd name="connsiteX15" fmla="*/ 1177679 w 2567901"/>
              <a:gd name="connsiteY15" fmla="*/ 1063 h 2687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67901" h="2687367">
                <a:moveTo>
                  <a:pt x="1177679" y="1063"/>
                </a:moveTo>
                <a:cubicBezTo>
                  <a:pt x="1314507" y="-3704"/>
                  <a:pt x="1457510" y="7543"/>
                  <a:pt x="1603094" y="35223"/>
                </a:cubicBezTo>
                <a:cubicBezTo>
                  <a:pt x="1757985" y="64671"/>
                  <a:pt x="1874247" y="130651"/>
                  <a:pt x="1980105" y="249099"/>
                </a:cubicBezTo>
                <a:cubicBezTo>
                  <a:pt x="2090840" y="372996"/>
                  <a:pt x="2181857" y="544832"/>
                  <a:pt x="2278200" y="726784"/>
                </a:cubicBezTo>
                <a:cubicBezTo>
                  <a:pt x="2295948" y="760348"/>
                  <a:pt x="2314335" y="795032"/>
                  <a:pt x="2333016" y="829771"/>
                </a:cubicBezTo>
                <a:cubicBezTo>
                  <a:pt x="2500190" y="1140721"/>
                  <a:pt x="2605991" y="1364587"/>
                  <a:pt x="2555036" y="1632596"/>
                </a:cubicBezTo>
                <a:cubicBezTo>
                  <a:pt x="2477395" y="2040959"/>
                  <a:pt x="2246644" y="2296751"/>
                  <a:pt x="1783436" y="2487849"/>
                </a:cubicBezTo>
                <a:cubicBezTo>
                  <a:pt x="1722809" y="2512855"/>
                  <a:pt x="1667214" y="2537996"/>
                  <a:pt x="1613480" y="2562316"/>
                </a:cubicBezTo>
                <a:cubicBezTo>
                  <a:pt x="1390692" y="2663095"/>
                  <a:pt x="1275870" y="2710042"/>
                  <a:pt x="1100869" y="2676769"/>
                </a:cubicBezTo>
                <a:cubicBezTo>
                  <a:pt x="927103" y="2643732"/>
                  <a:pt x="763363" y="2569490"/>
                  <a:pt x="614178" y="2456196"/>
                </a:cubicBezTo>
                <a:cubicBezTo>
                  <a:pt x="468245" y="2345340"/>
                  <a:pt x="342509" y="2202615"/>
                  <a:pt x="240586" y="2032054"/>
                </a:cubicBezTo>
                <a:cubicBezTo>
                  <a:pt x="140365" y="1864400"/>
                  <a:pt x="67610" y="1674071"/>
                  <a:pt x="30245" y="1481541"/>
                </a:cubicBezTo>
                <a:cubicBezTo>
                  <a:pt x="-8261" y="1283803"/>
                  <a:pt x="-9994" y="1090060"/>
                  <a:pt x="25021" y="905889"/>
                </a:cubicBezTo>
                <a:cubicBezTo>
                  <a:pt x="58043" y="732204"/>
                  <a:pt x="123071" y="578936"/>
                  <a:pt x="218217" y="450248"/>
                </a:cubicBezTo>
                <a:cubicBezTo>
                  <a:pt x="307436" y="329654"/>
                  <a:pt x="422987" y="230806"/>
                  <a:pt x="561607" y="156432"/>
                </a:cubicBezTo>
                <a:cubicBezTo>
                  <a:pt x="738731" y="61442"/>
                  <a:pt x="949631" y="9010"/>
                  <a:pt x="1177679" y="1063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" name="Forma libre: Forma 11">
            <a:extLst>
              <a:ext uri="{FF2B5EF4-FFF2-40B4-BE49-F238E27FC236}">
                <a16:creationId xmlns:a16="http://schemas.microsoft.com/office/drawing/2014/main" id="{ED4A1BDD-165B-40C1-80E7-4E29159618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8821239" y="2234766"/>
            <a:ext cx="2231314" cy="2232590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dirty="0"/>
          </a:p>
        </p:txBody>
      </p:sp>
      <p:sp>
        <p:nvSpPr>
          <p:cNvPr id="13" name="Forma libre: Forma 12">
            <a:extLst>
              <a:ext uri="{FF2B5EF4-FFF2-40B4-BE49-F238E27FC236}">
                <a16:creationId xmlns:a16="http://schemas.microsoft.com/office/drawing/2014/main" id="{FD9D8042-BB75-44E9-8789-7F3FDEF8C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8669375" y="2058453"/>
            <a:ext cx="2535041" cy="2585216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dirty="0"/>
          </a:p>
        </p:txBody>
      </p:sp>
      <p:sp>
        <p:nvSpPr>
          <p:cNvPr id="14" name="Marcador de posición de imagen 24">
            <a:extLst>
              <a:ext uri="{FF2B5EF4-FFF2-40B4-BE49-F238E27FC236}">
                <a16:creationId xmlns:a16="http://schemas.microsoft.com/office/drawing/2014/main" id="{FD87B2A7-C62E-4B54-BF5F-9A4F8FD28A6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19304" y="2388000"/>
            <a:ext cx="1841341" cy="1951895"/>
          </a:xfrm>
          <a:custGeom>
            <a:avLst/>
            <a:gdLst>
              <a:gd name="connsiteX0" fmla="*/ 943962 w 1841341"/>
              <a:gd name="connsiteY0" fmla="*/ 1198 h 1951895"/>
              <a:gd name="connsiteX1" fmla="*/ 1149516 w 1841341"/>
              <a:gd name="connsiteY1" fmla="*/ 25582 h 1951895"/>
              <a:gd name="connsiteX2" fmla="*/ 1419855 w 1841341"/>
              <a:gd name="connsiteY2" fmla="*/ 180925 h 1951895"/>
              <a:gd name="connsiteX3" fmla="*/ 1633609 w 1841341"/>
              <a:gd name="connsiteY3" fmla="*/ 527878 h 1951895"/>
              <a:gd name="connsiteX4" fmla="*/ 1672914 w 1841341"/>
              <a:gd name="connsiteY4" fmla="*/ 602680 h 1951895"/>
              <a:gd name="connsiteX5" fmla="*/ 1832115 w 1841341"/>
              <a:gd name="connsiteY5" fmla="*/ 1185791 h 1951895"/>
              <a:gd name="connsiteX6" fmla="*/ 1278832 w 1841341"/>
              <a:gd name="connsiteY6" fmla="*/ 1806981 h 1951895"/>
              <a:gd name="connsiteX7" fmla="*/ 1156963 w 1841341"/>
              <a:gd name="connsiteY7" fmla="*/ 1861067 h 1951895"/>
              <a:gd name="connsiteX8" fmla="*/ 789390 w 1841341"/>
              <a:gd name="connsiteY8" fmla="*/ 1944198 h 1951895"/>
              <a:gd name="connsiteX9" fmla="*/ 440403 w 1841341"/>
              <a:gd name="connsiteY9" fmla="*/ 1783988 h 1951895"/>
              <a:gd name="connsiteX10" fmla="*/ 172515 w 1841341"/>
              <a:gd name="connsiteY10" fmla="*/ 1475925 h 1951895"/>
              <a:gd name="connsiteX11" fmla="*/ 21688 w 1841341"/>
              <a:gd name="connsiteY11" fmla="*/ 1076077 h 1951895"/>
              <a:gd name="connsiteX12" fmla="*/ 17942 w 1841341"/>
              <a:gd name="connsiteY12" fmla="*/ 657967 h 1951895"/>
              <a:gd name="connsiteX13" fmla="*/ 156475 w 1841341"/>
              <a:gd name="connsiteY13" fmla="*/ 327024 h 1951895"/>
              <a:gd name="connsiteX14" fmla="*/ 402707 w 1841341"/>
              <a:gd name="connsiteY14" fmla="*/ 113619 h 1951895"/>
              <a:gd name="connsiteX15" fmla="*/ 943962 w 1841341"/>
              <a:gd name="connsiteY15" fmla="*/ 1198 h 1951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841341" h="1951895">
                <a:moveTo>
                  <a:pt x="943962" y="1198"/>
                </a:moveTo>
                <a:cubicBezTo>
                  <a:pt x="1011149" y="4081"/>
                  <a:pt x="1079921" y="12180"/>
                  <a:pt x="1149516" y="25582"/>
                </a:cubicBezTo>
                <a:cubicBezTo>
                  <a:pt x="1260583" y="46971"/>
                  <a:pt x="1343948" y="94895"/>
                  <a:pt x="1419855" y="180925"/>
                </a:cubicBezTo>
                <a:cubicBezTo>
                  <a:pt x="1499259" y="270915"/>
                  <a:pt x="1564524" y="395723"/>
                  <a:pt x="1633609" y="527878"/>
                </a:cubicBezTo>
                <a:cubicBezTo>
                  <a:pt x="1646334" y="552257"/>
                  <a:pt x="1659519" y="577450"/>
                  <a:pt x="1672914" y="602680"/>
                </a:cubicBezTo>
                <a:cubicBezTo>
                  <a:pt x="1792788" y="828529"/>
                  <a:pt x="1868654" y="991130"/>
                  <a:pt x="1832115" y="1185791"/>
                </a:cubicBezTo>
                <a:cubicBezTo>
                  <a:pt x="1776443" y="1482394"/>
                  <a:pt x="1610980" y="1668181"/>
                  <a:pt x="1278832" y="1806981"/>
                </a:cubicBezTo>
                <a:cubicBezTo>
                  <a:pt x="1235359" y="1825142"/>
                  <a:pt x="1195494" y="1843403"/>
                  <a:pt x="1156963" y="1861067"/>
                </a:cubicBezTo>
                <a:cubicBezTo>
                  <a:pt x="997211" y="1934265"/>
                  <a:pt x="914877" y="1968364"/>
                  <a:pt x="789390" y="1944198"/>
                </a:cubicBezTo>
                <a:cubicBezTo>
                  <a:pt x="664790" y="1920202"/>
                  <a:pt x="547378" y="1866278"/>
                  <a:pt x="440403" y="1783988"/>
                </a:cubicBezTo>
                <a:cubicBezTo>
                  <a:pt x="335760" y="1703473"/>
                  <a:pt x="245599" y="1599808"/>
                  <a:pt x="172515" y="1475925"/>
                </a:cubicBezTo>
                <a:cubicBezTo>
                  <a:pt x="100651" y="1354155"/>
                  <a:pt x="48481" y="1215915"/>
                  <a:pt x="21688" y="1076077"/>
                </a:cubicBezTo>
                <a:cubicBezTo>
                  <a:pt x="-5923" y="932454"/>
                  <a:pt x="-7167" y="791734"/>
                  <a:pt x="17942" y="657967"/>
                </a:cubicBezTo>
                <a:cubicBezTo>
                  <a:pt x="41621" y="531815"/>
                  <a:pt x="88250" y="420494"/>
                  <a:pt x="156475" y="327024"/>
                </a:cubicBezTo>
                <a:cubicBezTo>
                  <a:pt x="220451" y="239434"/>
                  <a:pt x="303307" y="167639"/>
                  <a:pt x="402707" y="113619"/>
                </a:cubicBezTo>
                <a:cubicBezTo>
                  <a:pt x="555118" y="30826"/>
                  <a:pt x="742403" y="-7453"/>
                  <a:pt x="943962" y="1198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18" name="Marcador de texto 14">
            <a:extLst>
              <a:ext uri="{FF2B5EF4-FFF2-40B4-BE49-F238E27FC236}">
                <a16:creationId xmlns:a16="http://schemas.microsoft.com/office/drawing/2014/main" id="{A44E03C4-C446-4889-8A6A-D464581B76D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18070" y="4735308"/>
            <a:ext cx="2299136" cy="557784"/>
          </a:xfrm>
        </p:spPr>
        <p:txBody>
          <a:bodyPr rtlCol="0"/>
          <a:lstStyle>
            <a:lvl1pPr marL="0" algn="ctr">
              <a:lnSpc>
                <a:spcPts val="1800"/>
              </a:lnSpc>
              <a:spcBef>
                <a:spcPts val="0"/>
              </a:spcBef>
              <a:buNone/>
              <a:defRPr sz="1800" b="1"/>
            </a:lvl1pPr>
          </a:lstStyle>
          <a:p>
            <a:pPr lvl="0" rtl="0"/>
            <a:r>
              <a:rPr lang="es"/>
              <a:t>Nombre </a:t>
            </a:r>
          </a:p>
        </p:txBody>
      </p:sp>
      <p:sp>
        <p:nvSpPr>
          <p:cNvPr id="22" name="Marcador de texto 14">
            <a:extLst>
              <a:ext uri="{FF2B5EF4-FFF2-40B4-BE49-F238E27FC236}">
                <a16:creationId xmlns:a16="http://schemas.microsoft.com/office/drawing/2014/main" id="{898BDCCC-2240-4BF9-BECF-3E5D269BAC3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18070" y="5312140"/>
            <a:ext cx="2299136" cy="602885"/>
          </a:xfrm>
        </p:spPr>
        <p:txBody>
          <a:bodyPr rtlCol="0"/>
          <a:lstStyle>
            <a:lvl1pPr algn="ctr">
              <a:lnSpc>
                <a:spcPct val="100000"/>
              </a:lnSpc>
              <a:buNone/>
              <a:defRPr sz="1400"/>
            </a:lvl1pPr>
          </a:lstStyle>
          <a:p>
            <a:pPr lvl="0" rtl="0"/>
            <a:r>
              <a:rPr lang="es"/>
              <a:t>Título</a:t>
            </a:r>
          </a:p>
        </p:txBody>
      </p:sp>
      <p:sp>
        <p:nvSpPr>
          <p:cNvPr id="15" name="Marcador de posición de imagen 28">
            <a:extLst>
              <a:ext uri="{FF2B5EF4-FFF2-40B4-BE49-F238E27FC236}">
                <a16:creationId xmlns:a16="http://schemas.microsoft.com/office/drawing/2014/main" id="{68937F96-27E1-49C1-8CF4-44DDAD9DAB9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73803" y="2374487"/>
            <a:ext cx="1927641" cy="1862790"/>
          </a:xfrm>
          <a:custGeom>
            <a:avLst/>
            <a:gdLst>
              <a:gd name="connsiteX0" fmla="*/ 930108 w 1927641"/>
              <a:gd name="connsiteY0" fmla="*/ 0 h 1862790"/>
              <a:gd name="connsiteX1" fmla="*/ 1465794 w 1927641"/>
              <a:gd name="connsiteY1" fmla="*/ 261567 h 1862790"/>
              <a:gd name="connsiteX2" fmla="*/ 1530987 w 1927641"/>
              <a:gd name="connsiteY2" fmla="*/ 313506 h 1862790"/>
              <a:gd name="connsiteX3" fmla="*/ 1827495 w 1927641"/>
              <a:gd name="connsiteY3" fmla="*/ 585028 h 1862790"/>
              <a:gd name="connsiteX4" fmla="*/ 1927641 w 1927641"/>
              <a:gd name="connsiteY4" fmla="*/ 876627 h 1862790"/>
              <a:gd name="connsiteX5" fmla="*/ 1702819 w 1927641"/>
              <a:gd name="connsiteY5" fmla="*/ 1587653 h 1862790"/>
              <a:gd name="connsiteX6" fmla="*/ 1449910 w 1927641"/>
              <a:gd name="connsiteY6" fmla="*/ 1788391 h 1862790"/>
              <a:gd name="connsiteX7" fmla="*/ 1103141 w 1927641"/>
              <a:gd name="connsiteY7" fmla="*/ 1862790 h 1862790"/>
              <a:gd name="connsiteX8" fmla="*/ 698418 w 1927641"/>
              <a:gd name="connsiteY8" fmla="*/ 1782734 h 1862790"/>
              <a:gd name="connsiteX9" fmla="*/ 338868 w 1927641"/>
              <a:gd name="connsiteY9" fmla="*/ 1562811 h 1862790"/>
              <a:gd name="connsiteX10" fmla="*/ 90178 w 1927641"/>
              <a:gd name="connsiteY10" fmla="*/ 1245689 h 1862790"/>
              <a:gd name="connsiteX11" fmla="*/ 0 w 1927641"/>
              <a:gd name="connsiteY11" fmla="*/ 876627 h 1862790"/>
              <a:gd name="connsiteX12" fmla="*/ 149248 w 1927641"/>
              <a:gd name="connsiteY12" fmla="*/ 533940 h 1862790"/>
              <a:gd name="connsiteX13" fmla="*/ 224450 w 1927641"/>
              <a:gd name="connsiteY13" fmla="*/ 425169 h 1862790"/>
              <a:gd name="connsiteX14" fmla="*/ 930108 w 1927641"/>
              <a:gd name="connsiteY14" fmla="*/ 0 h 1862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927641" h="1862790">
                <a:moveTo>
                  <a:pt x="930108" y="0"/>
                </a:moveTo>
                <a:cubicBezTo>
                  <a:pt x="1125684" y="0"/>
                  <a:pt x="1269183" y="103581"/>
                  <a:pt x="1465794" y="261567"/>
                </a:cubicBezTo>
                <a:cubicBezTo>
                  <a:pt x="1487758" y="279220"/>
                  <a:pt x="1509724" y="296661"/>
                  <a:pt x="1530987" y="313506"/>
                </a:cubicBezTo>
                <a:cubicBezTo>
                  <a:pt x="1646231" y="404920"/>
                  <a:pt x="1755063" y="491273"/>
                  <a:pt x="1827495" y="585028"/>
                </a:cubicBezTo>
                <a:cubicBezTo>
                  <a:pt x="1896741" y="674655"/>
                  <a:pt x="1927641" y="764581"/>
                  <a:pt x="1927641" y="876627"/>
                </a:cubicBezTo>
                <a:cubicBezTo>
                  <a:pt x="1927641" y="1157465"/>
                  <a:pt x="1847806" y="1409971"/>
                  <a:pt x="1702819" y="1587653"/>
                </a:cubicBezTo>
                <a:cubicBezTo>
                  <a:pt x="1631877" y="1674559"/>
                  <a:pt x="1546788" y="1742110"/>
                  <a:pt x="1449910" y="1788391"/>
                </a:cubicBezTo>
                <a:cubicBezTo>
                  <a:pt x="1346536" y="1837735"/>
                  <a:pt x="1229885" y="1862790"/>
                  <a:pt x="1103141" y="1862790"/>
                </a:cubicBezTo>
                <a:cubicBezTo>
                  <a:pt x="968744" y="1862790"/>
                  <a:pt x="832527" y="1835863"/>
                  <a:pt x="698418" y="1782734"/>
                </a:cubicBezTo>
                <a:cubicBezTo>
                  <a:pt x="567827" y="1731092"/>
                  <a:pt x="443523" y="1655034"/>
                  <a:pt x="338868" y="1562811"/>
                </a:cubicBezTo>
                <a:cubicBezTo>
                  <a:pt x="232393" y="1469013"/>
                  <a:pt x="148710" y="1362286"/>
                  <a:pt x="90178" y="1245689"/>
                </a:cubicBezTo>
                <a:cubicBezTo>
                  <a:pt x="30362" y="1126497"/>
                  <a:pt x="0" y="1002327"/>
                  <a:pt x="0" y="876627"/>
                </a:cubicBezTo>
                <a:cubicBezTo>
                  <a:pt x="0" y="750033"/>
                  <a:pt x="48440" y="676102"/>
                  <a:pt x="149248" y="533940"/>
                </a:cubicBezTo>
                <a:cubicBezTo>
                  <a:pt x="173571" y="499653"/>
                  <a:pt x="198722" y="464177"/>
                  <a:pt x="224450" y="425169"/>
                </a:cubicBezTo>
                <a:cubicBezTo>
                  <a:pt x="421062" y="127147"/>
                  <a:pt x="632109" y="0"/>
                  <a:pt x="930108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19" name="Marcador de texto 14">
            <a:extLst>
              <a:ext uri="{FF2B5EF4-FFF2-40B4-BE49-F238E27FC236}">
                <a16:creationId xmlns:a16="http://schemas.microsoft.com/office/drawing/2014/main" id="{8B4F62E2-011C-4BC3-B545-42D8C5D1C06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45285" y="4735308"/>
            <a:ext cx="2299136" cy="557784"/>
          </a:xfrm>
        </p:spPr>
        <p:txBody>
          <a:bodyPr rtlCol="0"/>
          <a:lstStyle>
            <a:lvl1pPr marL="0" algn="ctr">
              <a:lnSpc>
                <a:spcPts val="1800"/>
              </a:lnSpc>
              <a:spcBef>
                <a:spcPts val="0"/>
              </a:spcBef>
              <a:buNone/>
              <a:defRPr sz="1800" b="1"/>
            </a:lvl1pPr>
          </a:lstStyle>
          <a:p>
            <a:pPr lvl="0" rtl="0"/>
            <a:r>
              <a:rPr lang="es"/>
              <a:t>Nombre</a:t>
            </a:r>
          </a:p>
        </p:txBody>
      </p:sp>
      <p:sp>
        <p:nvSpPr>
          <p:cNvPr id="23" name="Marcador de texto 14">
            <a:extLst>
              <a:ext uri="{FF2B5EF4-FFF2-40B4-BE49-F238E27FC236}">
                <a16:creationId xmlns:a16="http://schemas.microsoft.com/office/drawing/2014/main" id="{58265EB5-C710-46C7-8816-3B113860B88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545285" y="5312140"/>
            <a:ext cx="2299136" cy="602885"/>
          </a:xfrm>
        </p:spPr>
        <p:txBody>
          <a:bodyPr rtlCol="0"/>
          <a:lstStyle>
            <a:lvl1pPr algn="ctr">
              <a:lnSpc>
                <a:spcPct val="100000"/>
              </a:lnSpc>
              <a:buNone/>
              <a:defRPr sz="1400"/>
            </a:lvl1pPr>
          </a:lstStyle>
          <a:p>
            <a:pPr lvl="0" rtl="0"/>
            <a:r>
              <a:rPr lang="es"/>
              <a:t>Título</a:t>
            </a:r>
          </a:p>
        </p:txBody>
      </p:sp>
      <p:sp>
        <p:nvSpPr>
          <p:cNvPr id="16" name="Marcador de posición de imagen 31">
            <a:extLst>
              <a:ext uri="{FF2B5EF4-FFF2-40B4-BE49-F238E27FC236}">
                <a16:creationId xmlns:a16="http://schemas.microsoft.com/office/drawing/2014/main" id="{7B8FE200-2B7E-4E89-90F3-E9F9EC7500F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32191" y="2374487"/>
            <a:ext cx="1899747" cy="1988131"/>
          </a:xfrm>
          <a:custGeom>
            <a:avLst/>
            <a:gdLst>
              <a:gd name="connsiteX0" fmla="*/ 925844 w 1899747"/>
              <a:gd name="connsiteY0" fmla="*/ 1220 h 1988131"/>
              <a:gd name="connsiteX1" fmla="*/ 1484268 w 1899747"/>
              <a:gd name="connsiteY1" fmla="*/ 115729 h 1988131"/>
              <a:gd name="connsiteX2" fmla="*/ 1738310 w 1899747"/>
              <a:gd name="connsiteY2" fmla="*/ 333096 h 1988131"/>
              <a:gd name="connsiteX3" fmla="*/ 1881237 w 1899747"/>
              <a:gd name="connsiteY3" fmla="*/ 670182 h 1988131"/>
              <a:gd name="connsiteX4" fmla="*/ 1877373 w 1899747"/>
              <a:gd name="connsiteY4" fmla="*/ 1096054 h 1988131"/>
              <a:gd name="connsiteX5" fmla="*/ 1721762 w 1899747"/>
              <a:gd name="connsiteY5" fmla="*/ 1503326 h 1988131"/>
              <a:gd name="connsiteX6" fmla="*/ 1445376 w 1899747"/>
              <a:gd name="connsiteY6" fmla="*/ 1817108 h 1988131"/>
              <a:gd name="connsiteX7" fmla="*/ 1085319 w 1899747"/>
              <a:gd name="connsiteY7" fmla="*/ 1980291 h 1988131"/>
              <a:gd name="connsiteX8" fmla="*/ 706086 w 1899747"/>
              <a:gd name="connsiteY8" fmla="*/ 1895617 h 1988131"/>
              <a:gd name="connsiteX9" fmla="*/ 580352 w 1899747"/>
              <a:gd name="connsiteY9" fmla="*/ 1840527 h 1988131"/>
              <a:gd name="connsiteX10" fmla="*/ 9519 w 1899747"/>
              <a:gd name="connsiteY10" fmla="*/ 1207805 h 1988131"/>
              <a:gd name="connsiteX11" fmla="*/ 173770 w 1899747"/>
              <a:gd name="connsiteY11" fmla="*/ 613870 h 1988131"/>
              <a:gd name="connsiteX12" fmla="*/ 214321 w 1899747"/>
              <a:gd name="connsiteY12" fmla="*/ 537679 h 1988131"/>
              <a:gd name="connsiteX13" fmla="*/ 434855 w 1899747"/>
              <a:gd name="connsiteY13" fmla="*/ 184284 h 1988131"/>
              <a:gd name="connsiteX14" fmla="*/ 713770 w 1899747"/>
              <a:gd name="connsiteY14" fmla="*/ 26058 h 1988131"/>
              <a:gd name="connsiteX15" fmla="*/ 925844 w 1899747"/>
              <a:gd name="connsiteY15" fmla="*/ 1220 h 1988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899747" h="1988131">
                <a:moveTo>
                  <a:pt x="925844" y="1220"/>
                </a:moveTo>
                <a:cubicBezTo>
                  <a:pt x="1133796" y="-7591"/>
                  <a:pt x="1327023" y="31400"/>
                  <a:pt x="1484268" y="115729"/>
                </a:cubicBezTo>
                <a:cubicBezTo>
                  <a:pt x="1586821" y="170751"/>
                  <a:pt x="1672305" y="243880"/>
                  <a:pt x="1738310" y="333096"/>
                </a:cubicBezTo>
                <a:cubicBezTo>
                  <a:pt x="1808699" y="428301"/>
                  <a:pt x="1856807" y="541689"/>
                  <a:pt x="1881237" y="670182"/>
                </a:cubicBezTo>
                <a:cubicBezTo>
                  <a:pt x="1907142" y="806433"/>
                  <a:pt x="1905859" y="949765"/>
                  <a:pt x="1877373" y="1096054"/>
                </a:cubicBezTo>
                <a:cubicBezTo>
                  <a:pt x="1849730" y="1238488"/>
                  <a:pt x="1795905" y="1379295"/>
                  <a:pt x="1721762" y="1503326"/>
                </a:cubicBezTo>
                <a:cubicBezTo>
                  <a:pt x="1646358" y="1629508"/>
                  <a:pt x="1553338" y="1735098"/>
                  <a:pt x="1445376" y="1817108"/>
                </a:cubicBezTo>
                <a:cubicBezTo>
                  <a:pt x="1335008" y="1900925"/>
                  <a:pt x="1213872" y="1955850"/>
                  <a:pt x="1085319" y="1980291"/>
                </a:cubicBezTo>
                <a:cubicBezTo>
                  <a:pt x="955852" y="2004906"/>
                  <a:pt x="870906" y="1970174"/>
                  <a:pt x="706086" y="1895617"/>
                </a:cubicBezTo>
                <a:cubicBezTo>
                  <a:pt x="666333" y="1877626"/>
                  <a:pt x="625204" y="1859026"/>
                  <a:pt x="580352" y="1840527"/>
                </a:cubicBezTo>
                <a:cubicBezTo>
                  <a:pt x="237669" y="1699150"/>
                  <a:pt x="66957" y="1509914"/>
                  <a:pt x="9519" y="1207805"/>
                </a:cubicBezTo>
                <a:cubicBezTo>
                  <a:pt x="-28179" y="1009531"/>
                  <a:pt x="50093" y="843911"/>
                  <a:pt x="173770" y="613870"/>
                </a:cubicBezTo>
                <a:cubicBezTo>
                  <a:pt x="187589" y="588170"/>
                  <a:pt x="201192" y="562511"/>
                  <a:pt x="214321" y="537679"/>
                </a:cubicBezTo>
                <a:cubicBezTo>
                  <a:pt x="285598" y="403070"/>
                  <a:pt x="352934" y="275945"/>
                  <a:pt x="434855" y="184284"/>
                </a:cubicBezTo>
                <a:cubicBezTo>
                  <a:pt x="513170" y="96656"/>
                  <a:pt x="599180" y="47844"/>
                  <a:pt x="713770" y="26058"/>
                </a:cubicBezTo>
                <a:cubicBezTo>
                  <a:pt x="785572" y="12407"/>
                  <a:pt x="856526" y="4158"/>
                  <a:pt x="925844" y="122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20" name="Marcador de texto 14">
            <a:extLst>
              <a:ext uri="{FF2B5EF4-FFF2-40B4-BE49-F238E27FC236}">
                <a16:creationId xmlns:a16="http://schemas.microsoft.com/office/drawing/2014/main" id="{01A1C005-8783-4E18-B3C6-599A2CBC7E9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162558" y="4735308"/>
            <a:ext cx="2299136" cy="557784"/>
          </a:xfrm>
        </p:spPr>
        <p:txBody>
          <a:bodyPr rtlCol="0"/>
          <a:lstStyle>
            <a:lvl1pPr marL="0" algn="ctr">
              <a:lnSpc>
                <a:spcPts val="1800"/>
              </a:lnSpc>
              <a:spcBef>
                <a:spcPts val="0"/>
              </a:spcBef>
              <a:buNone/>
              <a:defRPr sz="1800" b="1"/>
            </a:lvl1pPr>
          </a:lstStyle>
          <a:p>
            <a:pPr lvl="0" rtl="0"/>
            <a:r>
              <a:rPr lang="es"/>
              <a:t>Nombre</a:t>
            </a:r>
          </a:p>
        </p:txBody>
      </p:sp>
      <p:sp>
        <p:nvSpPr>
          <p:cNvPr id="24" name="Marcador de texto 14">
            <a:extLst>
              <a:ext uri="{FF2B5EF4-FFF2-40B4-BE49-F238E27FC236}">
                <a16:creationId xmlns:a16="http://schemas.microsoft.com/office/drawing/2014/main" id="{BE9A3D5B-EC8F-4A64-BB06-F697506D31D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62558" y="5312140"/>
            <a:ext cx="2299136" cy="602885"/>
          </a:xfrm>
        </p:spPr>
        <p:txBody>
          <a:bodyPr rtlCol="0"/>
          <a:lstStyle>
            <a:lvl1pPr algn="ctr">
              <a:lnSpc>
                <a:spcPct val="100000"/>
              </a:lnSpc>
              <a:buNone/>
              <a:defRPr sz="1400"/>
            </a:lvl1pPr>
          </a:lstStyle>
          <a:p>
            <a:pPr lvl="0" rtl="0"/>
            <a:r>
              <a:rPr lang="es"/>
              <a:t>Título</a:t>
            </a:r>
          </a:p>
        </p:txBody>
      </p:sp>
      <p:sp>
        <p:nvSpPr>
          <p:cNvPr id="17" name="Marcador de posición de imagen 34">
            <a:extLst>
              <a:ext uri="{FF2B5EF4-FFF2-40B4-BE49-F238E27FC236}">
                <a16:creationId xmlns:a16="http://schemas.microsoft.com/office/drawing/2014/main" id="{8201F6F8-BF7C-4F3A-8B60-C8D26246300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960878" y="2373917"/>
            <a:ext cx="1952033" cy="1953149"/>
          </a:xfrm>
          <a:custGeom>
            <a:avLst/>
            <a:gdLst>
              <a:gd name="connsiteX0" fmla="*/ 834934 w 1952033"/>
              <a:gd name="connsiteY0" fmla="*/ 0 h 1953149"/>
              <a:gd name="connsiteX1" fmla="*/ 1244777 w 1952033"/>
              <a:gd name="connsiteY1" fmla="*/ 83940 h 1953149"/>
              <a:gd name="connsiteX2" fmla="*/ 1608877 w 1952033"/>
              <a:gd name="connsiteY2" fmla="*/ 314531 h 1953149"/>
              <a:gd name="connsiteX3" fmla="*/ 1860714 w 1952033"/>
              <a:gd name="connsiteY3" fmla="*/ 647036 h 1953149"/>
              <a:gd name="connsiteX4" fmla="*/ 1952033 w 1952033"/>
              <a:gd name="connsiteY4" fmla="*/ 1033999 h 1953149"/>
              <a:gd name="connsiteX5" fmla="*/ 1800896 w 1952033"/>
              <a:gd name="connsiteY5" fmla="*/ 1393310 h 1953149"/>
              <a:gd name="connsiteX6" fmla="*/ 1724743 w 1952033"/>
              <a:gd name="connsiteY6" fmla="*/ 1507357 h 1953149"/>
              <a:gd name="connsiteX7" fmla="*/ 1010156 w 1952033"/>
              <a:gd name="connsiteY7" fmla="*/ 1953149 h 1953149"/>
              <a:gd name="connsiteX8" fmla="*/ 467692 w 1952033"/>
              <a:gd name="connsiteY8" fmla="*/ 1678894 h 1953149"/>
              <a:gd name="connsiteX9" fmla="*/ 401674 w 1952033"/>
              <a:gd name="connsiteY9" fmla="*/ 1624436 h 1953149"/>
              <a:gd name="connsiteX10" fmla="*/ 101413 w 1952033"/>
              <a:gd name="connsiteY10" fmla="*/ 1339743 h 1953149"/>
              <a:gd name="connsiteX11" fmla="*/ 0 w 1952033"/>
              <a:gd name="connsiteY11" fmla="*/ 1033999 h 1953149"/>
              <a:gd name="connsiteX12" fmla="*/ 227668 w 1952033"/>
              <a:gd name="connsiteY12" fmla="*/ 288483 h 1953149"/>
              <a:gd name="connsiteX13" fmla="*/ 483777 w 1952033"/>
              <a:gd name="connsiteY13" fmla="*/ 78009 h 1953149"/>
              <a:gd name="connsiteX14" fmla="*/ 834934 w 1952033"/>
              <a:gd name="connsiteY14" fmla="*/ 0 h 1953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952033" h="1953149">
                <a:moveTo>
                  <a:pt x="834934" y="0"/>
                </a:moveTo>
                <a:cubicBezTo>
                  <a:pt x="971031" y="0"/>
                  <a:pt x="1108972" y="28233"/>
                  <a:pt x="1244777" y="83940"/>
                </a:cubicBezTo>
                <a:cubicBezTo>
                  <a:pt x="1377021" y="138088"/>
                  <a:pt x="1502898" y="217834"/>
                  <a:pt x="1608877" y="314531"/>
                </a:cubicBezTo>
                <a:cubicBezTo>
                  <a:pt x="1716700" y="412878"/>
                  <a:pt x="1801441" y="524782"/>
                  <a:pt x="1860714" y="647036"/>
                </a:cubicBezTo>
                <a:cubicBezTo>
                  <a:pt x="1921287" y="772009"/>
                  <a:pt x="1952033" y="902202"/>
                  <a:pt x="1952033" y="1033999"/>
                </a:cubicBezTo>
                <a:cubicBezTo>
                  <a:pt x="1952033" y="1166735"/>
                  <a:pt x="1902980" y="1244252"/>
                  <a:pt x="1800896" y="1393310"/>
                </a:cubicBezTo>
                <a:cubicBezTo>
                  <a:pt x="1776266" y="1429260"/>
                  <a:pt x="1750797" y="1466457"/>
                  <a:pt x="1724743" y="1507357"/>
                </a:cubicBezTo>
                <a:cubicBezTo>
                  <a:pt x="1525643" y="1819835"/>
                  <a:pt x="1311925" y="1953149"/>
                  <a:pt x="1010156" y="1953149"/>
                </a:cubicBezTo>
                <a:cubicBezTo>
                  <a:pt x="812105" y="1953149"/>
                  <a:pt x="666791" y="1844544"/>
                  <a:pt x="467692" y="1678894"/>
                </a:cubicBezTo>
                <a:cubicBezTo>
                  <a:pt x="445449" y="1660385"/>
                  <a:pt x="423206" y="1642098"/>
                  <a:pt x="401674" y="1624436"/>
                </a:cubicBezTo>
                <a:cubicBezTo>
                  <a:pt x="284972" y="1528587"/>
                  <a:pt x="174762" y="1438046"/>
                  <a:pt x="101413" y="1339743"/>
                </a:cubicBezTo>
                <a:cubicBezTo>
                  <a:pt x="31291" y="1245768"/>
                  <a:pt x="0" y="1151481"/>
                  <a:pt x="0" y="1033999"/>
                </a:cubicBezTo>
                <a:cubicBezTo>
                  <a:pt x="0" y="739540"/>
                  <a:pt x="80846" y="474784"/>
                  <a:pt x="227668" y="288483"/>
                </a:cubicBezTo>
                <a:cubicBezTo>
                  <a:pt x="299507" y="197362"/>
                  <a:pt x="385673" y="126535"/>
                  <a:pt x="483777" y="78009"/>
                </a:cubicBezTo>
                <a:cubicBezTo>
                  <a:pt x="588458" y="26271"/>
                  <a:pt x="706585" y="0"/>
                  <a:pt x="834934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21" name="Marcador de texto 14">
            <a:extLst>
              <a:ext uri="{FF2B5EF4-FFF2-40B4-BE49-F238E27FC236}">
                <a16:creationId xmlns:a16="http://schemas.microsoft.com/office/drawing/2014/main" id="{DC4743B1-EFFF-41A0-9B71-BA682DEA6BE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845983" y="4735308"/>
            <a:ext cx="2299136" cy="557784"/>
          </a:xfrm>
        </p:spPr>
        <p:txBody>
          <a:bodyPr rtlCol="0"/>
          <a:lstStyle>
            <a:lvl1pPr marL="0" algn="ctr">
              <a:lnSpc>
                <a:spcPts val="1800"/>
              </a:lnSpc>
              <a:spcBef>
                <a:spcPts val="0"/>
              </a:spcBef>
              <a:buNone/>
              <a:defRPr sz="1800" b="1"/>
            </a:lvl1pPr>
          </a:lstStyle>
          <a:p>
            <a:pPr lvl="0" rtl="0"/>
            <a:r>
              <a:rPr lang="es"/>
              <a:t>Nombre</a:t>
            </a:r>
          </a:p>
        </p:txBody>
      </p:sp>
      <p:sp>
        <p:nvSpPr>
          <p:cNvPr id="25" name="Marcador de texto 14">
            <a:extLst>
              <a:ext uri="{FF2B5EF4-FFF2-40B4-BE49-F238E27FC236}">
                <a16:creationId xmlns:a16="http://schemas.microsoft.com/office/drawing/2014/main" id="{F3E67B36-FF15-486B-A34D-9EC0A6AD246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845983" y="5312140"/>
            <a:ext cx="2299136" cy="602885"/>
          </a:xfrm>
        </p:spPr>
        <p:txBody>
          <a:bodyPr rtlCol="0"/>
          <a:lstStyle>
            <a:lvl1pPr algn="ctr">
              <a:lnSpc>
                <a:spcPct val="100000"/>
              </a:lnSpc>
              <a:buNone/>
              <a:defRPr sz="1400"/>
            </a:lvl1pPr>
          </a:lstStyle>
          <a:p>
            <a:pPr lvl="0" rtl="0"/>
            <a:r>
              <a:rPr lang="es"/>
              <a:t>Título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"/>
              <a:t>Muestra de texto de pie de página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7CE569E-9B7C-4CB9-AB80-C0841F922CF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4021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ido y columna 2 (diapositiva de comparació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 rtlCol="0"/>
          <a:lstStyle/>
          <a:p>
            <a:pPr rtl="0"/>
            <a:r>
              <a:rPr lang="es"/>
              <a:t>Haga clic para modificar el estilo de título del patrón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1/2/2021</a:t>
            </a:r>
            <a:endParaRPr lang="en-U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 rtlCol="0"/>
          <a:lstStyle>
            <a:lvl1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600"/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/>
            </a:lvl2pPr>
            <a:lvl3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/>
            </a:lvl3pPr>
            <a:lvl4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/>
            </a:lvl4pPr>
            <a:lvl5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/>
            </a:lvl5pPr>
          </a:lstStyle>
          <a:p>
            <a:pPr lvl="0" rtl="0"/>
            <a:r>
              <a:rPr lang="es"/>
              <a:t>Haga clic para modificar los estilos de texto del patrón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 rtlCol="0"/>
          <a:lstStyle>
            <a:lvl1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600"/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600"/>
            </a:lvl2pPr>
            <a:lvl3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/>
            </a:lvl3pPr>
            <a:lvl4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/>
            </a:lvl4pPr>
            <a:lvl5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/>
            </a:lvl5pPr>
          </a:lstStyle>
          <a:p>
            <a:pPr lvl="0" rtl="0"/>
            <a:r>
              <a:rPr lang="es"/>
              <a:t>Haga clic para modificar los estilos de texto del patrón</a:t>
            </a:r>
          </a:p>
          <a:p>
            <a:pPr lvl="1" rtl="0"/>
            <a:endParaRPr lang="en-US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"/>
              <a:t>Muestra de texto de pie de página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7CE569E-9B7C-4CB9-AB80-C0841F922CFF}" type="slidenum">
              <a:rPr lang="en-US" smtClean="0"/>
              <a:t>‹Nº›</a:t>
            </a:fld>
            <a:endParaRPr lang="en-US" dirty="0"/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CFAFFB3B-DDD9-4451-A445-1716F21B5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872835" y="0"/>
            <a:ext cx="4154519" cy="1314451"/>
            <a:chOff x="5872835" y="0"/>
            <a:chExt cx="4154519" cy="1314451"/>
          </a:xfrm>
        </p:grpSpPr>
        <p:sp>
          <p:nvSpPr>
            <p:cNvPr id="16" name="Forma libre: Forma 15">
              <a:extLst>
                <a:ext uri="{FF2B5EF4-FFF2-40B4-BE49-F238E27FC236}">
                  <a16:creationId xmlns:a16="http://schemas.microsoft.com/office/drawing/2014/main" id="{D5B9FEA5-95BE-43A3-A0DC-93B8477BC6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5872835" y="0"/>
              <a:ext cx="3991773" cy="1314450"/>
            </a:xfrm>
            <a:custGeom>
              <a:avLst/>
              <a:gdLst>
                <a:gd name="connsiteX0" fmla="*/ 3174283 w 5796193"/>
                <a:gd name="connsiteY0" fmla="*/ 18 h 1908627"/>
                <a:gd name="connsiteX1" fmla="*/ 5218462 w 5796193"/>
                <a:gd name="connsiteY1" fmla="*/ 1459807 h 1908627"/>
                <a:gd name="connsiteX2" fmla="*/ 5309125 w 5796193"/>
                <a:gd name="connsiteY2" fmla="*/ 1537598 h 1908627"/>
                <a:gd name="connsiteX3" fmla="*/ 5693890 w 5796193"/>
                <a:gd name="connsiteY3" fmla="*/ 1830997 h 1908627"/>
                <a:gd name="connsiteX4" fmla="*/ 5796193 w 5796193"/>
                <a:gd name="connsiteY4" fmla="*/ 1908627 h 1908627"/>
                <a:gd name="connsiteX5" fmla="*/ 0 w 5796193"/>
                <a:gd name="connsiteY5" fmla="*/ 1908627 h 1908627"/>
                <a:gd name="connsiteX6" fmla="*/ 36796 w 5796193"/>
                <a:gd name="connsiteY6" fmla="*/ 1862978 h 1908627"/>
                <a:gd name="connsiteX7" fmla="*/ 930039 w 5796193"/>
                <a:gd name="connsiteY7" fmla="*/ 1021399 h 1908627"/>
                <a:gd name="connsiteX8" fmla="*/ 3174283 w 5796193"/>
                <a:gd name="connsiteY8" fmla="*/ 18 h 1908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96193" h="1908627">
                  <a:moveTo>
                    <a:pt x="3174283" y="18"/>
                  </a:moveTo>
                  <a:cubicBezTo>
                    <a:pt x="3946119" y="-4705"/>
                    <a:pt x="4675803" y="959667"/>
                    <a:pt x="5218462" y="1459807"/>
                  </a:cubicBezTo>
                  <a:cubicBezTo>
                    <a:pt x="5237529" y="1477442"/>
                    <a:pt x="5268648" y="1503898"/>
                    <a:pt x="5309125" y="1537598"/>
                  </a:cubicBezTo>
                  <a:cubicBezTo>
                    <a:pt x="5427311" y="1636255"/>
                    <a:pt x="5560174" y="1732098"/>
                    <a:pt x="5693890" y="1830997"/>
                  </a:cubicBezTo>
                  <a:lnTo>
                    <a:pt x="5796193" y="1908627"/>
                  </a:lnTo>
                  <a:lnTo>
                    <a:pt x="0" y="1908627"/>
                  </a:lnTo>
                  <a:lnTo>
                    <a:pt x="36796" y="1862978"/>
                  </a:lnTo>
                  <a:cubicBezTo>
                    <a:pt x="326152" y="1521692"/>
                    <a:pt x="689989" y="1221705"/>
                    <a:pt x="930039" y="1021399"/>
                  </a:cubicBezTo>
                  <a:cubicBezTo>
                    <a:pt x="1540951" y="511494"/>
                    <a:pt x="2324829" y="5378"/>
                    <a:pt x="3174283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US" dirty="0"/>
            </a:p>
          </p:txBody>
        </p:sp>
        <p:sp>
          <p:nvSpPr>
            <p:cNvPr id="17" name="Forma libre: Forma 16">
              <a:extLst>
                <a:ext uri="{FF2B5EF4-FFF2-40B4-BE49-F238E27FC236}">
                  <a16:creationId xmlns:a16="http://schemas.microsoft.com/office/drawing/2014/main" id="{479F2365-436D-4300-8A80-42A44D63E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660515" y="0"/>
              <a:ext cx="3366839" cy="1314451"/>
            </a:xfrm>
            <a:custGeom>
              <a:avLst/>
              <a:gdLst>
                <a:gd name="connsiteX0" fmla="*/ 0 w 4200872"/>
                <a:gd name="connsiteY0" fmla="*/ 0 h 1514020"/>
                <a:gd name="connsiteX1" fmla="*/ 4200872 w 4200872"/>
                <a:gd name="connsiteY1" fmla="*/ 0 h 1514020"/>
                <a:gd name="connsiteX2" fmla="*/ 4142607 w 4200872"/>
                <a:gd name="connsiteY2" fmla="*/ 38563 h 1514020"/>
                <a:gd name="connsiteX3" fmla="*/ 3008795 w 4200872"/>
                <a:gd name="connsiteY3" fmla="*/ 1083181 h 1514020"/>
                <a:gd name="connsiteX4" fmla="*/ 709479 w 4200872"/>
                <a:gd name="connsiteY4" fmla="*/ 810018 h 1514020"/>
                <a:gd name="connsiteX5" fmla="*/ 214372 w 4200872"/>
                <a:gd name="connsiteY5" fmla="*/ 268967 h 1514020"/>
                <a:gd name="connsiteX0" fmla="*/ 4111158 w 4111158"/>
                <a:gd name="connsiteY0" fmla="*/ 0 h 1514020"/>
                <a:gd name="connsiteX1" fmla="*/ 4052893 w 4111158"/>
                <a:gd name="connsiteY1" fmla="*/ 38563 h 1514020"/>
                <a:gd name="connsiteX2" fmla="*/ 2919081 w 4111158"/>
                <a:gd name="connsiteY2" fmla="*/ 1083181 h 1514020"/>
                <a:gd name="connsiteX3" fmla="*/ 619765 w 4111158"/>
                <a:gd name="connsiteY3" fmla="*/ 810018 h 1514020"/>
                <a:gd name="connsiteX4" fmla="*/ 124658 w 4111158"/>
                <a:gd name="connsiteY4" fmla="*/ 268967 h 1514020"/>
                <a:gd name="connsiteX5" fmla="*/ 0 w 4111158"/>
                <a:gd name="connsiteY5" fmla="*/ 83899 h 1514020"/>
                <a:gd name="connsiteX0" fmla="*/ 4146758 w 4146758"/>
                <a:gd name="connsiteY0" fmla="*/ 0 h 1514020"/>
                <a:gd name="connsiteX1" fmla="*/ 4088493 w 4146758"/>
                <a:gd name="connsiteY1" fmla="*/ 38563 h 1514020"/>
                <a:gd name="connsiteX2" fmla="*/ 2954681 w 4146758"/>
                <a:gd name="connsiteY2" fmla="*/ 1083181 h 1514020"/>
                <a:gd name="connsiteX3" fmla="*/ 655365 w 4146758"/>
                <a:gd name="connsiteY3" fmla="*/ 810018 h 1514020"/>
                <a:gd name="connsiteX4" fmla="*/ 160258 w 4146758"/>
                <a:gd name="connsiteY4" fmla="*/ 268967 h 1514020"/>
                <a:gd name="connsiteX5" fmla="*/ 0 w 4146758"/>
                <a:gd name="connsiteY5" fmla="*/ 10654 h 1514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46758" h="1514020">
                  <a:moveTo>
                    <a:pt x="4146758" y="0"/>
                  </a:moveTo>
                  <a:lnTo>
                    <a:pt x="4088493" y="38563"/>
                  </a:lnTo>
                  <a:cubicBezTo>
                    <a:pt x="3683117" y="337805"/>
                    <a:pt x="3339000" y="765216"/>
                    <a:pt x="2954681" y="1083181"/>
                  </a:cubicBezTo>
                  <a:cubicBezTo>
                    <a:pt x="2434478" y="1512793"/>
                    <a:pt x="1773669" y="1891699"/>
                    <a:pt x="655365" y="810018"/>
                  </a:cubicBezTo>
                  <a:cubicBezTo>
                    <a:pt x="490981" y="651095"/>
                    <a:pt x="325676" y="468539"/>
                    <a:pt x="160258" y="268967"/>
                  </a:cubicBezTo>
                  <a:cubicBezTo>
                    <a:pt x="88801" y="179311"/>
                    <a:pt x="0" y="10654"/>
                    <a:pt x="0" y="10654"/>
                  </a:cubicBezTo>
                </a:path>
              </a:pathLst>
            </a:custGeom>
            <a:noFill/>
            <a:ln w="1905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dirty="0">
                <a:solidFill>
                  <a:prstClr val="white"/>
                </a:solidFill>
                <a:latin typeface="Avenir Next LT Pr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41662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lumna de contenid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2203B704-015A-403C-A5A1-762756C468F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07467" y="0"/>
            <a:ext cx="5820494" cy="2302951"/>
          </a:xfrm>
          <a:custGeom>
            <a:avLst/>
            <a:gdLst>
              <a:gd name="connsiteX0" fmla="*/ 331087 w 5820494"/>
              <a:gd name="connsiteY0" fmla="*/ 0 h 2302951"/>
              <a:gd name="connsiteX1" fmla="*/ 5820494 w 5820494"/>
              <a:gd name="connsiteY1" fmla="*/ 0 h 2302951"/>
              <a:gd name="connsiteX2" fmla="*/ 5709900 w 5820494"/>
              <a:gd name="connsiteY2" fmla="*/ 213766 h 2302951"/>
              <a:gd name="connsiteX3" fmla="*/ 4932484 w 5820494"/>
              <a:gd name="connsiteY3" fmla="*/ 1340037 h 2302951"/>
              <a:gd name="connsiteX4" fmla="*/ 3361811 w 5820494"/>
              <a:gd name="connsiteY4" fmla="*/ 2268288 h 2302951"/>
              <a:gd name="connsiteX5" fmla="*/ 286590 w 5820494"/>
              <a:gd name="connsiteY5" fmla="*/ 1322722 h 2302951"/>
              <a:gd name="connsiteX6" fmla="*/ 251826 w 5820494"/>
              <a:gd name="connsiteY6" fmla="*/ 87954 h 2302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20494" h="2302951">
                <a:moveTo>
                  <a:pt x="331087" y="0"/>
                </a:moveTo>
                <a:lnTo>
                  <a:pt x="5820494" y="0"/>
                </a:lnTo>
                <a:lnTo>
                  <a:pt x="5709900" y="213766"/>
                </a:lnTo>
                <a:cubicBezTo>
                  <a:pt x="5432869" y="711271"/>
                  <a:pt x="5095500" y="1152643"/>
                  <a:pt x="4932484" y="1340037"/>
                </a:cubicBezTo>
                <a:cubicBezTo>
                  <a:pt x="4535940" y="1795562"/>
                  <a:pt x="3997053" y="2167493"/>
                  <a:pt x="3361811" y="2268288"/>
                </a:cubicBezTo>
                <a:cubicBezTo>
                  <a:pt x="2395334" y="2421964"/>
                  <a:pt x="953447" y="2057186"/>
                  <a:pt x="286590" y="1322722"/>
                </a:cubicBezTo>
                <a:cubicBezTo>
                  <a:pt x="-136161" y="857205"/>
                  <a:pt x="-42091" y="443733"/>
                  <a:pt x="251826" y="87954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 rtlCol="0"/>
          <a:lstStyle/>
          <a:p>
            <a:pPr rtl="0"/>
            <a:r>
              <a:rPr lang="es"/>
              <a:t>Haga clic para modificar el estilo de título del patrón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1/2/2021</a:t>
            </a:r>
            <a:endParaRPr lang="en-U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3200400" cy="761999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7999"/>
            <a:ext cx="3200400" cy="3048000"/>
          </a:xfrm>
        </p:spPr>
        <p:txBody>
          <a:bodyPr rtlCol="0"/>
          <a:lstStyle>
            <a:lvl1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2pPr>
            <a:lvl3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3pPr>
            <a:lvl4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4pPr>
            <a:lvl5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5pPr>
          </a:lstStyle>
          <a:p>
            <a:pPr lvl="0" rtl="0"/>
            <a:r>
              <a:rPr lang="es"/>
              <a:t>Haga clic para modificar los estilos de texto del patrón</a:t>
            </a:r>
          </a:p>
          <a:p>
            <a:pPr lvl="1" rtl="0"/>
            <a:r>
              <a:rPr lang="es"/>
              <a:t>Segundo nivel</a:t>
            </a:r>
          </a:p>
          <a:p>
            <a:pPr lvl="2" rtl="0"/>
            <a:r>
              <a:rPr lang="es"/>
              <a:t>Tercer nivel</a:t>
            </a:r>
          </a:p>
          <a:p>
            <a:pPr lvl="3" rtl="0"/>
            <a:r>
              <a:rPr lang="es"/>
              <a:t>Cuarto nivel</a:t>
            </a:r>
          </a:p>
          <a:p>
            <a:pPr lvl="4" rtl="0"/>
            <a:r>
              <a:rPr lang="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95800" y="2285999"/>
            <a:ext cx="3200400" cy="761999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5800" y="3047999"/>
            <a:ext cx="3200400" cy="3048000"/>
          </a:xfrm>
        </p:spPr>
        <p:txBody>
          <a:bodyPr rtlCol="0"/>
          <a:lstStyle>
            <a:lvl1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2pPr>
            <a:lvl3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3pPr>
            <a:lvl4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4pPr>
            <a:lvl5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5pPr>
          </a:lstStyle>
          <a:p>
            <a:pPr lvl="0" rtl="0"/>
            <a:r>
              <a:rPr lang="es"/>
              <a:t>Haga clic para modificar los estilos de texto del patrón</a:t>
            </a:r>
          </a:p>
          <a:p>
            <a:pPr lvl="1" rtl="0"/>
            <a:r>
              <a:rPr lang="es"/>
              <a:t>Segundo nivel</a:t>
            </a:r>
          </a:p>
          <a:p>
            <a:pPr lvl="2" rtl="0"/>
            <a:r>
              <a:rPr lang="es"/>
              <a:t>Tercer nivel</a:t>
            </a:r>
          </a:p>
          <a:p>
            <a:pPr lvl="3" rtl="0"/>
            <a:r>
              <a:rPr lang="es"/>
              <a:t>Cuarto nivel</a:t>
            </a:r>
          </a:p>
          <a:p>
            <a:pPr lvl="4" rtl="0"/>
            <a:r>
              <a:rPr lang="es"/>
              <a:t>Quinto nivel</a:t>
            </a:r>
          </a:p>
        </p:txBody>
      </p:sp>
      <p:sp>
        <p:nvSpPr>
          <p:cNvPr id="10" name="Marcador de texto 4">
            <a:extLst>
              <a:ext uri="{FF2B5EF4-FFF2-40B4-BE49-F238E27FC236}">
                <a16:creationId xmlns:a16="http://schemas.microsoft.com/office/drawing/2014/main" id="{44EB2F7F-9194-43CA-B2EE-6C327D14A4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29600" y="2286001"/>
            <a:ext cx="3200400" cy="761999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"/>
              <a:t>Haga clic para modificar los estilos de texto del patrón</a:t>
            </a:r>
          </a:p>
        </p:txBody>
      </p:sp>
      <p:sp>
        <p:nvSpPr>
          <p:cNvPr id="11" name="Marcador de contenido 5">
            <a:extLst>
              <a:ext uri="{FF2B5EF4-FFF2-40B4-BE49-F238E27FC236}">
                <a16:creationId xmlns:a16="http://schemas.microsoft.com/office/drawing/2014/main" id="{FFB1243F-4E49-476D-B798-341DC014DED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29600" y="3047999"/>
            <a:ext cx="3200400" cy="3048000"/>
          </a:xfrm>
        </p:spPr>
        <p:txBody>
          <a:bodyPr rtlCol="0"/>
          <a:lstStyle>
            <a:lvl1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2pPr>
            <a:lvl3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3pPr>
            <a:lvl4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4pPr>
            <a:lvl5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1400"/>
            </a:lvl5pPr>
          </a:lstStyle>
          <a:p>
            <a:pPr lvl="0" rtl="0"/>
            <a:r>
              <a:rPr lang="es"/>
              <a:t>Haga clic para modificar los estilos de texto del patrón</a:t>
            </a:r>
          </a:p>
          <a:p>
            <a:pPr lvl="1" rtl="0"/>
            <a:r>
              <a:rPr lang="es"/>
              <a:t>Segundo nivel</a:t>
            </a:r>
          </a:p>
          <a:p>
            <a:pPr lvl="2" rtl="0"/>
            <a:r>
              <a:rPr lang="es"/>
              <a:t>Tercer nivel</a:t>
            </a:r>
          </a:p>
          <a:p>
            <a:pPr lvl="3" rtl="0"/>
            <a:r>
              <a:rPr lang="es"/>
              <a:t>Cuarto nivel</a:t>
            </a:r>
          </a:p>
          <a:p>
            <a:pPr lvl="4" rtl="0"/>
            <a:r>
              <a:rPr lang="es"/>
              <a:t>Quinto nivel</a:t>
            </a: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"/>
              <a:t>Muestra de texto de pie de página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7CE569E-9B7C-4CB9-AB80-C0841F922CF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348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Resu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>
            <a:extLst>
              <a:ext uri="{FF2B5EF4-FFF2-40B4-BE49-F238E27FC236}">
                <a16:creationId xmlns:a16="http://schemas.microsoft.com/office/drawing/2014/main" id="{3D2C5742-73C7-4BB8-A3EC-3EB758A11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3997"/>
            <a:ext cx="5334000" cy="1524000"/>
          </a:xfrm>
        </p:spPr>
        <p:txBody>
          <a:bodyPr rtlCol="0">
            <a:normAutofit/>
          </a:bodyPr>
          <a:lstStyle/>
          <a:p>
            <a:pPr rtl="0"/>
            <a:endParaRPr lang="en-US" sz="3200" dirty="0"/>
          </a:p>
        </p:txBody>
      </p: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D31BD5D5-F76D-4DB4-A86B-AA4CA5CD353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07467" y="0"/>
            <a:ext cx="5820494" cy="2302951"/>
          </a:xfrm>
          <a:custGeom>
            <a:avLst/>
            <a:gdLst>
              <a:gd name="connsiteX0" fmla="*/ 331087 w 5820494"/>
              <a:gd name="connsiteY0" fmla="*/ 0 h 2302951"/>
              <a:gd name="connsiteX1" fmla="*/ 5820494 w 5820494"/>
              <a:gd name="connsiteY1" fmla="*/ 0 h 2302951"/>
              <a:gd name="connsiteX2" fmla="*/ 5709900 w 5820494"/>
              <a:gd name="connsiteY2" fmla="*/ 213766 h 2302951"/>
              <a:gd name="connsiteX3" fmla="*/ 4932484 w 5820494"/>
              <a:gd name="connsiteY3" fmla="*/ 1340037 h 2302951"/>
              <a:gd name="connsiteX4" fmla="*/ 3361811 w 5820494"/>
              <a:gd name="connsiteY4" fmla="*/ 2268288 h 2302951"/>
              <a:gd name="connsiteX5" fmla="*/ 286590 w 5820494"/>
              <a:gd name="connsiteY5" fmla="*/ 1322722 h 2302951"/>
              <a:gd name="connsiteX6" fmla="*/ 251826 w 5820494"/>
              <a:gd name="connsiteY6" fmla="*/ 87954 h 2302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20494" h="2302951">
                <a:moveTo>
                  <a:pt x="331087" y="0"/>
                </a:moveTo>
                <a:lnTo>
                  <a:pt x="5820494" y="0"/>
                </a:lnTo>
                <a:lnTo>
                  <a:pt x="5709900" y="213766"/>
                </a:lnTo>
                <a:cubicBezTo>
                  <a:pt x="5432869" y="711271"/>
                  <a:pt x="5095500" y="1152643"/>
                  <a:pt x="4932484" y="1340037"/>
                </a:cubicBezTo>
                <a:cubicBezTo>
                  <a:pt x="4535940" y="1795562"/>
                  <a:pt x="3997053" y="2167493"/>
                  <a:pt x="3361811" y="2268288"/>
                </a:cubicBezTo>
                <a:cubicBezTo>
                  <a:pt x="2395334" y="2421964"/>
                  <a:pt x="953447" y="2057186"/>
                  <a:pt x="286590" y="1322722"/>
                </a:cubicBezTo>
                <a:cubicBezTo>
                  <a:pt x="-136161" y="857205"/>
                  <a:pt x="-42091" y="443733"/>
                  <a:pt x="251826" y="87954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1/2/2021</a:t>
            </a:r>
            <a:endParaRPr lang="en-US" dirty="0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EBDE11C6-AF87-4968-A76C-01F97038AF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3047999"/>
            <a:ext cx="5334000" cy="3047999"/>
          </a:xfrm>
        </p:spPr>
        <p:txBody>
          <a:bodyPr rtlCol="0">
            <a:normAutofit/>
          </a:bodyPr>
          <a:lstStyle/>
          <a:p>
            <a:pPr marL="0" indent="0" rtl="0">
              <a:buNone/>
            </a:pPr>
            <a:endParaRPr lang="en-U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"/>
              <a:t>Muestra de texto de pie de página</a:t>
            </a:r>
          </a:p>
        </p:txBody>
      </p:sp>
      <p:sp>
        <p:nvSpPr>
          <p:cNvPr id="15" name="Marcador de posición de imagen 14">
            <a:extLst>
              <a:ext uri="{FF2B5EF4-FFF2-40B4-BE49-F238E27FC236}">
                <a16:creationId xmlns:a16="http://schemas.microsoft.com/office/drawing/2014/main" id="{53546A48-F275-42D1-A2AB-BA54F9390C3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016382" y="3048002"/>
            <a:ext cx="4176866" cy="3809998"/>
          </a:xfrm>
          <a:custGeom>
            <a:avLst/>
            <a:gdLst>
              <a:gd name="connsiteX0" fmla="*/ 2183095 w 4176866"/>
              <a:gd name="connsiteY0" fmla="*/ 18 h 3809998"/>
              <a:gd name="connsiteX1" fmla="*/ 3425027 w 4176866"/>
              <a:gd name="connsiteY1" fmla="*/ 1440807 h 3809998"/>
              <a:gd name="connsiteX2" fmla="*/ 3480109 w 4176866"/>
              <a:gd name="connsiteY2" fmla="*/ 1517585 h 3809998"/>
              <a:gd name="connsiteX3" fmla="*/ 4110688 w 4176866"/>
              <a:gd name="connsiteY3" fmla="*/ 2402159 h 3809998"/>
              <a:gd name="connsiteX4" fmla="*/ 4176866 w 4176866"/>
              <a:gd name="connsiteY4" fmla="*/ 2587346 h 3809998"/>
              <a:gd name="connsiteX5" fmla="*/ 4176866 w 4176866"/>
              <a:gd name="connsiteY5" fmla="*/ 3809998 h 3809998"/>
              <a:gd name="connsiteX6" fmla="*/ 4077743 w 4176866"/>
              <a:gd name="connsiteY6" fmla="*/ 3809998 h 3809998"/>
              <a:gd name="connsiteX7" fmla="*/ 892220 w 4176866"/>
              <a:gd name="connsiteY7" fmla="*/ 3809998 h 3809998"/>
              <a:gd name="connsiteX8" fmla="*/ 840654 w 4176866"/>
              <a:gd name="connsiteY8" fmla="*/ 3790763 h 3809998"/>
              <a:gd name="connsiteX9" fmla="*/ 5750 w 4176866"/>
              <a:gd name="connsiteY9" fmla="*/ 2913921 h 3809998"/>
              <a:gd name="connsiteX10" fmla="*/ 819614 w 4176866"/>
              <a:gd name="connsiteY10" fmla="*/ 1008105 h 3809998"/>
              <a:gd name="connsiteX11" fmla="*/ 2183095 w 4176866"/>
              <a:gd name="connsiteY11" fmla="*/ 18 h 3809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76866" h="3809998">
                <a:moveTo>
                  <a:pt x="2183095" y="18"/>
                </a:moveTo>
                <a:cubicBezTo>
                  <a:pt x="2652021" y="-4644"/>
                  <a:pt x="3095337" y="947177"/>
                  <a:pt x="3425027" y="1440807"/>
                </a:cubicBezTo>
                <a:cubicBezTo>
                  <a:pt x="3436611" y="1458213"/>
                  <a:pt x="3455517" y="1484324"/>
                  <a:pt x="3480109" y="1517585"/>
                </a:cubicBezTo>
                <a:cubicBezTo>
                  <a:pt x="3682056" y="1791449"/>
                  <a:pt x="3954543" y="2043338"/>
                  <a:pt x="4110688" y="2402159"/>
                </a:cubicBezTo>
                <a:lnTo>
                  <a:pt x="4176866" y="2587346"/>
                </a:lnTo>
                <a:lnTo>
                  <a:pt x="4176866" y="3809998"/>
                </a:lnTo>
                <a:lnTo>
                  <a:pt x="4077743" y="3809998"/>
                </a:lnTo>
                <a:lnTo>
                  <a:pt x="892220" y="3809998"/>
                </a:lnTo>
                <a:lnTo>
                  <a:pt x="840654" y="3790763"/>
                </a:lnTo>
                <a:cubicBezTo>
                  <a:pt x="487978" y="3656636"/>
                  <a:pt x="58498" y="3454097"/>
                  <a:pt x="5750" y="2913921"/>
                </a:cubicBezTo>
                <a:cubicBezTo>
                  <a:pt x="-64577" y="2192439"/>
                  <a:pt x="527932" y="1403503"/>
                  <a:pt x="819614" y="1008105"/>
                </a:cubicBezTo>
                <a:cubicBezTo>
                  <a:pt x="1190771" y="504837"/>
                  <a:pt x="1667013" y="5308"/>
                  <a:pt x="2183095" y="18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7CE569E-9B7C-4CB9-AB80-C0841F922CFF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16598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ier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6">
            <a:extLst>
              <a:ext uri="{FF2B5EF4-FFF2-40B4-BE49-F238E27FC236}">
                <a16:creationId xmlns:a16="http://schemas.microsoft.com/office/drawing/2014/main" id="{1FAA1E16-84B5-4131-9CE1-7C6D43D1E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523990"/>
            <a:ext cx="4572000" cy="1524010"/>
          </a:xfrm>
        </p:spPr>
        <p:txBody>
          <a:bodyPr rtlCol="0" anchor="t" anchorCtr="0">
            <a:normAutofit/>
          </a:bodyPr>
          <a:lstStyle/>
          <a:p>
            <a:pPr rtl="0"/>
            <a:endParaRPr lang="en-US" sz="3200" dirty="0"/>
          </a:p>
        </p:txBody>
      </p:sp>
      <p:sp>
        <p:nvSpPr>
          <p:cNvPr id="11" name="Marcador de posición de imagen 10">
            <a:extLst>
              <a:ext uri="{FF2B5EF4-FFF2-40B4-BE49-F238E27FC236}">
                <a16:creationId xmlns:a16="http://schemas.microsoft.com/office/drawing/2014/main" id="{35ED8B7F-F797-40AD-8F10-7B52ECFAC8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762007"/>
            <a:ext cx="5948797" cy="6095979"/>
          </a:xfrm>
          <a:custGeom>
            <a:avLst/>
            <a:gdLst>
              <a:gd name="connsiteX0" fmla="*/ 1573824 w 5948797"/>
              <a:gd name="connsiteY0" fmla="*/ 765 h 6095979"/>
              <a:gd name="connsiteX1" fmla="*/ 2734655 w 5948797"/>
              <a:gd name="connsiteY1" fmla="*/ 238687 h 6095979"/>
              <a:gd name="connsiteX2" fmla="*/ 5668308 w 5948797"/>
              <a:gd name="connsiteY2" fmla="*/ 3639516 h 6095979"/>
              <a:gd name="connsiteX3" fmla="*/ 5937014 w 5948797"/>
              <a:gd name="connsiteY3" fmla="*/ 5865869 h 6095979"/>
              <a:gd name="connsiteX4" fmla="*/ 5948797 w 5948797"/>
              <a:gd name="connsiteY4" fmla="*/ 6095979 h 6095979"/>
              <a:gd name="connsiteX5" fmla="*/ 0 w 5948797"/>
              <a:gd name="connsiteY5" fmla="*/ 6095979 h 6095979"/>
              <a:gd name="connsiteX6" fmla="*/ 0 w 5948797"/>
              <a:gd name="connsiteY6" fmla="*/ 1621650 h 6095979"/>
              <a:gd name="connsiteX7" fmla="*/ 36302 w 5948797"/>
              <a:gd name="connsiteY7" fmla="*/ 1518814 h 6095979"/>
              <a:gd name="connsiteX8" fmla="*/ 287883 w 5948797"/>
              <a:gd name="connsiteY8" fmla="*/ 956872 h 6095979"/>
              <a:gd name="connsiteX9" fmla="*/ 1573824 w 5948797"/>
              <a:gd name="connsiteY9" fmla="*/ 765 h 6095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948797" h="6095979">
                <a:moveTo>
                  <a:pt x="1573824" y="765"/>
                </a:moveTo>
                <a:cubicBezTo>
                  <a:pt x="1940182" y="-10734"/>
                  <a:pt x="2329337" y="109280"/>
                  <a:pt x="2734655" y="238687"/>
                </a:cubicBezTo>
                <a:cubicBezTo>
                  <a:pt x="4118236" y="680647"/>
                  <a:pt x="5296689" y="1302752"/>
                  <a:pt x="5668308" y="3639516"/>
                </a:cubicBezTo>
                <a:cubicBezTo>
                  <a:pt x="5788290" y="4393559"/>
                  <a:pt x="5890538" y="5142244"/>
                  <a:pt x="5937014" y="5865869"/>
                </a:cubicBezTo>
                <a:lnTo>
                  <a:pt x="5948797" y="6095979"/>
                </a:lnTo>
                <a:lnTo>
                  <a:pt x="0" y="6095979"/>
                </a:lnTo>
                <a:lnTo>
                  <a:pt x="0" y="1621650"/>
                </a:lnTo>
                <a:lnTo>
                  <a:pt x="36302" y="1518814"/>
                </a:lnTo>
                <a:cubicBezTo>
                  <a:pt x="109797" y="1321982"/>
                  <a:pt x="192747" y="1133640"/>
                  <a:pt x="287883" y="956872"/>
                </a:cubicBezTo>
                <a:cubicBezTo>
                  <a:pt x="669445" y="247734"/>
                  <a:pt x="1102792" y="15549"/>
                  <a:pt x="1573824" y="765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1/2/2021</a:t>
            </a:r>
            <a:endParaRPr lang="en-US" dirty="0"/>
          </a:p>
        </p:txBody>
      </p:sp>
      <p:sp>
        <p:nvSpPr>
          <p:cNvPr id="7" name="Marcador de contenido 7">
            <a:extLst>
              <a:ext uri="{FF2B5EF4-FFF2-40B4-BE49-F238E27FC236}">
                <a16:creationId xmlns:a16="http://schemas.microsoft.com/office/drawing/2014/main" id="{3BF507F0-BF7D-45F6-B6FD-A124B9BAB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1" y="3048000"/>
            <a:ext cx="4572000" cy="3048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rtl="0">
              <a:buNone/>
            </a:pPr>
            <a:endParaRPr lang="en-US" sz="2400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"/>
              <a:t>Muestra de texto de pie de página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7CE569E-9B7C-4CB9-AB80-C0841F922CFF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6" name="Forma libre: Forma 5">
            <a:extLst>
              <a:ext uri="{FF2B5EF4-FFF2-40B4-BE49-F238E27FC236}">
                <a16:creationId xmlns:a16="http://schemas.microsoft.com/office/drawing/2014/main" id="{F7884FE9-B11F-40BA-879F-2988D7F369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 flipH="1">
            <a:off x="223838" y="538152"/>
            <a:ext cx="6095989" cy="6543686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>
              <a:solidFill>
                <a:prstClr val="white"/>
              </a:solidFill>
              <a:latin typeface="Avenir Next LT Pro Light"/>
            </a:endParaRPr>
          </a:p>
        </p:txBody>
      </p:sp>
    </p:spTree>
    <p:extLst>
      <p:ext uri="{BB962C8B-B14F-4D97-AF65-F5344CB8AC3E}">
        <p14:creationId xmlns:p14="http://schemas.microsoft.com/office/powerpoint/2010/main" val="2477984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B70A3DFD-A535-46B2-84C1-61DC8B16A904}" type="datetimeFigureOut">
              <a:rPr lang="en-US" dirty="0"/>
              <a:t>11/13/2025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96A61CA-0502-4EE4-9724-96EA822543E5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8854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  <p:sldLayoutId id="2147483691" r:id="rId18"/>
    <p:sldLayoutId id="2147483692" r:id="rId19"/>
    <p:sldLayoutId id="2147483693" r:id="rId20"/>
    <p:sldLayoutId id="2147483694" r:id="rId21"/>
  </p:sldLayoutIdLst>
  <p:hf hdr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80">
          <p15:clr>
            <a:srgbClr val="F26B43"/>
          </p15:clr>
        </p15:guide>
        <p15:guide id="2" pos="3840">
          <p15:clr>
            <a:srgbClr val="F26B43"/>
          </p15:clr>
        </p15:guide>
        <p15:guide id="3" pos="7200">
          <p15:clr>
            <a:srgbClr val="F26B43"/>
          </p15:clr>
        </p15:guide>
        <p15:guide id="4" pos="6720">
          <p15:clr>
            <a:srgbClr val="F26B43"/>
          </p15:clr>
        </p15:guide>
        <p15:guide id="16" pos="480">
          <p15:clr>
            <a:srgbClr val="F26B43"/>
          </p15:clr>
        </p15:guide>
        <p15:guide id="23" orient="horz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ronline.org/2017/09/25/memo-to-jacobin-ecomodernism-is-not-ecosocialism/" TargetMode="External"/><Relationship Id="rId7" Type="http://schemas.openxmlformats.org/officeDocument/2006/relationships/hyperlink" Target="https://gl-erlangen.de/luftnummer-windwalzen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jpeg"/><Relationship Id="rId5" Type="http://schemas.openxmlformats.org/officeDocument/2006/relationships/hyperlink" Target="https://valori.it/hm-google-apple-neutralita-climatica/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eltibetico.blogspot.com/2015/10/no-mas-mentiras-con-los-malos-humos-que.html" TargetMode="External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www.abruzzo24ore.tv/news/Dieselgate-Volkswagen-Verso-Accordo-In-Usa-6-5-Mld-A-Proprietari-Auto-E-In-Italia-Altroconsumo/173047.htm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s://wippy-official.blogspot.com/2016/08/vw-oprit-productia-de-passat-si-golf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ción de imagen 3">
            <a:extLst>
              <a:ext uri="{FF2B5EF4-FFF2-40B4-BE49-F238E27FC236}">
                <a16:creationId xmlns:a16="http://schemas.microsoft.com/office/drawing/2014/main" id="{6597F2F2-9ADB-F430-FDA1-7C67BC08F53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t="7717" b="7717"/>
          <a:stretch/>
        </p:blipFill>
        <p:spPr>
          <a:custGeom>
            <a:avLst/>
            <a:gdLst>
              <a:gd name="connsiteX0" fmla="*/ 0 w 12188825"/>
              <a:gd name="connsiteY0" fmla="*/ 0 h 6868160"/>
              <a:gd name="connsiteX1" fmla="*/ 12188825 w 12188825"/>
              <a:gd name="connsiteY1" fmla="*/ 0 h 6868160"/>
              <a:gd name="connsiteX2" fmla="*/ 12188825 w 12188825"/>
              <a:gd name="connsiteY2" fmla="*/ 6868160 h 6868160"/>
              <a:gd name="connsiteX3" fmla="*/ 0 w 12188825"/>
              <a:gd name="connsiteY3" fmla="*/ 6868160 h 6868160"/>
              <a:gd name="connsiteX4" fmla="*/ 0 w 12188825"/>
              <a:gd name="connsiteY4" fmla="*/ 0 h 6868160"/>
              <a:gd name="connsiteX0" fmla="*/ 10160 w 12198985"/>
              <a:gd name="connsiteY0" fmla="*/ 0 h 6868160"/>
              <a:gd name="connsiteX1" fmla="*/ 12198985 w 12198985"/>
              <a:gd name="connsiteY1" fmla="*/ 0 h 6868160"/>
              <a:gd name="connsiteX2" fmla="*/ 12198985 w 12198985"/>
              <a:gd name="connsiteY2" fmla="*/ 6868160 h 6868160"/>
              <a:gd name="connsiteX3" fmla="*/ 10160 w 12198985"/>
              <a:gd name="connsiteY3" fmla="*/ 6868160 h 6868160"/>
              <a:gd name="connsiteX4" fmla="*/ 0 w 12198985"/>
              <a:gd name="connsiteY4" fmla="*/ 528320 h 6868160"/>
              <a:gd name="connsiteX5" fmla="*/ 10160 w 12198985"/>
              <a:gd name="connsiteY5" fmla="*/ 0 h 6868160"/>
              <a:gd name="connsiteX0" fmla="*/ 10160 w 12198985"/>
              <a:gd name="connsiteY0" fmla="*/ 0 h 6868160"/>
              <a:gd name="connsiteX1" fmla="*/ 12198985 w 12198985"/>
              <a:gd name="connsiteY1" fmla="*/ 0 h 6868160"/>
              <a:gd name="connsiteX2" fmla="*/ 12198985 w 12198985"/>
              <a:gd name="connsiteY2" fmla="*/ 6868160 h 6868160"/>
              <a:gd name="connsiteX3" fmla="*/ 10160 w 12198985"/>
              <a:gd name="connsiteY3" fmla="*/ 6868160 h 6868160"/>
              <a:gd name="connsiteX4" fmla="*/ 0 w 12198985"/>
              <a:gd name="connsiteY4" fmla="*/ 528320 h 6868160"/>
              <a:gd name="connsiteX5" fmla="*/ 10160 w 12198985"/>
              <a:gd name="connsiteY5" fmla="*/ 0 h 6868160"/>
              <a:gd name="connsiteX0" fmla="*/ 292064 w 12480889"/>
              <a:gd name="connsiteY0" fmla="*/ 0 h 6868160"/>
              <a:gd name="connsiteX1" fmla="*/ 12480889 w 12480889"/>
              <a:gd name="connsiteY1" fmla="*/ 0 h 6868160"/>
              <a:gd name="connsiteX2" fmla="*/ 12480889 w 12480889"/>
              <a:gd name="connsiteY2" fmla="*/ 6868160 h 6868160"/>
              <a:gd name="connsiteX3" fmla="*/ 292064 w 12480889"/>
              <a:gd name="connsiteY3" fmla="*/ 6868160 h 6868160"/>
              <a:gd name="connsiteX4" fmla="*/ 4996144 w 12480889"/>
              <a:gd name="connsiteY4" fmla="*/ 1727200 h 6868160"/>
              <a:gd name="connsiteX5" fmla="*/ 281904 w 12480889"/>
              <a:gd name="connsiteY5" fmla="*/ 528320 h 6868160"/>
              <a:gd name="connsiteX6" fmla="*/ 292064 w 12480889"/>
              <a:gd name="connsiteY6" fmla="*/ 0 h 6868160"/>
              <a:gd name="connsiteX0" fmla="*/ 292064 w 12480889"/>
              <a:gd name="connsiteY0" fmla="*/ 0 h 6868160"/>
              <a:gd name="connsiteX1" fmla="*/ 12480889 w 12480889"/>
              <a:gd name="connsiteY1" fmla="*/ 0 h 6868160"/>
              <a:gd name="connsiteX2" fmla="*/ 12480889 w 12480889"/>
              <a:gd name="connsiteY2" fmla="*/ 6868160 h 6868160"/>
              <a:gd name="connsiteX3" fmla="*/ 292064 w 12480889"/>
              <a:gd name="connsiteY3" fmla="*/ 6868160 h 6868160"/>
              <a:gd name="connsiteX4" fmla="*/ 4996144 w 12480889"/>
              <a:gd name="connsiteY4" fmla="*/ 1727200 h 6868160"/>
              <a:gd name="connsiteX5" fmla="*/ 281904 w 12480889"/>
              <a:gd name="connsiteY5" fmla="*/ 528320 h 6868160"/>
              <a:gd name="connsiteX6" fmla="*/ 292064 w 12480889"/>
              <a:gd name="connsiteY6" fmla="*/ 0 h 6868160"/>
              <a:gd name="connsiteX0" fmla="*/ 292064 w 12480889"/>
              <a:gd name="connsiteY0" fmla="*/ 0 h 6868160"/>
              <a:gd name="connsiteX1" fmla="*/ 12480889 w 12480889"/>
              <a:gd name="connsiteY1" fmla="*/ 0 h 6868160"/>
              <a:gd name="connsiteX2" fmla="*/ 12480889 w 12480889"/>
              <a:gd name="connsiteY2" fmla="*/ 6868160 h 6868160"/>
              <a:gd name="connsiteX3" fmla="*/ 292064 w 12480889"/>
              <a:gd name="connsiteY3" fmla="*/ 6868160 h 6868160"/>
              <a:gd name="connsiteX4" fmla="*/ 4996144 w 12480889"/>
              <a:gd name="connsiteY4" fmla="*/ 1727200 h 6868160"/>
              <a:gd name="connsiteX5" fmla="*/ 281904 w 12480889"/>
              <a:gd name="connsiteY5" fmla="*/ 528320 h 6868160"/>
              <a:gd name="connsiteX6" fmla="*/ 292064 w 12480889"/>
              <a:gd name="connsiteY6" fmla="*/ 0 h 6868160"/>
              <a:gd name="connsiteX0" fmla="*/ 292064 w 12480889"/>
              <a:gd name="connsiteY0" fmla="*/ 0 h 6868160"/>
              <a:gd name="connsiteX1" fmla="*/ 12480889 w 12480889"/>
              <a:gd name="connsiteY1" fmla="*/ 0 h 6868160"/>
              <a:gd name="connsiteX2" fmla="*/ 12480889 w 12480889"/>
              <a:gd name="connsiteY2" fmla="*/ 6868160 h 6868160"/>
              <a:gd name="connsiteX3" fmla="*/ 292064 w 12480889"/>
              <a:gd name="connsiteY3" fmla="*/ 6868160 h 6868160"/>
              <a:gd name="connsiteX4" fmla="*/ 4996144 w 12480889"/>
              <a:gd name="connsiteY4" fmla="*/ 1727200 h 6868160"/>
              <a:gd name="connsiteX5" fmla="*/ 281904 w 12480889"/>
              <a:gd name="connsiteY5" fmla="*/ 528320 h 6868160"/>
              <a:gd name="connsiteX6" fmla="*/ 292064 w 12480889"/>
              <a:gd name="connsiteY6" fmla="*/ 0 h 6868160"/>
              <a:gd name="connsiteX0" fmla="*/ 198195 w 12387020"/>
              <a:gd name="connsiteY0" fmla="*/ 0 h 6868160"/>
              <a:gd name="connsiteX1" fmla="*/ 12387020 w 12387020"/>
              <a:gd name="connsiteY1" fmla="*/ 0 h 6868160"/>
              <a:gd name="connsiteX2" fmla="*/ 12387020 w 12387020"/>
              <a:gd name="connsiteY2" fmla="*/ 6868160 h 6868160"/>
              <a:gd name="connsiteX3" fmla="*/ 198195 w 12387020"/>
              <a:gd name="connsiteY3" fmla="*/ 6868160 h 6868160"/>
              <a:gd name="connsiteX4" fmla="*/ 6212915 w 12387020"/>
              <a:gd name="connsiteY4" fmla="*/ 3830320 h 6868160"/>
              <a:gd name="connsiteX5" fmla="*/ 4902275 w 12387020"/>
              <a:gd name="connsiteY5" fmla="*/ 1727200 h 6868160"/>
              <a:gd name="connsiteX6" fmla="*/ 188035 w 12387020"/>
              <a:gd name="connsiteY6" fmla="*/ 528320 h 6868160"/>
              <a:gd name="connsiteX7" fmla="*/ 198195 w 12387020"/>
              <a:gd name="connsiteY7" fmla="*/ 0 h 6868160"/>
              <a:gd name="connsiteX0" fmla="*/ 198195 w 12387020"/>
              <a:gd name="connsiteY0" fmla="*/ 0 h 6868160"/>
              <a:gd name="connsiteX1" fmla="*/ 12387020 w 12387020"/>
              <a:gd name="connsiteY1" fmla="*/ 0 h 6868160"/>
              <a:gd name="connsiteX2" fmla="*/ 12387020 w 12387020"/>
              <a:gd name="connsiteY2" fmla="*/ 6868160 h 6868160"/>
              <a:gd name="connsiteX3" fmla="*/ 198195 w 12387020"/>
              <a:gd name="connsiteY3" fmla="*/ 6868160 h 6868160"/>
              <a:gd name="connsiteX4" fmla="*/ 6212915 w 12387020"/>
              <a:gd name="connsiteY4" fmla="*/ 3830320 h 6868160"/>
              <a:gd name="connsiteX5" fmla="*/ 4902275 w 12387020"/>
              <a:gd name="connsiteY5" fmla="*/ 1727200 h 6868160"/>
              <a:gd name="connsiteX6" fmla="*/ 188035 w 12387020"/>
              <a:gd name="connsiteY6" fmla="*/ 528320 h 6868160"/>
              <a:gd name="connsiteX7" fmla="*/ 198195 w 12387020"/>
              <a:gd name="connsiteY7" fmla="*/ 0 h 6868160"/>
              <a:gd name="connsiteX0" fmla="*/ 235106 w 12423931"/>
              <a:gd name="connsiteY0" fmla="*/ 0 h 7033131"/>
              <a:gd name="connsiteX1" fmla="*/ 12423931 w 12423931"/>
              <a:gd name="connsiteY1" fmla="*/ 0 h 7033131"/>
              <a:gd name="connsiteX2" fmla="*/ 12423931 w 12423931"/>
              <a:gd name="connsiteY2" fmla="*/ 6868160 h 7033131"/>
              <a:gd name="connsiteX3" fmla="*/ 235106 w 12423931"/>
              <a:gd name="connsiteY3" fmla="*/ 6868160 h 7033131"/>
              <a:gd name="connsiteX4" fmla="*/ 4908705 w 12423931"/>
              <a:gd name="connsiteY4" fmla="*/ 6868160 h 7033131"/>
              <a:gd name="connsiteX5" fmla="*/ 6249826 w 12423931"/>
              <a:gd name="connsiteY5" fmla="*/ 3830320 h 7033131"/>
              <a:gd name="connsiteX6" fmla="*/ 4939186 w 12423931"/>
              <a:gd name="connsiteY6" fmla="*/ 1727200 h 7033131"/>
              <a:gd name="connsiteX7" fmla="*/ 224946 w 12423931"/>
              <a:gd name="connsiteY7" fmla="*/ 528320 h 7033131"/>
              <a:gd name="connsiteX8" fmla="*/ 235106 w 12423931"/>
              <a:gd name="connsiteY8" fmla="*/ 0 h 7033131"/>
              <a:gd name="connsiteX0" fmla="*/ 246525 w 12435350"/>
              <a:gd name="connsiteY0" fmla="*/ 0 h 6868309"/>
              <a:gd name="connsiteX1" fmla="*/ 12435350 w 12435350"/>
              <a:gd name="connsiteY1" fmla="*/ 0 h 6868309"/>
              <a:gd name="connsiteX2" fmla="*/ 12435350 w 12435350"/>
              <a:gd name="connsiteY2" fmla="*/ 6868160 h 6868309"/>
              <a:gd name="connsiteX3" fmla="*/ 246525 w 12435350"/>
              <a:gd name="connsiteY3" fmla="*/ 6868160 h 6868309"/>
              <a:gd name="connsiteX4" fmla="*/ 4920124 w 12435350"/>
              <a:gd name="connsiteY4" fmla="*/ 6868160 h 6868309"/>
              <a:gd name="connsiteX5" fmla="*/ 6261245 w 12435350"/>
              <a:gd name="connsiteY5" fmla="*/ 3830320 h 6868309"/>
              <a:gd name="connsiteX6" fmla="*/ 4950605 w 12435350"/>
              <a:gd name="connsiteY6" fmla="*/ 1727200 h 6868309"/>
              <a:gd name="connsiteX7" fmla="*/ 236365 w 12435350"/>
              <a:gd name="connsiteY7" fmla="*/ 528320 h 6868309"/>
              <a:gd name="connsiteX8" fmla="*/ 246525 w 12435350"/>
              <a:gd name="connsiteY8" fmla="*/ 0 h 6868309"/>
              <a:gd name="connsiteX0" fmla="*/ 10160 w 12198985"/>
              <a:gd name="connsiteY0" fmla="*/ 0 h 6868264"/>
              <a:gd name="connsiteX1" fmla="*/ 12198985 w 12198985"/>
              <a:gd name="connsiteY1" fmla="*/ 0 h 6868264"/>
              <a:gd name="connsiteX2" fmla="*/ 12198985 w 12198985"/>
              <a:gd name="connsiteY2" fmla="*/ 6868160 h 6868264"/>
              <a:gd name="connsiteX3" fmla="*/ 10160 w 12198985"/>
              <a:gd name="connsiteY3" fmla="*/ 6868160 h 6868264"/>
              <a:gd name="connsiteX4" fmla="*/ 4683759 w 12198985"/>
              <a:gd name="connsiteY4" fmla="*/ 6868160 h 6868264"/>
              <a:gd name="connsiteX5" fmla="*/ 6024880 w 12198985"/>
              <a:gd name="connsiteY5" fmla="*/ 3830320 h 6868264"/>
              <a:gd name="connsiteX6" fmla="*/ 4714240 w 12198985"/>
              <a:gd name="connsiteY6" fmla="*/ 1727200 h 6868264"/>
              <a:gd name="connsiteX7" fmla="*/ 0 w 12198985"/>
              <a:gd name="connsiteY7" fmla="*/ 528320 h 6868264"/>
              <a:gd name="connsiteX8" fmla="*/ 10160 w 12198985"/>
              <a:gd name="connsiteY8" fmla="*/ 0 h 6868264"/>
              <a:gd name="connsiteX0" fmla="*/ 10160 w 12198985"/>
              <a:gd name="connsiteY0" fmla="*/ 0 h 6868220"/>
              <a:gd name="connsiteX1" fmla="*/ 12198985 w 12198985"/>
              <a:gd name="connsiteY1" fmla="*/ 0 h 6868220"/>
              <a:gd name="connsiteX2" fmla="*/ 12198985 w 12198985"/>
              <a:gd name="connsiteY2" fmla="*/ 6868160 h 6868220"/>
              <a:gd name="connsiteX3" fmla="*/ 3220085 w 12198985"/>
              <a:gd name="connsiteY3" fmla="*/ 6487160 h 6868220"/>
              <a:gd name="connsiteX4" fmla="*/ 4683759 w 12198985"/>
              <a:gd name="connsiteY4" fmla="*/ 6868160 h 6868220"/>
              <a:gd name="connsiteX5" fmla="*/ 6024880 w 12198985"/>
              <a:gd name="connsiteY5" fmla="*/ 3830320 h 6868220"/>
              <a:gd name="connsiteX6" fmla="*/ 4714240 w 12198985"/>
              <a:gd name="connsiteY6" fmla="*/ 1727200 h 6868220"/>
              <a:gd name="connsiteX7" fmla="*/ 0 w 12198985"/>
              <a:gd name="connsiteY7" fmla="*/ 528320 h 6868220"/>
              <a:gd name="connsiteX8" fmla="*/ 10160 w 12198985"/>
              <a:gd name="connsiteY8" fmla="*/ 0 h 6868220"/>
              <a:gd name="connsiteX0" fmla="*/ 10160 w 12198985"/>
              <a:gd name="connsiteY0" fmla="*/ 0 h 6868160"/>
              <a:gd name="connsiteX1" fmla="*/ 12198985 w 12198985"/>
              <a:gd name="connsiteY1" fmla="*/ 0 h 6868160"/>
              <a:gd name="connsiteX2" fmla="*/ 12198985 w 12198985"/>
              <a:gd name="connsiteY2" fmla="*/ 6868160 h 6868160"/>
              <a:gd name="connsiteX3" fmla="*/ 3220085 w 12198985"/>
              <a:gd name="connsiteY3" fmla="*/ 6487160 h 6868160"/>
              <a:gd name="connsiteX4" fmla="*/ 6102984 w 12198985"/>
              <a:gd name="connsiteY4" fmla="*/ 5829935 h 6868160"/>
              <a:gd name="connsiteX5" fmla="*/ 6024880 w 12198985"/>
              <a:gd name="connsiteY5" fmla="*/ 3830320 h 6868160"/>
              <a:gd name="connsiteX6" fmla="*/ 4714240 w 12198985"/>
              <a:gd name="connsiteY6" fmla="*/ 1727200 h 6868160"/>
              <a:gd name="connsiteX7" fmla="*/ 0 w 12198985"/>
              <a:gd name="connsiteY7" fmla="*/ 528320 h 6868160"/>
              <a:gd name="connsiteX8" fmla="*/ 10160 w 12198985"/>
              <a:gd name="connsiteY8" fmla="*/ 0 h 6868160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02984 w 12198985"/>
              <a:gd name="connsiteY4" fmla="*/ 5829935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02984 w 12198985"/>
              <a:gd name="connsiteY4" fmla="*/ 5829935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02984 w 12198985"/>
              <a:gd name="connsiteY4" fmla="*/ 5829935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  <a:gd name="connsiteX0" fmla="*/ 10160 w 12198985"/>
              <a:gd name="connsiteY0" fmla="*/ 0 h 6877685"/>
              <a:gd name="connsiteX1" fmla="*/ 12198985 w 12198985"/>
              <a:gd name="connsiteY1" fmla="*/ 0 h 6877685"/>
              <a:gd name="connsiteX2" fmla="*/ 12198985 w 12198985"/>
              <a:gd name="connsiteY2" fmla="*/ 6868160 h 6877685"/>
              <a:gd name="connsiteX3" fmla="*/ 4553585 w 12198985"/>
              <a:gd name="connsiteY3" fmla="*/ 6877685 h 6877685"/>
              <a:gd name="connsiteX4" fmla="*/ 6122034 w 12198985"/>
              <a:gd name="connsiteY4" fmla="*/ 5839460 h 6877685"/>
              <a:gd name="connsiteX5" fmla="*/ 6024880 w 12198985"/>
              <a:gd name="connsiteY5" fmla="*/ 3830320 h 6877685"/>
              <a:gd name="connsiteX6" fmla="*/ 4714240 w 12198985"/>
              <a:gd name="connsiteY6" fmla="*/ 1727200 h 6877685"/>
              <a:gd name="connsiteX7" fmla="*/ 0 w 12198985"/>
              <a:gd name="connsiteY7" fmla="*/ 528320 h 6877685"/>
              <a:gd name="connsiteX8" fmla="*/ 10160 w 12198985"/>
              <a:gd name="connsiteY8" fmla="*/ 0 h 6877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8985" h="6877685">
                <a:moveTo>
                  <a:pt x="10160" y="0"/>
                </a:moveTo>
                <a:lnTo>
                  <a:pt x="12198985" y="0"/>
                </a:lnTo>
                <a:lnTo>
                  <a:pt x="12198985" y="6868160"/>
                </a:lnTo>
                <a:lnTo>
                  <a:pt x="4553585" y="6877685"/>
                </a:lnTo>
                <a:cubicBezTo>
                  <a:pt x="5419196" y="6578177"/>
                  <a:pt x="5891741" y="6267027"/>
                  <a:pt x="6122034" y="5839460"/>
                </a:cubicBezTo>
                <a:cubicBezTo>
                  <a:pt x="6543462" y="4952153"/>
                  <a:pt x="6071023" y="4359063"/>
                  <a:pt x="6024880" y="3830320"/>
                </a:cubicBezTo>
                <a:cubicBezTo>
                  <a:pt x="5670973" y="2770293"/>
                  <a:pt x="5327227" y="2120053"/>
                  <a:pt x="4714240" y="1727200"/>
                </a:cubicBezTo>
                <a:cubicBezTo>
                  <a:pt x="3371427" y="701040"/>
                  <a:pt x="1339427" y="711200"/>
                  <a:pt x="0" y="528320"/>
                </a:cubicBezTo>
                <a:lnTo>
                  <a:pt x="10160" y="0"/>
                </a:lnTo>
                <a:close/>
              </a:path>
            </a:pathLst>
          </a:custGeom>
          <a:solidFill>
            <a:srgbClr val="9BBFB0"/>
          </a:solidFill>
        </p:spPr>
      </p:pic>
      <p:sp>
        <p:nvSpPr>
          <p:cNvPr id="8" name="Título 7">
            <a:extLst>
              <a:ext uri="{FF2B5EF4-FFF2-40B4-BE49-F238E27FC236}">
                <a16:creationId xmlns:a16="http://schemas.microsoft.com/office/drawing/2014/main" id="{514543A8-30F8-48A3-9966-2C87455FC5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3208" y="2874881"/>
            <a:ext cx="5103962" cy="1250831"/>
          </a:xfrm>
        </p:spPr>
        <p:txBody>
          <a:bodyPr rtlCol="0"/>
          <a:lstStyle/>
          <a:p>
            <a:r>
              <a:rPr lang="es" dirty="0" err="1"/>
              <a:t>Greenwashing</a:t>
            </a:r>
            <a:r>
              <a:rPr lang="es" dirty="0"/>
              <a:t> in </a:t>
            </a:r>
            <a:r>
              <a:rPr lang="es" dirty="0" err="1"/>
              <a:t>the</a:t>
            </a:r>
            <a:r>
              <a:rPr lang="es" dirty="0"/>
              <a:t> </a:t>
            </a:r>
            <a:r>
              <a:rPr lang="es" dirty="0" err="1"/>
              <a:t>automobile</a:t>
            </a:r>
            <a:r>
              <a:rPr lang="es" dirty="0"/>
              <a:t> </a:t>
            </a:r>
            <a:r>
              <a:rPr lang="es" dirty="0" err="1"/>
              <a:t>industry</a:t>
            </a:r>
          </a:p>
        </p:txBody>
      </p:sp>
      <p:sp>
        <p:nvSpPr>
          <p:cNvPr id="9" name="Subtítulo 8">
            <a:extLst>
              <a:ext uri="{FF2B5EF4-FFF2-40B4-BE49-F238E27FC236}">
                <a16:creationId xmlns:a16="http://schemas.microsoft.com/office/drawing/2014/main" id="{90F4C458-488B-4A00-BBE6-56D166E4C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5661" y="5506526"/>
            <a:ext cx="4572000" cy="1063925"/>
          </a:xfrm>
        </p:spPr>
        <p:txBody>
          <a:bodyPr rtlCol="0">
            <a:normAutofit/>
          </a:bodyPr>
          <a:lstStyle/>
          <a:p>
            <a:r>
              <a:rPr lang="es" sz="2000" dirty="0" err="1"/>
              <a:t>Problem</a:t>
            </a:r>
            <a:r>
              <a:rPr lang="es" sz="2000" dirty="0"/>
              <a:t> </a:t>
            </a:r>
            <a:r>
              <a:rPr lang="es" sz="2000" dirty="0" err="1"/>
              <a:t>Solving</a:t>
            </a:r>
            <a:r>
              <a:rPr lang="es" sz="2000" dirty="0"/>
              <a:t> and </a:t>
            </a:r>
            <a:r>
              <a:rPr lang="es" sz="2000" dirty="0" err="1"/>
              <a:t>Innovation</a:t>
            </a:r>
          </a:p>
          <a:p>
            <a:r>
              <a:rPr lang="es" dirty="0"/>
              <a:t>Vanessa Najarro 2433089</a:t>
            </a:r>
          </a:p>
        </p:txBody>
      </p:sp>
      <p:sp>
        <p:nvSpPr>
          <p:cNvPr id="50" name="Forma libre: Forma 49">
            <a:extLst>
              <a:ext uri="{FF2B5EF4-FFF2-40B4-BE49-F238E27FC236}">
                <a16:creationId xmlns:a16="http://schemas.microsoft.com/office/drawing/2014/main" id="{DE0ACD1F-5E64-47CD-BF6C-FED863721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36525"/>
            <a:ext cx="6130391" cy="6721476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>
              <a:solidFill>
                <a:prstClr val="white"/>
              </a:solidFill>
              <a:latin typeface="Avenir Next LT Pro Light"/>
            </a:endParaRPr>
          </a:p>
        </p:txBody>
      </p:sp>
    </p:spTree>
    <p:extLst>
      <p:ext uri="{BB962C8B-B14F-4D97-AF65-F5344CB8AC3E}">
        <p14:creationId xmlns:p14="http://schemas.microsoft.com/office/powerpoint/2010/main" val="1808338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ABF2EF1B-CCB2-40E8-AB44-5AFEA615D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2755" y="1610264"/>
            <a:ext cx="5334000" cy="1524000"/>
          </a:xfrm>
        </p:spPr>
        <p:txBody>
          <a:bodyPr rtlCol="0"/>
          <a:lstStyle/>
          <a:p>
            <a:r>
              <a:rPr lang="es" dirty="0"/>
              <a:t>          </a:t>
            </a:r>
            <a:r>
              <a:rPr lang="es" sz="5400" dirty="0"/>
              <a:t> CONTENT</a:t>
            </a:r>
          </a:p>
        </p:txBody>
      </p:sp>
      <p:pic>
        <p:nvPicPr>
          <p:cNvPr id="9" name="Marcador de posición de imagen 8">
            <a:extLst>
              <a:ext uri="{FF2B5EF4-FFF2-40B4-BE49-F238E27FC236}">
                <a16:creationId xmlns:a16="http://schemas.microsoft.com/office/drawing/2014/main" id="{E34F2790-963F-4737-9DB8-67C3899EF68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9745" r="19745"/>
          <a:stretch/>
        </p:blipFill>
        <p:spPr>
          <a:xfrm>
            <a:off x="2" y="0"/>
            <a:ext cx="5578823" cy="6028256"/>
          </a:xfrm>
        </p:spPr>
      </p:pic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2585A4C3-EB2E-41D1-8420-7251814A8D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4943" y="3134265"/>
            <a:ext cx="5334000" cy="381000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rtl="0">
              <a:buNone/>
            </a:pPr>
            <a:endParaRPr lang="es" dirty="0"/>
          </a:p>
          <a:p>
            <a:r>
              <a:rPr lang="es" err="1">
                <a:ea typeface="+mn-lt"/>
                <a:cs typeface="+mn-lt"/>
              </a:rPr>
              <a:t>Introduction</a:t>
            </a:r>
            <a:endParaRPr lang="es" dirty="0" err="1"/>
          </a:p>
          <a:p>
            <a:pPr marL="0" indent="0">
              <a:buNone/>
            </a:pPr>
            <a:endParaRPr lang="es" dirty="0"/>
          </a:p>
          <a:p>
            <a:pPr marL="0" indent="0" rtl="0">
              <a:buNone/>
            </a:pPr>
            <a:endParaRPr lang="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DF28057-EF7D-4825-B507-709129825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" dirty="0"/>
              <a:t> </a:t>
            </a:r>
          </a:p>
        </p:txBody>
      </p:sp>
      <p:sp>
        <p:nvSpPr>
          <p:cNvPr id="11" name="Forma libre: Forma 10">
            <a:extLst>
              <a:ext uri="{FF2B5EF4-FFF2-40B4-BE49-F238E27FC236}">
                <a16:creationId xmlns:a16="http://schemas.microsoft.com/office/drawing/2014/main" id="{886CC949-024C-450A-92AD-EF1695756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0"/>
            <a:ext cx="5704117" cy="6096000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dirty="0">
              <a:solidFill>
                <a:prstClr val="white"/>
              </a:solidFill>
              <a:latin typeface="Avenir Next LT Pro Light"/>
            </a:endParaRPr>
          </a:p>
        </p:txBody>
      </p:sp>
    </p:spTree>
    <p:extLst>
      <p:ext uri="{BB962C8B-B14F-4D97-AF65-F5344CB8AC3E}">
        <p14:creationId xmlns:p14="http://schemas.microsoft.com/office/powerpoint/2010/main" val="1306658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C9A76E37-1467-4F0D-927C-AEC0E2846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9132" y="1143894"/>
            <a:ext cx="4572000" cy="1524000"/>
          </a:xfrm>
        </p:spPr>
        <p:txBody>
          <a:bodyPr rtlCol="0">
            <a:normAutofit/>
          </a:bodyPr>
          <a:lstStyle/>
          <a:p>
            <a:pPr rtl="0"/>
            <a:r>
              <a:rPr lang="es" sz="3600" err="1"/>
              <a:t>IntroduCTION</a:t>
            </a:r>
            <a:endParaRPr lang="es" sz="3200"/>
          </a:p>
        </p:txBody>
      </p:sp>
      <p:pic>
        <p:nvPicPr>
          <p:cNvPr id="11" name="Marcador de posición de imagen 10" descr="Imagen que contiene pasto, exterior, verde, viejo&#10;&#10;El contenido generado por IA puede ser incorrecto.">
            <a:extLst>
              <a:ext uri="{FF2B5EF4-FFF2-40B4-BE49-F238E27FC236}">
                <a16:creationId xmlns:a16="http://schemas.microsoft.com/office/drawing/2014/main" id="{AF040032-2C50-4A91-A8A9-750A9E1CA99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2053" t="1481" r="29885" b="-1482"/>
          <a:stretch>
            <a:fillRect/>
          </a:stretch>
        </p:blipFill>
        <p:spPr>
          <a:xfrm>
            <a:off x="1" y="463958"/>
            <a:ext cx="1584349" cy="5824908"/>
          </a:xfrm>
        </p:spPr>
      </p:pic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43DD79B-0698-4E19-B7CA-FAB8A8A28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1547" y="2610384"/>
            <a:ext cx="6153508" cy="340743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s" sz="2000" err="1">
                <a:latin typeface="Arial"/>
                <a:cs typeface="Arial"/>
              </a:rPr>
              <a:t>This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essay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analyses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what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greenwashing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is</a:t>
            </a:r>
            <a:r>
              <a:rPr lang="es" sz="2000" dirty="0">
                <a:latin typeface="Arial"/>
                <a:cs typeface="Arial"/>
              </a:rPr>
              <a:t> in </a:t>
            </a:r>
            <a:r>
              <a:rPr lang="es" sz="2000" err="1">
                <a:latin typeface="Arial"/>
                <a:cs typeface="Arial"/>
              </a:rPr>
              <a:t>the</a:t>
            </a:r>
            <a:endParaRPr lang="es-ES" sz="2000" err="1">
              <a:latin typeface="Trade Gothic Next Light"/>
              <a:cs typeface="Arial"/>
            </a:endParaRPr>
          </a:p>
          <a:p>
            <a:pPr marL="0" indent="0" algn="ctr">
              <a:buNone/>
            </a:pP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automobile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industry</a:t>
            </a:r>
            <a:r>
              <a:rPr lang="es" sz="2000" dirty="0">
                <a:latin typeface="Arial"/>
                <a:cs typeface="Arial"/>
              </a:rPr>
              <a:t>, </a:t>
            </a:r>
            <a:r>
              <a:rPr lang="es" sz="2000" err="1">
                <a:latin typeface="Arial"/>
                <a:cs typeface="Arial"/>
              </a:rPr>
              <a:t>its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impact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on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the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current</a:t>
            </a:r>
            <a:r>
              <a:rPr lang="es" sz="2000" dirty="0">
                <a:latin typeface="Arial"/>
                <a:cs typeface="Arial"/>
              </a:rPr>
              <a:t> </a:t>
            </a:r>
            <a:endParaRPr lang="es-ES" sz="2000" dirty="0">
              <a:latin typeface="Trade Gothic Next Light"/>
              <a:cs typeface="Arial"/>
            </a:endParaRPr>
          </a:p>
          <a:p>
            <a:pPr marL="0" indent="0" algn="ctr">
              <a:buNone/>
            </a:pPr>
            <a:r>
              <a:rPr lang="es" sz="2000" err="1">
                <a:latin typeface="Arial"/>
                <a:cs typeface="Arial"/>
              </a:rPr>
              <a:t>environmental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situation</a:t>
            </a:r>
            <a:r>
              <a:rPr lang="es" sz="2000" dirty="0">
                <a:latin typeface="Arial"/>
                <a:cs typeface="Arial"/>
              </a:rPr>
              <a:t> and </a:t>
            </a:r>
            <a:r>
              <a:rPr lang="es" sz="2000" err="1">
                <a:latin typeface="Arial"/>
                <a:cs typeface="Arial"/>
              </a:rPr>
              <a:t>how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green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technologies</a:t>
            </a:r>
            <a:endParaRPr lang="es-ES" sz="2000" err="1">
              <a:latin typeface="Trade Gothic Next Light"/>
              <a:cs typeface="Arial"/>
            </a:endParaRPr>
          </a:p>
          <a:p>
            <a:pPr marL="0" indent="0" algn="ctr">
              <a:buNone/>
            </a:pP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called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electric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or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hybrid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vehicles</a:t>
            </a:r>
            <a:r>
              <a:rPr lang="es" sz="2000" dirty="0">
                <a:latin typeface="Arial"/>
                <a:cs typeface="Arial"/>
              </a:rPr>
              <a:t> are </a:t>
            </a:r>
            <a:r>
              <a:rPr lang="es" sz="2000" err="1">
                <a:latin typeface="Arial"/>
                <a:cs typeface="Arial"/>
              </a:rPr>
              <a:t>promoted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to</a:t>
            </a:r>
            <a:r>
              <a:rPr lang="es" sz="2000" dirty="0">
                <a:latin typeface="Arial"/>
                <a:cs typeface="Arial"/>
              </a:rPr>
              <a:t> </a:t>
            </a:r>
            <a:endParaRPr lang="es-ES" sz="2000" dirty="0">
              <a:latin typeface="Trade Gothic Next Light"/>
              <a:cs typeface="Arial"/>
            </a:endParaRPr>
          </a:p>
          <a:p>
            <a:pPr marL="0" indent="0" algn="ctr">
              <a:buNone/>
            </a:pPr>
            <a:r>
              <a:rPr lang="es" sz="2000" err="1">
                <a:latin typeface="Arial"/>
                <a:cs typeface="Arial"/>
              </a:rPr>
              <a:t>contribute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to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environmental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wellbeing</a:t>
            </a:r>
            <a:r>
              <a:rPr lang="es" sz="2000" dirty="0">
                <a:latin typeface="Arial"/>
                <a:cs typeface="Arial"/>
              </a:rPr>
              <a:t>, </a:t>
            </a:r>
            <a:r>
              <a:rPr lang="es" sz="2000" err="1">
                <a:latin typeface="Arial"/>
                <a:cs typeface="Arial"/>
              </a:rPr>
              <a:t>but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which</a:t>
            </a:r>
            <a:r>
              <a:rPr lang="es" sz="2000" dirty="0">
                <a:latin typeface="Arial"/>
                <a:cs typeface="Arial"/>
              </a:rPr>
              <a:t> </a:t>
            </a:r>
            <a:endParaRPr lang="es-ES" sz="2000" dirty="0">
              <a:latin typeface="Trade Gothic Next Light"/>
              <a:cs typeface="Arial"/>
            </a:endParaRPr>
          </a:p>
          <a:p>
            <a:pPr marL="0" indent="0" algn="ctr">
              <a:buNone/>
            </a:pPr>
            <a:r>
              <a:rPr lang="es" sz="2000" err="1">
                <a:latin typeface="Arial"/>
                <a:cs typeface="Arial"/>
              </a:rPr>
              <a:t>ultimately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end</a:t>
            </a:r>
            <a:r>
              <a:rPr lang="es" sz="2000" dirty="0">
                <a:latin typeface="Arial"/>
                <a:cs typeface="Arial"/>
              </a:rPr>
              <a:t> up </a:t>
            </a:r>
            <a:r>
              <a:rPr lang="es" sz="2000" err="1">
                <a:latin typeface="Arial"/>
                <a:cs typeface="Arial"/>
              </a:rPr>
              <a:t>being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the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biggest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polluters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on</a:t>
            </a:r>
            <a:r>
              <a:rPr lang="es" sz="2000" dirty="0">
                <a:latin typeface="Arial"/>
                <a:cs typeface="Arial"/>
              </a:rPr>
              <a:t> </a:t>
            </a:r>
            <a:endParaRPr lang="es-ES" sz="2000" dirty="0">
              <a:latin typeface="Trade Gothic Next Light"/>
              <a:cs typeface="Arial"/>
            </a:endParaRPr>
          </a:p>
          <a:p>
            <a:pPr marL="0" indent="0" algn="ctr">
              <a:buNone/>
            </a:pPr>
            <a:r>
              <a:rPr lang="es" sz="2000" err="1">
                <a:latin typeface="Arial"/>
                <a:cs typeface="Arial"/>
              </a:rPr>
              <a:t>the</a:t>
            </a:r>
            <a:r>
              <a:rPr lang="es" sz="2000" dirty="0">
                <a:latin typeface="Arial"/>
                <a:cs typeface="Arial"/>
              </a:rPr>
              <a:t> </a:t>
            </a:r>
            <a:r>
              <a:rPr lang="es" sz="2000" err="1">
                <a:latin typeface="Arial"/>
                <a:cs typeface="Arial"/>
              </a:rPr>
              <a:t>planet</a:t>
            </a:r>
            <a:r>
              <a:rPr lang="es-ES" sz="2000" dirty="0">
                <a:latin typeface="Trade Gothic Next Light"/>
                <a:cs typeface="Arial"/>
              </a:rPr>
              <a:t>.</a:t>
            </a:r>
            <a:endParaRPr lang="es-ES" sz="2000" dirty="0" err="1"/>
          </a:p>
          <a:p>
            <a:pPr rtl="0"/>
            <a:endParaRPr lang="en-US" dirty="0"/>
          </a:p>
        </p:txBody>
      </p:sp>
      <p:pic>
        <p:nvPicPr>
          <p:cNvPr id="13" name="Marcador de posición de imagen 12">
            <a:extLst>
              <a:ext uri="{FF2B5EF4-FFF2-40B4-BE49-F238E27FC236}">
                <a16:creationId xmlns:a16="http://schemas.microsoft.com/office/drawing/2014/main" id="{730189FF-93BC-4663-B776-E572DC6C0E4E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4189" b="14189"/>
          <a:stretch/>
        </p:blipFill>
        <p:spPr>
          <a:xfrm>
            <a:off x="6107466" y="0"/>
            <a:ext cx="5820495" cy="2302951"/>
          </a:xfrm>
        </p:spPr>
      </p:pic>
      <p:pic>
        <p:nvPicPr>
          <p:cNvPr id="15" name="Marcador de posición de imagen 14">
            <a:extLst>
              <a:ext uri="{FF2B5EF4-FFF2-40B4-BE49-F238E27FC236}">
                <a16:creationId xmlns:a16="http://schemas.microsoft.com/office/drawing/2014/main" id="{DDD35196-C0A0-4FF6-885D-696DD859D7A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2331" t="-1894" r="29138" b="1515"/>
          <a:stretch>
            <a:fillRect/>
          </a:stretch>
        </p:blipFill>
        <p:spPr>
          <a:xfrm>
            <a:off x="7961955" y="3048002"/>
            <a:ext cx="4230880" cy="3824435"/>
          </a:xfrm>
        </p:spPr>
      </p:pic>
      <p:sp>
        <p:nvSpPr>
          <p:cNvPr id="19" name="Forma libre: Forma 18">
            <a:extLst>
              <a:ext uri="{FF2B5EF4-FFF2-40B4-BE49-F238E27FC236}">
                <a16:creationId xmlns:a16="http://schemas.microsoft.com/office/drawing/2014/main" id="{4A837396-9198-4DFD-BAAD-EF9260C960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4885154" flipH="1">
            <a:off x="7164734" y="-2511844"/>
            <a:ext cx="3825181" cy="6243456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FE19EA1-93AF-C9A2-AA7E-5D9F9C08F696}"/>
              </a:ext>
            </a:extLst>
          </p:cNvPr>
          <p:cNvSpPr txBox="1"/>
          <p:nvPr/>
        </p:nvSpPr>
        <p:spPr>
          <a:xfrm>
            <a:off x="7961313" y="6858000"/>
            <a:ext cx="4230687" cy="31750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r>
              <a:rPr lang="en-US"/>
              <a:t>ThePhoto de PhotoAuthor se concede bajo licencia de CCYYSA.</a:t>
            </a:r>
          </a:p>
        </p:txBody>
      </p:sp>
    </p:spTree>
    <p:extLst>
      <p:ext uri="{BB962C8B-B14F-4D97-AF65-F5344CB8AC3E}">
        <p14:creationId xmlns:p14="http://schemas.microsoft.com/office/powerpoint/2010/main" val="4209107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1B544876-723D-4D03-A88B-95451971C2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08453" y="2010257"/>
            <a:ext cx="3810000" cy="891397"/>
          </a:xfrm>
        </p:spPr>
        <p:txBody>
          <a:bodyPr rtlCol="0"/>
          <a:lstStyle/>
          <a:p>
            <a:r>
              <a:rPr lang="es" dirty="0"/>
              <a:t>Volkswagen </a:t>
            </a:r>
          </a:p>
        </p:txBody>
      </p:sp>
      <p:sp>
        <p:nvSpPr>
          <p:cNvPr id="25" name="Subtítulo 24">
            <a:extLst>
              <a:ext uri="{FF2B5EF4-FFF2-40B4-BE49-F238E27FC236}">
                <a16:creationId xmlns:a16="http://schemas.microsoft.com/office/drawing/2014/main" id="{6DE5B68D-3F40-49E3-AD18-FD71AF082A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31434" y="3436188"/>
            <a:ext cx="4594502" cy="3047999"/>
          </a:xfrm>
        </p:spPr>
        <p:txBody>
          <a:bodyPr vert="horz" lIns="91440" tIns="45720" rIns="91440" bIns="45720" rtlCol="0" anchor="b" anchorCtr="0">
            <a:noAutofit/>
          </a:bodyPr>
          <a:lstStyle/>
          <a:p>
            <a:pPr algn="ctr">
              <a:buNone/>
            </a:pPr>
            <a:r>
              <a:rPr lang="es" sz="2000" err="1">
                <a:ea typeface="+mn-lt"/>
                <a:cs typeface="+mn-lt"/>
              </a:rPr>
              <a:t>This</a:t>
            </a:r>
            <a:r>
              <a:rPr lang="es" sz="2000" dirty="0">
                <a:ea typeface="+mn-lt"/>
                <a:cs typeface="+mn-lt"/>
              </a:rPr>
              <a:t> case, </a:t>
            </a:r>
            <a:r>
              <a:rPr lang="es" sz="2000" err="1">
                <a:ea typeface="+mn-lt"/>
                <a:cs typeface="+mn-lt"/>
              </a:rPr>
              <a:t>known</a:t>
            </a:r>
            <a:r>
              <a:rPr lang="es" sz="2000" dirty="0">
                <a:ea typeface="+mn-lt"/>
                <a:cs typeface="+mn-lt"/>
              </a:rPr>
              <a:t> as DIESELGATE, </a:t>
            </a:r>
            <a:r>
              <a:rPr lang="es" sz="2000" err="1">
                <a:ea typeface="+mn-lt"/>
                <a:cs typeface="+mn-lt"/>
              </a:rPr>
              <a:t>involved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the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company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selling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some</a:t>
            </a:r>
            <a:r>
              <a:rPr lang="es" sz="2000" dirty="0">
                <a:ea typeface="+mn-lt"/>
                <a:cs typeface="+mn-lt"/>
              </a:rPr>
              <a:t> 600,000 </a:t>
            </a:r>
            <a:r>
              <a:rPr lang="es" sz="2000" err="1">
                <a:ea typeface="+mn-lt"/>
                <a:cs typeface="+mn-lt"/>
              </a:rPr>
              <a:t>vehicles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with</a:t>
            </a:r>
            <a:r>
              <a:rPr lang="es" sz="2000" dirty="0">
                <a:ea typeface="+mn-lt"/>
                <a:cs typeface="+mn-lt"/>
              </a:rPr>
              <a:t> software </a:t>
            </a:r>
            <a:r>
              <a:rPr lang="es" sz="2000" err="1">
                <a:ea typeface="+mn-lt"/>
                <a:cs typeface="+mn-lt"/>
              </a:rPr>
              <a:t>that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altered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emissions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tests</a:t>
            </a:r>
            <a:r>
              <a:rPr lang="es" sz="2000" dirty="0">
                <a:ea typeface="+mn-lt"/>
                <a:cs typeface="+mn-lt"/>
              </a:rPr>
              <a:t>, </a:t>
            </a:r>
            <a:r>
              <a:rPr lang="es" sz="2000" err="1">
                <a:ea typeface="+mn-lt"/>
                <a:cs typeface="+mn-lt"/>
              </a:rPr>
              <a:t>showing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low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values</a:t>
            </a:r>
            <a:r>
              <a:rPr lang="es" sz="2000" dirty="0">
                <a:ea typeface="+mn-lt"/>
                <a:cs typeface="+mn-lt"/>
              </a:rPr>
              <a:t> in </a:t>
            </a:r>
            <a:r>
              <a:rPr lang="es" sz="2000" err="1">
                <a:ea typeface="+mn-lt"/>
                <a:cs typeface="+mn-lt"/>
              </a:rPr>
              <a:t>the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laboratory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while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emitting</a:t>
            </a:r>
            <a:r>
              <a:rPr lang="es" sz="2000" dirty="0">
                <a:ea typeface="+mn-lt"/>
                <a:cs typeface="+mn-lt"/>
              </a:rPr>
              <a:t> up </a:t>
            </a:r>
            <a:r>
              <a:rPr lang="es" sz="2000" err="1">
                <a:ea typeface="+mn-lt"/>
                <a:cs typeface="+mn-lt"/>
              </a:rPr>
              <a:t>to</a:t>
            </a:r>
            <a:r>
              <a:rPr lang="es" sz="2000" dirty="0">
                <a:ea typeface="+mn-lt"/>
                <a:cs typeface="+mn-lt"/>
              </a:rPr>
              <a:t> 40 times more </a:t>
            </a:r>
            <a:r>
              <a:rPr lang="es" sz="2000" err="1">
                <a:ea typeface="+mn-lt"/>
                <a:cs typeface="+mn-lt"/>
              </a:rPr>
              <a:t>pollutants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when</a:t>
            </a:r>
            <a:r>
              <a:rPr lang="es" sz="2000" dirty="0">
                <a:ea typeface="+mn-lt"/>
                <a:cs typeface="+mn-lt"/>
              </a:rPr>
              <a:t> </a:t>
            </a:r>
            <a:r>
              <a:rPr lang="es" sz="2000" err="1">
                <a:ea typeface="+mn-lt"/>
                <a:cs typeface="+mn-lt"/>
              </a:rPr>
              <a:t>driving</a:t>
            </a:r>
            <a:r>
              <a:rPr lang="es" sz="2000" dirty="0">
                <a:ea typeface="+mn-lt"/>
                <a:cs typeface="+mn-lt"/>
              </a:rPr>
              <a:t>.</a:t>
            </a:r>
            <a:endParaRPr lang="es-ES" sz="2000" dirty="0"/>
          </a:p>
          <a:p>
            <a:pPr marL="0" indent="0">
              <a:buNone/>
            </a:pPr>
            <a:endParaRPr lang="es" dirty="0"/>
          </a:p>
        </p:txBody>
      </p:sp>
      <p:pic>
        <p:nvPicPr>
          <p:cNvPr id="18" name="Marcador de posición de imagen 17" descr="Dieselgate - emission scandal - Creative Commons Bilder">
            <a:extLst>
              <a:ext uri="{FF2B5EF4-FFF2-40B4-BE49-F238E27FC236}">
                <a16:creationId xmlns:a16="http://schemas.microsoft.com/office/drawing/2014/main" id="{C9C7ADB3-E944-4AEF-8DD1-73B56BC370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6019" r="16019"/>
          <a:stretch/>
        </p:blipFill>
        <p:spPr>
          <a:xfrm>
            <a:off x="0" y="2"/>
            <a:ext cx="2915897" cy="3150803"/>
          </a:xfrm>
        </p:spPr>
      </p:pic>
      <p:pic>
        <p:nvPicPr>
          <p:cNvPr id="20" name="Marcador de posición de imagen 19">
            <a:extLst>
              <a:ext uri="{FF2B5EF4-FFF2-40B4-BE49-F238E27FC236}">
                <a16:creationId xmlns:a16="http://schemas.microsoft.com/office/drawing/2014/main" id="{5F2F1E05-E671-4833-BADB-C56DF973DF3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-2228" t="33094" r="1980" b="16547"/>
          <a:stretch>
            <a:fillRect/>
          </a:stretch>
        </p:blipFill>
        <p:spPr>
          <a:xfrm>
            <a:off x="3824588" y="0"/>
            <a:ext cx="5834911" cy="2024045"/>
          </a:xfrm>
        </p:spPr>
      </p:pic>
      <p:pic>
        <p:nvPicPr>
          <p:cNvPr id="31" name="Marcador de posición de imagen 30" descr="Imagen que contiene dispositivo, interior, tabla, computadora&#10;&#10;El contenido generado por IA puede ser incorrecto.">
            <a:extLst>
              <a:ext uri="{FF2B5EF4-FFF2-40B4-BE49-F238E27FC236}">
                <a16:creationId xmlns:a16="http://schemas.microsoft.com/office/drawing/2014/main" id="{53F9FDB5-72E7-4D0B-A38F-09E41BCE4C9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6509" t="-3475" r="23529" b="3475"/>
          <a:stretch>
            <a:fillRect/>
          </a:stretch>
        </p:blipFill>
        <p:spPr>
          <a:xfrm>
            <a:off x="1" y="3134141"/>
            <a:ext cx="4554779" cy="3723863"/>
          </a:xfrm>
        </p:spPr>
      </p:pic>
      <p:pic>
        <p:nvPicPr>
          <p:cNvPr id="33" name="Marcador de posición de imagen 32">
            <a:extLst>
              <a:ext uri="{FF2B5EF4-FFF2-40B4-BE49-F238E27FC236}">
                <a16:creationId xmlns:a16="http://schemas.microsoft.com/office/drawing/2014/main" id="{EFE4CD54-D756-430F-89FF-C9852B3EEA1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9401" t="2963" r="55363" b="-2963"/>
          <a:stretch>
            <a:fillRect/>
          </a:stretch>
        </p:blipFill>
        <p:spPr>
          <a:xfrm>
            <a:off x="9889048" y="314073"/>
            <a:ext cx="2300282" cy="5820499"/>
          </a:xfrm>
        </p:spPr>
      </p:pic>
      <p:sp>
        <p:nvSpPr>
          <p:cNvPr id="35" name="Forma libre: Forma 34">
            <a:extLst>
              <a:ext uri="{FF2B5EF4-FFF2-40B4-BE49-F238E27FC236}">
                <a16:creationId xmlns:a16="http://schemas.microsoft.com/office/drawing/2014/main" id="{65382DAA-15DD-4A11-ABC7-27950E2B8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0" y="3234590"/>
            <a:ext cx="4819650" cy="3623786"/>
          </a:xfrm>
          <a:custGeom>
            <a:avLst/>
            <a:gdLst>
              <a:gd name="connsiteX0" fmla="*/ 520805 w 4496214"/>
              <a:gd name="connsiteY0" fmla="*/ 0 h 4712444"/>
              <a:gd name="connsiteX1" fmla="*/ 4496214 w 4496214"/>
              <a:gd name="connsiteY1" fmla="*/ 0 h 4712444"/>
              <a:gd name="connsiteX2" fmla="*/ 4496214 w 4496214"/>
              <a:gd name="connsiteY2" fmla="*/ 2870874 h 4712444"/>
              <a:gd name="connsiteX3" fmla="*/ 4327504 w 4496214"/>
              <a:gd name="connsiteY3" fmla="*/ 2986301 h 4712444"/>
              <a:gd name="connsiteX4" fmla="*/ 4128523 w 4496214"/>
              <a:gd name="connsiteY4" fmla="*/ 3121316 h 4712444"/>
              <a:gd name="connsiteX5" fmla="*/ 1946719 w 4496214"/>
              <a:gd name="connsiteY5" fmla="*/ 4514203 h 4712444"/>
              <a:gd name="connsiteX6" fmla="*/ 393090 w 4496214"/>
              <a:gd name="connsiteY6" fmla="*/ 4234003 h 4712444"/>
              <a:gd name="connsiteX7" fmla="*/ 62 w 4496214"/>
              <a:gd name="connsiteY7" fmla="*/ 2727368 h 4712444"/>
              <a:gd name="connsiteX8" fmla="*/ 513680 w 4496214"/>
              <a:gd name="connsiteY8" fmla="*/ 17175 h 4712444"/>
              <a:gd name="connsiteX0" fmla="*/ 4496214 w 4496214"/>
              <a:gd name="connsiteY0" fmla="*/ 0 h 4712444"/>
              <a:gd name="connsiteX1" fmla="*/ 4496214 w 4496214"/>
              <a:gd name="connsiteY1" fmla="*/ 2870874 h 4712444"/>
              <a:gd name="connsiteX2" fmla="*/ 4327504 w 4496214"/>
              <a:gd name="connsiteY2" fmla="*/ 2986301 h 4712444"/>
              <a:gd name="connsiteX3" fmla="*/ 4128523 w 4496214"/>
              <a:gd name="connsiteY3" fmla="*/ 3121316 h 4712444"/>
              <a:gd name="connsiteX4" fmla="*/ 1946719 w 4496214"/>
              <a:gd name="connsiteY4" fmla="*/ 4514203 h 4712444"/>
              <a:gd name="connsiteX5" fmla="*/ 393090 w 4496214"/>
              <a:gd name="connsiteY5" fmla="*/ 4234003 h 4712444"/>
              <a:gd name="connsiteX6" fmla="*/ 62 w 4496214"/>
              <a:gd name="connsiteY6" fmla="*/ 2727368 h 4712444"/>
              <a:gd name="connsiteX7" fmla="*/ 513680 w 4496214"/>
              <a:gd name="connsiteY7" fmla="*/ 17175 h 4712444"/>
              <a:gd name="connsiteX8" fmla="*/ 610729 w 4496214"/>
              <a:gd name="connsiteY8" fmla="*/ 94249 h 4712444"/>
              <a:gd name="connsiteX0" fmla="*/ 4496214 w 4496214"/>
              <a:gd name="connsiteY0" fmla="*/ 2853983 h 4695553"/>
              <a:gd name="connsiteX1" fmla="*/ 4327504 w 4496214"/>
              <a:gd name="connsiteY1" fmla="*/ 2969410 h 4695553"/>
              <a:gd name="connsiteX2" fmla="*/ 4128523 w 4496214"/>
              <a:gd name="connsiteY2" fmla="*/ 3104425 h 4695553"/>
              <a:gd name="connsiteX3" fmla="*/ 1946719 w 4496214"/>
              <a:gd name="connsiteY3" fmla="*/ 4497312 h 4695553"/>
              <a:gd name="connsiteX4" fmla="*/ 393090 w 4496214"/>
              <a:gd name="connsiteY4" fmla="*/ 4217112 h 4695553"/>
              <a:gd name="connsiteX5" fmla="*/ 62 w 4496214"/>
              <a:gd name="connsiteY5" fmla="*/ 2710477 h 4695553"/>
              <a:gd name="connsiteX6" fmla="*/ 513680 w 4496214"/>
              <a:gd name="connsiteY6" fmla="*/ 284 h 4695553"/>
              <a:gd name="connsiteX7" fmla="*/ 610729 w 4496214"/>
              <a:gd name="connsiteY7" fmla="*/ 77358 h 4695553"/>
              <a:gd name="connsiteX0" fmla="*/ 4496214 w 4496214"/>
              <a:gd name="connsiteY0" fmla="*/ 2853699 h 4695269"/>
              <a:gd name="connsiteX1" fmla="*/ 4327504 w 4496214"/>
              <a:gd name="connsiteY1" fmla="*/ 2969126 h 4695269"/>
              <a:gd name="connsiteX2" fmla="*/ 4128523 w 4496214"/>
              <a:gd name="connsiteY2" fmla="*/ 3104141 h 4695269"/>
              <a:gd name="connsiteX3" fmla="*/ 1946719 w 4496214"/>
              <a:gd name="connsiteY3" fmla="*/ 4497028 h 4695269"/>
              <a:gd name="connsiteX4" fmla="*/ 393090 w 4496214"/>
              <a:gd name="connsiteY4" fmla="*/ 4216828 h 4695269"/>
              <a:gd name="connsiteX5" fmla="*/ 62 w 4496214"/>
              <a:gd name="connsiteY5" fmla="*/ 2710193 h 4695269"/>
              <a:gd name="connsiteX6" fmla="*/ 513680 w 4496214"/>
              <a:gd name="connsiteY6" fmla="*/ 0 h 4695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96214" h="4695269">
                <a:moveTo>
                  <a:pt x="4496214" y="2853699"/>
                </a:moveTo>
                <a:lnTo>
                  <a:pt x="4327504" y="2969126"/>
                </a:lnTo>
                <a:lnTo>
                  <a:pt x="4128523" y="3104141"/>
                </a:lnTo>
                <a:cubicBezTo>
                  <a:pt x="3416510" y="3596007"/>
                  <a:pt x="2702940" y="4086860"/>
                  <a:pt x="1946719" y="4497028"/>
                </a:cubicBezTo>
                <a:cubicBezTo>
                  <a:pt x="1506382" y="4736123"/>
                  <a:pt x="872113" y="4874226"/>
                  <a:pt x="393090" y="4216828"/>
                </a:cubicBezTo>
                <a:cubicBezTo>
                  <a:pt x="73281" y="3777627"/>
                  <a:pt x="-2478" y="3192354"/>
                  <a:pt x="62" y="2710193"/>
                </a:cubicBezTo>
                <a:cubicBezTo>
                  <a:pt x="5227" y="1733619"/>
                  <a:pt x="200135" y="801687"/>
                  <a:pt x="513680" y="0"/>
                </a:cubicBez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37" name="Forma libre: Forma 36">
            <a:extLst>
              <a:ext uri="{FF2B5EF4-FFF2-40B4-BE49-F238E27FC236}">
                <a16:creationId xmlns:a16="http://schemas.microsoft.com/office/drawing/2014/main" id="{690DDA71-E11D-4244-961C-4343C23F5B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 flipV="1">
            <a:off x="-2411" y="0"/>
            <a:ext cx="2981385" cy="3186211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dirty="0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97E6D72-783F-2D47-A688-3FEE1F6E110A}"/>
              </a:ext>
            </a:extLst>
          </p:cNvPr>
          <p:cNvSpPr txBox="1"/>
          <p:nvPr/>
        </p:nvSpPr>
        <p:spPr>
          <a:xfrm>
            <a:off x="0" y="6858000"/>
            <a:ext cx="4548188" cy="31750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r>
              <a:rPr lang="en-US"/>
              <a:t>ThePhoto de PhotoAuthor se concede bajo licencia de CCYYSA.</a:t>
            </a:r>
          </a:p>
        </p:txBody>
      </p:sp>
    </p:spTree>
    <p:extLst>
      <p:ext uri="{BB962C8B-B14F-4D97-AF65-F5344CB8AC3E}">
        <p14:creationId xmlns:p14="http://schemas.microsoft.com/office/powerpoint/2010/main" val="1255728926"/>
      </p:ext>
    </p:extLst>
  </p:cSld>
  <p:clrMapOvr>
    <a:masterClrMapping/>
  </p:clrMapOvr>
</p:sld>
</file>

<file path=ppt/theme/theme1.xml><?xml version="1.0" encoding="utf-8"?>
<a:theme xmlns:a="http://schemas.openxmlformats.org/drawingml/2006/main" name="PortalVTI">
  <a:themeElements>
    <a:clrScheme name="PortalVTI">
      <a:dk1>
        <a:sysClr val="windowText" lastClr="000000"/>
      </a:dk1>
      <a:lt1>
        <a:sysClr val="window" lastClr="FFFFFF"/>
      </a:lt1>
      <a:dk2>
        <a:srgbClr val="051618"/>
      </a:dk2>
      <a:lt2>
        <a:srgbClr val="E8E8DF"/>
      </a:lt2>
      <a:accent1>
        <a:srgbClr val="2D714C"/>
      </a:accent1>
      <a:accent2>
        <a:srgbClr val="1F7985"/>
      </a:accent2>
      <a:accent3>
        <a:srgbClr val="0D6756"/>
      </a:accent3>
      <a:accent4>
        <a:srgbClr val="40945E"/>
      </a:accent4>
      <a:accent5>
        <a:srgbClr val="389896"/>
      </a:accent5>
      <a:accent6>
        <a:srgbClr val="64924A"/>
      </a:accent6>
      <a:hlink>
        <a:srgbClr val="1F855C"/>
      </a:hlink>
      <a:folHlink>
        <a:srgbClr val="227390"/>
      </a:folHlink>
    </a:clrScheme>
    <a:fontScheme name="PortalVTI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Portal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E3A4BB4D-5227-4A6D-99D3-DBAB0FE4C68F}" vid="{BE515EFD-5A7A-4BFE-BE06-A21DB8499CD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C04045B-192E-4F7B-8043-E25B84D61E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676E99-F414-4D7B-B082-D8BD6356FBBD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E6704F23-DE62-44BD-BFCF-7E066B7D1BA9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_PebbleVTI</Template>
  <TotalTime>0</TotalTime>
  <Words>686</Words>
  <Application>Microsoft Office PowerPoint</Application>
  <PresentationFormat>Panorámica</PresentationFormat>
  <Paragraphs>119</Paragraphs>
  <Slides>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PortalVTI</vt:lpstr>
      <vt:lpstr>Greenwashing in the automobile industry</vt:lpstr>
      <vt:lpstr>           CONTENT</vt:lpstr>
      <vt:lpstr>IntroduCTION</vt:lpstr>
      <vt:lpstr>Volkswagen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168</cp:revision>
  <dcterms:created xsi:type="dcterms:W3CDTF">2025-11-14T00:51:24Z</dcterms:created>
  <dcterms:modified xsi:type="dcterms:W3CDTF">2025-11-14T02:29:42Z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