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9"/>
  </p:normalViewPr>
  <p:slideViewPr>
    <p:cSldViewPr snapToGrid="0" snapToObjects="1">
      <p:cViewPr varScale="1">
        <p:scale>
          <a:sx n="97" d="100"/>
          <a:sy n="97" d="100"/>
        </p:scale>
        <p:origin x="62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538B4-70FD-034C-B2FC-76D4047909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1B37DB-4CEF-B94A-A17E-CEE8FA9A6E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4B1558-41B1-674F-AA1B-A2CD7E49B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4BBFC-6B77-804D-83EC-23CF3106A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53215-5C11-FE40-AA02-1D81D4E44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858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B5F57-1897-C64F-886D-E684EA7BA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25344-B5BA-9C4E-B645-34D575D9D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BDF59-FA0D-D041-A16C-E6D18D6F2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7C155A-8306-A141-B42D-4AA276250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7B64F-1521-2F47-9A2C-FD485BEDE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432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AC908-7FE3-1F4A-B1F8-BDB062914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13D09-6400-DB40-B9AB-CA8C1EF255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8739-28AB-D34B-9A21-DF8DF2FA0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19612-1A68-E240-8AD8-D29B73FF9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7F27E1-2744-5B4E-8C14-4E473541B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617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8D75D-D6BC-5747-9A22-96344E16B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6D01B-69B3-364C-8A3D-B17DF1803F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D61757-9F2E-8E4B-ADEC-773F74D595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51DFE-96C0-9D47-A810-AA16FD1BE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C8E9D-AEDA-9942-9372-851A8A7A0B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A36EE-D250-7048-B93C-3F9EA0E49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896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2DC7A-7C9F-E44C-9284-9BFB9EBFF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231B01-7173-B249-8A2C-C80FA567D6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F63FF2-2E9A-784C-AB77-2538F9FBEB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85AEBD-63A2-624C-B06A-F34FEBB15C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FF2994-AFA3-6E46-9E8A-505F7C47FE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B4EABE-B4C5-074C-96B9-3835D478A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82B321-3F8E-E24C-9D1E-92824E1CE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E38B8-1CC7-DB40-B0CE-BE74BF507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995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34FA-81BC-4C45-90AC-CD261542E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BB37DE-E19D-5249-98C2-76E321BE8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3944D6-5AD7-AB4D-BABF-1BDF484ED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E22B0D-7CC7-1047-9769-5F464D286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700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569A63-46C5-CE4B-B18D-E81239B50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911716-6A1E-6642-9ED2-CE74F9569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7B626-B135-6C47-A2E4-8FE18E939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624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44A80-E596-784C-B27F-A4C201F25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DE28F-7D9E-EA40-AB9F-EC0A6F00B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BE36D0-D943-7C4B-87DA-0EE24A6A5B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DD6F78-98F7-684B-9BB4-B50FC850A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ECB38F-F42B-F04A-B57C-8192B30DA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90A1EE-F612-B94B-896B-AE3D38033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719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0A91D-8CF8-F447-A548-420616035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2F6B1A-8997-9A4F-9DFC-4E70F8DAE7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432B5A-EDC0-2B4B-B84F-C8EC7374AF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450F9D-CAA2-3846-8942-3F3986289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E20A57-CAA0-3944-A501-D982B34D3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EB9C9E-8CDF-D244-9A14-075F74028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959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DA7FA-CC36-2A4C-B1F3-F6DB6011D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60A56D-C8A4-C64A-83A3-F4A7396EB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A62D9-C5FC-C34B-9431-E97F05EBB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FD85C-7EB2-214A-9192-3C1675C88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E1A8F-1619-A546-B51D-1935A7410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404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B8A8A9-BAFE-3740-95D9-DCB74B4324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716679-1A05-2440-BC03-040D738618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6CA37-ABC9-FB49-A6AD-345F7E656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FD7AE-6962-B748-AE08-6C32B1E73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71F59-1098-494C-9E68-E45921378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8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440114-76EC-F744-952D-41536A1F2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AA185-2182-114B-ADC1-39C94FBAA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F703E6-9920-0641-8BBC-285AE9CAAB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D465A-EA69-3E4B-9208-0F4E0635B7A9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BC20A-5F3C-3E44-8E24-ADB720B056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5ADA0-421A-3F45-923C-B5F01F32EE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39B27-125D-0A42-9C39-A329FBA54A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532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Email-paraschiva.nnc18@gmail.co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A2BC684-5F80-1D4E-8368-CED5306DE242}"/>
              </a:ext>
            </a:extLst>
          </p:cNvPr>
          <p:cNvSpPr/>
          <p:nvPr/>
        </p:nvSpPr>
        <p:spPr>
          <a:xfrm>
            <a:off x="702364" y="294793"/>
            <a:ext cx="649356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description-Elizabeth School of London -ESL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Title-Marketing Officer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Location-116-120 Meridian Place, London E14 9FE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Terms-Part time Contract, 2 Days a week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Salary/rate- Minimum wage rates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Requirements-Work from home if need it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us-“Educational Agency”-new help students to find a place in UK Universities and Colleges. Pick a course among 1000 options! We offer English preparation classes, UCAS application, Student Finance application assistance, FREE IELTS alternatives and much more.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the Role- Recruiting students and get you target. No experience required as we provide full training.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Responsibilities – Recruit students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-Help them to find the perfect university that suits for them and the course.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133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267094-A173-5A4E-9579-B784D14941F8}"/>
              </a:ext>
            </a:extLst>
          </p:cNvPr>
          <p:cNvSpPr/>
          <p:nvPr/>
        </p:nvSpPr>
        <p:spPr>
          <a:xfrm>
            <a:off x="609600" y="298996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i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Cover Latter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Dear ESL team,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94CE57-6C45-4F46-90C9-E1CD2376C07F}"/>
              </a:ext>
            </a:extLst>
          </p:cNvPr>
          <p:cNvSpPr/>
          <p:nvPr/>
        </p:nvSpPr>
        <p:spPr>
          <a:xfrm>
            <a:off x="487680" y="1383210"/>
            <a:ext cx="110947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a formal background in marketing, paired with my proven success in retail sales, I am looking to transit into public relations, I believe my skills and background make me an excellent fit for the position of Marketing officer at Elizabeth school of London.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am on my first year of my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certHe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 the Work place degree. Always I tending to have a career in business, I have taken modules on the Communication skills, working in a busy environment and business plan. During this year I’ve developed my analytical skills and ability to communicate with people. I have also become familiar with a range of business intelligence sources.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C23E5F-CDED-924E-B4F0-1CFB0308E12D}"/>
              </a:ext>
            </a:extLst>
          </p:cNvPr>
          <p:cNvSpPr/>
          <p:nvPr/>
        </p:nvSpPr>
        <p:spPr>
          <a:xfrm>
            <a:off x="457200" y="3766630"/>
            <a:ext cx="117348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you can see from my CV I have experience in: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Sales/Cashier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Warehouse operations- Picking and packing to meet targets over the busy periods.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2720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2720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27200"/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2720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look forward to hearing from you.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2720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2720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sincerely!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27200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27200"/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Paraschiva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Nunuca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464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BC18A6-F5DE-FD4A-8535-36AC6FC61447}"/>
              </a:ext>
            </a:extLst>
          </p:cNvPr>
          <p:cNvSpPr/>
          <p:nvPr/>
        </p:nvSpPr>
        <p:spPr>
          <a:xfrm>
            <a:off x="548640" y="281940"/>
            <a:ext cx="11643360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CV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b="1" i="1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b="1" i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Paraschiva</a:t>
            </a:r>
            <a:r>
              <a:rPr lang="en-GB" sz="32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b="1" i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Nunuca</a:t>
            </a:r>
            <a:r>
              <a:rPr lang="en-GB" sz="32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Tel-07876080068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Email-paraschiva.nnc18@gmail.com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Address- 8 North </a:t>
            </a:r>
            <a:r>
              <a:rPr lang="en-GB" sz="3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RoundHay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B339PB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PROFESSIONAL SUMMARY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Energetic, hardworking cashier valued for fast, friendly service and accuracy in handling customer transaction or helping them.</a:t>
            </a:r>
            <a:br>
              <a:rPr lang="en-GB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</a:br>
            <a:r>
              <a:rPr lang="en-GB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Passionate about serving others and eager to take on new responsibilities and leadership roles.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solidFill>
                  <a:srgbClr val="232323"/>
                </a:solidFill>
                <a:latin typeface="Trebuchet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Dedicated and results-oriented Nail Technician with a proven track record of success and client satisfaction.</a:t>
            </a:r>
            <a:br>
              <a:rPr lang="en-GB" dirty="0">
                <a:solidFill>
                  <a:srgbClr val="232323"/>
                </a:solidFill>
                <a:latin typeface="Trebuchet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rgbClr val="232323"/>
                </a:solidFill>
                <a:latin typeface="Trebuchet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Organised and efficient, quick at learning new jobs and taking new responsibilities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149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BCEA37-B122-9C4D-88F9-BED8F5E04B7D}"/>
              </a:ext>
            </a:extLst>
          </p:cNvPr>
          <p:cNvSpPr/>
          <p:nvPr/>
        </p:nvSpPr>
        <p:spPr>
          <a:xfrm>
            <a:off x="335280" y="271701"/>
            <a:ext cx="11612880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 HISTORY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11/2020 </a:t>
            </a: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12/2021</a:t>
            </a:r>
            <a:b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100" b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Anne Leisure Salon </a:t>
            </a: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| Birmingham, England Nail Technician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Responded to customer requests and concerns in a timely manner. </a:t>
            </a:r>
            <a:endParaRPr lang="en-GB" sz="1200" dirty="0">
              <a:solidFill>
                <a:srgbClr val="2323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Aimed to provide clients with the best customer service possible. </a:t>
            </a:r>
            <a:endParaRPr lang="en-GB" sz="1200" dirty="0">
              <a:solidFill>
                <a:srgbClr val="2323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Utilized advanced technical skills to achieve beautiful manicures. </a:t>
            </a:r>
            <a:endParaRPr lang="en-GB" sz="1200" dirty="0">
              <a:solidFill>
                <a:srgbClr val="2323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Cleaned and sanitised equipment and workstation to pass health and safety inspections. </a:t>
            </a:r>
            <a:endParaRPr lang="en-GB" sz="1200" dirty="0">
              <a:solidFill>
                <a:srgbClr val="2323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Designed individualised care programs for repeat customers. </a:t>
            </a:r>
            <a:endParaRPr lang="en-GB" sz="1200" dirty="0">
              <a:solidFill>
                <a:srgbClr val="2323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Build a clientele consisting of 90% return clients. </a:t>
            </a:r>
            <a:endParaRPr lang="en-GB" sz="1200" dirty="0">
              <a:solidFill>
                <a:srgbClr val="2323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Promoted the salon mission of quality customer service on a </a:t>
            </a:r>
            <a:endParaRPr lang="en-GB" sz="1200" dirty="0">
              <a:solidFill>
                <a:srgbClr val="2323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daily basis.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Implemented deals for specialty services such as acrylic </a:t>
            </a:r>
            <a:endParaRPr lang="en-GB" sz="1200" dirty="0">
              <a:solidFill>
                <a:srgbClr val="2323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/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nails to increase revenue by 90%.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09/2021 </a:t>
            </a: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- </a:t>
            </a:r>
            <a: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10/2021</a:t>
            </a:r>
            <a:b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</a:br>
            <a:r>
              <a:rPr lang="en-GB" sz="1100" b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The Works </a:t>
            </a: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| Birmingham, England Picker/Packer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itchFamily="2" charset="2"/>
              <a:buChar char=""/>
              <a:tabLst>
                <a:tab pos="9144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Worked effectively and efficiently to consistently achieve productivity targets and KPIs.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itchFamily="2" charset="2"/>
              <a:buChar char=""/>
              <a:tabLst>
                <a:tab pos="9144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Order picked using hand-held scanners with speed and precision.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itchFamily="2" charset="2"/>
              <a:buChar char=""/>
              <a:tabLst>
                <a:tab pos="9144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Minimized waste and reduced volume of packaging materials used to prepare shipments.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SzPts val="1000"/>
              <a:buFont typeface="Symbol" pitchFamily="2" charset="2"/>
              <a:buChar char=""/>
              <a:tabLst>
                <a:tab pos="914400" algn="l"/>
              </a:tabLst>
            </a:pPr>
            <a:r>
              <a:rPr lang="en-GB" sz="1100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Removed items from shelves or storage bins and scanned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4B4300-E759-1E40-BB6A-17922A139289}"/>
              </a:ext>
            </a:extLst>
          </p:cNvPr>
          <p:cNvSpPr/>
          <p:nvPr/>
        </p:nvSpPr>
        <p:spPr>
          <a:xfrm>
            <a:off x="335279" y="3929675"/>
            <a:ext cx="12161521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10/2019 </a:t>
            </a: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- </a:t>
            </a:r>
            <a: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  <a:t>11/2020</a:t>
            </a:r>
            <a:br>
              <a:rPr lang="en-GB" sz="1000" i="1" dirty="0">
                <a:solidFill>
                  <a:srgbClr val="232323"/>
                </a:solidFill>
                <a:effectLst/>
                <a:latin typeface="TrebuchetMS" panose="020B0603020202020204" pitchFamily="34" charset="0"/>
                <a:ea typeface="Times New Roman" panose="02020603050405020304" pitchFamily="18" charset="0"/>
              </a:rPr>
            </a:br>
            <a:r>
              <a:rPr lang="en-GB" sz="1000" b="1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Romanian Shop </a:t>
            </a: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| Birmingham, England Cashier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Processed sales, exchange and refund transactions efficiently to reduce customer waiting times.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Increased add-on sales by offering advice on accessory purchases and promoting complimentary products.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Checked identification for proof-of-age as required, refusing alcohol and tobacco sales to underage customers.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Educated customers on promotions, offers and special events to enhance product sales.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Regularly restocked, arranged and organised merchandise across front aisles to drive product sales.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Weighed food accurately using scales, determining correct pricing and printing corresponding labels.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Processed cash, cheque, credit and debit payments accurately and efficiently, minimising till discrepancies.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Assisted customers with additional needs in transporting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goods to vehicles, elevating client service.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Ensured immaculately tidy retail areas through regular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cleaning, delivering optimal first impressions.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Regularly cleaned and straightened work areas, ensuring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stores stayed tidy in line with company standards.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Maintained excellent client satisfaction by providing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000" dirty="0">
                <a:solidFill>
                  <a:srgbClr val="232323"/>
                </a:solidFill>
                <a:latin typeface="TrebuchetMS" panose="020B0603020202020204" pitchFamily="34" charset="0"/>
                <a:ea typeface="Times New Roman" panose="02020603050405020304" pitchFamily="18" charset="0"/>
              </a:rPr>
              <a:t>professional, courteous customer service.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2175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CD8BFE4-0373-864D-8A35-099CCFBAAC8D}"/>
              </a:ext>
            </a:extLst>
          </p:cNvPr>
          <p:cNvSpPr txBox="1"/>
          <p:nvPr/>
        </p:nvSpPr>
        <p:spPr>
          <a:xfrm>
            <a:off x="228600" y="474345"/>
            <a:ext cx="117348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/>
              <a:t>SKILLS</a:t>
            </a:r>
          </a:p>
          <a:p>
            <a:endParaRPr lang="en-US" b="1" i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Customer greeting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Customer relations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Nails 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Very organized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 err="1"/>
              <a:t>Excelent</a:t>
            </a:r>
            <a:r>
              <a:rPr lang="en-US" b="1" i="1" u="sng" dirty="0"/>
              <a:t> Customer Service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Creative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i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i="1" u="sng" dirty="0"/>
          </a:p>
          <a:p>
            <a:r>
              <a:rPr lang="en-US" b="1" i="1" u="sng" dirty="0"/>
              <a:t>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UNIVERSITY OF WALES TRINITY SAINT DAVID, BIRMINGHAM</a:t>
            </a:r>
          </a:p>
          <a:p>
            <a:r>
              <a:rPr lang="en-US" b="1" i="1" u="sng" dirty="0"/>
              <a:t>GCSE: </a:t>
            </a:r>
            <a:r>
              <a:rPr lang="en-US" b="1" i="1" u="sng" dirty="0" err="1"/>
              <a:t>CertHE</a:t>
            </a:r>
            <a:r>
              <a:rPr lang="en-US" b="1" i="1" u="sng" dirty="0"/>
              <a:t> Health and Social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Digital skills and research methods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Effective Team Working and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Problem Solving and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 err="1"/>
              <a:t>Proffesional</a:t>
            </a:r>
            <a:r>
              <a:rPr lang="en-US" b="1" i="1" u="sng" dirty="0"/>
              <a:t> Career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i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SOLIHULL COLLAGE AND UNIVERISTY CENTRE.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1" u="sng" dirty="0"/>
              <a:t>GCSE: Hair Dressing and Nail Art</a:t>
            </a:r>
          </a:p>
        </p:txBody>
      </p:sp>
    </p:spTree>
    <p:extLst>
      <p:ext uri="{BB962C8B-B14F-4D97-AF65-F5344CB8AC3E}">
        <p14:creationId xmlns:p14="http://schemas.microsoft.com/office/powerpoint/2010/main" val="11524910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789</Words>
  <Application>Microsoft Macintosh PowerPoint</Application>
  <PresentationFormat>Widescreen</PresentationFormat>
  <Paragraphs>97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Calibri Light</vt:lpstr>
      <vt:lpstr>Symbol</vt:lpstr>
      <vt:lpstr>Times New Roman</vt:lpstr>
      <vt:lpstr>TrebuchetMS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Paraschiva Nunuca (2029228)</dc:creator>
  <cp:lastModifiedBy>Paraschiva Nunuca (2029228)</cp:lastModifiedBy>
  <cp:revision>1</cp:revision>
  <dcterms:created xsi:type="dcterms:W3CDTF">2022-03-07T10:38:20Z</dcterms:created>
  <dcterms:modified xsi:type="dcterms:W3CDTF">2022-03-07T10:49:55Z</dcterms:modified>
</cp:coreProperties>
</file>