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67" r:id="rId4"/>
    <p:sldId id="26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slide" Target="slides/slide4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5253AD-878A-4C1A-826D-B9E298F77C96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7A534E-4632-4B2D-83C5-45FDD5420950}">
      <dgm:prSet/>
      <dgm:spPr/>
      <dgm:t>
        <a:bodyPr/>
        <a:lstStyle/>
        <a:p>
          <a:r>
            <a:rPr lang="en-GB"/>
            <a:t>Student- IOAN BLEDEA</a:t>
          </a:r>
          <a:endParaRPr lang="en-US"/>
        </a:p>
      </dgm:t>
    </dgm:pt>
    <dgm:pt modelId="{A514F0F0-3C69-4518-8E25-DD525C56E860}" type="parTrans" cxnId="{BBD6942A-4E81-450F-B470-FED4CF109894}">
      <dgm:prSet/>
      <dgm:spPr/>
      <dgm:t>
        <a:bodyPr/>
        <a:lstStyle/>
        <a:p>
          <a:endParaRPr lang="en-US"/>
        </a:p>
      </dgm:t>
    </dgm:pt>
    <dgm:pt modelId="{FA4240B0-9DB0-4149-AD6F-12C159505564}" type="sibTrans" cxnId="{BBD6942A-4E81-450F-B470-FED4CF109894}">
      <dgm:prSet/>
      <dgm:spPr/>
      <dgm:t>
        <a:bodyPr/>
        <a:lstStyle/>
        <a:p>
          <a:endParaRPr lang="en-US"/>
        </a:p>
      </dgm:t>
    </dgm:pt>
    <dgm:pt modelId="{19E21392-980E-4CAF-9E41-3965D81CBFAE}">
      <dgm:prSet/>
      <dgm:spPr/>
      <dgm:t>
        <a:bodyPr/>
        <a:lstStyle/>
        <a:p>
          <a:r>
            <a:rPr lang="en-GB"/>
            <a:t>Student ID – 2126257</a:t>
          </a:r>
          <a:endParaRPr lang="en-US"/>
        </a:p>
      </dgm:t>
    </dgm:pt>
    <dgm:pt modelId="{A08F167E-CFDC-459A-AB1E-3EC4F03A4BB1}" type="parTrans" cxnId="{ADDD97F5-059C-454F-8D45-EF49A096F562}">
      <dgm:prSet/>
      <dgm:spPr/>
      <dgm:t>
        <a:bodyPr/>
        <a:lstStyle/>
        <a:p>
          <a:endParaRPr lang="en-US"/>
        </a:p>
      </dgm:t>
    </dgm:pt>
    <dgm:pt modelId="{387EC421-ABF9-401B-AA6E-502D62C5D2D7}" type="sibTrans" cxnId="{ADDD97F5-059C-454F-8D45-EF49A096F562}">
      <dgm:prSet/>
      <dgm:spPr/>
      <dgm:t>
        <a:bodyPr/>
        <a:lstStyle/>
        <a:p>
          <a:endParaRPr lang="en-US"/>
        </a:p>
      </dgm:t>
    </dgm:pt>
    <dgm:pt modelId="{A1A1ABA3-28F0-4364-9D08-A890C356E337}">
      <dgm:prSet/>
      <dgm:spPr/>
      <dgm:t>
        <a:bodyPr/>
        <a:lstStyle/>
        <a:p>
          <a:r>
            <a:rPr lang="en-GB"/>
            <a:t>Food and beverage operations, BMIH4002</a:t>
          </a:r>
          <a:endParaRPr lang="en-US"/>
        </a:p>
      </dgm:t>
    </dgm:pt>
    <dgm:pt modelId="{AD73C483-5B9D-4F6A-8101-DA4923C47B49}" type="parTrans" cxnId="{8302F8B4-3256-4A60-84EA-C9D6221260B7}">
      <dgm:prSet/>
      <dgm:spPr/>
      <dgm:t>
        <a:bodyPr/>
        <a:lstStyle/>
        <a:p>
          <a:endParaRPr lang="en-US"/>
        </a:p>
      </dgm:t>
    </dgm:pt>
    <dgm:pt modelId="{85A67F45-F197-4989-B609-82506170E401}" type="sibTrans" cxnId="{8302F8B4-3256-4A60-84EA-C9D6221260B7}">
      <dgm:prSet/>
      <dgm:spPr/>
      <dgm:t>
        <a:bodyPr/>
        <a:lstStyle/>
        <a:p>
          <a:endParaRPr lang="en-US"/>
        </a:p>
      </dgm:t>
    </dgm:pt>
    <dgm:pt modelId="{1636454B-39C0-46C6-93CB-6D3419C78507}">
      <dgm:prSet/>
      <dgm:spPr/>
      <dgm:t>
        <a:bodyPr/>
        <a:lstStyle/>
        <a:p>
          <a:r>
            <a:rPr lang="en-GB"/>
            <a:t>Lecturer- STEVE JONES</a:t>
          </a:r>
          <a:endParaRPr lang="en-US"/>
        </a:p>
      </dgm:t>
    </dgm:pt>
    <dgm:pt modelId="{D22FB82F-D283-425C-8693-4FF4E918BDB4}" type="parTrans" cxnId="{7E0B6683-8F23-4CB4-8780-AB93B58248D9}">
      <dgm:prSet/>
      <dgm:spPr/>
      <dgm:t>
        <a:bodyPr/>
        <a:lstStyle/>
        <a:p>
          <a:endParaRPr lang="en-US"/>
        </a:p>
      </dgm:t>
    </dgm:pt>
    <dgm:pt modelId="{39FF2F83-9EAF-48E9-8235-B5453EBFF582}" type="sibTrans" cxnId="{7E0B6683-8F23-4CB4-8780-AB93B58248D9}">
      <dgm:prSet/>
      <dgm:spPr/>
      <dgm:t>
        <a:bodyPr/>
        <a:lstStyle/>
        <a:p>
          <a:endParaRPr lang="en-US"/>
        </a:p>
      </dgm:t>
    </dgm:pt>
    <dgm:pt modelId="{460BFBCB-F00F-7A40-917D-DB939B9DEEA4}" type="pres">
      <dgm:prSet presAssocID="{1A5253AD-878A-4C1A-826D-B9E298F77C96}" presName="outerComposite" presStyleCnt="0">
        <dgm:presLayoutVars>
          <dgm:chMax val="5"/>
          <dgm:dir/>
          <dgm:resizeHandles val="exact"/>
        </dgm:presLayoutVars>
      </dgm:prSet>
      <dgm:spPr/>
    </dgm:pt>
    <dgm:pt modelId="{D2F5AE92-07E4-3C47-8ED2-8899C4122444}" type="pres">
      <dgm:prSet presAssocID="{1A5253AD-878A-4C1A-826D-B9E298F77C96}" presName="dummyMaxCanvas" presStyleCnt="0">
        <dgm:presLayoutVars/>
      </dgm:prSet>
      <dgm:spPr/>
    </dgm:pt>
    <dgm:pt modelId="{4A40F230-BEF0-FA44-84A9-E3C480B3476F}" type="pres">
      <dgm:prSet presAssocID="{1A5253AD-878A-4C1A-826D-B9E298F77C96}" presName="FourNodes_1" presStyleLbl="node1" presStyleIdx="0" presStyleCnt="4">
        <dgm:presLayoutVars>
          <dgm:bulletEnabled val="1"/>
        </dgm:presLayoutVars>
      </dgm:prSet>
      <dgm:spPr/>
    </dgm:pt>
    <dgm:pt modelId="{1CFA3536-4080-0942-B27D-00A6BDF2F685}" type="pres">
      <dgm:prSet presAssocID="{1A5253AD-878A-4C1A-826D-B9E298F77C96}" presName="FourNodes_2" presStyleLbl="node1" presStyleIdx="1" presStyleCnt="4">
        <dgm:presLayoutVars>
          <dgm:bulletEnabled val="1"/>
        </dgm:presLayoutVars>
      </dgm:prSet>
      <dgm:spPr/>
    </dgm:pt>
    <dgm:pt modelId="{D95C96CF-9661-CE45-8B3B-BFF681C2C17B}" type="pres">
      <dgm:prSet presAssocID="{1A5253AD-878A-4C1A-826D-B9E298F77C96}" presName="FourNodes_3" presStyleLbl="node1" presStyleIdx="2" presStyleCnt="4">
        <dgm:presLayoutVars>
          <dgm:bulletEnabled val="1"/>
        </dgm:presLayoutVars>
      </dgm:prSet>
      <dgm:spPr/>
    </dgm:pt>
    <dgm:pt modelId="{DF6FCADE-1941-D84A-B6D3-1CF34C561294}" type="pres">
      <dgm:prSet presAssocID="{1A5253AD-878A-4C1A-826D-B9E298F77C96}" presName="FourNodes_4" presStyleLbl="node1" presStyleIdx="3" presStyleCnt="4">
        <dgm:presLayoutVars>
          <dgm:bulletEnabled val="1"/>
        </dgm:presLayoutVars>
      </dgm:prSet>
      <dgm:spPr/>
    </dgm:pt>
    <dgm:pt modelId="{2F9F6F14-7C92-9442-BA58-0CF464E04C3D}" type="pres">
      <dgm:prSet presAssocID="{1A5253AD-878A-4C1A-826D-B9E298F77C96}" presName="FourConn_1-2" presStyleLbl="fgAccFollowNode1" presStyleIdx="0" presStyleCnt="3">
        <dgm:presLayoutVars>
          <dgm:bulletEnabled val="1"/>
        </dgm:presLayoutVars>
      </dgm:prSet>
      <dgm:spPr/>
    </dgm:pt>
    <dgm:pt modelId="{7E5E140A-4002-EC41-8DBD-064F5C10F1F7}" type="pres">
      <dgm:prSet presAssocID="{1A5253AD-878A-4C1A-826D-B9E298F77C96}" presName="FourConn_2-3" presStyleLbl="fgAccFollowNode1" presStyleIdx="1" presStyleCnt="3">
        <dgm:presLayoutVars>
          <dgm:bulletEnabled val="1"/>
        </dgm:presLayoutVars>
      </dgm:prSet>
      <dgm:spPr/>
    </dgm:pt>
    <dgm:pt modelId="{00182270-24A4-014F-B90C-5247DDC17CBD}" type="pres">
      <dgm:prSet presAssocID="{1A5253AD-878A-4C1A-826D-B9E298F77C96}" presName="FourConn_3-4" presStyleLbl="fgAccFollowNode1" presStyleIdx="2" presStyleCnt="3">
        <dgm:presLayoutVars>
          <dgm:bulletEnabled val="1"/>
        </dgm:presLayoutVars>
      </dgm:prSet>
      <dgm:spPr/>
    </dgm:pt>
    <dgm:pt modelId="{9E18F4C6-3FAB-7C40-8677-88A0E1681064}" type="pres">
      <dgm:prSet presAssocID="{1A5253AD-878A-4C1A-826D-B9E298F77C96}" presName="FourNodes_1_text" presStyleLbl="node1" presStyleIdx="3" presStyleCnt="4">
        <dgm:presLayoutVars>
          <dgm:bulletEnabled val="1"/>
        </dgm:presLayoutVars>
      </dgm:prSet>
      <dgm:spPr/>
    </dgm:pt>
    <dgm:pt modelId="{18A56605-37A2-C14F-9F73-3ED0DE8EE0B3}" type="pres">
      <dgm:prSet presAssocID="{1A5253AD-878A-4C1A-826D-B9E298F77C96}" presName="FourNodes_2_text" presStyleLbl="node1" presStyleIdx="3" presStyleCnt="4">
        <dgm:presLayoutVars>
          <dgm:bulletEnabled val="1"/>
        </dgm:presLayoutVars>
      </dgm:prSet>
      <dgm:spPr/>
    </dgm:pt>
    <dgm:pt modelId="{C5977E63-6B6D-3141-BD18-F5503A1D6185}" type="pres">
      <dgm:prSet presAssocID="{1A5253AD-878A-4C1A-826D-B9E298F77C96}" presName="FourNodes_3_text" presStyleLbl="node1" presStyleIdx="3" presStyleCnt="4">
        <dgm:presLayoutVars>
          <dgm:bulletEnabled val="1"/>
        </dgm:presLayoutVars>
      </dgm:prSet>
      <dgm:spPr/>
    </dgm:pt>
    <dgm:pt modelId="{8E8F04AE-1731-AF4B-8D20-8331F5C69A82}" type="pres">
      <dgm:prSet presAssocID="{1A5253AD-878A-4C1A-826D-B9E298F77C9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644510F-A37C-E146-B1B3-73C799CE5F87}" type="presOf" srcId="{387EC421-ABF9-401B-AA6E-502D62C5D2D7}" destId="{7E5E140A-4002-EC41-8DBD-064F5C10F1F7}" srcOrd="0" destOrd="0" presId="urn:microsoft.com/office/officeart/2005/8/layout/vProcess5"/>
    <dgm:cxn modelId="{BBD6942A-4E81-450F-B470-FED4CF109894}" srcId="{1A5253AD-878A-4C1A-826D-B9E298F77C96}" destId="{387A534E-4632-4B2D-83C5-45FDD5420950}" srcOrd="0" destOrd="0" parTransId="{A514F0F0-3C69-4518-8E25-DD525C56E860}" sibTransId="{FA4240B0-9DB0-4149-AD6F-12C159505564}"/>
    <dgm:cxn modelId="{1D647139-7731-C049-8AD0-2CDE0D5FD916}" type="presOf" srcId="{387A534E-4632-4B2D-83C5-45FDD5420950}" destId="{9E18F4C6-3FAB-7C40-8677-88A0E1681064}" srcOrd="1" destOrd="0" presId="urn:microsoft.com/office/officeart/2005/8/layout/vProcess5"/>
    <dgm:cxn modelId="{ACFC0161-2FDB-544C-B52A-B0A157B56662}" type="presOf" srcId="{1636454B-39C0-46C6-93CB-6D3419C78507}" destId="{8E8F04AE-1731-AF4B-8D20-8331F5C69A82}" srcOrd="1" destOrd="0" presId="urn:microsoft.com/office/officeart/2005/8/layout/vProcess5"/>
    <dgm:cxn modelId="{FFD12365-03C7-4B4F-ACA1-D66BF841DF1B}" type="presOf" srcId="{A1A1ABA3-28F0-4364-9D08-A890C356E337}" destId="{D95C96CF-9661-CE45-8B3B-BFF681C2C17B}" srcOrd="0" destOrd="0" presId="urn:microsoft.com/office/officeart/2005/8/layout/vProcess5"/>
    <dgm:cxn modelId="{D5AFEA55-69CA-B74C-8B17-DFB29F8D8FEF}" type="presOf" srcId="{1636454B-39C0-46C6-93CB-6D3419C78507}" destId="{DF6FCADE-1941-D84A-B6D3-1CF34C561294}" srcOrd="0" destOrd="0" presId="urn:microsoft.com/office/officeart/2005/8/layout/vProcess5"/>
    <dgm:cxn modelId="{7E0B6683-8F23-4CB4-8780-AB93B58248D9}" srcId="{1A5253AD-878A-4C1A-826D-B9E298F77C96}" destId="{1636454B-39C0-46C6-93CB-6D3419C78507}" srcOrd="3" destOrd="0" parTransId="{D22FB82F-D283-425C-8693-4FF4E918BDB4}" sibTransId="{39FF2F83-9EAF-48E9-8235-B5453EBFF582}"/>
    <dgm:cxn modelId="{8CC304A8-736D-C842-806C-B89689B94A91}" type="presOf" srcId="{FA4240B0-9DB0-4149-AD6F-12C159505564}" destId="{2F9F6F14-7C92-9442-BA58-0CF464E04C3D}" srcOrd="0" destOrd="0" presId="urn:microsoft.com/office/officeart/2005/8/layout/vProcess5"/>
    <dgm:cxn modelId="{8302F8B4-3256-4A60-84EA-C9D6221260B7}" srcId="{1A5253AD-878A-4C1A-826D-B9E298F77C96}" destId="{A1A1ABA3-28F0-4364-9D08-A890C356E337}" srcOrd="2" destOrd="0" parTransId="{AD73C483-5B9D-4F6A-8101-DA4923C47B49}" sibTransId="{85A67F45-F197-4989-B609-82506170E401}"/>
    <dgm:cxn modelId="{02897DBD-504A-1E44-B0CC-3FD7D4883C75}" type="presOf" srcId="{A1A1ABA3-28F0-4364-9D08-A890C356E337}" destId="{C5977E63-6B6D-3141-BD18-F5503A1D6185}" srcOrd="1" destOrd="0" presId="urn:microsoft.com/office/officeart/2005/8/layout/vProcess5"/>
    <dgm:cxn modelId="{A45271CE-0C98-EC46-94F4-8EE888ADF477}" type="presOf" srcId="{1A5253AD-878A-4C1A-826D-B9E298F77C96}" destId="{460BFBCB-F00F-7A40-917D-DB939B9DEEA4}" srcOrd="0" destOrd="0" presId="urn:microsoft.com/office/officeart/2005/8/layout/vProcess5"/>
    <dgm:cxn modelId="{D5DACCDE-107D-1E4C-BBDA-F41F56C1FCC2}" type="presOf" srcId="{387A534E-4632-4B2D-83C5-45FDD5420950}" destId="{4A40F230-BEF0-FA44-84A9-E3C480B3476F}" srcOrd="0" destOrd="0" presId="urn:microsoft.com/office/officeart/2005/8/layout/vProcess5"/>
    <dgm:cxn modelId="{7C14F7E1-A0E0-E04E-BE36-B0709AE5D8A2}" type="presOf" srcId="{85A67F45-F197-4989-B609-82506170E401}" destId="{00182270-24A4-014F-B90C-5247DDC17CBD}" srcOrd="0" destOrd="0" presId="urn:microsoft.com/office/officeart/2005/8/layout/vProcess5"/>
    <dgm:cxn modelId="{29EF48F2-860B-FA4C-B308-2D403F9EEECD}" type="presOf" srcId="{19E21392-980E-4CAF-9E41-3965D81CBFAE}" destId="{1CFA3536-4080-0942-B27D-00A6BDF2F685}" srcOrd="0" destOrd="0" presId="urn:microsoft.com/office/officeart/2005/8/layout/vProcess5"/>
    <dgm:cxn modelId="{045280F4-31F5-DA4F-845C-968DC9EEBBEA}" type="presOf" srcId="{19E21392-980E-4CAF-9E41-3965D81CBFAE}" destId="{18A56605-37A2-C14F-9F73-3ED0DE8EE0B3}" srcOrd="1" destOrd="0" presId="urn:microsoft.com/office/officeart/2005/8/layout/vProcess5"/>
    <dgm:cxn modelId="{ADDD97F5-059C-454F-8D45-EF49A096F562}" srcId="{1A5253AD-878A-4C1A-826D-B9E298F77C96}" destId="{19E21392-980E-4CAF-9E41-3965D81CBFAE}" srcOrd="1" destOrd="0" parTransId="{A08F167E-CFDC-459A-AB1E-3EC4F03A4BB1}" sibTransId="{387EC421-ABF9-401B-AA6E-502D62C5D2D7}"/>
    <dgm:cxn modelId="{C5863D4E-1DE2-5B40-AFFE-5A98E66B6610}" type="presParOf" srcId="{460BFBCB-F00F-7A40-917D-DB939B9DEEA4}" destId="{D2F5AE92-07E4-3C47-8ED2-8899C4122444}" srcOrd="0" destOrd="0" presId="urn:microsoft.com/office/officeart/2005/8/layout/vProcess5"/>
    <dgm:cxn modelId="{70DB9401-318A-B94F-9083-7D33E448DA57}" type="presParOf" srcId="{460BFBCB-F00F-7A40-917D-DB939B9DEEA4}" destId="{4A40F230-BEF0-FA44-84A9-E3C480B3476F}" srcOrd="1" destOrd="0" presId="urn:microsoft.com/office/officeart/2005/8/layout/vProcess5"/>
    <dgm:cxn modelId="{E776EB80-0675-2B44-A8F7-EC163F64DCED}" type="presParOf" srcId="{460BFBCB-F00F-7A40-917D-DB939B9DEEA4}" destId="{1CFA3536-4080-0942-B27D-00A6BDF2F685}" srcOrd="2" destOrd="0" presId="urn:microsoft.com/office/officeart/2005/8/layout/vProcess5"/>
    <dgm:cxn modelId="{F27F87B6-F3EE-2C48-B93E-53B9A1FF30DF}" type="presParOf" srcId="{460BFBCB-F00F-7A40-917D-DB939B9DEEA4}" destId="{D95C96CF-9661-CE45-8B3B-BFF681C2C17B}" srcOrd="3" destOrd="0" presId="urn:microsoft.com/office/officeart/2005/8/layout/vProcess5"/>
    <dgm:cxn modelId="{852B056B-189D-6F46-92BE-FA298D7622FF}" type="presParOf" srcId="{460BFBCB-F00F-7A40-917D-DB939B9DEEA4}" destId="{DF6FCADE-1941-D84A-B6D3-1CF34C561294}" srcOrd="4" destOrd="0" presId="urn:microsoft.com/office/officeart/2005/8/layout/vProcess5"/>
    <dgm:cxn modelId="{C5D7A585-99F9-7D4B-8013-D6C291EBBCBF}" type="presParOf" srcId="{460BFBCB-F00F-7A40-917D-DB939B9DEEA4}" destId="{2F9F6F14-7C92-9442-BA58-0CF464E04C3D}" srcOrd="5" destOrd="0" presId="urn:microsoft.com/office/officeart/2005/8/layout/vProcess5"/>
    <dgm:cxn modelId="{7A50677A-7CD4-8142-99BE-414643FC9487}" type="presParOf" srcId="{460BFBCB-F00F-7A40-917D-DB939B9DEEA4}" destId="{7E5E140A-4002-EC41-8DBD-064F5C10F1F7}" srcOrd="6" destOrd="0" presId="urn:microsoft.com/office/officeart/2005/8/layout/vProcess5"/>
    <dgm:cxn modelId="{FA4BD335-706A-774D-BB59-16BDD4A3D327}" type="presParOf" srcId="{460BFBCB-F00F-7A40-917D-DB939B9DEEA4}" destId="{00182270-24A4-014F-B90C-5247DDC17CBD}" srcOrd="7" destOrd="0" presId="urn:microsoft.com/office/officeart/2005/8/layout/vProcess5"/>
    <dgm:cxn modelId="{0F62B52F-EF03-F646-A648-FA74F914EC11}" type="presParOf" srcId="{460BFBCB-F00F-7A40-917D-DB939B9DEEA4}" destId="{9E18F4C6-3FAB-7C40-8677-88A0E1681064}" srcOrd="8" destOrd="0" presId="urn:microsoft.com/office/officeart/2005/8/layout/vProcess5"/>
    <dgm:cxn modelId="{588B0A6F-4E1C-D94D-AA50-3D5470CFF368}" type="presParOf" srcId="{460BFBCB-F00F-7A40-917D-DB939B9DEEA4}" destId="{18A56605-37A2-C14F-9F73-3ED0DE8EE0B3}" srcOrd="9" destOrd="0" presId="urn:microsoft.com/office/officeart/2005/8/layout/vProcess5"/>
    <dgm:cxn modelId="{F438DD99-7560-2749-9BEA-81DEAEB13513}" type="presParOf" srcId="{460BFBCB-F00F-7A40-917D-DB939B9DEEA4}" destId="{C5977E63-6B6D-3141-BD18-F5503A1D6185}" srcOrd="10" destOrd="0" presId="urn:microsoft.com/office/officeart/2005/8/layout/vProcess5"/>
    <dgm:cxn modelId="{3C041962-5EE0-DE41-BFDC-5344E684F257}" type="presParOf" srcId="{460BFBCB-F00F-7A40-917D-DB939B9DEEA4}" destId="{8E8F04AE-1731-AF4B-8D20-8331F5C69A8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EA0A71-D7E3-4C83-815B-D0D583261FED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51892FF-85E4-4A9A-8A12-001C40842467}">
      <dgm:prSet/>
      <dgm:spPr/>
      <dgm:t>
        <a:bodyPr/>
        <a:lstStyle/>
        <a:p>
          <a:r>
            <a:rPr lang="en-GB"/>
            <a:t>1.The station grill Christmas party menu 2019. Available at: </a:t>
          </a:r>
          <a:r>
            <a:rPr lang="en-US"/>
            <a:t>https://thestationgrill.co.uk/2019/09/04/christmas-parties-2019/the-station-grill-christmas-party-menu-2019/</a:t>
          </a:r>
        </a:p>
      </dgm:t>
    </dgm:pt>
    <dgm:pt modelId="{2334CC16-626A-4F3C-AD10-5A92BC011BD1}" type="parTrans" cxnId="{9FE9B4F8-30D9-438B-8054-69402BE8C185}">
      <dgm:prSet/>
      <dgm:spPr/>
      <dgm:t>
        <a:bodyPr/>
        <a:lstStyle/>
        <a:p>
          <a:endParaRPr lang="en-US"/>
        </a:p>
      </dgm:t>
    </dgm:pt>
    <dgm:pt modelId="{9EE938C9-4974-4A00-ADEE-E14CBB23D44B}" type="sibTrans" cxnId="{9FE9B4F8-30D9-438B-8054-69402BE8C185}">
      <dgm:prSet/>
      <dgm:spPr/>
      <dgm:t>
        <a:bodyPr/>
        <a:lstStyle/>
        <a:p>
          <a:endParaRPr lang="en-US"/>
        </a:p>
      </dgm:t>
    </dgm:pt>
    <dgm:pt modelId="{2E05AEB9-6BF7-458D-8B2E-EDEFD8ECDB11}">
      <dgm:prSet/>
      <dgm:spPr/>
      <dgm:t>
        <a:bodyPr/>
        <a:lstStyle/>
        <a:p>
          <a:r>
            <a:rPr lang="en-GB"/>
            <a:t>2. Demetris Taverna Christmas party menu. Available at: https://demetristaverna.co.uk/christmas-party-menu-2/</a:t>
          </a:r>
          <a:endParaRPr lang="en-US"/>
        </a:p>
      </dgm:t>
    </dgm:pt>
    <dgm:pt modelId="{4F368921-6B59-44CE-B13B-1548B2EC623F}" type="parTrans" cxnId="{763B9A31-10D4-4DD8-A952-C06986CE028C}">
      <dgm:prSet/>
      <dgm:spPr/>
      <dgm:t>
        <a:bodyPr/>
        <a:lstStyle/>
        <a:p>
          <a:endParaRPr lang="en-US"/>
        </a:p>
      </dgm:t>
    </dgm:pt>
    <dgm:pt modelId="{25FF53EE-0AD0-418D-A96E-C5B7E2A5A11C}" type="sibTrans" cxnId="{763B9A31-10D4-4DD8-A952-C06986CE028C}">
      <dgm:prSet/>
      <dgm:spPr/>
      <dgm:t>
        <a:bodyPr/>
        <a:lstStyle/>
        <a:p>
          <a:endParaRPr lang="en-US"/>
        </a:p>
      </dgm:t>
    </dgm:pt>
    <dgm:pt modelId="{F07D65B0-629A-4F7F-900A-E3C7E79E1FF2}">
      <dgm:prSet/>
      <dgm:spPr/>
      <dgm:t>
        <a:bodyPr/>
        <a:lstStyle/>
        <a:p>
          <a:r>
            <a:rPr lang="en-GB"/>
            <a:t>3.Christmas party night. Available at: https://visitlincscoast.co.uk/events/view/1358/christmas-party-night</a:t>
          </a:r>
          <a:endParaRPr lang="en-US"/>
        </a:p>
      </dgm:t>
    </dgm:pt>
    <dgm:pt modelId="{412153E8-A8CA-454B-9C63-F362440D7B82}" type="parTrans" cxnId="{412B2C3F-FCDC-4DBB-B2AD-EB75FFD32C3A}">
      <dgm:prSet/>
      <dgm:spPr/>
      <dgm:t>
        <a:bodyPr/>
        <a:lstStyle/>
        <a:p>
          <a:endParaRPr lang="en-US"/>
        </a:p>
      </dgm:t>
    </dgm:pt>
    <dgm:pt modelId="{569B89B3-0C19-4D91-8B52-31127DB98678}" type="sibTrans" cxnId="{412B2C3F-FCDC-4DBB-B2AD-EB75FFD32C3A}">
      <dgm:prSet/>
      <dgm:spPr/>
      <dgm:t>
        <a:bodyPr/>
        <a:lstStyle/>
        <a:p>
          <a:endParaRPr lang="en-US"/>
        </a:p>
      </dgm:t>
    </dgm:pt>
    <dgm:pt modelId="{193B218B-5DB4-4B8D-8812-F60E817D948C}">
      <dgm:prSet/>
      <dgm:spPr/>
      <dgm:t>
        <a:bodyPr/>
        <a:lstStyle/>
        <a:p>
          <a:r>
            <a:rPr lang="en-GB"/>
            <a:t>4.Christmas party menu. Available at : https://www.northpolegreenwich.co.uk/pages/christmas-menu</a:t>
          </a:r>
          <a:endParaRPr lang="en-US"/>
        </a:p>
      </dgm:t>
    </dgm:pt>
    <dgm:pt modelId="{EE3BE212-B503-45C0-8F5E-B6A5DA8CA479}" type="parTrans" cxnId="{3156801F-00F4-480C-958E-B7219E04B375}">
      <dgm:prSet/>
      <dgm:spPr/>
      <dgm:t>
        <a:bodyPr/>
        <a:lstStyle/>
        <a:p>
          <a:endParaRPr lang="en-US"/>
        </a:p>
      </dgm:t>
    </dgm:pt>
    <dgm:pt modelId="{7CFB27B3-E185-438F-9FD5-55DA5F05856D}" type="sibTrans" cxnId="{3156801F-00F4-480C-958E-B7219E04B375}">
      <dgm:prSet/>
      <dgm:spPr/>
      <dgm:t>
        <a:bodyPr/>
        <a:lstStyle/>
        <a:p>
          <a:endParaRPr lang="en-US"/>
        </a:p>
      </dgm:t>
    </dgm:pt>
    <dgm:pt modelId="{E64A8D88-9A56-A947-B7BA-2F341CDF6BC8}" type="pres">
      <dgm:prSet presAssocID="{6AEA0A71-D7E3-4C83-815B-D0D583261FED}" presName="vert0" presStyleCnt="0">
        <dgm:presLayoutVars>
          <dgm:dir/>
          <dgm:animOne val="branch"/>
          <dgm:animLvl val="lvl"/>
        </dgm:presLayoutVars>
      </dgm:prSet>
      <dgm:spPr/>
    </dgm:pt>
    <dgm:pt modelId="{63FA79E9-74EF-2E45-A2E9-784D5DD0D7D1}" type="pres">
      <dgm:prSet presAssocID="{851892FF-85E4-4A9A-8A12-001C40842467}" presName="thickLine" presStyleLbl="alignNode1" presStyleIdx="0" presStyleCnt="4"/>
      <dgm:spPr/>
    </dgm:pt>
    <dgm:pt modelId="{F6113445-AD51-CD4D-B76D-FDB365BE1F32}" type="pres">
      <dgm:prSet presAssocID="{851892FF-85E4-4A9A-8A12-001C40842467}" presName="horz1" presStyleCnt="0"/>
      <dgm:spPr/>
    </dgm:pt>
    <dgm:pt modelId="{A90EBC13-A56F-E74A-B7A6-6D31FA19C89A}" type="pres">
      <dgm:prSet presAssocID="{851892FF-85E4-4A9A-8A12-001C40842467}" presName="tx1" presStyleLbl="revTx" presStyleIdx="0" presStyleCnt="4"/>
      <dgm:spPr/>
    </dgm:pt>
    <dgm:pt modelId="{C6C36E37-D607-FE49-8CE6-BADB78D7E864}" type="pres">
      <dgm:prSet presAssocID="{851892FF-85E4-4A9A-8A12-001C40842467}" presName="vert1" presStyleCnt="0"/>
      <dgm:spPr/>
    </dgm:pt>
    <dgm:pt modelId="{623F2A3C-F6C5-1143-B20D-39200440A924}" type="pres">
      <dgm:prSet presAssocID="{2E05AEB9-6BF7-458D-8B2E-EDEFD8ECDB11}" presName="thickLine" presStyleLbl="alignNode1" presStyleIdx="1" presStyleCnt="4"/>
      <dgm:spPr/>
    </dgm:pt>
    <dgm:pt modelId="{B80D79FF-03A7-D448-A027-EC06A596EAB2}" type="pres">
      <dgm:prSet presAssocID="{2E05AEB9-6BF7-458D-8B2E-EDEFD8ECDB11}" presName="horz1" presStyleCnt="0"/>
      <dgm:spPr/>
    </dgm:pt>
    <dgm:pt modelId="{BD78EDFE-FCF9-6148-B7B7-D465C362C264}" type="pres">
      <dgm:prSet presAssocID="{2E05AEB9-6BF7-458D-8B2E-EDEFD8ECDB11}" presName="tx1" presStyleLbl="revTx" presStyleIdx="1" presStyleCnt="4"/>
      <dgm:spPr/>
    </dgm:pt>
    <dgm:pt modelId="{3C9C9C5B-53CC-8541-BEC9-8964A73EF9BE}" type="pres">
      <dgm:prSet presAssocID="{2E05AEB9-6BF7-458D-8B2E-EDEFD8ECDB11}" presName="vert1" presStyleCnt="0"/>
      <dgm:spPr/>
    </dgm:pt>
    <dgm:pt modelId="{F104DC63-84C3-BC4D-AB64-F39034C57801}" type="pres">
      <dgm:prSet presAssocID="{F07D65B0-629A-4F7F-900A-E3C7E79E1FF2}" presName="thickLine" presStyleLbl="alignNode1" presStyleIdx="2" presStyleCnt="4"/>
      <dgm:spPr/>
    </dgm:pt>
    <dgm:pt modelId="{DE1A3D82-FB0B-B44D-8E01-783B5554E298}" type="pres">
      <dgm:prSet presAssocID="{F07D65B0-629A-4F7F-900A-E3C7E79E1FF2}" presName="horz1" presStyleCnt="0"/>
      <dgm:spPr/>
    </dgm:pt>
    <dgm:pt modelId="{9BE05C71-6298-B64C-87CA-4396138FCC4F}" type="pres">
      <dgm:prSet presAssocID="{F07D65B0-629A-4F7F-900A-E3C7E79E1FF2}" presName="tx1" presStyleLbl="revTx" presStyleIdx="2" presStyleCnt="4"/>
      <dgm:spPr/>
    </dgm:pt>
    <dgm:pt modelId="{9A292FF7-015B-0E4E-BB17-A0CFA243340F}" type="pres">
      <dgm:prSet presAssocID="{F07D65B0-629A-4F7F-900A-E3C7E79E1FF2}" presName="vert1" presStyleCnt="0"/>
      <dgm:spPr/>
    </dgm:pt>
    <dgm:pt modelId="{C895319A-7B52-E242-B032-27746703CA0F}" type="pres">
      <dgm:prSet presAssocID="{193B218B-5DB4-4B8D-8812-F60E817D948C}" presName="thickLine" presStyleLbl="alignNode1" presStyleIdx="3" presStyleCnt="4"/>
      <dgm:spPr/>
    </dgm:pt>
    <dgm:pt modelId="{C64D33E2-44E8-2B40-9A9D-9D9BCA40E751}" type="pres">
      <dgm:prSet presAssocID="{193B218B-5DB4-4B8D-8812-F60E817D948C}" presName="horz1" presStyleCnt="0"/>
      <dgm:spPr/>
    </dgm:pt>
    <dgm:pt modelId="{AE929673-23FE-0F46-BA28-C2BC68B94B83}" type="pres">
      <dgm:prSet presAssocID="{193B218B-5DB4-4B8D-8812-F60E817D948C}" presName="tx1" presStyleLbl="revTx" presStyleIdx="3" presStyleCnt="4"/>
      <dgm:spPr/>
    </dgm:pt>
    <dgm:pt modelId="{22943545-C92A-4D49-AD3B-EBD5C74B0678}" type="pres">
      <dgm:prSet presAssocID="{193B218B-5DB4-4B8D-8812-F60E817D948C}" presName="vert1" presStyleCnt="0"/>
      <dgm:spPr/>
    </dgm:pt>
  </dgm:ptLst>
  <dgm:cxnLst>
    <dgm:cxn modelId="{DA9A9A1E-9ECD-AA49-B4CB-B09DEBBD7346}" type="presOf" srcId="{2E05AEB9-6BF7-458D-8B2E-EDEFD8ECDB11}" destId="{BD78EDFE-FCF9-6148-B7B7-D465C362C264}" srcOrd="0" destOrd="0" presId="urn:microsoft.com/office/officeart/2008/layout/LinedList"/>
    <dgm:cxn modelId="{3156801F-00F4-480C-958E-B7219E04B375}" srcId="{6AEA0A71-D7E3-4C83-815B-D0D583261FED}" destId="{193B218B-5DB4-4B8D-8812-F60E817D948C}" srcOrd="3" destOrd="0" parTransId="{EE3BE212-B503-45C0-8F5E-B6A5DA8CA479}" sibTransId="{7CFB27B3-E185-438F-9FD5-55DA5F05856D}"/>
    <dgm:cxn modelId="{763B9A31-10D4-4DD8-A952-C06986CE028C}" srcId="{6AEA0A71-D7E3-4C83-815B-D0D583261FED}" destId="{2E05AEB9-6BF7-458D-8B2E-EDEFD8ECDB11}" srcOrd="1" destOrd="0" parTransId="{4F368921-6B59-44CE-B13B-1548B2EC623F}" sibTransId="{25FF53EE-0AD0-418D-A96E-C5B7E2A5A11C}"/>
    <dgm:cxn modelId="{14084D35-F535-5941-8A05-843F77EB6559}" type="presOf" srcId="{193B218B-5DB4-4B8D-8812-F60E817D948C}" destId="{AE929673-23FE-0F46-BA28-C2BC68B94B83}" srcOrd="0" destOrd="0" presId="urn:microsoft.com/office/officeart/2008/layout/LinedList"/>
    <dgm:cxn modelId="{412B2C3F-FCDC-4DBB-B2AD-EB75FFD32C3A}" srcId="{6AEA0A71-D7E3-4C83-815B-D0D583261FED}" destId="{F07D65B0-629A-4F7F-900A-E3C7E79E1FF2}" srcOrd="2" destOrd="0" parTransId="{412153E8-A8CA-454B-9C63-F362440D7B82}" sibTransId="{569B89B3-0C19-4D91-8B52-31127DB98678}"/>
    <dgm:cxn modelId="{99847245-E14A-4441-81E6-BCB7C7FFE98C}" type="presOf" srcId="{F07D65B0-629A-4F7F-900A-E3C7E79E1FF2}" destId="{9BE05C71-6298-B64C-87CA-4396138FCC4F}" srcOrd="0" destOrd="0" presId="urn:microsoft.com/office/officeart/2008/layout/LinedList"/>
    <dgm:cxn modelId="{0579BB76-A32E-8642-8F9E-3229DE5E39E7}" type="presOf" srcId="{6AEA0A71-D7E3-4C83-815B-D0D583261FED}" destId="{E64A8D88-9A56-A947-B7BA-2F341CDF6BC8}" srcOrd="0" destOrd="0" presId="urn:microsoft.com/office/officeart/2008/layout/LinedList"/>
    <dgm:cxn modelId="{84FD2DF2-2B38-4C41-9EA5-A241BAE078A2}" type="presOf" srcId="{851892FF-85E4-4A9A-8A12-001C40842467}" destId="{A90EBC13-A56F-E74A-B7A6-6D31FA19C89A}" srcOrd="0" destOrd="0" presId="urn:microsoft.com/office/officeart/2008/layout/LinedList"/>
    <dgm:cxn modelId="{9FE9B4F8-30D9-438B-8054-69402BE8C185}" srcId="{6AEA0A71-D7E3-4C83-815B-D0D583261FED}" destId="{851892FF-85E4-4A9A-8A12-001C40842467}" srcOrd="0" destOrd="0" parTransId="{2334CC16-626A-4F3C-AD10-5A92BC011BD1}" sibTransId="{9EE938C9-4974-4A00-ADEE-E14CBB23D44B}"/>
    <dgm:cxn modelId="{8FBA1783-2D24-9248-B001-16C34B7D01A5}" type="presParOf" srcId="{E64A8D88-9A56-A947-B7BA-2F341CDF6BC8}" destId="{63FA79E9-74EF-2E45-A2E9-784D5DD0D7D1}" srcOrd="0" destOrd="0" presId="urn:microsoft.com/office/officeart/2008/layout/LinedList"/>
    <dgm:cxn modelId="{8E1AEEC7-F05D-1F4C-8D53-ED3438B23A21}" type="presParOf" srcId="{E64A8D88-9A56-A947-B7BA-2F341CDF6BC8}" destId="{F6113445-AD51-CD4D-B76D-FDB365BE1F32}" srcOrd="1" destOrd="0" presId="urn:microsoft.com/office/officeart/2008/layout/LinedList"/>
    <dgm:cxn modelId="{1CD17C7E-F865-234C-95C6-AA406A4270F2}" type="presParOf" srcId="{F6113445-AD51-CD4D-B76D-FDB365BE1F32}" destId="{A90EBC13-A56F-E74A-B7A6-6D31FA19C89A}" srcOrd="0" destOrd="0" presId="urn:microsoft.com/office/officeart/2008/layout/LinedList"/>
    <dgm:cxn modelId="{CBC67164-2311-5C41-A90C-32CB0C64402C}" type="presParOf" srcId="{F6113445-AD51-CD4D-B76D-FDB365BE1F32}" destId="{C6C36E37-D607-FE49-8CE6-BADB78D7E864}" srcOrd="1" destOrd="0" presId="urn:microsoft.com/office/officeart/2008/layout/LinedList"/>
    <dgm:cxn modelId="{B1001A59-15DD-7F45-99A2-EC873DECC971}" type="presParOf" srcId="{E64A8D88-9A56-A947-B7BA-2F341CDF6BC8}" destId="{623F2A3C-F6C5-1143-B20D-39200440A924}" srcOrd="2" destOrd="0" presId="urn:microsoft.com/office/officeart/2008/layout/LinedList"/>
    <dgm:cxn modelId="{15FD204D-0466-1745-B027-2DD8CE962599}" type="presParOf" srcId="{E64A8D88-9A56-A947-B7BA-2F341CDF6BC8}" destId="{B80D79FF-03A7-D448-A027-EC06A596EAB2}" srcOrd="3" destOrd="0" presId="urn:microsoft.com/office/officeart/2008/layout/LinedList"/>
    <dgm:cxn modelId="{5A03DD69-1340-294A-BBDB-2101D62E8128}" type="presParOf" srcId="{B80D79FF-03A7-D448-A027-EC06A596EAB2}" destId="{BD78EDFE-FCF9-6148-B7B7-D465C362C264}" srcOrd="0" destOrd="0" presId="urn:microsoft.com/office/officeart/2008/layout/LinedList"/>
    <dgm:cxn modelId="{2C5DB745-C4C5-2345-A003-37DFCE1CF3F6}" type="presParOf" srcId="{B80D79FF-03A7-D448-A027-EC06A596EAB2}" destId="{3C9C9C5B-53CC-8541-BEC9-8964A73EF9BE}" srcOrd="1" destOrd="0" presId="urn:microsoft.com/office/officeart/2008/layout/LinedList"/>
    <dgm:cxn modelId="{341D6F91-DEC2-654A-8C95-ACC54F13A44C}" type="presParOf" srcId="{E64A8D88-9A56-A947-B7BA-2F341CDF6BC8}" destId="{F104DC63-84C3-BC4D-AB64-F39034C57801}" srcOrd="4" destOrd="0" presId="urn:microsoft.com/office/officeart/2008/layout/LinedList"/>
    <dgm:cxn modelId="{E84E718C-C30D-F645-A85F-2890A37B666E}" type="presParOf" srcId="{E64A8D88-9A56-A947-B7BA-2F341CDF6BC8}" destId="{DE1A3D82-FB0B-B44D-8E01-783B5554E298}" srcOrd="5" destOrd="0" presId="urn:microsoft.com/office/officeart/2008/layout/LinedList"/>
    <dgm:cxn modelId="{E33E80F7-233B-AC46-95B4-6858659B5EF9}" type="presParOf" srcId="{DE1A3D82-FB0B-B44D-8E01-783B5554E298}" destId="{9BE05C71-6298-B64C-87CA-4396138FCC4F}" srcOrd="0" destOrd="0" presId="urn:microsoft.com/office/officeart/2008/layout/LinedList"/>
    <dgm:cxn modelId="{DEF6E753-C414-984F-A2AF-CDE0457409E0}" type="presParOf" srcId="{DE1A3D82-FB0B-B44D-8E01-783B5554E298}" destId="{9A292FF7-015B-0E4E-BB17-A0CFA243340F}" srcOrd="1" destOrd="0" presId="urn:microsoft.com/office/officeart/2008/layout/LinedList"/>
    <dgm:cxn modelId="{63D0E3C2-D0F5-7347-9DB2-750690BEBE08}" type="presParOf" srcId="{E64A8D88-9A56-A947-B7BA-2F341CDF6BC8}" destId="{C895319A-7B52-E242-B032-27746703CA0F}" srcOrd="6" destOrd="0" presId="urn:microsoft.com/office/officeart/2008/layout/LinedList"/>
    <dgm:cxn modelId="{4B3ADE2C-7EA1-1647-B21E-BFAFD9FCC3FC}" type="presParOf" srcId="{E64A8D88-9A56-A947-B7BA-2F341CDF6BC8}" destId="{C64D33E2-44E8-2B40-9A9D-9D9BCA40E751}" srcOrd="7" destOrd="0" presId="urn:microsoft.com/office/officeart/2008/layout/LinedList"/>
    <dgm:cxn modelId="{6DF5CF63-4CE3-1B4C-8A90-4E300AF6C848}" type="presParOf" srcId="{C64D33E2-44E8-2B40-9A9D-9D9BCA40E751}" destId="{AE929673-23FE-0F46-BA28-C2BC68B94B83}" srcOrd="0" destOrd="0" presId="urn:microsoft.com/office/officeart/2008/layout/LinedList"/>
    <dgm:cxn modelId="{78E971BC-4FF2-A54D-9BEA-A6A451298F57}" type="presParOf" srcId="{C64D33E2-44E8-2B40-9A9D-9D9BCA40E751}" destId="{22943545-C92A-4D49-AD3B-EBD5C74B067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40F230-BEF0-FA44-84A9-E3C480B3476F}">
      <dsp:nvSpPr>
        <dsp:cNvPr id="0" name=""/>
        <dsp:cNvSpPr/>
      </dsp:nvSpPr>
      <dsp:spPr>
        <a:xfrm>
          <a:off x="0" y="0"/>
          <a:ext cx="7924799" cy="7886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Student- IOAN BLEDEA</a:t>
          </a:r>
          <a:endParaRPr lang="en-US" sz="2900" kern="1200"/>
        </a:p>
      </dsp:txBody>
      <dsp:txXfrm>
        <a:off x="23099" y="23099"/>
        <a:ext cx="7007124" cy="742469"/>
      </dsp:txXfrm>
    </dsp:sp>
    <dsp:sp modelId="{1CFA3536-4080-0942-B27D-00A6BDF2F685}">
      <dsp:nvSpPr>
        <dsp:cNvPr id="0" name=""/>
        <dsp:cNvSpPr/>
      </dsp:nvSpPr>
      <dsp:spPr>
        <a:xfrm>
          <a:off x="663701" y="932061"/>
          <a:ext cx="7924799" cy="7886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89677"/>
                <a:satOff val="-10832"/>
                <a:lumOff val="-2157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-489677"/>
                <a:satOff val="-10832"/>
                <a:lumOff val="-2157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Student ID – 2126257</a:t>
          </a:r>
          <a:endParaRPr lang="en-US" sz="2900" kern="1200"/>
        </a:p>
      </dsp:txBody>
      <dsp:txXfrm>
        <a:off x="686800" y="955160"/>
        <a:ext cx="6702265" cy="742469"/>
      </dsp:txXfrm>
    </dsp:sp>
    <dsp:sp modelId="{D95C96CF-9661-CE45-8B3B-BFF681C2C17B}">
      <dsp:nvSpPr>
        <dsp:cNvPr id="0" name=""/>
        <dsp:cNvSpPr/>
      </dsp:nvSpPr>
      <dsp:spPr>
        <a:xfrm>
          <a:off x="1317497" y="1864122"/>
          <a:ext cx="7924799" cy="7886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79354"/>
                <a:satOff val="-21663"/>
                <a:lumOff val="-4313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-979354"/>
                <a:satOff val="-21663"/>
                <a:lumOff val="-4313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Food and beverage operations, BMIH4002</a:t>
          </a:r>
          <a:endParaRPr lang="en-US" sz="2900" kern="1200"/>
        </a:p>
      </dsp:txBody>
      <dsp:txXfrm>
        <a:off x="1340596" y="1887221"/>
        <a:ext cx="6712171" cy="742468"/>
      </dsp:txXfrm>
    </dsp:sp>
    <dsp:sp modelId="{DF6FCADE-1941-D84A-B6D3-1CF34C561294}">
      <dsp:nvSpPr>
        <dsp:cNvPr id="0" name=""/>
        <dsp:cNvSpPr/>
      </dsp:nvSpPr>
      <dsp:spPr>
        <a:xfrm>
          <a:off x="1981199" y="2796183"/>
          <a:ext cx="7924799" cy="7886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69031"/>
                <a:satOff val="-32495"/>
                <a:lumOff val="-647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-1469031"/>
                <a:satOff val="-32495"/>
                <a:lumOff val="-647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Lecturer- STEVE JONES</a:t>
          </a:r>
          <a:endParaRPr lang="en-US" sz="2900" kern="1200"/>
        </a:p>
      </dsp:txBody>
      <dsp:txXfrm>
        <a:off x="2004298" y="2819282"/>
        <a:ext cx="6702265" cy="742468"/>
      </dsp:txXfrm>
    </dsp:sp>
    <dsp:sp modelId="{2F9F6F14-7C92-9442-BA58-0CF464E04C3D}">
      <dsp:nvSpPr>
        <dsp:cNvPr id="0" name=""/>
        <dsp:cNvSpPr/>
      </dsp:nvSpPr>
      <dsp:spPr>
        <a:xfrm>
          <a:off x="7412165" y="604047"/>
          <a:ext cx="512633" cy="5126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527507" y="604047"/>
        <a:ext cx="281949" cy="385756"/>
      </dsp:txXfrm>
    </dsp:sp>
    <dsp:sp modelId="{7E5E140A-4002-EC41-8DBD-064F5C10F1F7}">
      <dsp:nvSpPr>
        <dsp:cNvPr id="0" name=""/>
        <dsp:cNvSpPr/>
      </dsp:nvSpPr>
      <dsp:spPr>
        <a:xfrm>
          <a:off x="8075867" y="1536108"/>
          <a:ext cx="512633" cy="5126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97868"/>
            <a:satOff val="-21282"/>
            <a:lumOff val="-1353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597868"/>
              <a:satOff val="-21282"/>
              <a:lumOff val="-135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191209" y="1536108"/>
        <a:ext cx="281949" cy="385756"/>
      </dsp:txXfrm>
    </dsp:sp>
    <dsp:sp modelId="{00182270-24A4-014F-B90C-5247DDC17CBD}">
      <dsp:nvSpPr>
        <dsp:cNvPr id="0" name=""/>
        <dsp:cNvSpPr/>
      </dsp:nvSpPr>
      <dsp:spPr>
        <a:xfrm>
          <a:off x="8729663" y="2468169"/>
          <a:ext cx="512633" cy="5126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195736"/>
            <a:satOff val="-42564"/>
            <a:lumOff val="-270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1195736"/>
              <a:satOff val="-42564"/>
              <a:lumOff val="-270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845005" y="2468169"/>
        <a:ext cx="281949" cy="385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FA79E9-74EF-2E45-A2E9-784D5DD0D7D1}">
      <dsp:nvSpPr>
        <dsp:cNvPr id="0" name=""/>
        <dsp:cNvSpPr/>
      </dsp:nvSpPr>
      <dsp:spPr>
        <a:xfrm>
          <a:off x="0" y="0"/>
          <a:ext cx="9905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0EBC13-A56F-E74A-B7A6-6D31FA19C89A}">
      <dsp:nvSpPr>
        <dsp:cNvPr id="0" name=""/>
        <dsp:cNvSpPr/>
      </dsp:nvSpPr>
      <dsp:spPr>
        <a:xfrm>
          <a:off x="0" y="0"/>
          <a:ext cx="9905999" cy="896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1.The station grill Christmas party menu 2019. Available at: </a:t>
          </a:r>
          <a:r>
            <a:rPr lang="en-US" sz="1900" kern="1200"/>
            <a:t>https://thestationgrill.co.uk/2019/09/04/christmas-parties-2019/the-station-grill-christmas-party-menu-2019/</a:t>
          </a:r>
        </a:p>
      </dsp:txBody>
      <dsp:txXfrm>
        <a:off x="0" y="0"/>
        <a:ext cx="9905999" cy="896212"/>
      </dsp:txXfrm>
    </dsp:sp>
    <dsp:sp modelId="{623F2A3C-F6C5-1143-B20D-39200440A924}">
      <dsp:nvSpPr>
        <dsp:cNvPr id="0" name=""/>
        <dsp:cNvSpPr/>
      </dsp:nvSpPr>
      <dsp:spPr>
        <a:xfrm>
          <a:off x="0" y="896212"/>
          <a:ext cx="9905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78EDFE-FCF9-6148-B7B7-D465C362C264}">
      <dsp:nvSpPr>
        <dsp:cNvPr id="0" name=""/>
        <dsp:cNvSpPr/>
      </dsp:nvSpPr>
      <dsp:spPr>
        <a:xfrm>
          <a:off x="0" y="896212"/>
          <a:ext cx="9905999" cy="896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Demetris Taverna Christmas party menu. Available at: https://demetristaverna.co.uk/christmas-party-menu-2/</a:t>
          </a:r>
          <a:endParaRPr lang="en-US" sz="1900" kern="1200"/>
        </a:p>
      </dsp:txBody>
      <dsp:txXfrm>
        <a:off x="0" y="896212"/>
        <a:ext cx="9905999" cy="896212"/>
      </dsp:txXfrm>
    </dsp:sp>
    <dsp:sp modelId="{F104DC63-84C3-BC4D-AB64-F39034C57801}">
      <dsp:nvSpPr>
        <dsp:cNvPr id="0" name=""/>
        <dsp:cNvSpPr/>
      </dsp:nvSpPr>
      <dsp:spPr>
        <a:xfrm>
          <a:off x="0" y="1792424"/>
          <a:ext cx="9905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E05C71-6298-B64C-87CA-4396138FCC4F}">
      <dsp:nvSpPr>
        <dsp:cNvPr id="0" name=""/>
        <dsp:cNvSpPr/>
      </dsp:nvSpPr>
      <dsp:spPr>
        <a:xfrm>
          <a:off x="0" y="1792424"/>
          <a:ext cx="9905999" cy="896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3.Christmas party night. Available at: https://visitlincscoast.co.uk/events/view/1358/christmas-party-night</a:t>
          </a:r>
          <a:endParaRPr lang="en-US" sz="1900" kern="1200"/>
        </a:p>
      </dsp:txBody>
      <dsp:txXfrm>
        <a:off x="0" y="1792424"/>
        <a:ext cx="9905999" cy="896212"/>
      </dsp:txXfrm>
    </dsp:sp>
    <dsp:sp modelId="{C895319A-7B52-E242-B032-27746703CA0F}">
      <dsp:nvSpPr>
        <dsp:cNvPr id="0" name=""/>
        <dsp:cNvSpPr/>
      </dsp:nvSpPr>
      <dsp:spPr>
        <a:xfrm>
          <a:off x="0" y="2688637"/>
          <a:ext cx="990599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929673-23FE-0F46-BA28-C2BC68B94B83}">
      <dsp:nvSpPr>
        <dsp:cNvPr id="0" name=""/>
        <dsp:cNvSpPr/>
      </dsp:nvSpPr>
      <dsp:spPr>
        <a:xfrm>
          <a:off x="0" y="2688637"/>
          <a:ext cx="9905999" cy="896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4.Christmas party menu. Available at : https://www.northpolegreenwich.co.uk/pages/christmas-menu</a:t>
          </a:r>
          <a:endParaRPr lang="en-US" sz="1900" kern="1200"/>
        </a:p>
      </dsp:txBody>
      <dsp:txXfrm>
        <a:off x="0" y="2688637"/>
        <a:ext cx="9905999" cy="8962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7821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9900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462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990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16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652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374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618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327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20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1415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71489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5896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6147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4439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1666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218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2654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83D308C-0401-5B4A-A39D-44A7287BE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Autofit/>
          </a:bodyPr>
          <a:lstStyle/>
          <a:p>
            <a:r>
              <a:rPr lang="en-GB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Christmas party menu- Trinity hotel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6F3DB614-6ECA-E9A8-15AC-F08826BA83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4405914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0951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F5093-D421-AE44-B158-19E2BB74F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41768"/>
            <a:ext cx="9905998" cy="921488"/>
          </a:xfrm>
        </p:spPr>
        <p:txBody>
          <a:bodyPr/>
          <a:lstStyle/>
          <a:p>
            <a:r>
              <a:rPr lang="en-GB" sz="3600"/>
              <a:t>     Trinity hotel – Christmas party menu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787CF-FF7B-584E-9D5D-A32169082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063256"/>
            <a:ext cx="9905999" cy="551120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                                         _______</a:t>
            </a:r>
            <a:r>
              <a:rPr lang="en-GB" sz="3200"/>
              <a:t>STARTERS</a:t>
            </a:r>
            <a:r>
              <a:rPr lang="en-GB"/>
              <a:t>________</a:t>
            </a:r>
          </a:p>
          <a:p>
            <a:pPr marL="0" indent="0">
              <a:buNone/>
            </a:pPr>
            <a:r>
              <a:rPr lang="en-GB" sz="280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        </a:t>
            </a:r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Smoked Salmon</a:t>
            </a:r>
          </a:p>
          <a:p>
            <a:pPr marL="0" indent="0">
              <a:buNone/>
            </a:pPr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                                           Pork Liver Pâté</a:t>
            </a:r>
          </a:p>
          <a:p>
            <a:pPr marL="0" indent="0">
              <a:buNone/>
            </a:pPr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                                       Mushroom Cream Soup</a:t>
            </a:r>
          </a:p>
          <a:p>
            <a:pPr marL="0" indent="0">
              <a:buNone/>
            </a:pPr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</a:p>
          <a:p>
            <a:pPr marL="0" indent="0">
              <a:buNone/>
            </a:pPr>
            <a:r>
              <a:rPr lang="en-GB" sz="280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________ </a:t>
            </a:r>
            <a:r>
              <a:rPr lang="en-GB" sz="3200"/>
              <a:t>MAINS</a:t>
            </a:r>
            <a:r>
              <a:rPr lang="en-GB" sz="2800"/>
              <a:t>________</a:t>
            </a:r>
          </a:p>
          <a:p>
            <a:pPr marL="0" indent="0">
              <a:buNone/>
            </a:pPr>
            <a:r>
              <a:rPr lang="en-GB" sz="2800"/>
              <a:t>                                        </a:t>
            </a:r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Traditional Roast Turkey</a:t>
            </a:r>
          </a:p>
          <a:p>
            <a:pPr marL="0" indent="0">
              <a:buNone/>
            </a:pPr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                                   (</a:t>
            </a:r>
            <a:r>
              <a:rPr lang="en-GB" i="1">
                <a:solidFill>
                  <a:schemeClr val="tx2">
                    <a:lumMod val="75000"/>
                  </a:schemeClr>
                </a:solidFill>
              </a:rPr>
              <a:t>served with potatoes and vegetables)</a:t>
            </a:r>
          </a:p>
          <a:p>
            <a:pPr marL="0" indent="0">
              <a:buNone/>
            </a:pPr>
            <a:r>
              <a:rPr lang="en-GB" i="1">
                <a:solidFill>
                  <a:schemeClr val="tx2">
                    <a:lumMod val="75000"/>
                  </a:schemeClr>
                </a:solidFill>
              </a:rPr>
              <a:t>                                                    </a:t>
            </a:r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Roasted Pork Loin</a:t>
            </a:r>
          </a:p>
          <a:p>
            <a:pPr marL="0" indent="0">
              <a:buNone/>
            </a:pPr>
            <a:r>
              <a:rPr lang="en-GB" i="1">
                <a:solidFill>
                  <a:schemeClr val="tx2">
                    <a:lumMod val="75000"/>
                  </a:schemeClr>
                </a:solidFill>
              </a:rPr>
              <a:t>                                    (served with red cabbage and quince puree)</a:t>
            </a:r>
          </a:p>
          <a:p>
            <a:pPr marL="0" indent="0">
              <a:buNone/>
            </a:pPr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                                        Stuffed Roast Leg of Lamb</a:t>
            </a:r>
          </a:p>
          <a:p>
            <a:pPr marL="0" indent="0">
              <a:buNone/>
            </a:pPr>
            <a:r>
              <a:rPr lang="en-GB" sz="2800">
                <a:solidFill>
                  <a:schemeClr val="tx2">
                    <a:lumMod val="75000"/>
                  </a:schemeClr>
                </a:solidFill>
              </a:rPr>
              <a:t>                                      </a:t>
            </a:r>
            <a:r>
              <a:rPr lang="en-GB" sz="2800" i="1">
                <a:solidFill>
                  <a:schemeClr val="tx2">
                    <a:lumMod val="75000"/>
                  </a:schemeClr>
                </a:solidFill>
              </a:rPr>
              <a:t>(</a:t>
            </a:r>
            <a:r>
              <a:rPr lang="en-GB" i="1">
                <a:solidFill>
                  <a:schemeClr val="tx2">
                    <a:lumMod val="75000"/>
                  </a:schemeClr>
                </a:solidFill>
              </a:rPr>
              <a:t>served with rice and vegetables</a:t>
            </a:r>
            <a:r>
              <a:rPr lang="en-GB" sz="2800" i="1">
                <a:solidFill>
                  <a:schemeClr val="tx2">
                    <a:lumMod val="75000"/>
                  </a:schemeClr>
                </a:solidFill>
              </a:rPr>
              <a:t>)</a:t>
            </a:r>
            <a:endParaRPr lang="en-US" sz="280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1457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FE853-6FB7-2E45-909F-3452FEF24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336698"/>
            <a:ext cx="9905999" cy="629093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/>
              <a:t>                      _______DESSERTS________</a:t>
            </a:r>
          </a:p>
          <a:p>
            <a:pPr marL="0" indent="0">
              <a:buNone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                                Raspberry and Blueberry Cheesecake</a:t>
            </a:r>
          </a:p>
          <a:p>
            <a:pPr marL="0" indent="0">
              <a:buNone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                                              Pumpkin  Cake</a:t>
            </a:r>
          </a:p>
          <a:p>
            <a:pPr marL="0" indent="0">
              <a:buNone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                                        Pear and Almond Tarts</a:t>
            </a:r>
          </a:p>
          <a:p>
            <a:pPr marL="0" indent="0">
              <a:buNone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                                               Tiramisu cake</a:t>
            </a:r>
          </a:p>
          <a:p>
            <a:pPr marL="0" indent="0">
              <a:buNone/>
            </a:pPr>
            <a:r>
              <a:rPr lang="en-GB" sz="3200">
                <a:solidFill>
                  <a:schemeClr val="tx2">
                    <a:lumMod val="75000"/>
                  </a:schemeClr>
                </a:solidFill>
              </a:rPr>
              <a:t>                       </a:t>
            </a:r>
            <a:r>
              <a:rPr lang="en-GB" sz="3200"/>
              <a:t>_______DRINKS_______</a:t>
            </a:r>
          </a:p>
          <a:p>
            <a:pPr marL="0" indent="0">
              <a:buNone/>
            </a:pPr>
            <a:endParaRPr lang="en-GB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                                   Red Martini, vermouth, 50 ml</a:t>
            </a:r>
          </a:p>
          <a:p>
            <a:pPr marL="0" indent="0">
              <a:buNone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                                   Jack Daniels ,whiskey, 50 ml</a:t>
            </a:r>
          </a:p>
          <a:p>
            <a:pPr marL="0" indent="0">
              <a:buNone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                                     Hennessy, cognac, 50 ml</a:t>
            </a:r>
          </a:p>
          <a:p>
            <a:pPr marL="0" indent="0">
              <a:buNone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                                 Château Merlot 2020, red wine, 75 cl</a:t>
            </a:r>
          </a:p>
          <a:p>
            <a:pPr marL="0" indent="0">
              <a:buNone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                                    Estate 2019, Chardonnay, 75 cl</a:t>
            </a:r>
          </a:p>
          <a:p>
            <a:pPr marL="0" indent="0">
              <a:buNone/>
            </a:pPr>
            <a:r>
              <a:rPr lang="en-GB" sz="3500">
                <a:solidFill>
                  <a:schemeClr val="bg2">
                    <a:lumMod val="75000"/>
                  </a:schemeClr>
                </a:solidFill>
              </a:rPr>
              <a:t>                                                      </a:t>
            </a:r>
            <a:r>
              <a:rPr lang="en-GB" sz="3500">
                <a:solidFill>
                  <a:srgbClr val="FFFF00"/>
                </a:solidFill>
              </a:rPr>
              <a:t>3 Courses +Drinks 40 £ </a:t>
            </a:r>
          </a:p>
          <a:p>
            <a:pPr marL="0" indent="0">
              <a:buNone/>
            </a:pPr>
            <a:endParaRPr lang="en-US" sz="350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845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03F345-1FC8-7941-B510-DD79E7A27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  <a:endParaRPr lang="en-US"/>
          </a:p>
        </p:txBody>
      </p:sp>
      <p:graphicFrame>
        <p:nvGraphicFramePr>
          <p:cNvPr id="53" name="Content Placeholder 2">
            <a:extLst>
              <a:ext uri="{FF2B5EF4-FFF2-40B4-BE49-F238E27FC236}">
                <a16:creationId xmlns:a16="http://schemas.microsoft.com/office/drawing/2014/main" id="{BFCBECCE-7635-6020-EE20-395505ACC6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9850384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42608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Circuit</vt:lpstr>
      <vt:lpstr>Christmas party menu- Trinity hotel</vt:lpstr>
      <vt:lpstr>     Trinity hotel – Christmas party menu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Workplace Skills - Legal Issues within the hotel industry</dc:title>
  <dc:creator>Ioan Bledea</dc:creator>
  <cp:lastModifiedBy>Ioan Bledea</cp:lastModifiedBy>
  <cp:revision>26</cp:revision>
  <dcterms:created xsi:type="dcterms:W3CDTF">2022-06-16T21:42:20Z</dcterms:created>
  <dcterms:modified xsi:type="dcterms:W3CDTF">2022-11-15T22:45:14Z</dcterms:modified>
</cp:coreProperties>
</file>