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56" autoAdjust="0"/>
    <p:restoredTop sz="94660"/>
  </p:normalViewPr>
  <p:slideViewPr>
    <p:cSldViewPr snapToGrid="0">
      <p:cViewPr>
        <p:scale>
          <a:sx n="43" d="100"/>
          <a:sy n="43" d="100"/>
        </p:scale>
        <p:origin x="600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July 10,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606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July 10,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756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6768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31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Sunday, July 10, 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927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244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745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105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943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023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Sunday, July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013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July 10,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346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E0AC2-0C27-A39C-7AE2-1537422CA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5" y="662400"/>
            <a:ext cx="11293200" cy="1000800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Problem solving and decision making BMSW4004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1B6307-9847-024C-95DB-11AD996254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5" y="1652400"/>
            <a:ext cx="11293200" cy="984885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6400" dirty="0"/>
              <a:t>Calah Riley-Lamb, 2121869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Stack of white triangles to create 3D square shapes">
            <a:extLst>
              <a:ext uri="{FF2B5EF4-FFF2-40B4-BE49-F238E27FC236}">
                <a16:creationId xmlns:a16="http://schemas.microsoft.com/office/drawing/2014/main" id="{C011ADD3-7961-4B91-616B-284FE0E571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099" b="38700"/>
          <a:stretch/>
        </p:blipFill>
        <p:spPr>
          <a:xfrm>
            <a:off x="20" y="2959198"/>
            <a:ext cx="12191980" cy="389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126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BE786-BDEE-F37D-624D-6AA4B6B66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researched-informed discussion on the nature and impact of the complex problem on employees and their organisations.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BD252-5539-30C7-5D53-BC9444722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understaffed within the NHS and in care homes. </a:t>
            </a:r>
          </a:p>
          <a:p>
            <a:r>
              <a:rPr lang="en-GB" dirty="0"/>
              <a:t>Having to be able to be vaccinated to work in care homes, pressuring people to make a decision that they may not want to make to keep their house running. </a:t>
            </a:r>
          </a:p>
          <a:p>
            <a:r>
              <a:rPr lang="en-GB" dirty="0"/>
              <a:t>Being under experienced going in high professions.   </a:t>
            </a:r>
          </a:p>
          <a:p>
            <a:r>
              <a:rPr lang="en-GB" dirty="0"/>
              <a:t>By continuing to have staff shortages the waiting list for the care industry could continue to grow. </a:t>
            </a:r>
          </a:p>
          <a:p>
            <a:r>
              <a:rPr lang="en-GB" dirty="0" err="1"/>
              <a:t>Nhs</a:t>
            </a:r>
            <a:r>
              <a:rPr lang="en-GB" dirty="0"/>
              <a:t> removing the </a:t>
            </a:r>
            <a:r>
              <a:rPr lang="en-GB" dirty="0" err="1"/>
              <a:t>nhs</a:t>
            </a:r>
            <a:r>
              <a:rPr lang="en-GB" dirty="0"/>
              <a:t> bursary for students in 2017 August </a:t>
            </a:r>
          </a:p>
          <a:p>
            <a:r>
              <a:rPr lang="en-GB" dirty="0"/>
              <a:t>Brexit has caused additional risks in medium and short term, health visitors &amp; nurses left their role as they was apart of the EU group. </a:t>
            </a:r>
          </a:p>
        </p:txBody>
      </p:sp>
    </p:spTree>
    <p:extLst>
      <p:ext uri="{BB962C8B-B14F-4D97-AF65-F5344CB8AC3E}">
        <p14:creationId xmlns:p14="http://schemas.microsoft.com/office/powerpoint/2010/main" val="886305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A8178-E3EB-04CD-60E0-E3503C92B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PESTLE analysis of the macro-environmental factors contributing to the complex problem.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196E9-786C-AB01-6FD4-2DEAB4FDD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 41,000 nurse vacancies, problems with medicine some within specialties and geographical areas. </a:t>
            </a:r>
          </a:p>
          <a:p>
            <a:r>
              <a:rPr lang="en-GB" dirty="0"/>
              <a:t>Extending beyond NHS trusts with serious staffing issues in general practices. </a:t>
            </a:r>
          </a:p>
          <a:p>
            <a:r>
              <a:rPr lang="en-GB" dirty="0"/>
              <a:t>There are 1.1 million FTE jobs in adult social care and continuing to rise. </a:t>
            </a:r>
          </a:p>
          <a:p>
            <a:r>
              <a:rPr lang="en-GB" dirty="0"/>
              <a:t>Bringing back the nursing bursary  scheme where the coast of studies were covered by the NHS to create more staff </a:t>
            </a:r>
          </a:p>
          <a:p>
            <a:r>
              <a:rPr lang="en-GB" dirty="0"/>
              <a:t>Creating more pathways into the NHS such as apprentice/traineeships.  </a:t>
            </a:r>
          </a:p>
          <a:p>
            <a:r>
              <a:rPr lang="en-GB" dirty="0"/>
              <a:t>The coast of living has risen recently, creating pathways means more employment and lower the amount of job vacancies.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230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EA092-4957-D9FE-AB39-A2DB76527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GB" sz="3500" dirty="0"/>
              <a:t>A research informed cause and effect analysis, using Fishbone Diagram, of the complex problem. </a:t>
            </a:r>
          </a:p>
        </p:txBody>
      </p:sp>
      <p:cxnSp>
        <p:nvCxnSpPr>
          <p:cNvPr id="17" name="Straight Connector 13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Graphical user interface, diagram, application&#10;&#10;Description automatically generated">
            <a:extLst>
              <a:ext uri="{FF2B5EF4-FFF2-40B4-BE49-F238E27FC236}">
                <a16:creationId xmlns:a16="http://schemas.microsoft.com/office/drawing/2014/main" id="{C550E4A0-C88E-C010-6C4B-1EA6E7E17F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07" t="19296" r="22100" b="7601"/>
          <a:stretch/>
        </p:blipFill>
        <p:spPr>
          <a:xfrm>
            <a:off x="1470210" y="1609200"/>
            <a:ext cx="8821271" cy="516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065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0DFED-A907-D1F6-4426-A177F3624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evaluation of alternative solutions to staff shortage with an aim of choosing the most appropriate solution among these alternatives.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B441E-41CB-A804-8E49-74E9C4B7E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Higher pension and lower the age3 of retirement, less working hours, more support for </a:t>
            </a:r>
            <a:r>
              <a:rPr lang="en-GB" dirty="0" err="1"/>
              <a:t>nhs</a:t>
            </a:r>
            <a:r>
              <a:rPr lang="en-GB" dirty="0"/>
              <a:t> staff with mental health and incentives (apart from having the </a:t>
            </a:r>
            <a:r>
              <a:rPr lang="en-GB" dirty="0" err="1"/>
              <a:t>nhs</a:t>
            </a:r>
            <a:r>
              <a:rPr lang="en-GB" dirty="0"/>
              <a:t> discount), having more funding for </a:t>
            </a:r>
            <a:r>
              <a:rPr lang="en-GB" dirty="0" err="1"/>
              <a:t>nhs</a:t>
            </a:r>
            <a:r>
              <a:rPr lang="en-GB" dirty="0"/>
              <a:t> </a:t>
            </a:r>
          </a:p>
          <a:p>
            <a:r>
              <a:rPr lang="en-GB" dirty="0"/>
              <a:t>Kickstart scheme, bring it back as it helps employment rates go up </a:t>
            </a:r>
          </a:p>
          <a:p>
            <a:r>
              <a:rPr lang="en-GB" dirty="0"/>
              <a:t>Bringing back the </a:t>
            </a:r>
            <a:r>
              <a:rPr lang="en-GB" dirty="0" err="1"/>
              <a:t>nhs</a:t>
            </a:r>
            <a:r>
              <a:rPr lang="en-GB" dirty="0"/>
              <a:t> student bursary, yr11,s having the option to do something in the </a:t>
            </a:r>
            <a:r>
              <a:rPr lang="en-GB" dirty="0" err="1"/>
              <a:t>nhs</a:t>
            </a:r>
            <a:r>
              <a:rPr lang="en-GB" dirty="0"/>
              <a:t> because they have the option to go to college one day a week to go a train, this gives more work experience opportunities  </a:t>
            </a:r>
          </a:p>
          <a:p>
            <a:r>
              <a:rPr lang="en-GB" dirty="0"/>
              <a:t>Fuel allowance/work cars for care workers to get to multiple clients and not be out of pocket </a:t>
            </a:r>
          </a:p>
          <a:p>
            <a:r>
              <a:rPr lang="en-GB" dirty="0"/>
              <a:t>NHS workshops to encourage people to study, higher wages </a:t>
            </a:r>
          </a:p>
          <a:p>
            <a:r>
              <a:rPr lang="en-GB" dirty="0"/>
              <a:t>Improve communication between NHS providers(IT)  </a:t>
            </a:r>
          </a:p>
        </p:txBody>
      </p:sp>
    </p:spTree>
    <p:extLst>
      <p:ext uri="{BB962C8B-B14F-4D97-AF65-F5344CB8AC3E}">
        <p14:creationId xmlns:p14="http://schemas.microsoft.com/office/powerpoint/2010/main" val="1337190897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3">
      <a:majorFont>
        <a:latin typeface="Source Sans Pro Light"/>
        <a:ea typeface=""/>
        <a:cs typeface=""/>
      </a:majorFont>
      <a:minorFont>
        <a:latin typeface="Source Sans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b25485df432a91bc2c0dc1be26550ee4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ef33d89f03a05eb99fb1177fb3a51891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E65AEC5-AB01-4E17-AC6C-56AC5317EC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C6B56FB-0555-4A30-97C6-A978587C56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BFB496-EF72-43F9-9CFD-151FE1D89885}">
  <ds:schemaRefs>
    <ds:schemaRef ds:uri="http://purl.org/dc/terms/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0e7fbce4-8ae7-4085-8b0a-9efa4c7cae6d"/>
    <ds:schemaRef ds:uri="4eb0a523-77d0-454a-93a8-50ca111d3c44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964</TotalTime>
  <Words>410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 Light</vt:lpstr>
      <vt:lpstr>Source Sans Pro</vt:lpstr>
      <vt:lpstr>Source Sans Pro Light</vt:lpstr>
      <vt:lpstr>ThinLineVTI</vt:lpstr>
      <vt:lpstr>Problem solving and decision making BMSW4004</vt:lpstr>
      <vt:lpstr>A researched-informed discussion on the nature and impact of the complex problem on employees and their organisations.   </vt:lpstr>
      <vt:lpstr>A PESTLE analysis of the macro-environmental factors contributing to the complex problem. </vt:lpstr>
      <vt:lpstr>A research informed cause and effect analysis, using Fishbone Diagram, of the complex problem. </vt:lpstr>
      <vt:lpstr>An evaluation of alternative solutions to staff shortage with an aim of choosing the most appropriate solution among these alternatives.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Calah Riley-Lamb (2121869)</dc:creator>
  <cp:lastModifiedBy>Calah Riley-Lamb (2121869)</cp:lastModifiedBy>
  <cp:revision>3</cp:revision>
  <dcterms:created xsi:type="dcterms:W3CDTF">2022-07-09T10:42:51Z</dcterms:created>
  <dcterms:modified xsi:type="dcterms:W3CDTF">2022-07-10T12:18:46Z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