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03930-DD22-4197-A60A-D7C1D94B72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974C8C-82F5-4FA9-9ADE-6071746C7D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759BA-9910-4095-B610-2D179F15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E34AB-A2DF-4295-BC00-CA8068424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417E7-A4D0-4591-85F8-6921BE9EC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23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C5F69-858A-4FBD-AE75-56E171025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62AA5-C98E-494D-A781-5E6A92C7E4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3DDBC-ABE7-400A-9D18-4D26EC77C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F0689-5BBE-4065-BB5D-E6ABEB3C7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2E134-07DA-42AF-9242-0125A0521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5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82A43-6084-420D-9098-F4F39E2B7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820D87-3E1D-4551-9B2E-A47C47F5C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C1F04-F0A2-42B8-AB46-007051358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43F88-6243-4209-AE05-E5329E59D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C70E8-74BB-4D08-B169-27B65EBCA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38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9DA77-E8B8-4759-810C-81305AB2F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32B29-B77A-4F92-8269-D97E1B27B9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F28757-201F-4961-B5C8-03384E4048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0CD449-0F02-49E1-9953-D6190F15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21E2F1-BE7E-4DE4-B629-4FE1E0869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71679B-9197-4265-BD96-C3CAEDE06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702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FE6B1-1033-480A-A939-E90152771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85D5CE-4709-47DD-BFFF-6DAC51E023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F969F-A069-4CC3-9FF7-A77AA4CF4C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945C47-A8E9-4ECE-993D-8028374A47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974C40-A287-444C-94F0-DC876B04AF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59D443-901B-4BD6-8B66-967E466F7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20F0FE-E17B-453E-93B2-A4944B378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12CC3F-964C-4AA9-AE19-867BB6213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592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EC92-8426-4068-92DE-E562396E5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173CC7-5842-44C1-B805-D32AC7B8F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DAE1C4-2CAE-4F62-82B2-549F782F1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BB92C0-B459-4D88-88F4-331661DA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14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BDC2D2-4911-4661-AA39-9EDB39168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60B549-A76B-480B-B44E-DC1E1912F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1AAF5C-83A7-44F3-B165-1248455A4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101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FFE5-F624-4E3A-9365-A34BAD94C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A8E56-ABB3-4F24-9B7B-EE541F1FD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691F3A-3573-4309-B459-3F56784FDE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2CF70-CBB5-49BD-B1E3-649255BC8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19113A-8A25-4CDA-819F-D3BA5A33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1E31F-9BC8-459F-9AC6-5A45C5CC1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2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4B36E-5EE7-45B2-97A3-C35BECC33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382DBD-5423-4DCE-91A2-03DF35B178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1AE5C-B204-4DE1-A42D-2BC55273A7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8B7FF-BA3D-4E9E-92E7-87E8F4244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37E409-281B-48E7-AC3C-C8EC10A8C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52793D-4794-4CAF-9F7F-C1F9E6EA9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724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C5B77-7DA7-4050-85FA-07FDE34EF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AB00C5-486D-4EAE-9731-EE2BE59D6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D2FC2E-82A0-478A-9917-0E8811D25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056B5-4BB4-4E81-8213-39695C611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922C0-5C81-47DC-83CA-26A214BC1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71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DF1EE6-29F9-4415-9B61-71687080BC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F5F43-C0C8-46C8-BDCB-79AD3AA046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3A94F-33D2-447F-8CDE-DFFB024E1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0E9ED-DE43-4EF0-8324-ED55B5934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EC2DB-4605-4047-AD5A-97C6EFB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70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61B688-FDE9-443A-B85D-800B2E14F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B26D00-BDE4-4A2D-A308-7111F4FB08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60B92-F0EB-4F76-9B4F-03B2E602D1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FD286-5667-4C96-BD52-7666FB73D9DD}" type="datetimeFigureOut">
              <a:rPr lang="en-GB" smtClean="0"/>
              <a:t>12/11/2019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2E0B4-185D-4778-AED2-BB1FBCB939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2AE6D-3C21-4F37-9C5B-5D50C2B73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BEA52D-8A95-4EBA-8EDD-4F1DCD1E84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103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uds in the sky&#10;&#10;Description automatically generated">
            <a:extLst>
              <a:ext uri="{FF2B5EF4-FFF2-40B4-BE49-F238E27FC236}">
                <a16:creationId xmlns:a16="http://schemas.microsoft.com/office/drawing/2014/main" id="{97C3D81B-457E-403D-BBA4-F2BFFD72D9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21" b="26023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00B86FA0-E6BB-4E4A-9467-4BC5A34FE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r="-8392"/>
          <a:stretch>
            <a:fillRect/>
          </a:stretch>
        </p:blipFill>
        <p:spPr bwMode="auto">
          <a:xfrm>
            <a:off x="8665698" y="801521"/>
            <a:ext cx="3261058" cy="3192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69ADA2-3496-4C7B-A283-85A99DA21E5D}"/>
              </a:ext>
            </a:extLst>
          </p:cNvPr>
          <p:cNvSpPr txBox="1"/>
          <p:nvPr/>
        </p:nvSpPr>
        <p:spPr>
          <a:xfrm>
            <a:off x="9399290" y="200711"/>
            <a:ext cx="3024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Yr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Arth</a:t>
            </a:r>
            <a:r>
              <a:rPr lang="en-GB" sz="2400" dirty="0">
                <a:latin typeface="Comic Sans MS" panose="030F0702030302020204" pitchFamily="66" charset="0"/>
              </a:rPr>
              <a:t> wen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B5683F47-6FE6-4987-813B-FD0852DFB9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885"/>
          <a:stretch>
            <a:fillRect/>
          </a:stretch>
        </p:blipFill>
        <p:spPr bwMode="auto">
          <a:xfrm>
            <a:off x="569776" y="1621254"/>
            <a:ext cx="3692735" cy="3611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F2444C-6EF8-4291-B467-96630253872D}"/>
              </a:ext>
            </a:extLst>
          </p:cNvPr>
          <p:cNvSpPr txBox="1"/>
          <p:nvPr/>
        </p:nvSpPr>
        <p:spPr>
          <a:xfrm>
            <a:off x="1170505" y="844206"/>
            <a:ext cx="2546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Yr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Arctig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341956-A88B-4DF5-AF5D-9A5E837C211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1759" y="4194224"/>
            <a:ext cx="2050836" cy="8846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D9A1C6-0847-4F03-AD73-F45F48041F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4051" y="2985219"/>
            <a:ext cx="2054530" cy="883997"/>
          </a:xfrm>
          <a:prstGeom prst="rect">
            <a:avLst/>
          </a:prstGeom>
        </p:spPr>
      </p:pic>
      <p:pic>
        <p:nvPicPr>
          <p:cNvPr id="13" name="Picture 12" descr="A picture containing cup&#10;&#10;Description automatically generated">
            <a:extLst>
              <a:ext uri="{FF2B5EF4-FFF2-40B4-BE49-F238E27FC236}">
                <a16:creationId xmlns:a16="http://schemas.microsoft.com/office/drawing/2014/main" id="{C9406D74-767B-4083-8FD0-9DF28D2E42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1169" y="5340035"/>
            <a:ext cx="1426008" cy="796188"/>
          </a:xfrm>
          <a:prstGeom prst="rect">
            <a:avLst/>
          </a:prstGeom>
        </p:spPr>
      </p:pic>
      <p:pic>
        <p:nvPicPr>
          <p:cNvPr id="15" name="Picture 14" descr="A picture containing cup&#10;&#10;Description automatically generated">
            <a:extLst>
              <a:ext uri="{FF2B5EF4-FFF2-40B4-BE49-F238E27FC236}">
                <a16:creationId xmlns:a16="http://schemas.microsoft.com/office/drawing/2014/main" id="{51023DFC-371D-4FE2-BB01-AECEF53B40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040" y="5222204"/>
            <a:ext cx="1659110" cy="92633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2DB2D0-25FF-4882-BFBE-533D0D1655A6}"/>
              </a:ext>
            </a:extLst>
          </p:cNvPr>
          <p:cNvSpPr txBox="1"/>
          <p:nvPr/>
        </p:nvSpPr>
        <p:spPr>
          <a:xfrm>
            <a:off x="5457823" y="2162127"/>
            <a:ext cx="2546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morloi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799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8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LEWIS</dc:creator>
  <cp:lastModifiedBy>Lauren LEWIS</cp:lastModifiedBy>
  <cp:revision>2</cp:revision>
  <dcterms:created xsi:type="dcterms:W3CDTF">2019-11-12T23:30:13Z</dcterms:created>
  <dcterms:modified xsi:type="dcterms:W3CDTF">2019-11-12T23:39:39Z</dcterms:modified>
</cp:coreProperties>
</file>