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theme/theme4.xml" ContentType="application/vnd.openxmlformats-officedocument.theme+xml"/>
  <Override PartName="/ppt/slideLayouts/slideLayout6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4"/>
    <p:sldMasterId id="2147483676" r:id="rId5"/>
    <p:sldMasterId id="2147483678" r:id="rId6"/>
    <p:sldMasterId id="2147483680" r:id="rId7"/>
    <p:sldMasterId id="2147483682" r:id="rId8"/>
  </p:sldMasterIdLst>
  <p:notesMasterIdLst>
    <p:notesMasterId r:id="rId18"/>
  </p:notesMasterIdLst>
  <p:sldIdLst>
    <p:sldId id="292" r:id="rId9"/>
    <p:sldId id="294" r:id="rId10"/>
    <p:sldId id="295" r:id="rId11"/>
    <p:sldId id="1184" r:id="rId12"/>
    <p:sldId id="1091" r:id="rId13"/>
    <p:sldId id="1185" r:id="rId14"/>
    <p:sldId id="1186" r:id="rId15"/>
    <p:sldId id="1180" r:id="rId16"/>
    <p:sldId id="405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A49695E-5012-46C7-B37D-EE4F681BA739}" v="6" dt="2023-10-06T05:16:22.48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3" autoAdjust="0"/>
    <p:restoredTop sz="86741" autoAdjust="0"/>
  </p:normalViewPr>
  <p:slideViewPr>
    <p:cSldViewPr snapToGrid="0">
      <p:cViewPr varScale="1">
        <p:scale>
          <a:sx n="93" d="100"/>
          <a:sy n="93" d="100"/>
        </p:scale>
        <p:origin x="72" y="26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slide" Target="slides/slide5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" Type="http://schemas.openxmlformats.org/officeDocument/2006/relationships/customXml" Target="../customXml/item2.xml"/><Relationship Id="rId16" Type="http://schemas.openxmlformats.org/officeDocument/2006/relationships/slide" Target="slides/slide8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3.xml"/><Relationship Id="rId24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7.xml"/><Relationship Id="rId23" Type="http://schemas.microsoft.com/office/2016/11/relationships/changesInfo" Target="changesInfos/changesInfo1.xml"/><Relationship Id="rId10" Type="http://schemas.openxmlformats.org/officeDocument/2006/relationships/slide" Target="slides/slide2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unyaradzi Nicholas Murira" userId="6ab3fae5-94bd-47ef-9f25-6c1f645127cf" providerId="ADAL" clId="{55484F2C-7FE5-40F9-AD3B-0D4CBE5A20A4}"/>
    <pc:docChg chg="undo custSel modSld">
      <pc:chgData name="Munyaradzi Nicholas Murira" userId="6ab3fae5-94bd-47ef-9f25-6c1f645127cf" providerId="ADAL" clId="{55484F2C-7FE5-40F9-AD3B-0D4CBE5A20A4}" dt="2022-10-04T06:12:37.053" v="439" actId="14100"/>
      <pc:docMkLst>
        <pc:docMk/>
      </pc:docMkLst>
      <pc:sldChg chg="modSp mod">
        <pc:chgData name="Munyaradzi Nicholas Murira" userId="6ab3fae5-94bd-47ef-9f25-6c1f645127cf" providerId="ADAL" clId="{55484F2C-7FE5-40F9-AD3B-0D4CBE5A20A4}" dt="2022-10-04T05:31:24.865" v="62" actId="20577"/>
        <pc:sldMkLst>
          <pc:docMk/>
          <pc:sldMk cId="4059603072" sldId="294"/>
        </pc:sldMkLst>
        <pc:spChg chg="mod">
          <ac:chgData name="Munyaradzi Nicholas Murira" userId="6ab3fae5-94bd-47ef-9f25-6c1f645127cf" providerId="ADAL" clId="{55484F2C-7FE5-40F9-AD3B-0D4CBE5A20A4}" dt="2022-10-04T05:31:24.865" v="62" actId="20577"/>
          <ac:spMkLst>
            <pc:docMk/>
            <pc:sldMk cId="4059603072" sldId="294"/>
            <ac:spMk id="2" creationId="{EDD4C10A-E4A0-4C54-98D4-C13432B17C16}"/>
          </ac:spMkLst>
        </pc:spChg>
      </pc:sldChg>
      <pc:sldChg chg="modSp mod">
        <pc:chgData name="Munyaradzi Nicholas Murira" userId="6ab3fae5-94bd-47ef-9f25-6c1f645127cf" providerId="ADAL" clId="{55484F2C-7FE5-40F9-AD3B-0D4CBE5A20A4}" dt="2022-10-04T05:36:19.086" v="219" actId="20577"/>
        <pc:sldMkLst>
          <pc:docMk/>
          <pc:sldMk cId="3229398234" sldId="295"/>
        </pc:sldMkLst>
        <pc:spChg chg="mod">
          <ac:chgData name="Munyaradzi Nicholas Murira" userId="6ab3fae5-94bd-47ef-9f25-6c1f645127cf" providerId="ADAL" clId="{55484F2C-7FE5-40F9-AD3B-0D4CBE5A20A4}" dt="2022-10-04T05:36:19.086" v="219" actId="20577"/>
          <ac:spMkLst>
            <pc:docMk/>
            <pc:sldMk cId="3229398234" sldId="295"/>
            <ac:spMk id="4" creationId="{00000000-0000-0000-0000-000000000000}"/>
          </ac:spMkLst>
        </pc:spChg>
        <pc:spChg chg="mod">
          <ac:chgData name="Munyaradzi Nicholas Murira" userId="6ab3fae5-94bd-47ef-9f25-6c1f645127cf" providerId="ADAL" clId="{55484F2C-7FE5-40F9-AD3B-0D4CBE5A20A4}" dt="2022-10-04T05:33:36.954" v="102" actId="20577"/>
          <ac:spMkLst>
            <pc:docMk/>
            <pc:sldMk cId="3229398234" sldId="295"/>
            <ac:spMk id="6" creationId="{3FB78745-3ADB-471E-BE5B-B948A3D845D5}"/>
          </ac:spMkLst>
        </pc:spChg>
      </pc:sldChg>
      <pc:sldChg chg="modSp mod">
        <pc:chgData name="Munyaradzi Nicholas Murira" userId="6ab3fae5-94bd-47ef-9f25-6c1f645127cf" providerId="ADAL" clId="{55484F2C-7FE5-40F9-AD3B-0D4CBE5A20A4}" dt="2022-10-04T05:50:34.332" v="305" actId="120"/>
        <pc:sldMkLst>
          <pc:docMk/>
          <pc:sldMk cId="3203328640" sldId="1091"/>
        </pc:sldMkLst>
        <pc:spChg chg="mod">
          <ac:chgData name="Munyaradzi Nicholas Murira" userId="6ab3fae5-94bd-47ef-9f25-6c1f645127cf" providerId="ADAL" clId="{55484F2C-7FE5-40F9-AD3B-0D4CBE5A20A4}" dt="2022-10-04T05:50:34.332" v="305" actId="120"/>
          <ac:spMkLst>
            <pc:docMk/>
            <pc:sldMk cId="3203328640" sldId="1091"/>
            <ac:spMk id="4" creationId="{50693879-5816-3444-9D50-A12F1F37F5DE}"/>
          </ac:spMkLst>
        </pc:spChg>
      </pc:sldChg>
      <pc:sldChg chg="modSp mod">
        <pc:chgData name="Munyaradzi Nicholas Murira" userId="6ab3fae5-94bd-47ef-9f25-6c1f645127cf" providerId="ADAL" clId="{55484F2C-7FE5-40F9-AD3B-0D4CBE5A20A4}" dt="2022-10-04T05:58:28.273" v="316" actId="255"/>
        <pc:sldMkLst>
          <pc:docMk/>
          <pc:sldMk cId="2423516101" sldId="1116"/>
        </pc:sldMkLst>
        <pc:spChg chg="mod">
          <ac:chgData name="Munyaradzi Nicholas Murira" userId="6ab3fae5-94bd-47ef-9f25-6c1f645127cf" providerId="ADAL" clId="{55484F2C-7FE5-40F9-AD3B-0D4CBE5A20A4}" dt="2022-10-04T05:58:28.273" v="316" actId="255"/>
          <ac:spMkLst>
            <pc:docMk/>
            <pc:sldMk cId="2423516101" sldId="1116"/>
            <ac:spMk id="9" creationId="{B979D5F8-DA07-F346-5605-4C398C9DECC4}"/>
          </ac:spMkLst>
        </pc:spChg>
      </pc:sldChg>
      <pc:sldChg chg="addSp delSp modSp mod">
        <pc:chgData name="Munyaradzi Nicholas Murira" userId="6ab3fae5-94bd-47ef-9f25-6c1f645127cf" providerId="ADAL" clId="{55484F2C-7FE5-40F9-AD3B-0D4CBE5A20A4}" dt="2022-10-04T06:12:37.053" v="439" actId="14100"/>
        <pc:sldMkLst>
          <pc:docMk/>
          <pc:sldMk cId="1690371496" sldId="1165"/>
        </pc:sldMkLst>
        <pc:spChg chg="mod">
          <ac:chgData name="Munyaradzi Nicholas Murira" userId="6ab3fae5-94bd-47ef-9f25-6c1f645127cf" providerId="ADAL" clId="{55484F2C-7FE5-40F9-AD3B-0D4CBE5A20A4}" dt="2022-10-04T05:38:19.982" v="296" actId="20577"/>
          <ac:spMkLst>
            <pc:docMk/>
            <pc:sldMk cId="1690371496" sldId="1165"/>
            <ac:spMk id="3" creationId="{FA6C8E72-9D69-4A46-A3EB-A48DCBB93BAD}"/>
          </ac:spMkLst>
        </pc:spChg>
        <pc:graphicFrameChg chg="del">
          <ac:chgData name="Munyaradzi Nicholas Murira" userId="6ab3fae5-94bd-47ef-9f25-6c1f645127cf" providerId="ADAL" clId="{55484F2C-7FE5-40F9-AD3B-0D4CBE5A20A4}" dt="2022-10-04T06:11:38.409" v="429" actId="478"/>
          <ac:graphicFrameMkLst>
            <pc:docMk/>
            <pc:sldMk cId="1690371496" sldId="1165"/>
            <ac:graphicFrameMk id="24" creationId="{C4E2210A-EAC9-2FFF-54AE-B2509100E565}"/>
          </ac:graphicFrameMkLst>
        </pc:graphicFrameChg>
        <pc:picChg chg="add mod">
          <ac:chgData name="Munyaradzi Nicholas Murira" userId="6ab3fae5-94bd-47ef-9f25-6c1f645127cf" providerId="ADAL" clId="{55484F2C-7FE5-40F9-AD3B-0D4CBE5A20A4}" dt="2022-10-04T06:12:37.053" v="439" actId="14100"/>
          <ac:picMkLst>
            <pc:docMk/>
            <pc:sldMk cId="1690371496" sldId="1165"/>
            <ac:picMk id="4" creationId="{753A7B23-DACC-62EB-D5E8-30E9ED00252B}"/>
          </ac:picMkLst>
        </pc:picChg>
      </pc:sldChg>
      <pc:sldChg chg="addSp delSp modSp mod">
        <pc:chgData name="Munyaradzi Nicholas Murira" userId="6ab3fae5-94bd-47ef-9f25-6c1f645127cf" providerId="ADAL" clId="{55484F2C-7FE5-40F9-AD3B-0D4CBE5A20A4}" dt="2022-10-04T06:08:59.880" v="428" actId="20577"/>
        <pc:sldMkLst>
          <pc:docMk/>
          <pc:sldMk cId="13251497" sldId="1180"/>
        </pc:sldMkLst>
        <pc:spChg chg="mod">
          <ac:chgData name="Munyaradzi Nicholas Murira" userId="6ab3fae5-94bd-47ef-9f25-6c1f645127cf" providerId="ADAL" clId="{55484F2C-7FE5-40F9-AD3B-0D4CBE5A20A4}" dt="2022-10-04T06:08:59.880" v="428" actId="20577"/>
          <ac:spMkLst>
            <pc:docMk/>
            <pc:sldMk cId="13251497" sldId="1180"/>
            <ac:spMk id="7" creationId="{0396B834-114C-53A2-6E9D-BAD406538864}"/>
          </ac:spMkLst>
        </pc:spChg>
        <pc:spChg chg="del mod">
          <ac:chgData name="Munyaradzi Nicholas Murira" userId="6ab3fae5-94bd-47ef-9f25-6c1f645127cf" providerId="ADAL" clId="{55484F2C-7FE5-40F9-AD3B-0D4CBE5A20A4}" dt="2022-10-04T06:04:01.834" v="322" actId="478"/>
          <ac:spMkLst>
            <pc:docMk/>
            <pc:sldMk cId="13251497" sldId="1180"/>
            <ac:spMk id="8" creationId="{18268E34-1BE7-6C0E-70B2-9581CA28E198}"/>
          </ac:spMkLst>
        </pc:spChg>
        <pc:picChg chg="add mod">
          <ac:chgData name="Munyaradzi Nicholas Murira" userId="6ab3fae5-94bd-47ef-9f25-6c1f645127cf" providerId="ADAL" clId="{55484F2C-7FE5-40F9-AD3B-0D4CBE5A20A4}" dt="2022-10-04T06:04:15.614" v="325" actId="14100"/>
          <ac:picMkLst>
            <pc:docMk/>
            <pc:sldMk cId="13251497" sldId="1180"/>
            <ac:picMk id="2" creationId="{D771EB7E-EAC2-6B28-58FE-CB07B9D980E2}"/>
          </ac:picMkLst>
        </pc:picChg>
        <pc:picChg chg="del mod">
          <ac:chgData name="Munyaradzi Nicholas Murira" userId="6ab3fae5-94bd-47ef-9f25-6c1f645127cf" providerId="ADAL" clId="{55484F2C-7FE5-40F9-AD3B-0D4CBE5A20A4}" dt="2022-10-04T06:03:18.495" v="317" actId="478"/>
          <ac:picMkLst>
            <pc:docMk/>
            <pc:sldMk cId="13251497" sldId="1180"/>
            <ac:picMk id="4" creationId="{4C9F18CB-FBC8-2859-FD88-A2A15E74365A}"/>
          </ac:picMkLst>
        </pc:picChg>
      </pc:sldChg>
    </pc:docChg>
  </pc:docChgLst>
  <pc:docChgLst>
    <pc:chgData name="Munyaradzi Nicholas Murira" userId="6ab3fae5-94bd-47ef-9f25-6c1f645127cf" providerId="ADAL" clId="{F0B528E0-3596-4C64-BF1C-594E3CFCB955}"/>
    <pc:docChg chg="undo custSel addSld delSld modSld sldOrd">
      <pc:chgData name="Munyaradzi Nicholas Murira" userId="6ab3fae5-94bd-47ef-9f25-6c1f645127cf" providerId="ADAL" clId="{F0B528E0-3596-4C64-BF1C-594E3CFCB955}" dt="2023-10-04T04:10:40.719" v="252" actId="20577"/>
      <pc:docMkLst>
        <pc:docMk/>
      </pc:docMkLst>
      <pc:sldChg chg="modSp mod">
        <pc:chgData name="Munyaradzi Nicholas Murira" userId="6ab3fae5-94bd-47ef-9f25-6c1f645127cf" providerId="ADAL" clId="{F0B528E0-3596-4C64-BF1C-594E3CFCB955}" dt="2023-10-04T03:30:09.236" v="37" actId="20577"/>
        <pc:sldMkLst>
          <pc:docMk/>
          <pc:sldMk cId="4059603072" sldId="294"/>
        </pc:sldMkLst>
        <pc:spChg chg="mod">
          <ac:chgData name="Munyaradzi Nicholas Murira" userId="6ab3fae5-94bd-47ef-9f25-6c1f645127cf" providerId="ADAL" clId="{F0B528E0-3596-4C64-BF1C-594E3CFCB955}" dt="2023-10-04T03:30:09.236" v="37" actId="20577"/>
          <ac:spMkLst>
            <pc:docMk/>
            <pc:sldMk cId="4059603072" sldId="294"/>
            <ac:spMk id="2" creationId="{EDD4C10A-E4A0-4C54-98D4-C13432B17C16}"/>
          </ac:spMkLst>
        </pc:spChg>
      </pc:sldChg>
      <pc:sldChg chg="modSp mod">
        <pc:chgData name="Munyaradzi Nicholas Murira" userId="6ab3fae5-94bd-47ef-9f25-6c1f645127cf" providerId="ADAL" clId="{F0B528E0-3596-4C64-BF1C-594E3CFCB955}" dt="2023-10-04T03:35:44.589" v="132" actId="20577"/>
        <pc:sldMkLst>
          <pc:docMk/>
          <pc:sldMk cId="3229398234" sldId="295"/>
        </pc:sldMkLst>
        <pc:spChg chg="mod">
          <ac:chgData name="Munyaradzi Nicholas Murira" userId="6ab3fae5-94bd-47ef-9f25-6c1f645127cf" providerId="ADAL" clId="{F0B528E0-3596-4C64-BF1C-594E3CFCB955}" dt="2023-10-04T03:35:44.589" v="132" actId="20577"/>
          <ac:spMkLst>
            <pc:docMk/>
            <pc:sldMk cId="3229398234" sldId="295"/>
            <ac:spMk id="4" creationId="{00000000-0000-0000-0000-000000000000}"/>
          </ac:spMkLst>
        </pc:spChg>
        <pc:spChg chg="mod">
          <ac:chgData name="Munyaradzi Nicholas Murira" userId="6ab3fae5-94bd-47ef-9f25-6c1f645127cf" providerId="ADAL" clId="{F0B528E0-3596-4C64-BF1C-594E3CFCB955}" dt="2023-10-04T03:32:44.895" v="58" actId="6549"/>
          <ac:spMkLst>
            <pc:docMk/>
            <pc:sldMk cId="3229398234" sldId="295"/>
            <ac:spMk id="6" creationId="{3FB78745-3ADB-471E-BE5B-B948A3D845D5}"/>
          </ac:spMkLst>
        </pc:spChg>
      </pc:sldChg>
      <pc:sldChg chg="modSp mod">
        <pc:chgData name="Munyaradzi Nicholas Murira" userId="6ab3fae5-94bd-47ef-9f25-6c1f645127cf" providerId="ADAL" clId="{F0B528E0-3596-4C64-BF1C-594E3CFCB955}" dt="2023-10-04T03:56:59.660" v="172" actId="255"/>
        <pc:sldMkLst>
          <pc:docMk/>
          <pc:sldMk cId="3203328640" sldId="1091"/>
        </pc:sldMkLst>
        <pc:spChg chg="mod">
          <ac:chgData name="Munyaradzi Nicholas Murira" userId="6ab3fae5-94bd-47ef-9f25-6c1f645127cf" providerId="ADAL" clId="{F0B528E0-3596-4C64-BF1C-594E3CFCB955}" dt="2023-10-04T03:53:03.364" v="161"/>
          <ac:spMkLst>
            <pc:docMk/>
            <pc:sldMk cId="3203328640" sldId="1091"/>
            <ac:spMk id="3" creationId="{C02AA8F8-1E43-384B-8982-C0BB94049B5C}"/>
          </ac:spMkLst>
        </pc:spChg>
        <pc:spChg chg="mod">
          <ac:chgData name="Munyaradzi Nicholas Murira" userId="6ab3fae5-94bd-47ef-9f25-6c1f645127cf" providerId="ADAL" clId="{F0B528E0-3596-4C64-BF1C-594E3CFCB955}" dt="2023-10-04T03:56:59.660" v="172" actId="255"/>
          <ac:spMkLst>
            <pc:docMk/>
            <pc:sldMk cId="3203328640" sldId="1091"/>
            <ac:spMk id="4" creationId="{50693879-5816-3444-9D50-A12F1F37F5DE}"/>
          </ac:spMkLst>
        </pc:spChg>
      </pc:sldChg>
      <pc:sldChg chg="modSp del mod ord">
        <pc:chgData name="Munyaradzi Nicholas Murira" userId="6ab3fae5-94bd-47ef-9f25-6c1f645127cf" providerId="ADAL" clId="{F0B528E0-3596-4C64-BF1C-594E3CFCB955}" dt="2023-10-04T04:02:09.521" v="214" actId="47"/>
        <pc:sldMkLst>
          <pc:docMk/>
          <pc:sldMk cId="2423516101" sldId="1116"/>
        </pc:sldMkLst>
        <pc:spChg chg="mod">
          <ac:chgData name="Munyaradzi Nicholas Murira" userId="6ab3fae5-94bd-47ef-9f25-6c1f645127cf" providerId="ADAL" clId="{F0B528E0-3596-4C64-BF1C-594E3CFCB955}" dt="2023-10-04T03:58:25.228" v="176" actId="20577"/>
          <ac:spMkLst>
            <pc:docMk/>
            <pc:sldMk cId="2423516101" sldId="1116"/>
            <ac:spMk id="9" creationId="{B979D5F8-DA07-F346-5605-4C398C9DECC4}"/>
          </ac:spMkLst>
        </pc:spChg>
      </pc:sldChg>
      <pc:sldChg chg="addSp delSp modSp del mod">
        <pc:chgData name="Munyaradzi Nicholas Murira" userId="6ab3fae5-94bd-47ef-9f25-6c1f645127cf" providerId="ADAL" clId="{F0B528E0-3596-4C64-BF1C-594E3CFCB955}" dt="2023-10-04T03:44:29.768" v="144" actId="47"/>
        <pc:sldMkLst>
          <pc:docMk/>
          <pc:sldMk cId="1690371496" sldId="1165"/>
        </pc:sldMkLst>
        <pc:spChg chg="mod">
          <ac:chgData name="Munyaradzi Nicholas Murira" userId="6ab3fae5-94bd-47ef-9f25-6c1f645127cf" providerId="ADAL" clId="{F0B528E0-3596-4C64-BF1C-594E3CFCB955}" dt="2023-10-04T03:43:14.034" v="139" actId="5793"/>
          <ac:spMkLst>
            <pc:docMk/>
            <pc:sldMk cId="1690371496" sldId="1165"/>
            <ac:spMk id="3" creationId="{FA6C8E72-9D69-4A46-A3EB-A48DCBB93BAD}"/>
          </ac:spMkLst>
        </pc:spChg>
        <pc:picChg chg="del">
          <ac:chgData name="Munyaradzi Nicholas Murira" userId="6ab3fae5-94bd-47ef-9f25-6c1f645127cf" providerId="ADAL" clId="{F0B528E0-3596-4C64-BF1C-594E3CFCB955}" dt="2023-10-04T03:40:07.033" v="133" actId="478"/>
          <ac:picMkLst>
            <pc:docMk/>
            <pc:sldMk cId="1690371496" sldId="1165"/>
            <ac:picMk id="4" creationId="{753A7B23-DACC-62EB-D5E8-30E9ED00252B}"/>
          </ac:picMkLst>
        </pc:picChg>
        <pc:picChg chg="add mod">
          <ac:chgData name="Munyaradzi Nicholas Murira" userId="6ab3fae5-94bd-47ef-9f25-6c1f645127cf" providerId="ADAL" clId="{F0B528E0-3596-4C64-BF1C-594E3CFCB955}" dt="2023-10-04T03:43:05.520" v="137" actId="1076"/>
          <ac:picMkLst>
            <pc:docMk/>
            <pc:sldMk cId="1690371496" sldId="1165"/>
            <ac:picMk id="6" creationId="{DAEB3693-E344-0E2E-50E0-3145DB765FAC}"/>
          </ac:picMkLst>
        </pc:picChg>
      </pc:sldChg>
      <pc:sldChg chg="addSp delSp modSp mod">
        <pc:chgData name="Munyaradzi Nicholas Murira" userId="6ab3fae5-94bd-47ef-9f25-6c1f645127cf" providerId="ADAL" clId="{F0B528E0-3596-4C64-BF1C-594E3CFCB955}" dt="2023-10-04T04:10:40.719" v="252" actId="20577"/>
        <pc:sldMkLst>
          <pc:docMk/>
          <pc:sldMk cId="13251497" sldId="1180"/>
        </pc:sldMkLst>
        <pc:spChg chg="mod">
          <ac:chgData name="Munyaradzi Nicholas Murira" userId="6ab3fae5-94bd-47ef-9f25-6c1f645127cf" providerId="ADAL" clId="{F0B528E0-3596-4C64-BF1C-594E3CFCB955}" dt="2023-10-04T04:10:40.719" v="252" actId="20577"/>
          <ac:spMkLst>
            <pc:docMk/>
            <pc:sldMk cId="13251497" sldId="1180"/>
            <ac:spMk id="7" creationId="{0396B834-114C-53A2-6E9D-BAD406538864}"/>
          </ac:spMkLst>
        </pc:spChg>
        <pc:picChg chg="del">
          <ac:chgData name="Munyaradzi Nicholas Murira" userId="6ab3fae5-94bd-47ef-9f25-6c1f645127cf" providerId="ADAL" clId="{F0B528E0-3596-4C64-BF1C-594E3CFCB955}" dt="2023-10-04T04:07:24.659" v="221" actId="478"/>
          <ac:picMkLst>
            <pc:docMk/>
            <pc:sldMk cId="13251497" sldId="1180"/>
            <ac:picMk id="2" creationId="{D771EB7E-EAC2-6B28-58FE-CB07B9D980E2}"/>
          </ac:picMkLst>
        </pc:picChg>
        <pc:picChg chg="add mod">
          <ac:chgData name="Munyaradzi Nicholas Murira" userId="6ab3fae5-94bd-47ef-9f25-6c1f645127cf" providerId="ADAL" clId="{F0B528E0-3596-4C64-BF1C-594E3CFCB955}" dt="2023-10-04T04:07:52.257" v="224" actId="1076"/>
          <ac:picMkLst>
            <pc:docMk/>
            <pc:sldMk cId="13251497" sldId="1180"/>
            <ac:picMk id="4" creationId="{2D78C71B-E58C-54FE-4B2B-E040603C9A05}"/>
          </ac:picMkLst>
        </pc:picChg>
      </pc:sldChg>
      <pc:sldChg chg="addSp delSp modSp add mod setBg delDesignElem">
        <pc:chgData name="Munyaradzi Nicholas Murira" userId="6ab3fae5-94bd-47ef-9f25-6c1f645127cf" providerId="ADAL" clId="{F0B528E0-3596-4C64-BF1C-594E3CFCB955}" dt="2023-10-04T03:48:47.583" v="156" actId="1076"/>
        <pc:sldMkLst>
          <pc:docMk/>
          <pc:sldMk cId="1745509575" sldId="1181"/>
        </pc:sldMkLst>
        <pc:spChg chg="del">
          <ac:chgData name="Munyaradzi Nicholas Murira" userId="6ab3fae5-94bd-47ef-9f25-6c1f645127cf" providerId="ADAL" clId="{F0B528E0-3596-4C64-BF1C-594E3CFCB955}" dt="2023-10-04T03:48:30.296" v="151" actId="478"/>
          <ac:spMkLst>
            <pc:docMk/>
            <pc:sldMk cId="1745509575" sldId="1181"/>
            <ac:spMk id="3" creationId="{FA6C8E72-9D69-4A46-A3EB-A48DCBB93BAD}"/>
          </ac:spMkLst>
        </pc:spChg>
        <pc:spChg chg="del">
          <ac:chgData name="Munyaradzi Nicholas Murira" userId="6ab3fae5-94bd-47ef-9f25-6c1f645127cf" providerId="ADAL" clId="{F0B528E0-3596-4C64-BF1C-594E3CFCB955}" dt="2023-10-04T03:43:26.626" v="141"/>
          <ac:spMkLst>
            <pc:docMk/>
            <pc:sldMk cId="1745509575" sldId="1181"/>
            <ac:spMk id="9" creationId="{5E39A796-BE83-48B1-B33F-35C4A32AAB57}"/>
          </ac:spMkLst>
        </pc:spChg>
        <pc:spChg chg="del">
          <ac:chgData name="Munyaradzi Nicholas Murira" userId="6ab3fae5-94bd-47ef-9f25-6c1f645127cf" providerId="ADAL" clId="{F0B528E0-3596-4C64-BF1C-594E3CFCB955}" dt="2023-10-04T03:43:26.626" v="141"/>
          <ac:spMkLst>
            <pc:docMk/>
            <pc:sldMk cId="1745509575" sldId="1181"/>
            <ac:spMk id="11" creationId="{72F84B47-E267-4194-8194-831DB7B5547F}"/>
          </ac:spMkLst>
        </pc:spChg>
        <pc:picChg chg="add mod">
          <ac:chgData name="Munyaradzi Nicholas Murira" userId="6ab3fae5-94bd-47ef-9f25-6c1f645127cf" providerId="ADAL" clId="{F0B528E0-3596-4C64-BF1C-594E3CFCB955}" dt="2023-10-04T03:48:47.583" v="156" actId="1076"/>
          <ac:picMkLst>
            <pc:docMk/>
            <pc:sldMk cId="1745509575" sldId="1181"/>
            <ac:picMk id="5" creationId="{DCE12EF4-2EB3-DD72-D5C6-345A8661650C}"/>
          </ac:picMkLst>
        </pc:picChg>
      </pc:sldChg>
      <pc:sldChg chg="addSp delSp modSp add mod setBg delDesignElem">
        <pc:chgData name="Munyaradzi Nicholas Murira" userId="6ab3fae5-94bd-47ef-9f25-6c1f645127cf" providerId="ADAL" clId="{F0B528E0-3596-4C64-BF1C-594E3CFCB955}" dt="2023-10-04T03:46:26.136" v="150" actId="1076"/>
        <pc:sldMkLst>
          <pc:docMk/>
          <pc:sldMk cId="1694222923" sldId="1182"/>
        </pc:sldMkLst>
        <pc:spChg chg="del">
          <ac:chgData name="Munyaradzi Nicholas Murira" userId="6ab3fae5-94bd-47ef-9f25-6c1f645127cf" providerId="ADAL" clId="{F0B528E0-3596-4C64-BF1C-594E3CFCB955}" dt="2023-10-04T03:44:33.771" v="145" actId="478"/>
          <ac:spMkLst>
            <pc:docMk/>
            <pc:sldMk cId="1694222923" sldId="1182"/>
            <ac:spMk id="3" creationId="{FA6C8E72-9D69-4A46-A3EB-A48DCBB93BAD}"/>
          </ac:spMkLst>
        </pc:spChg>
        <pc:spChg chg="del">
          <ac:chgData name="Munyaradzi Nicholas Murira" userId="6ab3fae5-94bd-47ef-9f25-6c1f645127cf" providerId="ADAL" clId="{F0B528E0-3596-4C64-BF1C-594E3CFCB955}" dt="2023-10-04T03:44:14.163" v="143"/>
          <ac:spMkLst>
            <pc:docMk/>
            <pc:sldMk cId="1694222923" sldId="1182"/>
            <ac:spMk id="9" creationId="{5E39A796-BE83-48B1-B33F-35C4A32AAB57}"/>
          </ac:spMkLst>
        </pc:spChg>
        <pc:spChg chg="del">
          <ac:chgData name="Munyaradzi Nicholas Murira" userId="6ab3fae5-94bd-47ef-9f25-6c1f645127cf" providerId="ADAL" clId="{F0B528E0-3596-4C64-BF1C-594E3CFCB955}" dt="2023-10-04T03:44:14.163" v="143"/>
          <ac:spMkLst>
            <pc:docMk/>
            <pc:sldMk cId="1694222923" sldId="1182"/>
            <ac:spMk id="11" creationId="{72F84B47-E267-4194-8194-831DB7B5547F}"/>
          </ac:spMkLst>
        </pc:spChg>
        <pc:picChg chg="add mod">
          <ac:chgData name="Munyaradzi Nicholas Murira" userId="6ab3fae5-94bd-47ef-9f25-6c1f645127cf" providerId="ADAL" clId="{F0B528E0-3596-4C64-BF1C-594E3CFCB955}" dt="2023-10-04T03:46:26.136" v="150" actId="1076"/>
          <ac:picMkLst>
            <pc:docMk/>
            <pc:sldMk cId="1694222923" sldId="1182"/>
            <ac:picMk id="5" creationId="{9EAF4EA3-5693-A634-8094-C3291D29D181}"/>
          </ac:picMkLst>
        </pc:picChg>
      </pc:sldChg>
      <pc:sldChg chg="modSp add mod">
        <pc:chgData name="Munyaradzi Nicholas Murira" userId="6ab3fae5-94bd-47ef-9f25-6c1f645127cf" providerId="ADAL" clId="{F0B528E0-3596-4C64-BF1C-594E3CFCB955}" dt="2023-10-04T03:56:17.625" v="170" actId="207"/>
        <pc:sldMkLst>
          <pc:docMk/>
          <pc:sldMk cId="3890019964" sldId="1183"/>
        </pc:sldMkLst>
        <pc:spChg chg="mod">
          <ac:chgData name="Munyaradzi Nicholas Murira" userId="6ab3fae5-94bd-47ef-9f25-6c1f645127cf" providerId="ADAL" clId="{F0B528E0-3596-4C64-BF1C-594E3CFCB955}" dt="2023-10-04T03:56:17.625" v="170" actId="207"/>
          <ac:spMkLst>
            <pc:docMk/>
            <pc:sldMk cId="3890019964" sldId="1183"/>
            <ac:spMk id="4" creationId="{50693879-5816-3444-9D50-A12F1F37F5DE}"/>
          </ac:spMkLst>
        </pc:spChg>
      </pc:sldChg>
      <pc:sldChg chg="modSp add mod ord">
        <pc:chgData name="Munyaradzi Nicholas Murira" userId="6ab3fae5-94bd-47ef-9f25-6c1f645127cf" providerId="ADAL" clId="{F0B528E0-3596-4C64-BF1C-594E3CFCB955}" dt="2023-10-04T04:01:48.945" v="212"/>
        <pc:sldMkLst>
          <pc:docMk/>
          <pc:sldMk cId="329448767" sldId="1184"/>
        </pc:sldMkLst>
        <pc:spChg chg="mod">
          <ac:chgData name="Munyaradzi Nicholas Murira" userId="6ab3fae5-94bd-47ef-9f25-6c1f645127cf" providerId="ADAL" clId="{F0B528E0-3596-4C64-BF1C-594E3CFCB955}" dt="2023-10-04T03:59:17.817" v="191" actId="20577"/>
          <ac:spMkLst>
            <pc:docMk/>
            <pc:sldMk cId="329448767" sldId="1184"/>
            <ac:spMk id="6" creationId="{AF73ADC6-961E-4C33-468F-5D1521A02E4F}"/>
          </ac:spMkLst>
        </pc:spChg>
        <pc:spChg chg="mod">
          <ac:chgData name="Munyaradzi Nicholas Murira" userId="6ab3fae5-94bd-47ef-9f25-6c1f645127cf" providerId="ADAL" clId="{F0B528E0-3596-4C64-BF1C-594E3CFCB955}" dt="2023-10-04T04:00:07.173" v="210" actId="20577"/>
          <ac:spMkLst>
            <pc:docMk/>
            <pc:sldMk cId="329448767" sldId="1184"/>
            <ac:spMk id="9" creationId="{B979D5F8-DA07-F346-5605-4C398C9DECC4}"/>
          </ac:spMkLst>
        </pc:spChg>
      </pc:sldChg>
      <pc:sldChg chg="modSp add mod">
        <pc:chgData name="Munyaradzi Nicholas Murira" userId="6ab3fae5-94bd-47ef-9f25-6c1f645127cf" providerId="ADAL" clId="{F0B528E0-3596-4C64-BF1C-594E3CFCB955}" dt="2023-10-04T04:03:28.088" v="220" actId="255"/>
        <pc:sldMkLst>
          <pc:docMk/>
          <pc:sldMk cId="208565400" sldId="1185"/>
        </pc:sldMkLst>
        <pc:spChg chg="mod">
          <ac:chgData name="Munyaradzi Nicholas Murira" userId="6ab3fae5-94bd-47ef-9f25-6c1f645127cf" providerId="ADAL" clId="{F0B528E0-3596-4C64-BF1C-594E3CFCB955}" dt="2023-10-04T04:03:28.088" v="220" actId="255"/>
          <ac:spMkLst>
            <pc:docMk/>
            <pc:sldMk cId="208565400" sldId="1185"/>
            <ac:spMk id="9" creationId="{B979D5F8-DA07-F346-5605-4C398C9DECC4}"/>
          </ac:spMkLst>
        </pc:spChg>
      </pc:sldChg>
    </pc:docChg>
  </pc:docChgLst>
  <pc:docChgLst>
    <pc:chgData name="Nitheesh Kaliyamurthy" userId="2821ebda-f4ac-4963-9a4e-a836dfc45829" providerId="ADAL" clId="{154C9324-77F0-4629-872E-4D9374924349}"/>
    <pc:docChg chg="undo custSel addSld delSld modSld">
      <pc:chgData name="Nitheesh Kaliyamurthy" userId="2821ebda-f4ac-4963-9a4e-a836dfc45829" providerId="ADAL" clId="{154C9324-77F0-4629-872E-4D9374924349}" dt="2022-09-12T06:14:24.818" v="816" actId="20577"/>
      <pc:docMkLst>
        <pc:docMk/>
      </pc:docMkLst>
      <pc:sldChg chg="modSp del mod">
        <pc:chgData name="Nitheesh Kaliyamurthy" userId="2821ebda-f4ac-4963-9a4e-a836dfc45829" providerId="ADAL" clId="{154C9324-77F0-4629-872E-4D9374924349}" dt="2022-09-12T05:28:02.743" v="389" actId="47"/>
        <pc:sldMkLst>
          <pc:docMk/>
          <pc:sldMk cId="2652535190" sldId="281"/>
        </pc:sldMkLst>
        <pc:spChg chg="mod">
          <ac:chgData name="Nitheesh Kaliyamurthy" userId="2821ebda-f4ac-4963-9a4e-a836dfc45829" providerId="ADAL" clId="{154C9324-77F0-4629-872E-4D9374924349}" dt="2022-09-12T05:24:33.813" v="61" actId="21"/>
          <ac:spMkLst>
            <pc:docMk/>
            <pc:sldMk cId="2652535190" sldId="281"/>
            <ac:spMk id="2" creationId="{00000000-0000-0000-0000-000000000000}"/>
          </ac:spMkLst>
        </pc:spChg>
        <pc:spChg chg="mod">
          <ac:chgData name="Nitheesh Kaliyamurthy" userId="2821ebda-f4ac-4963-9a4e-a836dfc45829" providerId="ADAL" clId="{154C9324-77F0-4629-872E-4D9374924349}" dt="2022-09-12T05:24:40.606" v="67" actId="27636"/>
          <ac:spMkLst>
            <pc:docMk/>
            <pc:sldMk cId="2652535190" sldId="281"/>
            <ac:spMk id="3" creationId="{00000000-0000-0000-0000-000000000000}"/>
          </ac:spMkLst>
        </pc:spChg>
      </pc:sldChg>
      <pc:sldChg chg="addSp delSp modSp del mod">
        <pc:chgData name="Nitheesh Kaliyamurthy" userId="2821ebda-f4ac-4963-9a4e-a836dfc45829" providerId="ADAL" clId="{154C9324-77F0-4629-872E-4D9374924349}" dt="2022-09-12T05:30:01.880" v="589" actId="47"/>
        <pc:sldMkLst>
          <pc:docMk/>
          <pc:sldMk cId="1471950433" sldId="282"/>
        </pc:sldMkLst>
        <pc:spChg chg="add mod">
          <ac:chgData name="Nitheesh Kaliyamurthy" userId="2821ebda-f4ac-4963-9a4e-a836dfc45829" providerId="ADAL" clId="{154C9324-77F0-4629-872E-4D9374924349}" dt="2022-09-12T05:28:08.361" v="390" actId="21"/>
          <ac:spMkLst>
            <pc:docMk/>
            <pc:sldMk cId="1471950433" sldId="282"/>
            <ac:spMk id="4" creationId="{96F9A94F-7C13-8FEE-216A-520DC617B7FF}"/>
          </ac:spMkLst>
        </pc:spChg>
        <pc:graphicFrameChg chg="del">
          <ac:chgData name="Nitheesh Kaliyamurthy" userId="2821ebda-f4ac-4963-9a4e-a836dfc45829" providerId="ADAL" clId="{154C9324-77F0-4629-872E-4D9374924349}" dt="2022-09-12T05:28:08.361" v="390" actId="21"/>
          <ac:graphicFrameMkLst>
            <pc:docMk/>
            <pc:sldMk cId="1471950433" sldId="282"/>
            <ac:graphicFrameMk id="6" creationId="{84B579D1-AFC9-40D0-819B-DFE98D86F593}"/>
          </ac:graphicFrameMkLst>
        </pc:graphicFrameChg>
      </pc:sldChg>
      <pc:sldChg chg="del">
        <pc:chgData name="Nitheesh Kaliyamurthy" userId="2821ebda-f4ac-4963-9a4e-a836dfc45829" providerId="ADAL" clId="{154C9324-77F0-4629-872E-4D9374924349}" dt="2022-09-12T05:30:05.263" v="590" actId="47"/>
        <pc:sldMkLst>
          <pc:docMk/>
          <pc:sldMk cId="822153087" sldId="283"/>
        </pc:sldMkLst>
      </pc:sldChg>
      <pc:sldChg chg="modSp del mod">
        <pc:chgData name="Nitheesh Kaliyamurthy" userId="2821ebda-f4ac-4963-9a4e-a836dfc45829" providerId="ADAL" clId="{154C9324-77F0-4629-872E-4D9374924349}" dt="2022-09-12T05:31:56.554" v="655" actId="47"/>
        <pc:sldMkLst>
          <pc:docMk/>
          <pc:sldMk cId="1923401130" sldId="284"/>
        </pc:sldMkLst>
        <pc:spChg chg="mod">
          <ac:chgData name="Nitheesh Kaliyamurthy" userId="2821ebda-f4ac-4963-9a4e-a836dfc45829" providerId="ADAL" clId="{154C9324-77F0-4629-872E-4D9374924349}" dt="2022-09-12T05:30:09.563" v="592" actId="27636"/>
          <ac:spMkLst>
            <pc:docMk/>
            <pc:sldMk cId="1923401130" sldId="284"/>
            <ac:spMk id="3" creationId="{8555646D-9E6B-4365-A4B7-D9C7F947B72F}"/>
          </ac:spMkLst>
        </pc:spChg>
      </pc:sldChg>
      <pc:sldChg chg="addSp delSp modSp mod">
        <pc:chgData name="Nitheesh Kaliyamurthy" userId="2821ebda-f4ac-4963-9a4e-a836dfc45829" providerId="ADAL" clId="{154C9324-77F0-4629-872E-4D9374924349}" dt="2022-09-12T05:24:03.225" v="59" actId="20577"/>
        <pc:sldMkLst>
          <pc:docMk/>
          <pc:sldMk cId="4059603072" sldId="294"/>
        </pc:sldMkLst>
        <pc:spChg chg="mod">
          <ac:chgData name="Nitheesh Kaliyamurthy" userId="2821ebda-f4ac-4963-9a4e-a836dfc45829" providerId="ADAL" clId="{154C9324-77F0-4629-872E-4D9374924349}" dt="2022-09-12T05:23:52.125" v="57" actId="113"/>
          <ac:spMkLst>
            <pc:docMk/>
            <pc:sldMk cId="4059603072" sldId="294"/>
            <ac:spMk id="2" creationId="{EDD4C10A-E4A0-4C54-98D4-C13432B17C16}"/>
          </ac:spMkLst>
        </pc:spChg>
        <pc:spChg chg="mod">
          <ac:chgData name="Nitheesh Kaliyamurthy" userId="2821ebda-f4ac-4963-9a4e-a836dfc45829" providerId="ADAL" clId="{154C9324-77F0-4629-872E-4D9374924349}" dt="2022-09-12T05:24:03.225" v="59" actId="20577"/>
          <ac:spMkLst>
            <pc:docMk/>
            <pc:sldMk cId="4059603072" sldId="294"/>
            <ac:spMk id="3" creationId="{8A24508A-09F8-407C-BCEE-EED5957725C5}"/>
          </ac:spMkLst>
        </pc:spChg>
        <pc:spChg chg="add del">
          <ac:chgData name="Nitheesh Kaliyamurthy" userId="2821ebda-f4ac-4963-9a4e-a836dfc45829" providerId="ADAL" clId="{154C9324-77F0-4629-872E-4D9374924349}" dt="2022-09-12T05:22:57.885" v="1" actId="22"/>
          <ac:spMkLst>
            <pc:docMk/>
            <pc:sldMk cId="4059603072" sldId="294"/>
            <ac:spMk id="5" creationId="{5EAE7F03-126E-0DBC-1171-51ED567DCFD0}"/>
          </ac:spMkLst>
        </pc:spChg>
      </pc:sldChg>
      <pc:sldChg chg="modSp mod">
        <pc:chgData name="Nitheesh Kaliyamurthy" userId="2821ebda-f4ac-4963-9a4e-a836dfc45829" providerId="ADAL" clId="{154C9324-77F0-4629-872E-4D9374924349}" dt="2022-09-12T05:27:55.780" v="388" actId="20577"/>
        <pc:sldMkLst>
          <pc:docMk/>
          <pc:sldMk cId="3229398234" sldId="295"/>
        </pc:sldMkLst>
        <pc:spChg chg="mod">
          <ac:chgData name="Nitheesh Kaliyamurthy" userId="2821ebda-f4ac-4963-9a4e-a836dfc45829" providerId="ADAL" clId="{154C9324-77F0-4629-872E-4D9374924349}" dt="2022-09-12T05:25:06.117" v="82" actId="20577"/>
          <ac:spMkLst>
            <pc:docMk/>
            <pc:sldMk cId="3229398234" sldId="295"/>
            <ac:spMk id="3" creationId="{00000000-0000-0000-0000-000000000000}"/>
          </ac:spMkLst>
        </pc:spChg>
        <pc:spChg chg="mod">
          <ac:chgData name="Nitheesh Kaliyamurthy" userId="2821ebda-f4ac-4963-9a4e-a836dfc45829" providerId="ADAL" clId="{154C9324-77F0-4629-872E-4D9374924349}" dt="2022-09-12T05:26:13.414" v="171" actId="6549"/>
          <ac:spMkLst>
            <pc:docMk/>
            <pc:sldMk cId="3229398234" sldId="295"/>
            <ac:spMk id="4" creationId="{00000000-0000-0000-0000-000000000000}"/>
          </ac:spMkLst>
        </pc:spChg>
        <pc:spChg chg="mod">
          <ac:chgData name="Nitheesh Kaliyamurthy" userId="2821ebda-f4ac-4963-9a4e-a836dfc45829" providerId="ADAL" clId="{154C9324-77F0-4629-872E-4D9374924349}" dt="2022-09-12T05:27:55.780" v="388" actId="20577"/>
          <ac:spMkLst>
            <pc:docMk/>
            <pc:sldMk cId="3229398234" sldId="295"/>
            <ac:spMk id="6" creationId="{3FB78745-3ADB-471E-BE5B-B948A3D845D5}"/>
          </ac:spMkLst>
        </pc:spChg>
      </pc:sldChg>
      <pc:sldChg chg="modSp mod">
        <pc:chgData name="Nitheesh Kaliyamurthy" userId="2821ebda-f4ac-4963-9a4e-a836dfc45829" providerId="ADAL" clId="{154C9324-77F0-4629-872E-4D9374924349}" dt="2022-09-12T06:11:27.854" v="810" actId="1076"/>
        <pc:sldMkLst>
          <pc:docMk/>
          <pc:sldMk cId="3203328640" sldId="1091"/>
        </pc:sldMkLst>
        <pc:spChg chg="mod">
          <ac:chgData name="Nitheesh Kaliyamurthy" userId="2821ebda-f4ac-4963-9a4e-a836dfc45829" providerId="ADAL" clId="{154C9324-77F0-4629-872E-4D9374924349}" dt="2022-09-12T05:30:22.170" v="620" actId="20577"/>
          <ac:spMkLst>
            <pc:docMk/>
            <pc:sldMk cId="3203328640" sldId="1091"/>
            <ac:spMk id="3" creationId="{C02AA8F8-1E43-384B-8982-C0BB94049B5C}"/>
          </ac:spMkLst>
        </pc:spChg>
        <pc:spChg chg="mod">
          <ac:chgData name="Nitheesh Kaliyamurthy" userId="2821ebda-f4ac-4963-9a4e-a836dfc45829" providerId="ADAL" clId="{154C9324-77F0-4629-872E-4D9374924349}" dt="2022-09-12T06:11:27.854" v="810" actId="1076"/>
          <ac:spMkLst>
            <pc:docMk/>
            <pc:sldMk cId="3203328640" sldId="1091"/>
            <ac:spMk id="4" creationId="{50693879-5816-3444-9D50-A12F1F37F5DE}"/>
          </ac:spMkLst>
        </pc:spChg>
      </pc:sldChg>
      <pc:sldChg chg="del">
        <pc:chgData name="Nitheesh Kaliyamurthy" userId="2821ebda-f4ac-4963-9a4e-a836dfc45829" providerId="ADAL" clId="{154C9324-77F0-4629-872E-4D9374924349}" dt="2022-09-12T05:42:42.070" v="703" actId="47"/>
        <pc:sldMkLst>
          <pc:docMk/>
          <pc:sldMk cId="1752441977" sldId="1108"/>
        </pc:sldMkLst>
      </pc:sldChg>
      <pc:sldChg chg="del">
        <pc:chgData name="Nitheesh Kaliyamurthy" userId="2821ebda-f4ac-4963-9a4e-a836dfc45829" providerId="ADAL" clId="{154C9324-77F0-4629-872E-4D9374924349}" dt="2022-09-12T05:42:42.070" v="703" actId="47"/>
        <pc:sldMkLst>
          <pc:docMk/>
          <pc:sldMk cId="516333103" sldId="1109"/>
        </pc:sldMkLst>
      </pc:sldChg>
      <pc:sldChg chg="del">
        <pc:chgData name="Nitheesh Kaliyamurthy" userId="2821ebda-f4ac-4963-9a4e-a836dfc45829" providerId="ADAL" clId="{154C9324-77F0-4629-872E-4D9374924349}" dt="2022-09-12T05:42:42.070" v="703" actId="47"/>
        <pc:sldMkLst>
          <pc:docMk/>
          <pc:sldMk cId="3418635774" sldId="1112"/>
        </pc:sldMkLst>
      </pc:sldChg>
      <pc:sldChg chg="addSp delSp modSp mod">
        <pc:chgData name="Nitheesh Kaliyamurthy" userId="2821ebda-f4ac-4963-9a4e-a836dfc45829" providerId="ADAL" clId="{154C9324-77F0-4629-872E-4D9374924349}" dt="2022-09-12T05:44:01.336" v="725" actId="14100"/>
        <pc:sldMkLst>
          <pc:docMk/>
          <pc:sldMk cId="2423516101" sldId="1116"/>
        </pc:sldMkLst>
        <pc:spChg chg="add del mod">
          <ac:chgData name="Nitheesh Kaliyamurthy" userId="2821ebda-f4ac-4963-9a4e-a836dfc45829" providerId="ADAL" clId="{154C9324-77F0-4629-872E-4D9374924349}" dt="2022-09-12T05:43:02.643" v="707" actId="478"/>
          <ac:spMkLst>
            <pc:docMk/>
            <pc:sldMk cId="2423516101" sldId="1116"/>
            <ac:spMk id="2" creationId="{18BA4C79-06F4-C933-4BF4-1C99354E3B9F}"/>
          </ac:spMkLst>
        </pc:spChg>
        <pc:spChg chg="del">
          <ac:chgData name="Nitheesh Kaliyamurthy" userId="2821ebda-f4ac-4963-9a4e-a836dfc45829" providerId="ADAL" clId="{154C9324-77F0-4629-872E-4D9374924349}" dt="2022-09-12T05:42:59.790" v="705" actId="478"/>
          <ac:spMkLst>
            <pc:docMk/>
            <pc:sldMk cId="2423516101" sldId="1116"/>
            <ac:spMk id="3" creationId="{C02AA8F8-1E43-384B-8982-C0BB94049B5C}"/>
          </ac:spMkLst>
        </pc:spChg>
        <pc:spChg chg="del">
          <ac:chgData name="Nitheesh Kaliyamurthy" userId="2821ebda-f4ac-4963-9a4e-a836dfc45829" providerId="ADAL" clId="{154C9324-77F0-4629-872E-4D9374924349}" dt="2022-09-12T05:42:59.790" v="705" actId="478"/>
          <ac:spMkLst>
            <pc:docMk/>
            <pc:sldMk cId="2423516101" sldId="1116"/>
            <ac:spMk id="4" creationId="{50693879-5816-3444-9D50-A12F1F37F5DE}"/>
          </ac:spMkLst>
        </pc:spChg>
        <pc:spChg chg="add del mod">
          <ac:chgData name="Nitheesh Kaliyamurthy" userId="2821ebda-f4ac-4963-9a4e-a836dfc45829" providerId="ADAL" clId="{154C9324-77F0-4629-872E-4D9374924349}" dt="2022-09-12T05:43:07.406" v="709" actId="478"/>
          <ac:spMkLst>
            <pc:docMk/>
            <pc:sldMk cId="2423516101" sldId="1116"/>
            <ac:spMk id="5" creationId="{6982F5D7-8281-84E6-766D-C9E1ACC75751}"/>
          </ac:spMkLst>
        </pc:spChg>
        <pc:spChg chg="add mod">
          <ac:chgData name="Nitheesh Kaliyamurthy" userId="2821ebda-f4ac-4963-9a4e-a836dfc45829" providerId="ADAL" clId="{154C9324-77F0-4629-872E-4D9374924349}" dt="2022-09-12T05:43:34.943" v="718" actId="1076"/>
          <ac:spMkLst>
            <pc:docMk/>
            <pc:sldMk cId="2423516101" sldId="1116"/>
            <ac:spMk id="6" creationId="{AF73ADC6-961E-4C33-468F-5D1521A02E4F}"/>
          </ac:spMkLst>
        </pc:spChg>
        <pc:spChg chg="add del mod">
          <ac:chgData name="Nitheesh Kaliyamurthy" userId="2821ebda-f4ac-4963-9a4e-a836dfc45829" providerId="ADAL" clId="{154C9324-77F0-4629-872E-4D9374924349}" dt="2022-09-12T05:43:06.116" v="708" actId="478"/>
          <ac:spMkLst>
            <pc:docMk/>
            <pc:sldMk cId="2423516101" sldId="1116"/>
            <ac:spMk id="7" creationId="{712F05EB-C576-4DB1-55FE-E10102C407D3}"/>
          </ac:spMkLst>
        </pc:spChg>
        <pc:spChg chg="add del mod">
          <ac:chgData name="Nitheesh Kaliyamurthy" userId="2821ebda-f4ac-4963-9a4e-a836dfc45829" providerId="ADAL" clId="{154C9324-77F0-4629-872E-4D9374924349}" dt="2022-09-12T05:43:17.135" v="714" actId="478"/>
          <ac:spMkLst>
            <pc:docMk/>
            <pc:sldMk cId="2423516101" sldId="1116"/>
            <ac:spMk id="8" creationId="{FF518440-60BD-83AE-227F-C2CA27FD8729}"/>
          </ac:spMkLst>
        </pc:spChg>
        <pc:spChg chg="add mod">
          <ac:chgData name="Nitheesh Kaliyamurthy" userId="2821ebda-f4ac-4963-9a4e-a836dfc45829" providerId="ADAL" clId="{154C9324-77F0-4629-872E-4D9374924349}" dt="2022-09-12T05:44:01.336" v="725" actId="14100"/>
          <ac:spMkLst>
            <pc:docMk/>
            <pc:sldMk cId="2423516101" sldId="1116"/>
            <ac:spMk id="9" creationId="{B979D5F8-DA07-F346-5605-4C398C9DECC4}"/>
          </ac:spMkLst>
        </pc:spChg>
        <pc:spChg chg="add del mod">
          <ac:chgData name="Nitheesh Kaliyamurthy" userId="2821ebda-f4ac-4963-9a4e-a836dfc45829" providerId="ADAL" clId="{154C9324-77F0-4629-872E-4D9374924349}" dt="2022-09-12T05:43:20.040" v="715" actId="478"/>
          <ac:spMkLst>
            <pc:docMk/>
            <pc:sldMk cId="2423516101" sldId="1116"/>
            <ac:spMk id="10" creationId="{B173EE79-AFA5-339F-F354-AE4EA0F6DED3}"/>
          </ac:spMkLst>
        </pc:spChg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1863474328" sldId="1118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2463238965" sldId="1120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654993398" sldId="1121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3987704764" sldId="1122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1441039025" sldId="1136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1721565470" sldId="1138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2543799625" sldId="1149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3647815112" sldId="1150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4032960784" sldId="1152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902684503" sldId="1154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4082275533" sldId="1155"/>
        </pc:sldMkLst>
      </pc:sldChg>
      <pc:sldChg chg="addSp delSp modSp mod">
        <pc:chgData name="Nitheesh Kaliyamurthy" userId="2821ebda-f4ac-4963-9a4e-a836dfc45829" providerId="ADAL" clId="{154C9324-77F0-4629-872E-4D9374924349}" dt="2022-09-12T05:29:46.840" v="588" actId="20577"/>
        <pc:sldMkLst>
          <pc:docMk/>
          <pc:sldMk cId="1690371496" sldId="1165"/>
        </pc:sldMkLst>
        <pc:spChg chg="mod">
          <ac:chgData name="Nitheesh Kaliyamurthy" userId="2821ebda-f4ac-4963-9a4e-a836dfc45829" providerId="ADAL" clId="{154C9324-77F0-4629-872E-4D9374924349}" dt="2022-09-12T05:28:51.230" v="414" actId="20577"/>
          <ac:spMkLst>
            <pc:docMk/>
            <pc:sldMk cId="1690371496" sldId="1165"/>
            <ac:spMk id="2" creationId="{B0E7C42E-044A-49B6-BA44-3A5245E5BBAC}"/>
          </ac:spMkLst>
        </pc:spChg>
        <pc:spChg chg="mod">
          <ac:chgData name="Nitheesh Kaliyamurthy" userId="2821ebda-f4ac-4963-9a4e-a836dfc45829" providerId="ADAL" clId="{154C9324-77F0-4629-872E-4D9374924349}" dt="2022-09-12T05:29:46.840" v="588" actId="20577"/>
          <ac:spMkLst>
            <pc:docMk/>
            <pc:sldMk cId="1690371496" sldId="1165"/>
            <ac:spMk id="3" creationId="{FA6C8E72-9D69-4A46-A3EB-A48DCBB93BAD}"/>
          </ac:spMkLst>
        </pc:spChg>
        <pc:grpChg chg="del">
          <ac:chgData name="Nitheesh Kaliyamurthy" userId="2821ebda-f4ac-4963-9a4e-a836dfc45829" providerId="ADAL" clId="{154C9324-77F0-4629-872E-4D9374924349}" dt="2022-09-12T05:28:15.677" v="393" actId="478"/>
          <ac:grpSpMkLst>
            <pc:docMk/>
            <pc:sldMk cId="1690371496" sldId="1165"/>
            <ac:grpSpMk id="6" creationId="{B6646E1C-F8BF-4F8B-80EA-EE08B0867D38}"/>
          </ac:grpSpMkLst>
        </pc:grpChg>
        <pc:grpChg chg="del">
          <ac:chgData name="Nitheesh Kaliyamurthy" userId="2821ebda-f4ac-4963-9a4e-a836dfc45829" providerId="ADAL" clId="{154C9324-77F0-4629-872E-4D9374924349}" dt="2022-09-12T05:28:14.358" v="391" actId="478"/>
          <ac:grpSpMkLst>
            <pc:docMk/>
            <pc:sldMk cId="1690371496" sldId="1165"/>
            <ac:grpSpMk id="23" creationId="{60568AD6-610E-45E3-A35C-8D02D82E445C}"/>
          </ac:grpSpMkLst>
        </pc:grpChg>
        <pc:graphicFrameChg chg="add mod modGraphic">
          <ac:chgData name="Nitheesh Kaliyamurthy" userId="2821ebda-f4ac-4963-9a4e-a836dfc45829" providerId="ADAL" clId="{154C9324-77F0-4629-872E-4D9374924349}" dt="2022-09-12T05:28:39.414" v="401" actId="1076"/>
          <ac:graphicFrameMkLst>
            <pc:docMk/>
            <pc:sldMk cId="1690371496" sldId="1165"/>
            <ac:graphicFrameMk id="24" creationId="{C4E2210A-EAC9-2FFF-54AE-B2509100E565}"/>
          </ac:graphicFrameMkLst>
        </pc:graphicFrameChg>
        <pc:picChg chg="del">
          <ac:chgData name="Nitheesh Kaliyamurthy" userId="2821ebda-f4ac-4963-9a4e-a836dfc45829" providerId="ADAL" clId="{154C9324-77F0-4629-872E-4D9374924349}" dt="2022-09-12T05:28:15.059" v="392" actId="478"/>
          <ac:picMkLst>
            <pc:docMk/>
            <pc:sldMk cId="1690371496" sldId="1165"/>
            <ac:picMk id="4" creationId="{250D6CE1-0089-46F6-A0D6-E4C5CBABEC67}"/>
          </ac:picMkLst>
        </pc:picChg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267929875" sldId="1167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1863466827" sldId="1169"/>
        </pc:sldMkLst>
      </pc:sldChg>
      <pc:sldChg chg="del">
        <pc:chgData name="Nitheesh Kaliyamurthy" userId="2821ebda-f4ac-4963-9a4e-a836dfc45829" providerId="ADAL" clId="{154C9324-77F0-4629-872E-4D9374924349}" dt="2022-09-12T05:32:01.484" v="656" actId="47"/>
        <pc:sldMkLst>
          <pc:docMk/>
          <pc:sldMk cId="2448325643" sldId="1170"/>
        </pc:sldMkLst>
      </pc:sldChg>
      <pc:sldChg chg="addSp delSp modSp del mod">
        <pc:chgData name="Nitheesh Kaliyamurthy" userId="2821ebda-f4ac-4963-9a4e-a836dfc45829" providerId="ADAL" clId="{154C9324-77F0-4629-872E-4D9374924349}" dt="2022-09-12T05:43:50.595" v="723" actId="47"/>
        <pc:sldMkLst>
          <pc:docMk/>
          <pc:sldMk cId="3062286485" sldId="1171"/>
        </pc:sldMkLst>
        <pc:spChg chg="add mod">
          <ac:chgData name="Nitheesh Kaliyamurthy" userId="2821ebda-f4ac-4963-9a4e-a836dfc45829" providerId="ADAL" clId="{154C9324-77F0-4629-872E-4D9374924349}" dt="2022-09-12T05:42:51.600" v="704" actId="21"/>
          <ac:spMkLst>
            <pc:docMk/>
            <pc:sldMk cId="3062286485" sldId="1171"/>
            <ac:spMk id="2" creationId="{C51573E1-AAB1-F0D2-BD31-F85D5D4984F2}"/>
          </ac:spMkLst>
        </pc:spChg>
        <pc:spChg chg="del mod">
          <ac:chgData name="Nitheesh Kaliyamurthy" userId="2821ebda-f4ac-4963-9a4e-a836dfc45829" providerId="ADAL" clId="{154C9324-77F0-4629-872E-4D9374924349}" dt="2022-09-12T05:42:51.600" v="704" actId="21"/>
          <ac:spMkLst>
            <pc:docMk/>
            <pc:sldMk cId="3062286485" sldId="1171"/>
            <ac:spMk id="3" creationId="{C02AA8F8-1E43-384B-8982-C0BB94049B5C}"/>
          </ac:spMkLst>
        </pc:spChg>
        <pc:spChg chg="del mod">
          <ac:chgData name="Nitheesh Kaliyamurthy" userId="2821ebda-f4ac-4963-9a4e-a836dfc45829" providerId="ADAL" clId="{154C9324-77F0-4629-872E-4D9374924349}" dt="2022-09-12T05:42:51.600" v="704" actId="21"/>
          <ac:spMkLst>
            <pc:docMk/>
            <pc:sldMk cId="3062286485" sldId="1171"/>
            <ac:spMk id="4" creationId="{00000000-0000-0000-0000-000000000000}"/>
          </ac:spMkLst>
        </pc:spChg>
        <pc:grpChg chg="del">
          <ac:chgData name="Nitheesh Kaliyamurthy" userId="2821ebda-f4ac-4963-9a4e-a836dfc45829" providerId="ADAL" clId="{154C9324-77F0-4629-872E-4D9374924349}" dt="2022-09-12T05:40:57.934" v="671" actId="478"/>
          <ac:grpSpMkLst>
            <pc:docMk/>
            <pc:sldMk cId="3062286485" sldId="1171"/>
            <ac:grpSpMk id="6" creationId="{D9B815C0-8595-4FE4-AE1D-7EAFDB9A9BEB}"/>
          </ac:grpSpMkLst>
        </pc:grpChg>
        <pc:picChg chg="del">
          <ac:chgData name="Nitheesh Kaliyamurthy" userId="2821ebda-f4ac-4963-9a4e-a836dfc45829" providerId="ADAL" clId="{154C9324-77F0-4629-872E-4D9374924349}" dt="2022-09-12T05:40:58.858" v="673" actId="478"/>
          <ac:picMkLst>
            <pc:docMk/>
            <pc:sldMk cId="3062286485" sldId="1171"/>
            <ac:picMk id="7" creationId="{1B3837C1-6924-4BC4-8280-5AFC3E6F1F0F}"/>
          </ac:picMkLst>
        </pc:picChg>
        <pc:picChg chg="del">
          <ac:chgData name="Nitheesh Kaliyamurthy" userId="2821ebda-f4ac-4963-9a4e-a836dfc45829" providerId="ADAL" clId="{154C9324-77F0-4629-872E-4D9374924349}" dt="2022-09-12T05:40:58.473" v="672" actId="478"/>
          <ac:picMkLst>
            <pc:docMk/>
            <pc:sldMk cId="3062286485" sldId="1171"/>
            <ac:picMk id="8" creationId="{20BFD2D9-BCF2-4502-84C3-5EC5F6AD210D}"/>
          </ac:picMkLst>
        </pc:picChg>
      </pc:sldChg>
      <pc:sldChg chg="del">
        <pc:chgData name="Nitheesh Kaliyamurthy" userId="2821ebda-f4ac-4963-9a4e-a836dfc45829" providerId="ADAL" clId="{154C9324-77F0-4629-872E-4D9374924349}" dt="2022-09-12T05:42:42.070" v="703" actId="47"/>
        <pc:sldMkLst>
          <pc:docMk/>
          <pc:sldMk cId="860079391" sldId="1172"/>
        </pc:sldMkLst>
      </pc:sldChg>
      <pc:sldChg chg="del">
        <pc:chgData name="Nitheesh Kaliyamurthy" userId="2821ebda-f4ac-4963-9a4e-a836dfc45829" providerId="ADAL" clId="{154C9324-77F0-4629-872E-4D9374924349}" dt="2022-09-12T05:42:42.070" v="703" actId="47"/>
        <pc:sldMkLst>
          <pc:docMk/>
          <pc:sldMk cId="1218370729" sldId="1173"/>
        </pc:sldMkLst>
      </pc:sldChg>
      <pc:sldChg chg="del">
        <pc:chgData name="Nitheesh Kaliyamurthy" userId="2821ebda-f4ac-4963-9a4e-a836dfc45829" providerId="ADAL" clId="{154C9324-77F0-4629-872E-4D9374924349}" dt="2022-09-12T05:42:42.070" v="703" actId="47"/>
        <pc:sldMkLst>
          <pc:docMk/>
          <pc:sldMk cId="3907824367" sldId="1174"/>
        </pc:sldMkLst>
      </pc:sldChg>
      <pc:sldChg chg="del">
        <pc:chgData name="Nitheesh Kaliyamurthy" userId="2821ebda-f4ac-4963-9a4e-a836dfc45829" providerId="ADAL" clId="{154C9324-77F0-4629-872E-4D9374924349}" dt="2022-09-12T05:42:42.070" v="703" actId="47"/>
        <pc:sldMkLst>
          <pc:docMk/>
          <pc:sldMk cId="900451474" sldId="1175"/>
        </pc:sldMkLst>
      </pc:sldChg>
      <pc:sldChg chg="del">
        <pc:chgData name="Nitheesh Kaliyamurthy" userId="2821ebda-f4ac-4963-9a4e-a836dfc45829" providerId="ADAL" clId="{154C9324-77F0-4629-872E-4D9374924349}" dt="2022-09-12T05:42:42.070" v="703" actId="47"/>
        <pc:sldMkLst>
          <pc:docMk/>
          <pc:sldMk cId="2389382092" sldId="1176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2275317756" sldId="1177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3667886015" sldId="1178"/>
        </pc:sldMkLst>
      </pc:sldChg>
      <pc:sldChg chg="addSp delSp modSp add del mod">
        <pc:chgData name="Nitheesh Kaliyamurthy" userId="2821ebda-f4ac-4963-9a4e-a836dfc45829" providerId="ADAL" clId="{154C9324-77F0-4629-872E-4D9374924349}" dt="2022-09-12T05:46:15.374" v="760" actId="47"/>
        <pc:sldMkLst>
          <pc:docMk/>
          <pc:sldMk cId="2082104902" sldId="1179"/>
        </pc:sldMkLst>
        <pc:spChg chg="del">
          <ac:chgData name="Nitheesh Kaliyamurthy" userId="2821ebda-f4ac-4963-9a4e-a836dfc45829" providerId="ADAL" clId="{154C9324-77F0-4629-872E-4D9374924349}" dt="2022-09-12T05:42:23.342" v="699" actId="478"/>
          <ac:spMkLst>
            <pc:docMk/>
            <pc:sldMk cId="2082104902" sldId="1179"/>
            <ac:spMk id="4" creationId="{00000000-0000-0000-0000-000000000000}"/>
          </ac:spMkLst>
        </pc:spChg>
        <pc:picChg chg="add del mod">
          <ac:chgData name="Nitheesh Kaliyamurthy" userId="2821ebda-f4ac-4963-9a4e-a836dfc45829" providerId="ADAL" clId="{154C9324-77F0-4629-872E-4D9374924349}" dt="2022-09-12T05:43:53.249" v="724" actId="21"/>
          <ac:picMkLst>
            <pc:docMk/>
            <pc:sldMk cId="2082104902" sldId="1179"/>
            <ac:picMk id="5" creationId="{D0EEBC94-51AB-A7F9-E402-9DF56EDAE67A}"/>
          </ac:picMkLst>
        </pc:picChg>
      </pc:sldChg>
      <pc:sldChg chg="addSp delSp modSp add mod">
        <pc:chgData name="Nitheesh Kaliyamurthy" userId="2821ebda-f4ac-4963-9a4e-a836dfc45829" providerId="ADAL" clId="{154C9324-77F0-4629-872E-4D9374924349}" dt="2022-09-12T06:14:24.818" v="816" actId="20577"/>
        <pc:sldMkLst>
          <pc:docMk/>
          <pc:sldMk cId="13251497" sldId="1180"/>
        </pc:sldMkLst>
        <pc:spChg chg="add mod">
          <ac:chgData name="Nitheesh Kaliyamurthy" userId="2821ebda-f4ac-4963-9a4e-a836dfc45829" providerId="ADAL" clId="{154C9324-77F0-4629-872E-4D9374924349}" dt="2022-09-12T05:45:46.604" v="749" actId="6549"/>
          <ac:spMkLst>
            <pc:docMk/>
            <pc:sldMk cId="13251497" sldId="1180"/>
            <ac:spMk id="7" creationId="{0396B834-114C-53A2-6E9D-BAD406538864}"/>
          </ac:spMkLst>
        </pc:spChg>
        <pc:spChg chg="add mod">
          <ac:chgData name="Nitheesh Kaliyamurthy" userId="2821ebda-f4ac-4963-9a4e-a836dfc45829" providerId="ADAL" clId="{154C9324-77F0-4629-872E-4D9374924349}" dt="2022-09-12T06:14:24.818" v="816" actId="20577"/>
          <ac:spMkLst>
            <pc:docMk/>
            <pc:sldMk cId="13251497" sldId="1180"/>
            <ac:spMk id="8" creationId="{18268E34-1BE7-6C0E-70B2-9581CA28E198}"/>
          </ac:spMkLst>
        </pc:spChg>
        <pc:spChg chg="del">
          <ac:chgData name="Nitheesh Kaliyamurthy" userId="2821ebda-f4ac-4963-9a4e-a836dfc45829" providerId="ADAL" clId="{154C9324-77F0-4629-872E-4D9374924349}" dt="2022-09-12T05:44:04.455" v="726" actId="478"/>
          <ac:spMkLst>
            <pc:docMk/>
            <pc:sldMk cId="13251497" sldId="1180"/>
            <ac:spMk id="9" creationId="{B979D5F8-DA07-F346-5605-4C398C9DECC4}"/>
          </ac:spMkLst>
        </pc:spChg>
        <pc:picChg chg="add mod">
          <ac:chgData name="Nitheesh Kaliyamurthy" userId="2821ebda-f4ac-4963-9a4e-a836dfc45829" providerId="ADAL" clId="{154C9324-77F0-4629-872E-4D9374924349}" dt="2022-09-12T05:44:07.368" v="728" actId="1076"/>
          <ac:picMkLst>
            <pc:docMk/>
            <pc:sldMk cId="13251497" sldId="1180"/>
            <ac:picMk id="4" creationId="{4C9F18CB-FBC8-2859-FD88-A2A15E74365A}"/>
          </ac:picMkLst>
        </pc:picChg>
      </pc:sldChg>
      <pc:sldMasterChg chg="delSldLayout">
        <pc:chgData name="Nitheesh Kaliyamurthy" userId="2821ebda-f4ac-4963-9a4e-a836dfc45829" providerId="ADAL" clId="{154C9324-77F0-4629-872E-4D9374924349}" dt="2022-09-12T05:31:56.554" v="655" actId="47"/>
        <pc:sldMasterMkLst>
          <pc:docMk/>
          <pc:sldMasterMk cId="1072181288" sldId="2147483680"/>
        </pc:sldMasterMkLst>
        <pc:sldLayoutChg chg="del">
          <pc:chgData name="Nitheesh Kaliyamurthy" userId="2821ebda-f4ac-4963-9a4e-a836dfc45829" providerId="ADAL" clId="{154C9324-77F0-4629-872E-4D9374924349}" dt="2022-09-12T05:31:56.554" v="655" actId="47"/>
          <pc:sldLayoutMkLst>
            <pc:docMk/>
            <pc:sldMasterMk cId="1072181288" sldId="2147483680"/>
            <pc:sldLayoutMk cId="4085343409" sldId="2147483686"/>
          </pc:sldLayoutMkLst>
        </pc:sldLayoutChg>
      </pc:sldMasterChg>
    </pc:docChg>
  </pc:docChgLst>
  <pc:docChgLst>
    <pc:chgData name="Munyaradzi Nicholas Murira" userId="6ab3fae5-94bd-47ef-9f25-6c1f645127cf" providerId="ADAL" clId="{5BDC8010-64D6-4092-8973-975EA8150E19}"/>
    <pc:docChg chg="modSld">
      <pc:chgData name="Munyaradzi Nicholas Murira" userId="6ab3fae5-94bd-47ef-9f25-6c1f645127cf" providerId="ADAL" clId="{5BDC8010-64D6-4092-8973-975EA8150E19}" dt="2022-10-04T05:29:54.687" v="83" actId="20577"/>
      <pc:docMkLst>
        <pc:docMk/>
      </pc:docMkLst>
      <pc:sldChg chg="modSp mod">
        <pc:chgData name="Munyaradzi Nicholas Murira" userId="6ab3fae5-94bd-47ef-9f25-6c1f645127cf" providerId="ADAL" clId="{5BDC8010-64D6-4092-8973-975EA8150E19}" dt="2022-10-04T05:29:54.687" v="83" actId="20577"/>
        <pc:sldMkLst>
          <pc:docMk/>
          <pc:sldMk cId="4059603072" sldId="294"/>
        </pc:sldMkLst>
        <pc:spChg chg="mod">
          <ac:chgData name="Munyaradzi Nicholas Murira" userId="6ab3fae5-94bd-47ef-9f25-6c1f645127cf" providerId="ADAL" clId="{5BDC8010-64D6-4092-8973-975EA8150E19}" dt="2022-10-04T05:29:54.687" v="83" actId="20577"/>
          <ac:spMkLst>
            <pc:docMk/>
            <pc:sldMk cId="4059603072" sldId="294"/>
            <ac:spMk id="2" creationId="{EDD4C10A-E4A0-4C54-98D4-C13432B17C16}"/>
          </ac:spMkLst>
        </pc:spChg>
      </pc:sldChg>
    </pc:docChg>
  </pc:docChgLst>
  <pc:docChgLst>
    <pc:chgData name="Munyaradzi Nicholas Murira" userId="6ab3fae5-94bd-47ef-9f25-6c1f645127cf" providerId="ADAL" clId="{9A49695E-5012-46C7-B37D-EE4F681BA739}"/>
    <pc:docChg chg="undo custSel addSld delSld modSld">
      <pc:chgData name="Munyaradzi Nicholas Murira" userId="6ab3fae5-94bd-47ef-9f25-6c1f645127cf" providerId="ADAL" clId="{9A49695E-5012-46C7-B37D-EE4F681BA739}" dt="2023-10-06T05:38:03.701" v="351" actId="20577"/>
      <pc:docMkLst>
        <pc:docMk/>
      </pc:docMkLst>
      <pc:sldChg chg="modSp mod">
        <pc:chgData name="Munyaradzi Nicholas Murira" userId="6ab3fae5-94bd-47ef-9f25-6c1f645127cf" providerId="ADAL" clId="{9A49695E-5012-46C7-B37D-EE4F681BA739}" dt="2023-10-05T13:44:09.682" v="34" actId="20577"/>
        <pc:sldMkLst>
          <pc:docMk/>
          <pc:sldMk cId="4059603072" sldId="294"/>
        </pc:sldMkLst>
        <pc:spChg chg="mod">
          <ac:chgData name="Munyaradzi Nicholas Murira" userId="6ab3fae5-94bd-47ef-9f25-6c1f645127cf" providerId="ADAL" clId="{9A49695E-5012-46C7-B37D-EE4F681BA739}" dt="2023-10-05T13:44:09.682" v="34" actId="20577"/>
          <ac:spMkLst>
            <pc:docMk/>
            <pc:sldMk cId="4059603072" sldId="294"/>
            <ac:spMk id="2" creationId="{EDD4C10A-E4A0-4C54-98D4-C13432B17C16}"/>
          </ac:spMkLst>
        </pc:spChg>
      </pc:sldChg>
      <pc:sldChg chg="modSp mod">
        <pc:chgData name="Munyaradzi Nicholas Murira" userId="6ab3fae5-94bd-47ef-9f25-6c1f645127cf" providerId="ADAL" clId="{9A49695E-5012-46C7-B37D-EE4F681BA739}" dt="2023-10-06T05:38:03.701" v="351" actId="20577"/>
        <pc:sldMkLst>
          <pc:docMk/>
          <pc:sldMk cId="3229398234" sldId="295"/>
        </pc:sldMkLst>
        <pc:spChg chg="mod">
          <ac:chgData name="Munyaradzi Nicholas Murira" userId="6ab3fae5-94bd-47ef-9f25-6c1f645127cf" providerId="ADAL" clId="{9A49695E-5012-46C7-B37D-EE4F681BA739}" dt="2023-10-06T05:38:03.701" v="351" actId="20577"/>
          <ac:spMkLst>
            <pc:docMk/>
            <pc:sldMk cId="3229398234" sldId="295"/>
            <ac:spMk id="4" creationId="{00000000-0000-0000-0000-000000000000}"/>
          </ac:spMkLst>
        </pc:spChg>
        <pc:spChg chg="mod">
          <ac:chgData name="Munyaradzi Nicholas Murira" userId="6ab3fae5-94bd-47ef-9f25-6c1f645127cf" providerId="ADAL" clId="{9A49695E-5012-46C7-B37D-EE4F681BA739}" dt="2023-10-05T14:46:09.063" v="302" actId="20577"/>
          <ac:spMkLst>
            <pc:docMk/>
            <pc:sldMk cId="3229398234" sldId="295"/>
            <ac:spMk id="6" creationId="{3FB78745-3ADB-471E-BE5B-B948A3D845D5}"/>
          </ac:spMkLst>
        </pc:spChg>
      </pc:sldChg>
      <pc:sldChg chg="add del">
        <pc:chgData name="Munyaradzi Nicholas Murira" userId="6ab3fae5-94bd-47ef-9f25-6c1f645127cf" providerId="ADAL" clId="{9A49695E-5012-46C7-B37D-EE4F681BA739}" dt="2023-10-06T05:32:29.139" v="346" actId="47"/>
        <pc:sldMkLst>
          <pc:docMk/>
          <pc:sldMk cId="447366411" sldId="376"/>
        </pc:sldMkLst>
      </pc:sldChg>
      <pc:sldChg chg="addSp delSp modSp mod">
        <pc:chgData name="Munyaradzi Nicholas Murira" userId="6ab3fae5-94bd-47ef-9f25-6c1f645127cf" providerId="ADAL" clId="{9A49695E-5012-46C7-B37D-EE4F681BA739}" dt="2023-10-06T05:16:04.670" v="340" actId="1076"/>
        <pc:sldMkLst>
          <pc:docMk/>
          <pc:sldMk cId="3203328640" sldId="1091"/>
        </pc:sldMkLst>
        <pc:spChg chg="mod">
          <ac:chgData name="Munyaradzi Nicholas Murira" userId="6ab3fae5-94bd-47ef-9f25-6c1f645127cf" providerId="ADAL" clId="{9A49695E-5012-46C7-B37D-EE4F681BA739}" dt="2023-10-06T05:13:56.965" v="334" actId="20577"/>
          <ac:spMkLst>
            <pc:docMk/>
            <pc:sldMk cId="3203328640" sldId="1091"/>
            <ac:spMk id="4" creationId="{50693879-5816-3444-9D50-A12F1F37F5DE}"/>
          </ac:spMkLst>
        </pc:spChg>
        <pc:picChg chg="add del mod">
          <ac:chgData name="Munyaradzi Nicholas Murira" userId="6ab3fae5-94bd-47ef-9f25-6c1f645127cf" providerId="ADAL" clId="{9A49695E-5012-46C7-B37D-EE4F681BA739}" dt="2023-10-06T05:13:01.634" v="331" actId="22"/>
          <ac:picMkLst>
            <pc:docMk/>
            <pc:sldMk cId="3203328640" sldId="1091"/>
            <ac:picMk id="5" creationId="{BFA32A78-23FB-DB6A-0503-45702164B6D2}"/>
          </ac:picMkLst>
        </pc:picChg>
        <pc:picChg chg="add mod">
          <ac:chgData name="Munyaradzi Nicholas Murira" userId="6ab3fae5-94bd-47ef-9f25-6c1f645127cf" providerId="ADAL" clId="{9A49695E-5012-46C7-B37D-EE4F681BA739}" dt="2023-10-06T05:16:04.670" v="340" actId="1076"/>
          <ac:picMkLst>
            <pc:docMk/>
            <pc:sldMk cId="3203328640" sldId="1091"/>
            <ac:picMk id="7" creationId="{5C143DFA-394C-D2C2-0277-8609AE8A6052}"/>
          </ac:picMkLst>
        </pc:picChg>
      </pc:sldChg>
      <pc:sldChg chg="addSp delSp modSp add del mod">
        <pc:chgData name="Munyaradzi Nicholas Murira" userId="6ab3fae5-94bd-47ef-9f25-6c1f645127cf" providerId="ADAL" clId="{9A49695E-5012-46C7-B37D-EE4F681BA739}" dt="2023-10-06T05:08:07.106" v="322" actId="20577"/>
        <pc:sldMkLst>
          <pc:docMk/>
          <pc:sldMk cId="13251497" sldId="1180"/>
        </pc:sldMkLst>
        <pc:spChg chg="mod">
          <ac:chgData name="Munyaradzi Nicholas Murira" userId="6ab3fae5-94bd-47ef-9f25-6c1f645127cf" providerId="ADAL" clId="{9A49695E-5012-46C7-B37D-EE4F681BA739}" dt="2023-10-06T05:08:07.106" v="322" actId="20577"/>
          <ac:spMkLst>
            <pc:docMk/>
            <pc:sldMk cId="13251497" sldId="1180"/>
            <ac:spMk id="7" creationId="{0396B834-114C-53A2-6E9D-BAD406538864}"/>
          </ac:spMkLst>
        </pc:spChg>
        <pc:picChg chg="add mod">
          <ac:chgData name="Munyaradzi Nicholas Murira" userId="6ab3fae5-94bd-47ef-9f25-6c1f645127cf" providerId="ADAL" clId="{9A49695E-5012-46C7-B37D-EE4F681BA739}" dt="2023-10-06T05:07:33.798" v="313" actId="14100"/>
          <ac:picMkLst>
            <pc:docMk/>
            <pc:sldMk cId="13251497" sldId="1180"/>
            <ac:picMk id="3" creationId="{F853BF9C-92B5-9044-44D4-9399FFEDB34B}"/>
          </ac:picMkLst>
        </pc:picChg>
        <pc:picChg chg="del">
          <ac:chgData name="Munyaradzi Nicholas Murira" userId="6ab3fae5-94bd-47ef-9f25-6c1f645127cf" providerId="ADAL" clId="{9A49695E-5012-46C7-B37D-EE4F681BA739}" dt="2023-10-06T05:07:24.385" v="310" actId="478"/>
          <ac:picMkLst>
            <pc:docMk/>
            <pc:sldMk cId="13251497" sldId="1180"/>
            <ac:picMk id="4" creationId="{2D78C71B-E58C-54FE-4B2B-E040603C9A05}"/>
          </ac:picMkLst>
        </pc:picChg>
      </pc:sldChg>
      <pc:sldChg chg="del">
        <pc:chgData name="Munyaradzi Nicholas Murira" userId="6ab3fae5-94bd-47ef-9f25-6c1f645127cf" providerId="ADAL" clId="{9A49695E-5012-46C7-B37D-EE4F681BA739}" dt="2023-10-05T14:30:54.677" v="94" actId="47"/>
        <pc:sldMkLst>
          <pc:docMk/>
          <pc:sldMk cId="1745509575" sldId="1181"/>
        </pc:sldMkLst>
      </pc:sldChg>
      <pc:sldChg chg="del">
        <pc:chgData name="Munyaradzi Nicholas Murira" userId="6ab3fae5-94bd-47ef-9f25-6c1f645127cf" providerId="ADAL" clId="{9A49695E-5012-46C7-B37D-EE4F681BA739}" dt="2023-10-05T14:27:53.882" v="93" actId="47"/>
        <pc:sldMkLst>
          <pc:docMk/>
          <pc:sldMk cId="1694222923" sldId="1182"/>
        </pc:sldMkLst>
      </pc:sldChg>
      <pc:sldChg chg="del">
        <pc:chgData name="Munyaradzi Nicholas Murira" userId="6ab3fae5-94bd-47ef-9f25-6c1f645127cf" providerId="ADAL" clId="{9A49695E-5012-46C7-B37D-EE4F681BA739}" dt="2023-10-05T14:35:15.222" v="106" actId="47"/>
        <pc:sldMkLst>
          <pc:docMk/>
          <pc:sldMk cId="3890019964" sldId="1183"/>
        </pc:sldMkLst>
      </pc:sldChg>
      <pc:sldChg chg="modSp mod">
        <pc:chgData name="Munyaradzi Nicholas Murira" userId="6ab3fae5-94bd-47ef-9f25-6c1f645127cf" providerId="ADAL" clId="{9A49695E-5012-46C7-B37D-EE4F681BA739}" dt="2023-10-05T14:33:44.240" v="99" actId="20577"/>
        <pc:sldMkLst>
          <pc:docMk/>
          <pc:sldMk cId="329448767" sldId="1184"/>
        </pc:sldMkLst>
        <pc:spChg chg="mod">
          <ac:chgData name="Munyaradzi Nicholas Murira" userId="6ab3fae5-94bd-47ef-9f25-6c1f645127cf" providerId="ADAL" clId="{9A49695E-5012-46C7-B37D-EE4F681BA739}" dt="2023-10-05T14:33:44.240" v="99" actId="20577"/>
          <ac:spMkLst>
            <pc:docMk/>
            <pc:sldMk cId="329448767" sldId="1184"/>
            <ac:spMk id="9" creationId="{B979D5F8-DA07-F346-5605-4C398C9DECC4}"/>
          </ac:spMkLst>
        </pc:spChg>
      </pc:sldChg>
      <pc:sldChg chg="del">
        <pc:chgData name="Munyaradzi Nicholas Murira" userId="6ab3fae5-94bd-47ef-9f25-6c1f645127cf" providerId="ADAL" clId="{9A49695E-5012-46C7-B37D-EE4F681BA739}" dt="2023-10-05T14:34:01.121" v="100" actId="47"/>
        <pc:sldMkLst>
          <pc:docMk/>
          <pc:sldMk cId="208565400" sldId="1185"/>
        </pc:sldMkLst>
      </pc:sldChg>
      <pc:sldChg chg="addSp delSp modSp add mod">
        <pc:chgData name="Munyaradzi Nicholas Murira" userId="6ab3fae5-94bd-47ef-9f25-6c1f645127cf" providerId="ADAL" clId="{9A49695E-5012-46C7-B37D-EE4F681BA739}" dt="2023-10-06T05:15:57.013" v="339" actId="1076"/>
        <pc:sldMkLst>
          <pc:docMk/>
          <pc:sldMk cId="599632780" sldId="1185"/>
        </pc:sldMkLst>
        <pc:picChg chg="add mod">
          <ac:chgData name="Munyaradzi Nicholas Murira" userId="6ab3fae5-94bd-47ef-9f25-6c1f645127cf" providerId="ADAL" clId="{9A49695E-5012-46C7-B37D-EE4F681BA739}" dt="2023-10-06T05:15:57.013" v="339" actId="1076"/>
          <ac:picMkLst>
            <pc:docMk/>
            <pc:sldMk cId="599632780" sldId="1185"/>
            <ac:picMk id="5" creationId="{FDD74607-265F-89E9-26E7-A1723B75D0E9}"/>
          </ac:picMkLst>
        </pc:picChg>
        <pc:picChg chg="del">
          <ac:chgData name="Munyaradzi Nicholas Murira" userId="6ab3fae5-94bd-47ef-9f25-6c1f645127cf" providerId="ADAL" clId="{9A49695E-5012-46C7-B37D-EE4F681BA739}" dt="2023-10-06T05:15:45.464" v="337" actId="478"/>
          <ac:picMkLst>
            <pc:docMk/>
            <pc:sldMk cId="599632780" sldId="1185"/>
            <ac:picMk id="7" creationId="{5C143DFA-394C-D2C2-0277-8609AE8A6052}"/>
          </ac:picMkLst>
        </pc:picChg>
      </pc:sldChg>
      <pc:sldChg chg="modSp add del mod">
        <pc:chgData name="Munyaradzi Nicholas Murira" userId="6ab3fae5-94bd-47ef-9f25-6c1f645127cf" providerId="ADAL" clId="{9A49695E-5012-46C7-B37D-EE4F681BA739}" dt="2023-10-06T05:09:07.715" v="323" actId="47"/>
        <pc:sldMkLst>
          <pc:docMk/>
          <pc:sldMk cId="1111132284" sldId="1185"/>
        </pc:sldMkLst>
        <pc:spChg chg="mod">
          <ac:chgData name="Munyaradzi Nicholas Murira" userId="6ab3fae5-94bd-47ef-9f25-6c1f645127cf" providerId="ADAL" clId="{9A49695E-5012-46C7-B37D-EE4F681BA739}" dt="2023-10-05T14:36:59.438" v="144" actId="20577"/>
          <ac:spMkLst>
            <pc:docMk/>
            <pc:sldMk cId="1111132284" sldId="1185"/>
            <ac:spMk id="3" creationId="{C02AA8F8-1E43-384B-8982-C0BB94049B5C}"/>
          </ac:spMkLst>
        </pc:spChg>
        <pc:spChg chg="mod">
          <ac:chgData name="Munyaradzi Nicholas Murira" userId="6ab3fae5-94bd-47ef-9f25-6c1f645127cf" providerId="ADAL" clId="{9A49695E-5012-46C7-B37D-EE4F681BA739}" dt="2023-10-05T14:40:00.897" v="207" actId="20577"/>
          <ac:spMkLst>
            <pc:docMk/>
            <pc:sldMk cId="1111132284" sldId="1185"/>
            <ac:spMk id="4" creationId="{50693879-5816-3444-9D50-A12F1F37F5DE}"/>
          </ac:spMkLst>
        </pc:spChg>
      </pc:sldChg>
      <pc:sldChg chg="add del">
        <pc:chgData name="Munyaradzi Nicholas Murira" userId="6ab3fae5-94bd-47ef-9f25-6c1f645127cf" providerId="ADAL" clId="{9A49695E-5012-46C7-B37D-EE4F681BA739}" dt="2023-10-06T05:14:18.705" v="335" actId="47"/>
        <pc:sldMkLst>
          <pc:docMk/>
          <pc:sldMk cId="1920927585" sldId="1185"/>
        </pc:sldMkLst>
      </pc:sldChg>
      <pc:sldChg chg="addSp delSp modSp new del mod">
        <pc:chgData name="Munyaradzi Nicholas Murira" userId="6ab3fae5-94bd-47ef-9f25-6c1f645127cf" providerId="ADAL" clId="{9A49695E-5012-46C7-B37D-EE4F681BA739}" dt="2023-10-06T05:09:15.135" v="324" actId="47"/>
        <pc:sldMkLst>
          <pc:docMk/>
          <pc:sldMk cId="941955873" sldId="1186"/>
        </pc:sldMkLst>
        <pc:picChg chg="add del mod">
          <ac:chgData name="Munyaradzi Nicholas Murira" userId="6ab3fae5-94bd-47ef-9f25-6c1f645127cf" providerId="ADAL" clId="{9A49695E-5012-46C7-B37D-EE4F681BA739}" dt="2023-10-06T05:07:18.794" v="309" actId="478"/>
          <ac:picMkLst>
            <pc:docMk/>
            <pc:sldMk cId="941955873" sldId="1186"/>
            <ac:picMk id="5" creationId="{2AA9BA0B-B85E-E4BA-98AB-4DE07BE2D3F4}"/>
          </ac:picMkLst>
        </pc:picChg>
      </pc:sldChg>
      <pc:sldChg chg="addSp delSp modSp add mod">
        <pc:chgData name="Munyaradzi Nicholas Murira" userId="6ab3fae5-94bd-47ef-9f25-6c1f645127cf" providerId="ADAL" clId="{9A49695E-5012-46C7-B37D-EE4F681BA739}" dt="2023-10-06T05:17:53.334" v="345" actId="1076"/>
        <pc:sldMkLst>
          <pc:docMk/>
          <pc:sldMk cId="2039713569" sldId="1186"/>
        </pc:sldMkLst>
        <pc:picChg chg="del">
          <ac:chgData name="Munyaradzi Nicholas Murira" userId="6ab3fae5-94bd-47ef-9f25-6c1f645127cf" providerId="ADAL" clId="{9A49695E-5012-46C7-B37D-EE4F681BA739}" dt="2023-10-06T05:17:43.860" v="342" actId="478"/>
          <ac:picMkLst>
            <pc:docMk/>
            <pc:sldMk cId="2039713569" sldId="1186"/>
            <ac:picMk id="5" creationId="{FDD74607-265F-89E9-26E7-A1723B75D0E9}"/>
          </ac:picMkLst>
        </pc:picChg>
        <pc:picChg chg="add mod">
          <ac:chgData name="Munyaradzi Nicholas Murira" userId="6ab3fae5-94bd-47ef-9f25-6c1f645127cf" providerId="ADAL" clId="{9A49695E-5012-46C7-B37D-EE4F681BA739}" dt="2023-10-06T05:17:53.334" v="345" actId="1076"/>
          <ac:picMkLst>
            <pc:docMk/>
            <pc:sldMk cId="2039713569" sldId="1186"/>
            <ac:picMk id="6" creationId="{57CC5B14-2748-DF65-D2C8-F70C435F4E4E}"/>
          </ac:picMkLst>
        </pc:picChg>
      </pc:sldChg>
      <pc:sldMasterChg chg="delSldLayout">
        <pc:chgData name="Munyaradzi Nicholas Murira" userId="6ab3fae5-94bd-47ef-9f25-6c1f645127cf" providerId="ADAL" clId="{9A49695E-5012-46C7-B37D-EE4F681BA739}" dt="2023-10-06T05:32:29.139" v="346" actId="47"/>
        <pc:sldMasterMkLst>
          <pc:docMk/>
          <pc:sldMasterMk cId="4118905666" sldId="2147483678"/>
        </pc:sldMasterMkLst>
        <pc:sldLayoutChg chg="del">
          <pc:chgData name="Munyaradzi Nicholas Murira" userId="6ab3fae5-94bd-47ef-9f25-6c1f645127cf" providerId="ADAL" clId="{9A49695E-5012-46C7-B37D-EE4F681BA739}" dt="2023-10-05T14:30:54.677" v="94" actId="47"/>
          <pc:sldLayoutMkLst>
            <pc:docMk/>
            <pc:sldMasterMk cId="4118905666" sldId="2147483678"/>
            <pc:sldLayoutMk cId="1355934506" sldId="2147483685"/>
          </pc:sldLayoutMkLst>
        </pc:sldLayoutChg>
        <pc:sldLayoutChg chg="del">
          <pc:chgData name="Munyaradzi Nicholas Murira" userId="6ab3fae5-94bd-47ef-9f25-6c1f645127cf" providerId="ADAL" clId="{9A49695E-5012-46C7-B37D-EE4F681BA739}" dt="2023-10-06T05:32:29.139" v="346" actId="47"/>
          <pc:sldLayoutMkLst>
            <pc:docMk/>
            <pc:sldMasterMk cId="4118905666" sldId="2147483678"/>
            <pc:sldLayoutMk cId="1450483093" sldId="2147483685"/>
          </pc:sldLayoutMkLst>
        </pc:sldLayoutChg>
      </pc:sldMasterChg>
    </pc:docChg>
  </pc:docChgLst>
  <pc:docChgLst>
    <pc:chgData name="Munyaradzi Nicholas Murira" userId="6ab3fae5-94bd-47ef-9f25-6c1f645127cf" providerId="ADAL" clId="{2178C3F7-977B-405A-9DDD-6AB25EFF48F7}"/>
    <pc:docChg chg="modSld">
      <pc:chgData name="Munyaradzi Nicholas Murira" userId="6ab3fae5-94bd-47ef-9f25-6c1f645127cf" providerId="ADAL" clId="{2178C3F7-977B-405A-9DDD-6AB25EFF48F7}" dt="2022-10-04T09:57:27.152" v="3" actId="20577"/>
      <pc:docMkLst>
        <pc:docMk/>
      </pc:docMkLst>
      <pc:sldChg chg="modSp mod">
        <pc:chgData name="Munyaradzi Nicholas Murira" userId="6ab3fae5-94bd-47ef-9f25-6c1f645127cf" providerId="ADAL" clId="{2178C3F7-977B-405A-9DDD-6AB25EFF48F7}" dt="2022-10-04T09:57:27.152" v="3" actId="20577"/>
        <pc:sldMkLst>
          <pc:docMk/>
          <pc:sldMk cId="3229398234" sldId="295"/>
        </pc:sldMkLst>
        <pc:spChg chg="mod">
          <ac:chgData name="Munyaradzi Nicholas Murira" userId="6ab3fae5-94bd-47ef-9f25-6c1f645127cf" providerId="ADAL" clId="{2178C3F7-977B-405A-9DDD-6AB25EFF48F7}" dt="2022-10-04T09:57:27.152" v="3" actId="20577"/>
          <ac:spMkLst>
            <pc:docMk/>
            <pc:sldMk cId="3229398234" sldId="295"/>
            <ac:spMk id="4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1D25BA-BC0B-4BCE-8F5B-DB902A0C47E0}" type="datetimeFigureOut">
              <a:rPr lang="en-GB" smtClean="0"/>
              <a:t>06/10/2023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D43D11-169C-403B-AE90-DBA81AF33F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7372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4353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16579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153540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198575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89990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38223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32359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70406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Multi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632885" y="1797052"/>
            <a:ext cx="11040076" cy="4098595"/>
          </a:xfrm>
          <a:prstGeom prst="rect">
            <a:avLst/>
          </a:prstGeom>
        </p:spPr>
        <p:txBody>
          <a:bodyPr lIns="91420" tIns="45710" rIns="91420" bIns="45710">
            <a:noAutofit/>
          </a:bodyPr>
          <a:lstStyle>
            <a:lvl1pPr marL="285690" marR="0" indent="-285690" algn="ctr" defTabSz="45710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2000" b="0" i="0" baseline="0">
                <a:solidFill>
                  <a:schemeClr val="bg1"/>
                </a:solidFill>
                <a:latin typeface="+mn-lt"/>
                <a:cs typeface="CiscoSans ExtraLigh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itle Placeholder 5"/>
          <p:cNvSpPr>
            <a:spLocks noGrp="1"/>
          </p:cNvSpPr>
          <p:nvPr>
            <p:ph type="title"/>
          </p:nvPr>
        </p:nvSpPr>
        <p:spPr bwMode="auto">
          <a:xfrm>
            <a:off x="583688" y="455085"/>
            <a:ext cx="11127317" cy="975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7117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363690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795679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5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10/6/2023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9329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8139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9056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4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21812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931682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mailto:m.murira@uwtsd.ac.uk" TargetMode="Externa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361451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468" y="1470581"/>
            <a:ext cx="5042202" cy="3864989"/>
          </a:xfrm>
        </p:spPr>
        <p:txBody>
          <a:bodyPr/>
          <a:lstStyle/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Introduction</a:t>
            </a:r>
          </a:p>
          <a:p>
            <a:endParaRPr lang="en-GB" sz="2400" b="1" i="1" dirty="0"/>
          </a:p>
          <a:p>
            <a:r>
              <a:rPr lang="en-GB" sz="2400" b="1" i="1" dirty="0"/>
              <a:t>Module Name: Data Security , Governance and Compliance</a:t>
            </a:r>
          </a:p>
          <a:p>
            <a:r>
              <a:rPr lang="en-GB" sz="2400" b="1" i="1" dirty="0"/>
              <a:t>Module Code: ACCA7028</a:t>
            </a:r>
            <a:br>
              <a:rPr lang="en-GB" sz="2400" i="1" dirty="0"/>
            </a:br>
            <a:endParaRPr lang="en-GB" sz="2400" i="1" dirty="0"/>
          </a:p>
          <a:p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4508A-09F8-407C-BCEE-EED5957725C5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Applied Computing - WISA</a:t>
            </a:r>
          </a:p>
        </p:txBody>
      </p:sp>
    </p:spTree>
    <p:extLst>
      <p:ext uri="{BB962C8B-B14F-4D97-AF65-F5344CB8AC3E}">
        <p14:creationId xmlns:p14="http://schemas.microsoft.com/office/powerpoint/2010/main" val="40596030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6604000" y="1694915"/>
            <a:ext cx="5152571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br>
              <a:rPr lang="en-GB" dirty="0"/>
            </a:br>
            <a:endParaRPr lang="en-GB" dirty="0"/>
          </a:p>
          <a:p>
            <a:r>
              <a:rPr lang="en-GB" dirty="0"/>
              <a:t>Mr. Munyaradzi Nicholas </a:t>
            </a:r>
            <a:r>
              <a:rPr lang="en-GB" dirty="0" err="1"/>
              <a:t>Murira</a:t>
            </a:r>
            <a:r>
              <a:rPr lang="en-GB" dirty="0"/>
              <a:t> </a:t>
            </a:r>
          </a:p>
          <a:p>
            <a:r>
              <a:rPr lang="en-GB" dirty="0">
                <a:hlinkClick r:id="rId2"/>
              </a:rPr>
              <a:t>m.murira@uwtsd.ac.uk</a:t>
            </a:r>
            <a:endParaRPr lang="en-GB" dirty="0"/>
          </a:p>
          <a:p>
            <a:endParaRPr lang="en-GB" dirty="0"/>
          </a:p>
          <a:p>
            <a:r>
              <a:rPr lang="en-GB" dirty="0"/>
              <a:t>From 5th October</a:t>
            </a:r>
            <a:r>
              <a:rPr lang="en-GB"/>
              <a:t>, 2023we </a:t>
            </a:r>
            <a:r>
              <a:rPr lang="en-GB" dirty="0"/>
              <a:t>shall meet Face to Face at IQ Building (IQ310) , IQ001</a:t>
            </a:r>
          </a:p>
          <a:p>
            <a:endParaRPr lang="en-GB" dirty="0"/>
          </a:p>
          <a:p>
            <a:r>
              <a:rPr lang="en-GB" dirty="0"/>
              <a:t>Thursday  : 16.00  – 18.00 PM: Lecture</a:t>
            </a:r>
          </a:p>
          <a:p>
            <a:endParaRPr lang="en-GB" dirty="0"/>
          </a:p>
          <a:p>
            <a:r>
              <a:rPr lang="en-GB" dirty="0"/>
              <a:t>    Fridays    : 11:00 – 1:00 PM  :Tutorials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61390BA-6482-4793-8E13-AAF02E89961F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49558" y="202158"/>
            <a:ext cx="707013" cy="699398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Rectangle 2"/>
          <p:cNvSpPr/>
          <p:nvPr/>
        </p:nvSpPr>
        <p:spPr>
          <a:xfrm>
            <a:off x="211534" y="1429843"/>
            <a:ext cx="5670997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chemeClr val="bg1"/>
                </a:solidFill>
              </a:rPr>
              <a:t>Module Lecturers</a:t>
            </a:r>
          </a:p>
          <a:p>
            <a:pPr marL="457200" indent="-457200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endParaRPr lang="en-GB" sz="2000" b="1" i="1" dirty="0">
              <a:solidFill>
                <a:schemeClr val="bg1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FB78745-3ADB-471E-BE5B-B948A3D845D5}"/>
              </a:ext>
            </a:extLst>
          </p:cNvPr>
          <p:cNvSpPr/>
          <p:nvPr/>
        </p:nvSpPr>
        <p:spPr>
          <a:xfrm>
            <a:off x="211533" y="2433579"/>
            <a:ext cx="5670997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rgbClr val="E0BC4C"/>
                </a:solidFill>
              </a:rPr>
              <a:t>Module Information</a:t>
            </a:r>
          </a:p>
          <a:p>
            <a:pPr marL="457200" indent="-457200" algn="just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rgbClr val="E0BC4C"/>
                </a:solidFill>
              </a:rPr>
              <a:t>Lectures and Tutorials</a:t>
            </a:r>
          </a:p>
          <a:p>
            <a:pPr marL="457200" indent="-457200" algn="just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rgbClr val="E0BC4C"/>
                </a:solidFill>
              </a:rPr>
              <a:t>Attendance</a:t>
            </a:r>
          </a:p>
          <a:p>
            <a:pPr marL="457200" indent="-457200" algn="just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rgbClr val="E0BC4C"/>
                </a:solidFill>
              </a:rPr>
              <a:t>Assessments:  Com 1 written Exam 100%</a:t>
            </a:r>
          </a:p>
          <a:p>
            <a:pPr marL="457200" indent="-457200" algn="just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rgbClr val="E0BC4C"/>
                </a:solidFill>
              </a:rPr>
              <a:t>                           Com </a:t>
            </a:r>
            <a:r>
              <a:rPr lang="en-GB" sz="2000" b="1" i="1">
                <a:solidFill>
                  <a:srgbClr val="E0BC4C"/>
                </a:solidFill>
              </a:rPr>
              <a:t>2 written Exam 100%</a:t>
            </a:r>
            <a:endParaRPr lang="en-GB" sz="2000" b="1" i="1" dirty="0">
              <a:solidFill>
                <a:srgbClr val="E0BC4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93982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>
            <a:extLst>
              <a:ext uri="{FF2B5EF4-FFF2-40B4-BE49-F238E27FC236}">
                <a16:creationId xmlns:a16="http://schemas.microsoft.com/office/drawing/2014/main" id="{AF73ADC6-961E-4C33-468F-5D1521A02E4F}"/>
              </a:ext>
            </a:extLst>
          </p:cNvPr>
          <p:cNvSpPr txBox="1">
            <a:spLocks/>
          </p:cNvSpPr>
          <p:nvPr/>
        </p:nvSpPr>
        <p:spPr bwMode="auto">
          <a:xfrm>
            <a:off x="150322" y="145160"/>
            <a:ext cx="5295015" cy="8566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rgbClr val="004C69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5400" dirty="0">
                <a:solidFill>
                  <a:schemeClr val="tx1"/>
                </a:solidFill>
              </a:rPr>
              <a:t>Module Content</a:t>
            </a:r>
            <a:endParaRPr lang="en-US" sz="5400" i="1" dirty="0">
              <a:solidFill>
                <a:schemeClr val="tx1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979D5F8-DA07-F346-5605-4C398C9DECC4}"/>
              </a:ext>
            </a:extLst>
          </p:cNvPr>
          <p:cNvSpPr/>
          <p:nvPr/>
        </p:nvSpPr>
        <p:spPr>
          <a:xfrm>
            <a:off x="150323" y="1166894"/>
            <a:ext cx="11808796" cy="411916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400" dirty="0"/>
              <a:t>1.Demonstrate a systematic understanding of a wide range of current research and technological advances in data security, governance and compliance.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US" sz="2400" dirty="0"/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400" dirty="0"/>
              <a:t>2.Consistently apply the principles and practices of data security with skills and experiences to administer and manage the more secure information and communications technology environment that </a:t>
            </a:r>
            <a:r>
              <a:rPr lang="en-US" sz="2400" dirty="0" err="1"/>
              <a:t>organisations</a:t>
            </a:r>
            <a:r>
              <a:rPr lang="en-US" sz="2400" dirty="0"/>
              <a:t> need.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3294487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134158"/>
            <a:ext cx="6702251" cy="549130"/>
          </a:xfrm>
        </p:spPr>
        <p:txBody>
          <a:bodyPr>
            <a:normAutofit/>
          </a:bodyPr>
          <a:lstStyle/>
          <a:p>
            <a:pPr marL="2286000" indent="-2286000" hangingPunct="0"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INDICATIVE CONTENT</a:t>
            </a:r>
            <a:endParaRPr lang="en-GB" sz="1800" b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99" y="673240"/>
            <a:ext cx="11394989" cy="4665168"/>
          </a:xfrm>
        </p:spPr>
        <p:txBody>
          <a:bodyPr/>
          <a:lstStyle/>
          <a:p>
            <a:pPr algn="l">
              <a:lnSpc>
                <a:spcPct val="107000"/>
              </a:lnSpc>
              <a:spcAft>
                <a:spcPts val="800"/>
              </a:spcAft>
            </a:pPr>
            <a:endParaRPr lang="en-GB" sz="2400" dirty="0">
              <a:solidFill>
                <a:schemeClr val="accent1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C143DFA-394C-D2C2-0277-8609AE8A605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7950" y="683288"/>
            <a:ext cx="7649003" cy="49094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3328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134158"/>
            <a:ext cx="6702251" cy="549130"/>
          </a:xfrm>
        </p:spPr>
        <p:txBody>
          <a:bodyPr>
            <a:normAutofit/>
          </a:bodyPr>
          <a:lstStyle/>
          <a:p>
            <a:pPr marL="2286000" indent="-2286000" hangingPunct="0"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INDICATIVE CONTENT</a:t>
            </a:r>
            <a:endParaRPr lang="en-GB" sz="1800" b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99" y="673240"/>
            <a:ext cx="11394989" cy="4665168"/>
          </a:xfrm>
        </p:spPr>
        <p:txBody>
          <a:bodyPr/>
          <a:lstStyle/>
          <a:p>
            <a:pPr algn="l">
              <a:lnSpc>
                <a:spcPct val="107000"/>
              </a:lnSpc>
              <a:spcAft>
                <a:spcPts val="800"/>
              </a:spcAft>
            </a:pPr>
            <a:endParaRPr lang="en-GB" sz="2400" dirty="0">
              <a:solidFill>
                <a:schemeClr val="accent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DD74607-265F-89E9-26E7-A1723B75D0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003" y="737063"/>
            <a:ext cx="9610725" cy="2609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9632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134158"/>
            <a:ext cx="6702251" cy="549130"/>
          </a:xfrm>
        </p:spPr>
        <p:txBody>
          <a:bodyPr>
            <a:normAutofit/>
          </a:bodyPr>
          <a:lstStyle/>
          <a:p>
            <a:pPr marL="2286000" indent="-2286000" hangingPunct="0"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INDICATIVE CONTENT</a:t>
            </a:r>
            <a:endParaRPr lang="en-GB" sz="1800" b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99" y="673240"/>
            <a:ext cx="11394989" cy="4665168"/>
          </a:xfrm>
        </p:spPr>
        <p:txBody>
          <a:bodyPr/>
          <a:lstStyle/>
          <a:p>
            <a:pPr algn="l">
              <a:lnSpc>
                <a:spcPct val="107000"/>
              </a:lnSpc>
              <a:spcAft>
                <a:spcPts val="800"/>
              </a:spcAft>
            </a:pPr>
            <a:endParaRPr lang="en-GB" sz="2400" dirty="0">
              <a:solidFill>
                <a:schemeClr val="accent1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7CC5B14-2748-DF65-D2C8-F70C435F4E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1099" y="698122"/>
            <a:ext cx="9646631" cy="46471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9713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>
            <a:extLst>
              <a:ext uri="{FF2B5EF4-FFF2-40B4-BE49-F238E27FC236}">
                <a16:creationId xmlns:a16="http://schemas.microsoft.com/office/drawing/2014/main" id="{AF73ADC6-961E-4C33-468F-5D1521A02E4F}"/>
              </a:ext>
            </a:extLst>
          </p:cNvPr>
          <p:cNvSpPr txBox="1">
            <a:spLocks/>
          </p:cNvSpPr>
          <p:nvPr/>
        </p:nvSpPr>
        <p:spPr bwMode="auto">
          <a:xfrm>
            <a:off x="150322" y="145160"/>
            <a:ext cx="5295015" cy="8566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rgbClr val="004C69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5400" dirty="0">
                <a:solidFill>
                  <a:schemeClr val="tx1"/>
                </a:solidFill>
              </a:rPr>
              <a:t>Assessments </a:t>
            </a:r>
            <a:endParaRPr lang="en-US" sz="5400" i="1" dirty="0">
              <a:solidFill>
                <a:schemeClr val="tx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396B834-114C-53A2-6E9D-BAD406538864}"/>
              </a:ext>
            </a:extLst>
          </p:cNvPr>
          <p:cNvSpPr txBox="1"/>
          <p:nvPr/>
        </p:nvSpPr>
        <p:spPr>
          <a:xfrm>
            <a:off x="347663" y="4517403"/>
            <a:ext cx="1148715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endParaRPr lang="en-GB" b="1" i="0" dirty="0">
              <a:solidFill>
                <a:srgbClr val="373A3C"/>
              </a:solidFill>
              <a:effectLst/>
              <a:latin typeface="-apple-system"/>
            </a:endParaRPr>
          </a:p>
          <a:p>
            <a:pPr algn="l"/>
            <a:r>
              <a:rPr lang="en-GB" b="1" i="0" dirty="0">
                <a:solidFill>
                  <a:srgbClr val="373A3C"/>
                </a:solidFill>
                <a:effectLst/>
                <a:latin typeface="-apple-system"/>
              </a:rPr>
              <a:t>Date: </a:t>
            </a:r>
            <a:r>
              <a:rPr lang="en-GB" b="1" dirty="0">
                <a:solidFill>
                  <a:srgbClr val="373A3C"/>
                </a:solidFill>
                <a:latin typeface="-apple-system"/>
              </a:rPr>
              <a:t>09</a:t>
            </a:r>
            <a:r>
              <a:rPr lang="en-GB" b="1" i="0" dirty="0">
                <a:solidFill>
                  <a:srgbClr val="373A3C"/>
                </a:solidFill>
                <a:effectLst/>
                <a:latin typeface="-apple-system"/>
              </a:rPr>
              <a:t>/11/2024  Submission by 3pm</a:t>
            </a:r>
          </a:p>
          <a:p>
            <a:r>
              <a:rPr lang="en-GB" b="0" i="0" dirty="0">
                <a:solidFill>
                  <a:srgbClr val="373A3C"/>
                </a:solidFill>
                <a:effectLst/>
                <a:latin typeface="-apple-system"/>
              </a:rPr>
              <a:t>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853BF9C-92B5-9044-44D4-9399FFEDB3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79750" y="752475"/>
            <a:ext cx="8764587" cy="40809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51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468" y="1470581"/>
            <a:ext cx="5042202" cy="3864989"/>
          </a:xfrm>
        </p:spPr>
        <p:txBody>
          <a:bodyPr/>
          <a:lstStyle/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Any Questions?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017083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6E7CA236AE83B4C8AACB9AE9F32993B" ma:contentTypeVersion="12" ma:contentTypeDescription="Create a new document." ma:contentTypeScope="" ma:versionID="306ca519e0234e55f0db5327c9abd10d">
  <xsd:schema xmlns:xsd="http://www.w3.org/2001/XMLSchema" xmlns:xs="http://www.w3.org/2001/XMLSchema" xmlns:p="http://schemas.microsoft.com/office/2006/metadata/properties" xmlns:ns3="9902240c-f584-4322-946e-7b0be23bca91" xmlns:ns4="d2ec016d-25cf-4c07-aa6b-c53e267faa6f" targetNamespace="http://schemas.microsoft.com/office/2006/metadata/properties" ma:root="true" ma:fieldsID="aab3a6059c4a725442d881e109f899a3" ns3:_="" ns4:_="">
    <xsd:import namespace="9902240c-f584-4322-946e-7b0be23bca91"/>
    <xsd:import namespace="d2ec016d-25cf-4c07-aa6b-c53e267faa6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02240c-f584-4322-946e-7b0be23bca9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ec016d-25cf-4c07-aa6b-c53e267faa6f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B8954D29-52F6-46B1-B000-9B667CC4DAB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902240c-f584-4322-946e-7b0be23bca91"/>
    <ds:schemaRef ds:uri="d2ec016d-25cf-4c07-aa6b-c53e267faa6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9CC94F7-A2A6-4649-B1FC-1DCDCCB7722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341C0C2-F5F1-4B28-B166-BFFEC8B89FE5}">
  <ds:schemaRefs>
    <ds:schemaRef ds:uri="http://purl.org/dc/terms/"/>
    <ds:schemaRef ds:uri="9902240c-f584-4322-946e-7b0be23bca91"/>
    <ds:schemaRef ds:uri="http://purl.org/dc/dcmitype/"/>
    <ds:schemaRef ds:uri="http://schemas.microsoft.com/office/infopath/2007/PartnerControls"/>
    <ds:schemaRef ds:uri="d2ec016d-25cf-4c07-aa6b-c53e267faa6f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1121</TotalTime>
  <Words>171</Words>
  <Application>Microsoft Office PowerPoint</Application>
  <PresentationFormat>Widescreen</PresentationFormat>
  <Paragraphs>43</Paragraphs>
  <Slides>9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9</vt:i4>
      </vt:variant>
    </vt:vector>
  </HeadingPairs>
  <TitlesOfParts>
    <vt:vector size="20" baseType="lpstr">
      <vt:lpstr>-apple-system</vt:lpstr>
      <vt:lpstr>Arial</vt:lpstr>
      <vt:lpstr>Calibri</vt:lpstr>
      <vt:lpstr>Calibri Light</vt:lpstr>
      <vt:lpstr>Times New Roman</vt:lpstr>
      <vt:lpstr>Wingdings</vt:lpstr>
      <vt:lpstr>UWTSD 200 Holding Page</vt:lpstr>
      <vt:lpstr>UWTSD 200_Title Page</vt:lpstr>
      <vt:lpstr>UWTSD 200_Text 1</vt:lpstr>
      <vt:lpstr>UWTSD 200_Title Page 2</vt:lpstr>
      <vt:lpstr>UWTSD 200_Subtitle 4</vt:lpstr>
      <vt:lpstr>PowerPoint Presentation</vt:lpstr>
      <vt:lpstr>PowerPoint Presentation</vt:lpstr>
      <vt:lpstr>PowerPoint Presentation</vt:lpstr>
      <vt:lpstr>PowerPoint Presentation</vt:lpstr>
      <vt:lpstr>INDICATIVE CONTENT</vt:lpstr>
      <vt:lpstr>INDICATIVE CONTENT</vt:lpstr>
      <vt:lpstr>INDICATIVE CONTENT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IP Services – Part 2 (NTP, FHRP, NAT) Applied Computing Wales Institute of Science and Art (WISA)</dc:title>
  <dc:creator>Nitheesh Kaliyamurthy</dc:creator>
  <cp:lastModifiedBy>Munyaradzi Nicholas Murira</cp:lastModifiedBy>
  <cp:revision>56</cp:revision>
  <dcterms:created xsi:type="dcterms:W3CDTF">2021-03-05T06:07:01Z</dcterms:created>
  <dcterms:modified xsi:type="dcterms:W3CDTF">2023-10-06T05:38:08Z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0x01010056E7CA236AE83B4C8AACB9AE9F32993B</vt:lpwstr>
  </property>
</Properties>
</file>