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1" r:id="rId2"/>
  </p:sldMasterIdLst>
  <p:notesMasterIdLst>
    <p:notesMasterId r:id="rId76"/>
  </p:notesMasterIdLst>
  <p:sldIdLst>
    <p:sldId id="405" r:id="rId3"/>
    <p:sldId id="256" r:id="rId4"/>
    <p:sldId id="274" r:id="rId5"/>
    <p:sldId id="390" r:id="rId6"/>
    <p:sldId id="333" r:id="rId7"/>
    <p:sldId id="388" r:id="rId8"/>
    <p:sldId id="408" r:id="rId9"/>
    <p:sldId id="389" r:id="rId10"/>
    <p:sldId id="406" r:id="rId11"/>
    <p:sldId id="383" r:id="rId12"/>
    <p:sldId id="358" r:id="rId13"/>
    <p:sldId id="367" r:id="rId14"/>
    <p:sldId id="391" r:id="rId15"/>
    <p:sldId id="392" r:id="rId16"/>
    <p:sldId id="393" r:id="rId17"/>
    <p:sldId id="394" r:id="rId18"/>
    <p:sldId id="362" r:id="rId19"/>
    <p:sldId id="265" r:id="rId20"/>
    <p:sldId id="266" r:id="rId21"/>
    <p:sldId id="258" r:id="rId22"/>
    <p:sldId id="259" r:id="rId23"/>
    <p:sldId id="267" r:id="rId24"/>
    <p:sldId id="268" r:id="rId25"/>
    <p:sldId id="271" r:id="rId26"/>
    <p:sldId id="272" r:id="rId27"/>
    <p:sldId id="273" r:id="rId28"/>
    <p:sldId id="400" r:id="rId29"/>
    <p:sldId id="276" r:id="rId30"/>
    <p:sldId id="277" r:id="rId31"/>
    <p:sldId id="305" r:id="rId32"/>
    <p:sldId id="306" r:id="rId33"/>
    <p:sldId id="307" r:id="rId34"/>
    <p:sldId id="401" r:id="rId35"/>
    <p:sldId id="309" r:id="rId36"/>
    <p:sldId id="310" r:id="rId37"/>
    <p:sldId id="311" r:id="rId38"/>
    <p:sldId id="329" r:id="rId39"/>
    <p:sldId id="314" r:id="rId40"/>
    <p:sldId id="402" r:id="rId41"/>
    <p:sldId id="316" r:id="rId42"/>
    <p:sldId id="317" r:id="rId43"/>
    <p:sldId id="318" r:id="rId44"/>
    <p:sldId id="319" r:id="rId45"/>
    <p:sldId id="320" r:id="rId46"/>
    <p:sldId id="321" r:id="rId47"/>
    <p:sldId id="336" r:id="rId48"/>
    <p:sldId id="322" r:id="rId49"/>
    <p:sldId id="323" r:id="rId50"/>
    <p:sldId id="324" r:id="rId51"/>
    <p:sldId id="313" r:id="rId52"/>
    <p:sldId id="326" r:id="rId53"/>
    <p:sldId id="327" r:id="rId54"/>
    <p:sldId id="328" r:id="rId55"/>
    <p:sldId id="337" r:id="rId56"/>
    <p:sldId id="332" r:id="rId57"/>
    <p:sldId id="403" r:id="rId58"/>
    <p:sldId id="404" r:id="rId59"/>
    <p:sldId id="335" r:id="rId60"/>
    <p:sldId id="308" r:id="rId61"/>
    <p:sldId id="407" r:id="rId62"/>
    <p:sldId id="409" r:id="rId63"/>
    <p:sldId id="315" r:id="rId64"/>
    <p:sldId id="353" r:id="rId65"/>
    <p:sldId id="348" r:id="rId66"/>
    <p:sldId id="346" r:id="rId67"/>
    <p:sldId id="395" r:id="rId68"/>
    <p:sldId id="396" r:id="rId69"/>
    <p:sldId id="397" r:id="rId70"/>
    <p:sldId id="349" r:id="rId71"/>
    <p:sldId id="344" r:id="rId72"/>
    <p:sldId id="398" r:id="rId73"/>
    <p:sldId id="399" r:id="rId74"/>
    <p:sldId id="334" r:id="rId7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8897" autoAdjust="0"/>
    <p:restoredTop sz="86467" autoAdjust="0"/>
  </p:normalViewPr>
  <p:slideViewPr>
    <p:cSldViewPr snapToGrid="0">
      <p:cViewPr varScale="1">
        <p:scale>
          <a:sx n="72" d="100"/>
          <a:sy n="72" d="100"/>
        </p:scale>
        <p:origin x="45" y="108"/>
      </p:cViewPr>
      <p:guideLst/>
    </p:cSldViewPr>
  </p:slideViewPr>
  <p:outlineViewPr>
    <p:cViewPr>
      <p:scale>
        <a:sx n="33" d="100"/>
        <a:sy n="33" d="100"/>
      </p:scale>
      <p:origin x="0" y="-23268"/>
    </p:cViewPr>
  </p:outlineViewPr>
  <p:notesTextViewPr>
    <p:cViewPr>
      <p:scale>
        <a:sx n="1" d="1"/>
        <a:sy n="1" d="1"/>
      </p:scale>
      <p:origin x="0" y="0"/>
    </p:cViewPr>
  </p:notesTextViewPr>
  <p:notesViewPr>
    <p:cSldViewPr snapToGrid="0">
      <p:cViewPr>
        <p:scale>
          <a:sx n="202" d="100"/>
          <a:sy n="202" d="100"/>
        </p:scale>
        <p:origin x="1284" y="-1440"/>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21" Type="http://schemas.openxmlformats.org/officeDocument/2006/relationships/slide" Target="slides/slide19.xml"/><Relationship Id="rId42" Type="http://schemas.openxmlformats.org/officeDocument/2006/relationships/slide" Target="slides/slide40.xml"/><Relationship Id="rId47" Type="http://schemas.openxmlformats.org/officeDocument/2006/relationships/slide" Target="slides/slide45.xml"/><Relationship Id="rId63" Type="http://schemas.openxmlformats.org/officeDocument/2006/relationships/slide" Target="slides/slide61.xml"/><Relationship Id="rId68" Type="http://schemas.openxmlformats.org/officeDocument/2006/relationships/slide" Target="slides/slide66.xml"/><Relationship Id="rId16" Type="http://schemas.openxmlformats.org/officeDocument/2006/relationships/slide" Target="slides/slide1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66" Type="http://schemas.openxmlformats.org/officeDocument/2006/relationships/slide" Target="slides/slide64.xml"/><Relationship Id="rId74" Type="http://schemas.openxmlformats.org/officeDocument/2006/relationships/slide" Target="slides/slide72.xml"/><Relationship Id="rId79" Type="http://schemas.openxmlformats.org/officeDocument/2006/relationships/theme" Target="theme/theme1.xml"/><Relationship Id="rId5" Type="http://schemas.openxmlformats.org/officeDocument/2006/relationships/slide" Target="slides/slide3.xml"/><Relationship Id="rId61" Type="http://schemas.openxmlformats.org/officeDocument/2006/relationships/slide" Target="slides/slide59.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slide" Target="slides/slide62.xml"/><Relationship Id="rId69" Type="http://schemas.openxmlformats.org/officeDocument/2006/relationships/slide" Target="slides/slide67.xml"/><Relationship Id="rId77" Type="http://schemas.openxmlformats.org/officeDocument/2006/relationships/presProps" Target="presProps.xml"/><Relationship Id="rId8" Type="http://schemas.openxmlformats.org/officeDocument/2006/relationships/slide" Target="slides/slide6.xml"/><Relationship Id="rId51" Type="http://schemas.openxmlformats.org/officeDocument/2006/relationships/slide" Target="slides/slide49.xml"/><Relationship Id="rId72" Type="http://schemas.openxmlformats.org/officeDocument/2006/relationships/slide" Target="slides/slide70.xml"/><Relationship Id="rId80" Type="http://schemas.openxmlformats.org/officeDocument/2006/relationships/tableStyles" Target="tableStyle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openxmlformats.org/officeDocument/2006/relationships/slide" Target="slides/slide65.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slide" Target="slides/slide60.xml"/><Relationship Id="rId70" Type="http://schemas.openxmlformats.org/officeDocument/2006/relationships/slide" Target="slides/slide68.xml"/><Relationship Id="rId75" Type="http://schemas.openxmlformats.org/officeDocument/2006/relationships/slide" Target="slides/slide73.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slide" Target="slides/slide63.xml"/><Relationship Id="rId73" Type="http://schemas.openxmlformats.org/officeDocument/2006/relationships/slide" Target="slides/slide71.xml"/><Relationship Id="rId78"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 Id="rId34" Type="http://schemas.openxmlformats.org/officeDocument/2006/relationships/slide" Target="slides/slide32.xml"/><Relationship Id="rId50" Type="http://schemas.openxmlformats.org/officeDocument/2006/relationships/slide" Target="slides/slide48.xml"/><Relationship Id="rId55" Type="http://schemas.openxmlformats.org/officeDocument/2006/relationships/slide" Target="slides/slide53.xml"/><Relationship Id="rId76" Type="http://schemas.openxmlformats.org/officeDocument/2006/relationships/notesMaster" Target="notesMasters/notesMaster1.xml"/><Relationship Id="rId7" Type="http://schemas.openxmlformats.org/officeDocument/2006/relationships/slide" Target="slides/slide5.xml"/><Relationship Id="rId71" Type="http://schemas.openxmlformats.org/officeDocument/2006/relationships/slide" Target="slides/slide69.xml"/><Relationship Id="rId2" Type="http://schemas.openxmlformats.org/officeDocument/2006/relationships/slideMaster" Target="slideMasters/slideMaster2.xml"/><Relationship Id="rId29" Type="http://schemas.openxmlformats.org/officeDocument/2006/relationships/slide" Target="slides/slide27.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90BE6AE-3CAD-469D-9386-325451B0F49D}"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940987CF-8CE6-4851-B3E1-7AD56BE9E5D1}">
      <dgm:prSet/>
      <dgm:spPr/>
      <dgm:t>
        <a:bodyPr/>
        <a:lstStyle/>
        <a:p>
          <a:pPr>
            <a:defRPr cap="all"/>
          </a:pPr>
          <a:r>
            <a:rPr lang="en-GB" dirty="0"/>
            <a:t> </a:t>
          </a:r>
          <a:r>
            <a:rPr lang="en-GB" dirty="0">
              <a:solidFill>
                <a:srgbClr val="FF0000"/>
              </a:solidFill>
            </a:rPr>
            <a:t>Familiarise you </a:t>
          </a:r>
          <a:r>
            <a:rPr lang="en-GB" dirty="0"/>
            <a:t>with the basics of how to write a research proposal</a:t>
          </a:r>
          <a:endParaRPr lang="en-US" dirty="0"/>
        </a:p>
      </dgm:t>
    </dgm:pt>
    <dgm:pt modelId="{F030018C-C660-4244-9434-A4C49F3DF3EB}" type="parTrans" cxnId="{149EE484-8F40-4FA5-99E3-2EFAE1DB1798}">
      <dgm:prSet/>
      <dgm:spPr/>
      <dgm:t>
        <a:bodyPr/>
        <a:lstStyle/>
        <a:p>
          <a:endParaRPr lang="en-US"/>
        </a:p>
      </dgm:t>
    </dgm:pt>
    <dgm:pt modelId="{ABEC5859-D771-44D4-B6D0-EA4EE0F3FA1D}" type="sibTrans" cxnId="{149EE484-8F40-4FA5-99E3-2EFAE1DB1798}">
      <dgm:prSet/>
      <dgm:spPr/>
      <dgm:t>
        <a:bodyPr/>
        <a:lstStyle/>
        <a:p>
          <a:endParaRPr lang="en-US"/>
        </a:p>
      </dgm:t>
    </dgm:pt>
    <dgm:pt modelId="{B6A5208B-B40A-42D1-9D06-7CF7A3E655FE}">
      <dgm:prSet/>
      <dgm:spPr/>
      <dgm:t>
        <a:bodyPr/>
        <a:lstStyle/>
        <a:p>
          <a:pPr>
            <a:defRPr cap="all"/>
          </a:pPr>
          <a:r>
            <a:rPr lang="en-GB" dirty="0"/>
            <a:t> </a:t>
          </a:r>
          <a:r>
            <a:rPr lang="en-GB" dirty="0">
              <a:solidFill>
                <a:srgbClr val="FF0000"/>
              </a:solidFill>
            </a:rPr>
            <a:t>FAMILIARISE YOU </a:t>
          </a:r>
          <a:r>
            <a:rPr lang="en-GB" dirty="0"/>
            <a:t>WITH THE ETHICAL CONSIDERATIONS WHICH ARISE IN QUALITATIVE RESEARCH</a:t>
          </a:r>
          <a:endParaRPr lang="en-US" dirty="0"/>
        </a:p>
      </dgm:t>
    </dgm:pt>
    <dgm:pt modelId="{500A5B3B-FFE6-4113-8545-9D71B1CF7E5A}" type="parTrans" cxnId="{59655EDB-4628-4C88-A878-ED9348BE0769}">
      <dgm:prSet/>
      <dgm:spPr/>
      <dgm:t>
        <a:bodyPr/>
        <a:lstStyle/>
        <a:p>
          <a:endParaRPr lang="en-US"/>
        </a:p>
      </dgm:t>
    </dgm:pt>
    <dgm:pt modelId="{C7481BEB-CCC3-4882-9C0B-9E0F79E9C54D}" type="sibTrans" cxnId="{59655EDB-4628-4C88-A878-ED9348BE0769}">
      <dgm:prSet/>
      <dgm:spPr/>
      <dgm:t>
        <a:bodyPr/>
        <a:lstStyle/>
        <a:p>
          <a:endParaRPr lang="en-US"/>
        </a:p>
      </dgm:t>
    </dgm:pt>
    <dgm:pt modelId="{59F3BAEF-EDE7-453A-9570-CC672773DEAF}" type="pres">
      <dgm:prSet presAssocID="{590BE6AE-3CAD-469D-9386-325451B0F49D}" presName="diagram" presStyleCnt="0">
        <dgm:presLayoutVars>
          <dgm:dir/>
          <dgm:resizeHandles val="exact"/>
        </dgm:presLayoutVars>
      </dgm:prSet>
      <dgm:spPr/>
    </dgm:pt>
    <dgm:pt modelId="{1BAE3C6B-1B13-4E99-9418-499D1FD4F185}" type="pres">
      <dgm:prSet presAssocID="{940987CF-8CE6-4851-B3E1-7AD56BE9E5D1}" presName="node" presStyleLbl="node1" presStyleIdx="0" presStyleCnt="2">
        <dgm:presLayoutVars>
          <dgm:bulletEnabled val="1"/>
        </dgm:presLayoutVars>
      </dgm:prSet>
      <dgm:spPr/>
    </dgm:pt>
    <dgm:pt modelId="{14213C5D-F4D5-4099-982C-92DB0535D336}" type="pres">
      <dgm:prSet presAssocID="{ABEC5859-D771-44D4-B6D0-EA4EE0F3FA1D}" presName="sibTrans" presStyleCnt="0"/>
      <dgm:spPr/>
    </dgm:pt>
    <dgm:pt modelId="{99D45BA8-5216-4F8B-A6FE-6BA897F972FA}" type="pres">
      <dgm:prSet presAssocID="{B6A5208B-B40A-42D1-9D06-7CF7A3E655FE}" presName="node" presStyleLbl="node1" presStyleIdx="1" presStyleCnt="2">
        <dgm:presLayoutVars>
          <dgm:bulletEnabled val="1"/>
        </dgm:presLayoutVars>
      </dgm:prSet>
      <dgm:spPr/>
    </dgm:pt>
  </dgm:ptLst>
  <dgm:cxnLst>
    <dgm:cxn modelId="{63C4AE12-EE25-4A22-A2D0-95744A3C122B}" type="presOf" srcId="{B6A5208B-B40A-42D1-9D06-7CF7A3E655FE}" destId="{99D45BA8-5216-4F8B-A6FE-6BA897F972FA}" srcOrd="0" destOrd="0" presId="urn:microsoft.com/office/officeart/2005/8/layout/default"/>
    <dgm:cxn modelId="{E6033E4E-7B10-4E38-9D14-F17ACA5725E8}" type="presOf" srcId="{940987CF-8CE6-4851-B3E1-7AD56BE9E5D1}" destId="{1BAE3C6B-1B13-4E99-9418-499D1FD4F185}" srcOrd="0" destOrd="0" presId="urn:microsoft.com/office/officeart/2005/8/layout/default"/>
    <dgm:cxn modelId="{E2FF2C74-85A4-4927-AFB5-2D7B1477195F}" type="presOf" srcId="{590BE6AE-3CAD-469D-9386-325451B0F49D}" destId="{59F3BAEF-EDE7-453A-9570-CC672773DEAF}" srcOrd="0" destOrd="0" presId="urn:microsoft.com/office/officeart/2005/8/layout/default"/>
    <dgm:cxn modelId="{149EE484-8F40-4FA5-99E3-2EFAE1DB1798}" srcId="{590BE6AE-3CAD-469D-9386-325451B0F49D}" destId="{940987CF-8CE6-4851-B3E1-7AD56BE9E5D1}" srcOrd="0" destOrd="0" parTransId="{F030018C-C660-4244-9434-A4C49F3DF3EB}" sibTransId="{ABEC5859-D771-44D4-B6D0-EA4EE0F3FA1D}"/>
    <dgm:cxn modelId="{59655EDB-4628-4C88-A878-ED9348BE0769}" srcId="{590BE6AE-3CAD-469D-9386-325451B0F49D}" destId="{B6A5208B-B40A-42D1-9D06-7CF7A3E655FE}" srcOrd="1" destOrd="0" parTransId="{500A5B3B-FFE6-4113-8545-9D71B1CF7E5A}" sibTransId="{C7481BEB-CCC3-4882-9C0B-9E0F79E9C54D}"/>
    <dgm:cxn modelId="{3F19632E-F92F-4969-93D0-453E072E4070}" type="presParOf" srcId="{59F3BAEF-EDE7-453A-9570-CC672773DEAF}" destId="{1BAE3C6B-1B13-4E99-9418-499D1FD4F185}" srcOrd="0" destOrd="0" presId="urn:microsoft.com/office/officeart/2005/8/layout/default"/>
    <dgm:cxn modelId="{EE50816F-3591-4665-8283-8C9FE1083A74}" type="presParOf" srcId="{59F3BAEF-EDE7-453A-9570-CC672773DEAF}" destId="{14213C5D-F4D5-4099-982C-92DB0535D336}" srcOrd="1" destOrd="0" presId="urn:microsoft.com/office/officeart/2005/8/layout/default"/>
    <dgm:cxn modelId="{17C2E34B-7D67-42A1-A859-D7871CF7C05B}" type="presParOf" srcId="{59F3BAEF-EDE7-453A-9570-CC672773DEAF}" destId="{99D45BA8-5216-4F8B-A6FE-6BA897F972FA}"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ECF01A1-96CC-4D7B-94C7-C2B28CFDEFDD}"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CA047F78-C824-454D-825F-EB50547A2EBD}">
      <dgm:prSet/>
      <dgm:spPr/>
      <dgm:t>
        <a:bodyPr/>
        <a:lstStyle/>
        <a:p>
          <a:r>
            <a:rPr lang="en-GB" b="1"/>
            <a:t>Activity: Four groups. </a:t>
          </a:r>
          <a:endParaRPr lang="en-US"/>
        </a:p>
      </dgm:t>
    </dgm:pt>
    <dgm:pt modelId="{11DB0522-3BB5-4DCF-A45D-8A22DA91FC4B}" type="parTrans" cxnId="{430AA460-C88B-43CF-BB71-2240CCA89A9D}">
      <dgm:prSet/>
      <dgm:spPr/>
      <dgm:t>
        <a:bodyPr/>
        <a:lstStyle/>
        <a:p>
          <a:endParaRPr lang="en-US"/>
        </a:p>
      </dgm:t>
    </dgm:pt>
    <dgm:pt modelId="{C8EE5930-E32E-4509-96F5-366296030438}" type="sibTrans" cxnId="{430AA460-C88B-43CF-BB71-2240CCA89A9D}">
      <dgm:prSet/>
      <dgm:spPr/>
      <dgm:t>
        <a:bodyPr/>
        <a:lstStyle/>
        <a:p>
          <a:endParaRPr lang="en-US"/>
        </a:p>
      </dgm:t>
    </dgm:pt>
    <dgm:pt modelId="{D6F0E8F2-DE5A-47B0-AE73-862596B79A0A}">
      <dgm:prSet/>
      <dgm:spPr/>
      <dgm:t>
        <a:bodyPr/>
        <a:lstStyle/>
        <a:p>
          <a:r>
            <a:rPr lang="en-GB"/>
            <a:t>One person in each group offers to present their proposal for a mock review by the others, aka the ethics panel.</a:t>
          </a:r>
          <a:endParaRPr lang="en-US"/>
        </a:p>
      </dgm:t>
    </dgm:pt>
    <dgm:pt modelId="{FF86ED3C-1FB8-4512-A87E-F7A51AFA703D}" type="parTrans" cxnId="{8CE29ABD-E35D-460A-9E78-ABF25DFD3DD7}">
      <dgm:prSet/>
      <dgm:spPr/>
      <dgm:t>
        <a:bodyPr/>
        <a:lstStyle/>
        <a:p>
          <a:endParaRPr lang="en-US"/>
        </a:p>
      </dgm:t>
    </dgm:pt>
    <dgm:pt modelId="{4A688B72-C187-44BF-98E8-F68CECBE6919}" type="sibTrans" cxnId="{8CE29ABD-E35D-460A-9E78-ABF25DFD3DD7}">
      <dgm:prSet/>
      <dgm:spPr/>
      <dgm:t>
        <a:bodyPr/>
        <a:lstStyle/>
        <a:p>
          <a:endParaRPr lang="en-US"/>
        </a:p>
      </dgm:t>
    </dgm:pt>
    <dgm:pt modelId="{71695753-1CBF-4715-A1B3-ADA65A4C7C56}">
      <dgm:prSet/>
      <dgm:spPr/>
      <dgm:t>
        <a:bodyPr/>
        <a:lstStyle/>
        <a:p>
          <a:r>
            <a:rPr lang="en-GB"/>
            <a:t>Panel asks questions, challenges unclear or risky elements.</a:t>
          </a:r>
          <a:endParaRPr lang="en-US"/>
        </a:p>
      </dgm:t>
    </dgm:pt>
    <dgm:pt modelId="{E1AC5943-5B18-4DD1-8CBD-416665F41715}" type="parTrans" cxnId="{6472E71B-EE10-4A7C-93ED-E905F77C1F8C}">
      <dgm:prSet/>
      <dgm:spPr/>
      <dgm:t>
        <a:bodyPr/>
        <a:lstStyle/>
        <a:p>
          <a:endParaRPr lang="en-US"/>
        </a:p>
      </dgm:t>
    </dgm:pt>
    <dgm:pt modelId="{B91DF38E-2154-4C00-AEC1-095B1BD3C994}" type="sibTrans" cxnId="{6472E71B-EE10-4A7C-93ED-E905F77C1F8C}">
      <dgm:prSet/>
      <dgm:spPr/>
      <dgm:t>
        <a:bodyPr/>
        <a:lstStyle/>
        <a:p>
          <a:endParaRPr lang="en-US"/>
        </a:p>
      </dgm:t>
    </dgm:pt>
    <dgm:pt modelId="{C2688506-29FB-4EA0-9783-B47B71D992A4}" type="pres">
      <dgm:prSet presAssocID="{2ECF01A1-96CC-4D7B-94C7-C2B28CFDEFDD}" presName="vert0" presStyleCnt="0">
        <dgm:presLayoutVars>
          <dgm:dir/>
          <dgm:animOne val="branch"/>
          <dgm:animLvl val="lvl"/>
        </dgm:presLayoutVars>
      </dgm:prSet>
      <dgm:spPr/>
    </dgm:pt>
    <dgm:pt modelId="{7649E858-BB0B-4142-BB27-22FCAAF040FB}" type="pres">
      <dgm:prSet presAssocID="{CA047F78-C824-454D-825F-EB50547A2EBD}" presName="thickLine" presStyleLbl="alignNode1" presStyleIdx="0" presStyleCnt="3"/>
      <dgm:spPr/>
    </dgm:pt>
    <dgm:pt modelId="{4B6C64C8-AD81-48CC-ACA5-77FBAAF1D355}" type="pres">
      <dgm:prSet presAssocID="{CA047F78-C824-454D-825F-EB50547A2EBD}" presName="horz1" presStyleCnt="0"/>
      <dgm:spPr/>
    </dgm:pt>
    <dgm:pt modelId="{B67A3206-18A1-434F-BBC8-81371A56381A}" type="pres">
      <dgm:prSet presAssocID="{CA047F78-C824-454D-825F-EB50547A2EBD}" presName="tx1" presStyleLbl="revTx" presStyleIdx="0" presStyleCnt="3"/>
      <dgm:spPr/>
    </dgm:pt>
    <dgm:pt modelId="{7E38D796-9061-4EB2-814C-F348585105A8}" type="pres">
      <dgm:prSet presAssocID="{CA047F78-C824-454D-825F-EB50547A2EBD}" presName="vert1" presStyleCnt="0"/>
      <dgm:spPr/>
    </dgm:pt>
    <dgm:pt modelId="{0C8D158D-7CBA-4CA9-BBC6-E6B672961C45}" type="pres">
      <dgm:prSet presAssocID="{D6F0E8F2-DE5A-47B0-AE73-862596B79A0A}" presName="thickLine" presStyleLbl="alignNode1" presStyleIdx="1" presStyleCnt="3"/>
      <dgm:spPr/>
    </dgm:pt>
    <dgm:pt modelId="{2E6FE0C9-F00B-4AEB-9F6C-9169AAEBECE4}" type="pres">
      <dgm:prSet presAssocID="{D6F0E8F2-DE5A-47B0-AE73-862596B79A0A}" presName="horz1" presStyleCnt="0"/>
      <dgm:spPr/>
    </dgm:pt>
    <dgm:pt modelId="{F4DA3A66-1B8D-46FD-9DC3-05DCAA1219CF}" type="pres">
      <dgm:prSet presAssocID="{D6F0E8F2-DE5A-47B0-AE73-862596B79A0A}" presName="tx1" presStyleLbl="revTx" presStyleIdx="1" presStyleCnt="3"/>
      <dgm:spPr/>
    </dgm:pt>
    <dgm:pt modelId="{CFE89DA4-71E4-4077-8F82-CCA6B22D98AC}" type="pres">
      <dgm:prSet presAssocID="{D6F0E8F2-DE5A-47B0-AE73-862596B79A0A}" presName="vert1" presStyleCnt="0"/>
      <dgm:spPr/>
    </dgm:pt>
    <dgm:pt modelId="{AA42EA3A-C836-4D24-8987-5D391460DCEC}" type="pres">
      <dgm:prSet presAssocID="{71695753-1CBF-4715-A1B3-ADA65A4C7C56}" presName="thickLine" presStyleLbl="alignNode1" presStyleIdx="2" presStyleCnt="3"/>
      <dgm:spPr/>
    </dgm:pt>
    <dgm:pt modelId="{3D5AAF9C-DA0B-4BD9-AE7D-914FEB735898}" type="pres">
      <dgm:prSet presAssocID="{71695753-1CBF-4715-A1B3-ADA65A4C7C56}" presName="horz1" presStyleCnt="0"/>
      <dgm:spPr/>
    </dgm:pt>
    <dgm:pt modelId="{ECE64F08-3B32-4635-9F45-04B909766BDD}" type="pres">
      <dgm:prSet presAssocID="{71695753-1CBF-4715-A1B3-ADA65A4C7C56}" presName="tx1" presStyleLbl="revTx" presStyleIdx="2" presStyleCnt="3"/>
      <dgm:spPr/>
    </dgm:pt>
    <dgm:pt modelId="{7CF15A1E-801E-4CFC-AADA-8A47777B59FF}" type="pres">
      <dgm:prSet presAssocID="{71695753-1CBF-4715-A1B3-ADA65A4C7C56}" presName="vert1" presStyleCnt="0"/>
      <dgm:spPr/>
    </dgm:pt>
  </dgm:ptLst>
  <dgm:cxnLst>
    <dgm:cxn modelId="{6472E71B-EE10-4A7C-93ED-E905F77C1F8C}" srcId="{2ECF01A1-96CC-4D7B-94C7-C2B28CFDEFDD}" destId="{71695753-1CBF-4715-A1B3-ADA65A4C7C56}" srcOrd="2" destOrd="0" parTransId="{E1AC5943-5B18-4DD1-8CBD-416665F41715}" sibTransId="{B91DF38E-2154-4C00-AEC1-095B1BD3C994}"/>
    <dgm:cxn modelId="{94DAE21D-0E20-4774-B1D5-5F063869D2A5}" type="presOf" srcId="{CA047F78-C824-454D-825F-EB50547A2EBD}" destId="{B67A3206-18A1-434F-BBC8-81371A56381A}" srcOrd="0" destOrd="0" presId="urn:microsoft.com/office/officeart/2008/layout/LinedList"/>
    <dgm:cxn modelId="{081CE921-A40D-4ECA-B82F-AF1194589257}" type="presOf" srcId="{71695753-1CBF-4715-A1B3-ADA65A4C7C56}" destId="{ECE64F08-3B32-4635-9F45-04B909766BDD}" srcOrd="0" destOrd="0" presId="urn:microsoft.com/office/officeart/2008/layout/LinedList"/>
    <dgm:cxn modelId="{44DD723A-4133-4157-B8CA-8529299D9188}" type="presOf" srcId="{D6F0E8F2-DE5A-47B0-AE73-862596B79A0A}" destId="{F4DA3A66-1B8D-46FD-9DC3-05DCAA1219CF}" srcOrd="0" destOrd="0" presId="urn:microsoft.com/office/officeart/2008/layout/LinedList"/>
    <dgm:cxn modelId="{430AA460-C88B-43CF-BB71-2240CCA89A9D}" srcId="{2ECF01A1-96CC-4D7B-94C7-C2B28CFDEFDD}" destId="{CA047F78-C824-454D-825F-EB50547A2EBD}" srcOrd="0" destOrd="0" parTransId="{11DB0522-3BB5-4DCF-A45D-8A22DA91FC4B}" sibTransId="{C8EE5930-E32E-4509-96F5-366296030438}"/>
    <dgm:cxn modelId="{8CE29ABD-E35D-460A-9E78-ABF25DFD3DD7}" srcId="{2ECF01A1-96CC-4D7B-94C7-C2B28CFDEFDD}" destId="{D6F0E8F2-DE5A-47B0-AE73-862596B79A0A}" srcOrd="1" destOrd="0" parTransId="{FF86ED3C-1FB8-4512-A87E-F7A51AFA703D}" sibTransId="{4A688B72-C187-44BF-98E8-F68CECBE6919}"/>
    <dgm:cxn modelId="{9492ABD1-CBB3-44EB-9FB1-8FED1F62EAE7}" type="presOf" srcId="{2ECF01A1-96CC-4D7B-94C7-C2B28CFDEFDD}" destId="{C2688506-29FB-4EA0-9783-B47B71D992A4}" srcOrd="0" destOrd="0" presId="urn:microsoft.com/office/officeart/2008/layout/LinedList"/>
    <dgm:cxn modelId="{F24656BE-0F75-4144-AEED-B0677161EFDA}" type="presParOf" srcId="{C2688506-29FB-4EA0-9783-B47B71D992A4}" destId="{7649E858-BB0B-4142-BB27-22FCAAF040FB}" srcOrd="0" destOrd="0" presId="urn:microsoft.com/office/officeart/2008/layout/LinedList"/>
    <dgm:cxn modelId="{216C741A-30EA-45DE-B70A-6376368B8815}" type="presParOf" srcId="{C2688506-29FB-4EA0-9783-B47B71D992A4}" destId="{4B6C64C8-AD81-48CC-ACA5-77FBAAF1D355}" srcOrd="1" destOrd="0" presId="urn:microsoft.com/office/officeart/2008/layout/LinedList"/>
    <dgm:cxn modelId="{4066ACE1-3E33-419E-9B41-66E2D2E282CF}" type="presParOf" srcId="{4B6C64C8-AD81-48CC-ACA5-77FBAAF1D355}" destId="{B67A3206-18A1-434F-BBC8-81371A56381A}" srcOrd="0" destOrd="0" presId="urn:microsoft.com/office/officeart/2008/layout/LinedList"/>
    <dgm:cxn modelId="{B8167628-573D-48B4-BFEE-D07FBF74B6E6}" type="presParOf" srcId="{4B6C64C8-AD81-48CC-ACA5-77FBAAF1D355}" destId="{7E38D796-9061-4EB2-814C-F348585105A8}" srcOrd="1" destOrd="0" presId="urn:microsoft.com/office/officeart/2008/layout/LinedList"/>
    <dgm:cxn modelId="{358F5123-63D6-48F4-A980-99F89C9B34E5}" type="presParOf" srcId="{C2688506-29FB-4EA0-9783-B47B71D992A4}" destId="{0C8D158D-7CBA-4CA9-BBC6-E6B672961C45}" srcOrd="2" destOrd="0" presId="urn:microsoft.com/office/officeart/2008/layout/LinedList"/>
    <dgm:cxn modelId="{0CD8D929-590A-4248-A035-4494FA0C4397}" type="presParOf" srcId="{C2688506-29FB-4EA0-9783-B47B71D992A4}" destId="{2E6FE0C9-F00B-4AEB-9F6C-9169AAEBECE4}" srcOrd="3" destOrd="0" presId="urn:microsoft.com/office/officeart/2008/layout/LinedList"/>
    <dgm:cxn modelId="{3D36FA71-4B86-41FB-BD9C-670909D4C23A}" type="presParOf" srcId="{2E6FE0C9-F00B-4AEB-9F6C-9169AAEBECE4}" destId="{F4DA3A66-1B8D-46FD-9DC3-05DCAA1219CF}" srcOrd="0" destOrd="0" presId="urn:microsoft.com/office/officeart/2008/layout/LinedList"/>
    <dgm:cxn modelId="{4FB5CC69-2D6C-4343-BE24-E35267658264}" type="presParOf" srcId="{2E6FE0C9-F00B-4AEB-9F6C-9169AAEBECE4}" destId="{CFE89DA4-71E4-4077-8F82-CCA6B22D98AC}" srcOrd="1" destOrd="0" presId="urn:microsoft.com/office/officeart/2008/layout/LinedList"/>
    <dgm:cxn modelId="{26F9637B-1680-49FD-9D59-B2EAC30A7E29}" type="presParOf" srcId="{C2688506-29FB-4EA0-9783-B47B71D992A4}" destId="{AA42EA3A-C836-4D24-8987-5D391460DCEC}" srcOrd="4" destOrd="0" presId="urn:microsoft.com/office/officeart/2008/layout/LinedList"/>
    <dgm:cxn modelId="{16C96CD8-B82B-4137-8B03-E20D766202F3}" type="presParOf" srcId="{C2688506-29FB-4EA0-9783-B47B71D992A4}" destId="{3D5AAF9C-DA0B-4BD9-AE7D-914FEB735898}" srcOrd="5" destOrd="0" presId="urn:microsoft.com/office/officeart/2008/layout/LinedList"/>
    <dgm:cxn modelId="{1ECD3FD8-8FC7-4248-9938-5E11F6A08AF7}" type="presParOf" srcId="{3D5AAF9C-DA0B-4BD9-AE7D-914FEB735898}" destId="{ECE64F08-3B32-4635-9F45-04B909766BDD}" srcOrd="0" destOrd="0" presId="urn:microsoft.com/office/officeart/2008/layout/LinedList"/>
    <dgm:cxn modelId="{1BF7E1AD-9127-4EEB-A417-87D81E07F049}" type="presParOf" srcId="{3D5AAF9C-DA0B-4BD9-AE7D-914FEB735898}" destId="{7CF15A1E-801E-4CFC-AADA-8A47777B59F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4D992FB-64D6-4C61-A76C-B929E23269AA}"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7FB0DCFB-6FA6-4D60-8959-C4D37CE0BB34}">
      <dgm:prSet/>
      <dgm:spPr/>
      <dgm:t>
        <a:bodyPr/>
        <a:lstStyle/>
        <a:p>
          <a:r>
            <a:rPr lang="en-GB" b="1"/>
            <a:t>Reflections:</a:t>
          </a:r>
          <a:endParaRPr lang="en-US"/>
        </a:p>
      </dgm:t>
    </dgm:pt>
    <dgm:pt modelId="{914CC450-7ED9-479A-A0F8-AA91F3E0CA58}" type="parTrans" cxnId="{EF1FB593-2212-49BB-B312-13B64268EC1C}">
      <dgm:prSet/>
      <dgm:spPr/>
      <dgm:t>
        <a:bodyPr/>
        <a:lstStyle/>
        <a:p>
          <a:endParaRPr lang="en-US"/>
        </a:p>
      </dgm:t>
    </dgm:pt>
    <dgm:pt modelId="{BF294722-5C94-4744-AACD-47D4E3E859B2}" type="sibTrans" cxnId="{EF1FB593-2212-49BB-B312-13B64268EC1C}">
      <dgm:prSet/>
      <dgm:spPr/>
      <dgm:t>
        <a:bodyPr/>
        <a:lstStyle/>
        <a:p>
          <a:endParaRPr lang="en-US"/>
        </a:p>
      </dgm:t>
    </dgm:pt>
    <dgm:pt modelId="{D57D95B1-76C9-4163-A875-A2D81A5F165F}">
      <dgm:prSet/>
      <dgm:spPr/>
      <dgm:t>
        <a:bodyPr/>
        <a:lstStyle/>
        <a:p>
          <a:r>
            <a:rPr lang="en-GB"/>
            <a:t>How did it feel to be in each role?</a:t>
          </a:r>
          <a:endParaRPr lang="en-US"/>
        </a:p>
      </dgm:t>
    </dgm:pt>
    <dgm:pt modelId="{FBA8126E-9D52-4921-84D2-F83BCEAA6974}" type="parTrans" cxnId="{FDD34FF6-4CFC-4937-A901-FEB5A2F09D93}">
      <dgm:prSet/>
      <dgm:spPr/>
      <dgm:t>
        <a:bodyPr/>
        <a:lstStyle/>
        <a:p>
          <a:endParaRPr lang="en-US"/>
        </a:p>
      </dgm:t>
    </dgm:pt>
    <dgm:pt modelId="{9AE4FBDE-B86C-4FE6-AF40-A1A82A02AEED}" type="sibTrans" cxnId="{FDD34FF6-4CFC-4937-A901-FEB5A2F09D93}">
      <dgm:prSet/>
      <dgm:spPr/>
      <dgm:t>
        <a:bodyPr/>
        <a:lstStyle/>
        <a:p>
          <a:endParaRPr lang="en-US"/>
        </a:p>
      </dgm:t>
    </dgm:pt>
    <dgm:pt modelId="{E6968215-42AB-4B6E-842F-DFF7301A9421}">
      <dgm:prSet/>
      <dgm:spPr/>
      <dgm:t>
        <a:bodyPr/>
        <a:lstStyle/>
        <a:p>
          <a:r>
            <a:rPr lang="en-GB"/>
            <a:t>What ethical dilemmas arose?</a:t>
          </a:r>
          <a:endParaRPr lang="en-US"/>
        </a:p>
      </dgm:t>
    </dgm:pt>
    <dgm:pt modelId="{31C7E290-C5BA-45D7-8B45-E6A217413EAD}" type="parTrans" cxnId="{4968E1B7-B8B9-48A8-BB02-D654098432AB}">
      <dgm:prSet/>
      <dgm:spPr/>
      <dgm:t>
        <a:bodyPr/>
        <a:lstStyle/>
        <a:p>
          <a:endParaRPr lang="en-US"/>
        </a:p>
      </dgm:t>
    </dgm:pt>
    <dgm:pt modelId="{F1C21AB2-E6A9-4BE3-BAB4-07CDEE8D2895}" type="sibTrans" cxnId="{4968E1B7-B8B9-48A8-BB02-D654098432AB}">
      <dgm:prSet/>
      <dgm:spPr/>
      <dgm:t>
        <a:bodyPr/>
        <a:lstStyle/>
        <a:p>
          <a:endParaRPr lang="en-US"/>
        </a:p>
      </dgm:t>
    </dgm:pt>
    <dgm:pt modelId="{175DDDEE-6715-412C-8246-3FC5EF838D46}">
      <dgm:prSet/>
      <dgm:spPr/>
      <dgm:t>
        <a:bodyPr/>
        <a:lstStyle/>
        <a:p>
          <a:r>
            <a:rPr lang="en-GB"/>
            <a:t>What would you do differently?</a:t>
          </a:r>
          <a:endParaRPr lang="en-US"/>
        </a:p>
      </dgm:t>
    </dgm:pt>
    <dgm:pt modelId="{318FB21B-9999-4121-BDC6-D8C9B7DBAD17}" type="parTrans" cxnId="{CBED2009-34E4-4842-BC71-020ED726D930}">
      <dgm:prSet/>
      <dgm:spPr/>
      <dgm:t>
        <a:bodyPr/>
        <a:lstStyle/>
        <a:p>
          <a:endParaRPr lang="en-US"/>
        </a:p>
      </dgm:t>
    </dgm:pt>
    <dgm:pt modelId="{B4E1B40A-868B-4464-9A67-0980905817B3}" type="sibTrans" cxnId="{CBED2009-34E4-4842-BC71-020ED726D930}">
      <dgm:prSet/>
      <dgm:spPr/>
      <dgm:t>
        <a:bodyPr/>
        <a:lstStyle/>
        <a:p>
          <a:endParaRPr lang="en-US"/>
        </a:p>
      </dgm:t>
    </dgm:pt>
    <dgm:pt modelId="{685794D0-8401-4ED5-BF4F-1BFED6B10F52}" type="pres">
      <dgm:prSet presAssocID="{74D992FB-64D6-4C61-A76C-B929E23269AA}" presName="vert0" presStyleCnt="0">
        <dgm:presLayoutVars>
          <dgm:dir/>
          <dgm:animOne val="branch"/>
          <dgm:animLvl val="lvl"/>
        </dgm:presLayoutVars>
      </dgm:prSet>
      <dgm:spPr/>
    </dgm:pt>
    <dgm:pt modelId="{85A19DF5-CD40-4737-8013-E396F20AC10A}" type="pres">
      <dgm:prSet presAssocID="{7FB0DCFB-6FA6-4D60-8959-C4D37CE0BB34}" presName="thickLine" presStyleLbl="alignNode1" presStyleIdx="0" presStyleCnt="4"/>
      <dgm:spPr/>
    </dgm:pt>
    <dgm:pt modelId="{7E89DD2A-8A0F-4A6A-9B33-3B347E64451F}" type="pres">
      <dgm:prSet presAssocID="{7FB0DCFB-6FA6-4D60-8959-C4D37CE0BB34}" presName="horz1" presStyleCnt="0"/>
      <dgm:spPr/>
    </dgm:pt>
    <dgm:pt modelId="{8BD37B09-FADA-4867-8FBF-2DC1712988EF}" type="pres">
      <dgm:prSet presAssocID="{7FB0DCFB-6FA6-4D60-8959-C4D37CE0BB34}" presName="tx1" presStyleLbl="revTx" presStyleIdx="0" presStyleCnt="4"/>
      <dgm:spPr/>
    </dgm:pt>
    <dgm:pt modelId="{157C62B3-B192-4189-8B15-8A226F955BF3}" type="pres">
      <dgm:prSet presAssocID="{7FB0DCFB-6FA6-4D60-8959-C4D37CE0BB34}" presName="vert1" presStyleCnt="0"/>
      <dgm:spPr/>
    </dgm:pt>
    <dgm:pt modelId="{738B4574-5CD1-4742-BB00-C6AE749BDE01}" type="pres">
      <dgm:prSet presAssocID="{D57D95B1-76C9-4163-A875-A2D81A5F165F}" presName="thickLine" presStyleLbl="alignNode1" presStyleIdx="1" presStyleCnt="4"/>
      <dgm:spPr/>
    </dgm:pt>
    <dgm:pt modelId="{C6F144A3-D754-4EAE-908D-2ED0C2F7C812}" type="pres">
      <dgm:prSet presAssocID="{D57D95B1-76C9-4163-A875-A2D81A5F165F}" presName="horz1" presStyleCnt="0"/>
      <dgm:spPr/>
    </dgm:pt>
    <dgm:pt modelId="{35A117DE-E712-4B62-9CBD-5F6DCBD51CA6}" type="pres">
      <dgm:prSet presAssocID="{D57D95B1-76C9-4163-A875-A2D81A5F165F}" presName="tx1" presStyleLbl="revTx" presStyleIdx="1" presStyleCnt="4"/>
      <dgm:spPr/>
    </dgm:pt>
    <dgm:pt modelId="{927A1F47-6E85-4E7B-BAFC-0418BBB32826}" type="pres">
      <dgm:prSet presAssocID="{D57D95B1-76C9-4163-A875-A2D81A5F165F}" presName="vert1" presStyleCnt="0"/>
      <dgm:spPr/>
    </dgm:pt>
    <dgm:pt modelId="{646A2BC7-DEB1-4AF5-B8B4-3AE198BFADA3}" type="pres">
      <dgm:prSet presAssocID="{E6968215-42AB-4B6E-842F-DFF7301A9421}" presName="thickLine" presStyleLbl="alignNode1" presStyleIdx="2" presStyleCnt="4"/>
      <dgm:spPr/>
    </dgm:pt>
    <dgm:pt modelId="{84CCDCEE-6833-4344-BA2B-AFA7AF7B29C1}" type="pres">
      <dgm:prSet presAssocID="{E6968215-42AB-4B6E-842F-DFF7301A9421}" presName="horz1" presStyleCnt="0"/>
      <dgm:spPr/>
    </dgm:pt>
    <dgm:pt modelId="{A26CEAAC-32F0-4B60-82C6-6F0B851DF3D9}" type="pres">
      <dgm:prSet presAssocID="{E6968215-42AB-4B6E-842F-DFF7301A9421}" presName="tx1" presStyleLbl="revTx" presStyleIdx="2" presStyleCnt="4"/>
      <dgm:spPr/>
    </dgm:pt>
    <dgm:pt modelId="{06433B5C-B746-4BCC-9AEB-D17460767B27}" type="pres">
      <dgm:prSet presAssocID="{E6968215-42AB-4B6E-842F-DFF7301A9421}" presName="vert1" presStyleCnt="0"/>
      <dgm:spPr/>
    </dgm:pt>
    <dgm:pt modelId="{B0A6A5EB-076F-4578-8023-9C213C33D3D3}" type="pres">
      <dgm:prSet presAssocID="{175DDDEE-6715-412C-8246-3FC5EF838D46}" presName="thickLine" presStyleLbl="alignNode1" presStyleIdx="3" presStyleCnt="4"/>
      <dgm:spPr/>
    </dgm:pt>
    <dgm:pt modelId="{27ABC987-6658-461F-B44F-FAEB612B5C19}" type="pres">
      <dgm:prSet presAssocID="{175DDDEE-6715-412C-8246-3FC5EF838D46}" presName="horz1" presStyleCnt="0"/>
      <dgm:spPr/>
    </dgm:pt>
    <dgm:pt modelId="{BC4638CA-48A2-4095-9236-82636815D0AF}" type="pres">
      <dgm:prSet presAssocID="{175DDDEE-6715-412C-8246-3FC5EF838D46}" presName="tx1" presStyleLbl="revTx" presStyleIdx="3" presStyleCnt="4"/>
      <dgm:spPr/>
    </dgm:pt>
    <dgm:pt modelId="{5D06FD5F-9997-494B-A334-BA957054A618}" type="pres">
      <dgm:prSet presAssocID="{175DDDEE-6715-412C-8246-3FC5EF838D46}" presName="vert1" presStyleCnt="0"/>
      <dgm:spPr/>
    </dgm:pt>
  </dgm:ptLst>
  <dgm:cxnLst>
    <dgm:cxn modelId="{D32EB402-F756-44EF-AD16-12E4447BD84C}" type="presOf" srcId="{7FB0DCFB-6FA6-4D60-8959-C4D37CE0BB34}" destId="{8BD37B09-FADA-4867-8FBF-2DC1712988EF}" srcOrd="0" destOrd="0" presId="urn:microsoft.com/office/officeart/2008/layout/LinedList"/>
    <dgm:cxn modelId="{CBED2009-34E4-4842-BC71-020ED726D930}" srcId="{74D992FB-64D6-4C61-A76C-B929E23269AA}" destId="{175DDDEE-6715-412C-8246-3FC5EF838D46}" srcOrd="3" destOrd="0" parTransId="{318FB21B-9999-4121-BDC6-D8C9B7DBAD17}" sibTransId="{B4E1B40A-868B-4464-9A67-0980905817B3}"/>
    <dgm:cxn modelId="{81644F87-8623-4258-ACA2-817983ACA622}" type="presOf" srcId="{74D992FB-64D6-4C61-A76C-B929E23269AA}" destId="{685794D0-8401-4ED5-BF4F-1BFED6B10F52}" srcOrd="0" destOrd="0" presId="urn:microsoft.com/office/officeart/2008/layout/LinedList"/>
    <dgm:cxn modelId="{68B1648B-B6F7-4A7D-9593-381A3BBD47D0}" type="presOf" srcId="{E6968215-42AB-4B6E-842F-DFF7301A9421}" destId="{A26CEAAC-32F0-4B60-82C6-6F0B851DF3D9}" srcOrd="0" destOrd="0" presId="urn:microsoft.com/office/officeart/2008/layout/LinedList"/>
    <dgm:cxn modelId="{EF1FB593-2212-49BB-B312-13B64268EC1C}" srcId="{74D992FB-64D6-4C61-A76C-B929E23269AA}" destId="{7FB0DCFB-6FA6-4D60-8959-C4D37CE0BB34}" srcOrd="0" destOrd="0" parTransId="{914CC450-7ED9-479A-A0F8-AA91F3E0CA58}" sibTransId="{BF294722-5C94-4744-AACD-47D4E3E859B2}"/>
    <dgm:cxn modelId="{4968E1B7-B8B9-48A8-BB02-D654098432AB}" srcId="{74D992FB-64D6-4C61-A76C-B929E23269AA}" destId="{E6968215-42AB-4B6E-842F-DFF7301A9421}" srcOrd="2" destOrd="0" parTransId="{31C7E290-C5BA-45D7-8B45-E6A217413EAD}" sibTransId="{F1C21AB2-E6A9-4BE3-BAB4-07CDEE8D2895}"/>
    <dgm:cxn modelId="{92D9C6C7-A809-47A7-B204-5FE4CC217BA0}" type="presOf" srcId="{D57D95B1-76C9-4163-A875-A2D81A5F165F}" destId="{35A117DE-E712-4B62-9CBD-5F6DCBD51CA6}" srcOrd="0" destOrd="0" presId="urn:microsoft.com/office/officeart/2008/layout/LinedList"/>
    <dgm:cxn modelId="{05BA27D6-4141-4B18-B970-095C9439AF8C}" type="presOf" srcId="{175DDDEE-6715-412C-8246-3FC5EF838D46}" destId="{BC4638CA-48A2-4095-9236-82636815D0AF}" srcOrd="0" destOrd="0" presId="urn:microsoft.com/office/officeart/2008/layout/LinedList"/>
    <dgm:cxn modelId="{FDD34FF6-4CFC-4937-A901-FEB5A2F09D93}" srcId="{74D992FB-64D6-4C61-A76C-B929E23269AA}" destId="{D57D95B1-76C9-4163-A875-A2D81A5F165F}" srcOrd="1" destOrd="0" parTransId="{FBA8126E-9D52-4921-84D2-F83BCEAA6974}" sibTransId="{9AE4FBDE-B86C-4FE6-AF40-A1A82A02AEED}"/>
    <dgm:cxn modelId="{879AD26B-CDEB-4B90-A5FA-6B376D4FEC3C}" type="presParOf" srcId="{685794D0-8401-4ED5-BF4F-1BFED6B10F52}" destId="{85A19DF5-CD40-4737-8013-E396F20AC10A}" srcOrd="0" destOrd="0" presId="urn:microsoft.com/office/officeart/2008/layout/LinedList"/>
    <dgm:cxn modelId="{4754D776-9F1D-4501-BF21-352D89D24FB8}" type="presParOf" srcId="{685794D0-8401-4ED5-BF4F-1BFED6B10F52}" destId="{7E89DD2A-8A0F-4A6A-9B33-3B347E64451F}" srcOrd="1" destOrd="0" presId="urn:microsoft.com/office/officeart/2008/layout/LinedList"/>
    <dgm:cxn modelId="{A98E9D29-678F-4A0B-9FE9-344ED6C1AA13}" type="presParOf" srcId="{7E89DD2A-8A0F-4A6A-9B33-3B347E64451F}" destId="{8BD37B09-FADA-4867-8FBF-2DC1712988EF}" srcOrd="0" destOrd="0" presId="urn:microsoft.com/office/officeart/2008/layout/LinedList"/>
    <dgm:cxn modelId="{0AF80555-E532-452F-A92B-E18217C234F0}" type="presParOf" srcId="{7E89DD2A-8A0F-4A6A-9B33-3B347E64451F}" destId="{157C62B3-B192-4189-8B15-8A226F955BF3}" srcOrd="1" destOrd="0" presId="urn:microsoft.com/office/officeart/2008/layout/LinedList"/>
    <dgm:cxn modelId="{69DEF8FF-61CE-4494-AAF5-774A2BAB2FD3}" type="presParOf" srcId="{685794D0-8401-4ED5-BF4F-1BFED6B10F52}" destId="{738B4574-5CD1-4742-BB00-C6AE749BDE01}" srcOrd="2" destOrd="0" presId="urn:microsoft.com/office/officeart/2008/layout/LinedList"/>
    <dgm:cxn modelId="{3ECD1D4D-3040-42DF-AE5E-57D57B056FD9}" type="presParOf" srcId="{685794D0-8401-4ED5-BF4F-1BFED6B10F52}" destId="{C6F144A3-D754-4EAE-908D-2ED0C2F7C812}" srcOrd="3" destOrd="0" presId="urn:microsoft.com/office/officeart/2008/layout/LinedList"/>
    <dgm:cxn modelId="{5ECD0A4D-8876-4A44-A2FA-0C724105AB57}" type="presParOf" srcId="{C6F144A3-D754-4EAE-908D-2ED0C2F7C812}" destId="{35A117DE-E712-4B62-9CBD-5F6DCBD51CA6}" srcOrd="0" destOrd="0" presId="urn:microsoft.com/office/officeart/2008/layout/LinedList"/>
    <dgm:cxn modelId="{C3436831-3C64-4D4C-83D8-0E64EBD5B24D}" type="presParOf" srcId="{C6F144A3-D754-4EAE-908D-2ED0C2F7C812}" destId="{927A1F47-6E85-4E7B-BAFC-0418BBB32826}" srcOrd="1" destOrd="0" presId="urn:microsoft.com/office/officeart/2008/layout/LinedList"/>
    <dgm:cxn modelId="{8716FA8D-4A33-4503-8ACA-CD14231CA6AC}" type="presParOf" srcId="{685794D0-8401-4ED5-BF4F-1BFED6B10F52}" destId="{646A2BC7-DEB1-4AF5-B8B4-3AE198BFADA3}" srcOrd="4" destOrd="0" presId="urn:microsoft.com/office/officeart/2008/layout/LinedList"/>
    <dgm:cxn modelId="{2701C673-EE8F-47E5-BB12-25EE236AA88F}" type="presParOf" srcId="{685794D0-8401-4ED5-BF4F-1BFED6B10F52}" destId="{84CCDCEE-6833-4344-BA2B-AFA7AF7B29C1}" srcOrd="5" destOrd="0" presId="urn:microsoft.com/office/officeart/2008/layout/LinedList"/>
    <dgm:cxn modelId="{6B799228-1BC9-4385-9025-C5387711B1D5}" type="presParOf" srcId="{84CCDCEE-6833-4344-BA2B-AFA7AF7B29C1}" destId="{A26CEAAC-32F0-4B60-82C6-6F0B851DF3D9}" srcOrd="0" destOrd="0" presId="urn:microsoft.com/office/officeart/2008/layout/LinedList"/>
    <dgm:cxn modelId="{1F941D36-A061-48C6-BD3B-D9E1DA65A56F}" type="presParOf" srcId="{84CCDCEE-6833-4344-BA2B-AFA7AF7B29C1}" destId="{06433B5C-B746-4BCC-9AEB-D17460767B27}" srcOrd="1" destOrd="0" presId="urn:microsoft.com/office/officeart/2008/layout/LinedList"/>
    <dgm:cxn modelId="{44234CE8-B121-4950-BDDB-B31539EE9E5B}" type="presParOf" srcId="{685794D0-8401-4ED5-BF4F-1BFED6B10F52}" destId="{B0A6A5EB-076F-4578-8023-9C213C33D3D3}" srcOrd="6" destOrd="0" presId="urn:microsoft.com/office/officeart/2008/layout/LinedList"/>
    <dgm:cxn modelId="{1221ED5C-B330-4F01-A6C2-CC73C6BBE1B2}" type="presParOf" srcId="{685794D0-8401-4ED5-BF4F-1BFED6B10F52}" destId="{27ABC987-6658-461F-B44F-FAEB612B5C19}" srcOrd="7" destOrd="0" presId="urn:microsoft.com/office/officeart/2008/layout/LinedList"/>
    <dgm:cxn modelId="{262A4CEF-A1D5-427B-93DF-2366DAEF277F}" type="presParOf" srcId="{27ABC987-6658-461F-B44F-FAEB612B5C19}" destId="{BC4638CA-48A2-4095-9236-82636815D0AF}" srcOrd="0" destOrd="0" presId="urn:microsoft.com/office/officeart/2008/layout/LinedList"/>
    <dgm:cxn modelId="{8B4506C6-C237-4AD8-8E20-96F97B6C7137}" type="presParOf" srcId="{27ABC987-6658-461F-B44F-FAEB612B5C19}" destId="{5D06FD5F-9997-494B-A334-BA957054A61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54B7C9F-3253-41C2-A860-956D548F0A6A}"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9386C4F2-9C57-45FB-9A1B-642E8E71DC31}">
      <dgm:prSet/>
      <dgm:spPr/>
      <dgm:t>
        <a:bodyPr/>
        <a:lstStyle/>
        <a:p>
          <a:r>
            <a:rPr lang="en-GB"/>
            <a:t>One insight you gained today that will help you moving forward?</a:t>
          </a:r>
          <a:endParaRPr lang="en-US"/>
        </a:p>
      </dgm:t>
    </dgm:pt>
    <dgm:pt modelId="{5C00F486-D8B9-4707-A738-DD61BBFDE0D3}" type="parTrans" cxnId="{96CB9986-746F-44D9-A2C9-7B0C3907E141}">
      <dgm:prSet/>
      <dgm:spPr/>
      <dgm:t>
        <a:bodyPr/>
        <a:lstStyle/>
        <a:p>
          <a:endParaRPr lang="en-US"/>
        </a:p>
      </dgm:t>
    </dgm:pt>
    <dgm:pt modelId="{E0E0032B-3942-4812-86FC-F0C8CF9DA95F}" type="sibTrans" cxnId="{96CB9986-746F-44D9-A2C9-7B0C3907E141}">
      <dgm:prSet/>
      <dgm:spPr/>
      <dgm:t>
        <a:bodyPr/>
        <a:lstStyle/>
        <a:p>
          <a:endParaRPr lang="en-US"/>
        </a:p>
      </dgm:t>
    </dgm:pt>
    <dgm:pt modelId="{FE686EC7-D43B-4D1C-A41D-E24630FD6E74}">
      <dgm:prSet/>
      <dgm:spPr/>
      <dgm:t>
        <a:bodyPr/>
        <a:lstStyle/>
        <a:p>
          <a:r>
            <a:rPr lang="en-GB"/>
            <a:t>One question you’re still sitting with?</a:t>
          </a:r>
          <a:endParaRPr lang="en-US"/>
        </a:p>
      </dgm:t>
    </dgm:pt>
    <dgm:pt modelId="{6F198B51-2EFF-4059-8BD8-222CE1177F8E}" type="parTrans" cxnId="{8C393187-D0E9-480D-8BDA-7130B0BC5B06}">
      <dgm:prSet/>
      <dgm:spPr/>
      <dgm:t>
        <a:bodyPr/>
        <a:lstStyle/>
        <a:p>
          <a:endParaRPr lang="en-US"/>
        </a:p>
      </dgm:t>
    </dgm:pt>
    <dgm:pt modelId="{3591FC9A-FEC2-41F6-9CFB-35DB048DE5B5}" type="sibTrans" cxnId="{8C393187-D0E9-480D-8BDA-7130B0BC5B06}">
      <dgm:prSet/>
      <dgm:spPr/>
      <dgm:t>
        <a:bodyPr/>
        <a:lstStyle/>
        <a:p>
          <a:endParaRPr lang="en-US"/>
        </a:p>
      </dgm:t>
    </dgm:pt>
    <dgm:pt modelId="{9392F4AD-2FF4-4F46-8333-B8861ABE1E85}" type="pres">
      <dgm:prSet presAssocID="{F54B7C9F-3253-41C2-A860-956D548F0A6A}" presName="vert0" presStyleCnt="0">
        <dgm:presLayoutVars>
          <dgm:dir/>
          <dgm:animOne val="branch"/>
          <dgm:animLvl val="lvl"/>
        </dgm:presLayoutVars>
      </dgm:prSet>
      <dgm:spPr/>
    </dgm:pt>
    <dgm:pt modelId="{D33F2E3D-C21E-4445-A607-56D28E6B607C}" type="pres">
      <dgm:prSet presAssocID="{9386C4F2-9C57-45FB-9A1B-642E8E71DC31}" presName="thickLine" presStyleLbl="alignNode1" presStyleIdx="0" presStyleCnt="2"/>
      <dgm:spPr/>
    </dgm:pt>
    <dgm:pt modelId="{BADACCC9-C01C-4B4E-A72E-6DD648BB6420}" type="pres">
      <dgm:prSet presAssocID="{9386C4F2-9C57-45FB-9A1B-642E8E71DC31}" presName="horz1" presStyleCnt="0"/>
      <dgm:spPr/>
    </dgm:pt>
    <dgm:pt modelId="{812D7756-003D-4378-8955-344874837813}" type="pres">
      <dgm:prSet presAssocID="{9386C4F2-9C57-45FB-9A1B-642E8E71DC31}" presName="tx1" presStyleLbl="revTx" presStyleIdx="0" presStyleCnt="2"/>
      <dgm:spPr/>
    </dgm:pt>
    <dgm:pt modelId="{26C2C070-97F2-4D96-80D7-E2C50B72DAC4}" type="pres">
      <dgm:prSet presAssocID="{9386C4F2-9C57-45FB-9A1B-642E8E71DC31}" presName="vert1" presStyleCnt="0"/>
      <dgm:spPr/>
    </dgm:pt>
    <dgm:pt modelId="{337B5E16-1131-480B-B73F-041CED3C105D}" type="pres">
      <dgm:prSet presAssocID="{FE686EC7-D43B-4D1C-A41D-E24630FD6E74}" presName="thickLine" presStyleLbl="alignNode1" presStyleIdx="1" presStyleCnt="2"/>
      <dgm:spPr/>
    </dgm:pt>
    <dgm:pt modelId="{31DED720-ACEA-4AA0-99EE-4AFD6852B625}" type="pres">
      <dgm:prSet presAssocID="{FE686EC7-D43B-4D1C-A41D-E24630FD6E74}" presName="horz1" presStyleCnt="0"/>
      <dgm:spPr/>
    </dgm:pt>
    <dgm:pt modelId="{4347183B-68C6-4BCC-A3BF-1E530657D938}" type="pres">
      <dgm:prSet presAssocID="{FE686EC7-D43B-4D1C-A41D-E24630FD6E74}" presName="tx1" presStyleLbl="revTx" presStyleIdx="1" presStyleCnt="2"/>
      <dgm:spPr/>
    </dgm:pt>
    <dgm:pt modelId="{27612491-2669-4F78-9ABA-CC1C56318144}" type="pres">
      <dgm:prSet presAssocID="{FE686EC7-D43B-4D1C-A41D-E24630FD6E74}" presName="vert1" presStyleCnt="0"/>
      <dgm:spPr/>
    </dgm:pt>
  </dgm:ptLst>
  <dgm:cxnLst>
    <dgm:cxn modelId="{96CB9986-746F-44D9-A2C9-7B0C3907E141}" srcId="{F54B7C9F-3253-41C2-A860-956D548F0A6A}" destId="{9386C4F2-9C57-45FB-9A1B-642E8E71DC31}" srcOrd="0" destOrd="0" parTransId="{5C00F486-D8B9-4707-A738-DD61BBFDE0D3}" sibTransId="{E0E0032B-3942-4812-86FC-F0C8CF9DA95F}"/>
    <dgm:cxn modelId="{8C393187-D0E9-480D-8BDA-7130B0BC5B06}" srcId="{F54B7C9F-3253-41C2-A860-956D548F0A6A}" destId="{FE686EC7-D43B-4D1C-A41D-E24630FD6E74}" srcOrd="1" destOrd="0" parTransId="{6F198B51-2EFF-4059-8BD8-222CE1177F8E}" sibTransId="{3591FC9A-FEC2-41F6-9CFB-35DB048DE5B5}"/>
    <dgm:cxn modelId="{45C10994-CD71-4AAF-B892-7031625B4B11}" type="presOf" srcId="{F54B7C9F-3253-41C2-A860-956D548F0A6A}" destId="{9392F4AD-2FF4-4F46-8333-B8861ABE1E85}" srcOrd="0" destOrd="0" presId="urn:microsoft.com/office/officeart/2008/layout/LinedList"/>
    <dgm:cxn modelId="{442250BA-9E52-450F-B865-71A68A50CC2D}" type="presOf" srcId="{9386C4F2-9C57-45FB-9A1B-642E8E71DC31}" destId="{812D7756-003D-4378-8955-344874837813}" srcOrd="0" destOrd="0" presId="urn:microsoft.com/office/officeart/2008/layout/LinedList"/>
    <dgm:cxn modelId="{227562EA-4C0A-4AC8-8CD6-A061800288F2}" type="presOf" srcId="{FE686EC7-D43B-4D1C-A41D-E24630FD6E74}" destId="{4347183B-68C6-4BCC-A3BF-1E530657D938}" srcOrd="0" destOrd="0" presId="urn:microsoft.com/office/officeart/2008/layout/LinedList"/>
    <dgm:cxn modelId="{396EA5B3-4F4D-4883-AADE-C320AF7FB7DA}" type="presParOf" srcId="{9392F4AD-2FF4-4F46-8333-B8861ABE1E85}" destId="{D33F2E3D-C21E-4445-A607-56D28E6B607C}" srcOrd="0" destOrd="0" presId="urn:microsoft.com/office/officeart/2008/layout/LinedList"/>
    <dgm:cxn modelId="{1C9042AC-59D0-4591-A9D8-38D2312D6146}" type="presParOf" srcId="{9392F4AD-2FF4-4F46-8333-B8861ABE1E85}" destId="{BADACCC9-C01C-4B4E-A72E-6DD648BB6420}" srcOrd="1" destOrd="0" presId="urn:microsoft.com/office/officeart/2008/layout/LinedList"/>
    <dgm:cxn modelId="{DBF64358-7967-4881-9D58-8F29BC293966}" type="presParOf" srcId="{BADACCC9-C01C-4B4E-A72E-6DD648BB6420}" destId="{812D7756-003D-4378-8955-344874837813}" srcOrd="0" destOrd="0" presId="urn:microsoft.com/office/officeart/2008/layout/LinedList"/>
    <dgm:cxn modelId="{8D5CCE2E-6B30-4CFC-BD30-A49BA0F75083}" type="presParOf" srcId="{BADACCC9-C01C-4B4E-A72E-6DD648BB6420}" destId="{26C2C070-97F2-4D96-80D7-E2C50B72DAC4}" srcOrd="1" destOrd="0" presId="urn:microsoft.com/office/officeart/2008/layout/LinedList"/>
    <dgm:cxn modelId="{2C977A10-CFE7-45A0-AF8A-A287507FC0E0}" type="presParOf" srcId="{9392F4AD-2FF4-4F46-8333-B8861ABE1E85}" destId="{337B5E16-1131-480B-B73F-041CED3C105D}" srcOrd="2" destOrd="0" presId="urn:microsoft.com/office/officeart/2008/layout/LinedList"/>
    <dgm:cxn modelId="{B39D5E79-5470-4B95-AD8C-AA813A91D67C}" type="presParOf" srcId="{9392F4AD-2FF4-4F46-8333-B8861ABE1E85}" destId="{31DED720-ACEA-4AA0-99EE-4AFD6852B625}" srcOrd="3" destOrd="0" presId="urn:microsoft.com/office/officeart/2008/layout/LinedList"/>
    <dgm:cxn modelId="{FCF3D2E8-D217-4EB6-83A1-040B8DA007CF}" type="presParOf" srcId="{31DED720-ACEA-4AA0-99EE-4AFD6852B625}" destId="{4347183B-68C6-4BCC-A3BF-1E530657D938}" srcOrd="0" destOrd="0" presId="urn:microsoft.com/office/officeart/2008/layout/LinedList"/>
    <dgm:cxn modelId="{65586D8B-2D86-45B6-A555-E199D7F2071A}" type="presParOf" srcId="{31DED720-ACEA-4AA0-99EE-4AFD6852B625}" destId="{27612491-2669-4F78-9ABA-CC1C5631814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AE3C6B-1B13-4E99-9418-499D1FD4F185}">
      <dsp:nvSpPr>
        <dsp:cNvPr id="0" name=""/>
        <dsp:cNvSpPr/>
      </dsp:nvSpPr>
      <dsp:spPr>
        <a:xfrm>
          <a:off x="1333" y="535665"/>
          <a:ext cx="5202457" cy="312147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defRPr cap="all"/>
          </a:pPr>
          <a:r>
            <a:rPr lang="en-GB" sz="3900" kern="1200" dirty="0"/>
            <a:t> </a:t>
          </a:r>
          <a:r>
            <a:rPr lang="en-GB" sz="3900" kern="1200" dirty="0">
              <a:solidFill>
                <a:srgbClr val="FF0000"/>
              </a:solidFill>
            </a:rPr>
            <a:t>Familiarise you </a:t>
          </a:r>
          <a:r>
            <a:rPr lang="en-GB" sz="3900" kern="1200" dirty="0"/>
            <a:t>with the basics of how to write a research proposal</a:t>
          </a:r>
          <a:endParaRPr lang="en-US" sz="3900" kern="1200" dirty="0"/>
        </a:p>
      </dsp:txBody>
      <dsp:txXfrm>
        <a:off x="1333" y="535665"/>
        <a:ext cx="5202457" cy="3121474"/>
      </dsp:txXfrm>
    </dsp:sp>
    <dsp:sp modelId="{99D45BA8-5216-4F8B-A6FE-6BA897F972FA}">
      <dsp:nvSpPr>
        <dsp:cNvPr id="0" name=""/>
        <dsp:cNvSpPr/>
      </dsp:nvSpPr>
      <dsp:spPr>
        <a:xfrm>
          <a:off x="5724037" y="535665"/>
          <a:ext cx="5202457" cy="3121474"/>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defRPr cap="all"/>
          </a:pPr>
          <a:r>
            <a:rPr lang="en-GB" sz="3900" kern="1200" dirty="0"/>
            <a:t> </a:t>
          </a:r>
          <a:r>
            <a:rPr lang="en-GB" sz="3900" kern="1200" dirty="0">
              <a:solidFill>
                <a:srgbClr val="FF0000"/>
              </a:solidFill>
            </a:rPr>
            <a:t>FAMILIARISE YOU </a:t>
          </a:r>
          <a:r>
            <a:rPr lang="en-GB" sz="3900" kern="1200" dirty="0"/>
            <a:t>WITH THE ETHICAL CONSIDERATIONS WHICH ARISE IN QUALITATIVE RESEARCH</a:t>
          </a:r>
          <a:endParaRPr lang="en-US" sz="3900" kern="1200" dirty="0"/>
        </a:p>
      </dsp:txBody>
      <dsp:txXfrm>
        <a:off x="5724037" y="535665"/>
        <a:ext cx="5202457" cy="312147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49E858-BB0B-4142-BB27-22FCAAF040FB}">
      <dsp:nvSpPr>
        <dsp:cNvPr id="0" name=""/>
        <dsp:cNvSpPr/>
      </dsp:nvSpPr>
      <dsp:spPr>
        <a:xfrm>
          <a:off x="0" y="2703"/>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7A3206-18A1-434F-BBC8-81371A56381A}">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b="1" kern="1200"/>
            <a:t>Activity: Four groups. </a:t>
          </a:r>
          <a:endParaRPr lang="en-US" sz="3100" kern="1200"/>
        </a:p>
      </dsp:txBody>
      <dsp:txXfrm>
        <a:off x="0" y="2703"/>
        <a:ext cx="6900512" cy="1843578"/>
      </dsp:txXfrm>
    </dsp:sp>
    <dsp:sp modelId="{0C8D158D-7CBA-4CA9-BBC6-E6B672961C45}">
      <dsp:nvSpPr>
        <dsp:cNvPr id="0" name=""/>
        <dsp:cNvSpPr/>
      </dsp:nvSpPr>
      <dsp:spPr>
        <a:xfrm>
          <a:off x="0" y="1846281"/>
          <a:ext cx="6900512"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DA3A66-1B8D-46FD-9DC3-05DCAA1219CF}">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One person in each group offers to present their proposal for a mock review by the others, aka the ethics panel.</a:t>
          </a:r>
          <a:endParaRPr lang="en-US" sz="3100" kern="1200"/>
        </a:p>
      </dsp:txBody>
      <dsp:txXfrm>
        <a:off x="0" y="1846281"/>
        <a:ext cx="6900512" cy="1843578"/>
      </dsp:txXfrm>
    </dsp:sp>
    <dsp:sp modelId="{AA42EA3A-C836-4D24-8987-5D391460DCEC}">
      <dsp:nvSpPr>
        <dsp:cNvPr id="0" name=""/>
        <dsp:cNvSpPr/>
      </dsp:nvSpPr>
      <dsp:spPr>
        <a:xfrm>
          <a:off x="0" y="3689859"/>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E64F08-3B32-4635-9F45-04B909766BDD}">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Panel asks questions, challenges unclear or risky elements.</a:t>
          </a:r>
          <a:endParaRPr lang="en-US" sz="3100" kern="1200"/>
        </a:p>
      </dsp:txBody>
      <dsp:txXfrm>
        <a:off x="0" y="3689859"/>
        <a:ext cx="6900512" cy="184357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A19DF5-CD40-4737-8013-E396F20AC10A}">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BD37B09-FADA-4867-8FBF-2DC1712988EF}">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b="1" kern="1200"/>
            <a:t>Reflections:</a:t>
          </a:r>
          <a:endParaRPr lang="en-US" sz="3800" kern="1200"/>
        </a:p>
      </dsp:txBody>
      <dsp:txXfrm>
        <a:off x="0" y="0"/>
        <a:ext cx="6900512" cy="1384035"/>
      </dsp:txXfrm>
    </dsp:sp>
    <dsp:sp modelId="{738B4574-5CD1-4742-BB00-C6AE749BDE01}">
      <dsp:nvSpPr>
        <dsp:cNvPr id="0" name=""/>
        <dsp:cNvSpPr/>
      </dsp:nvSpPr>
      <dsp:spPr>
        <a:xfrm>
          <a:off x="0" y="1384035"/>
          <a:ext cx="6900512"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5A117DE-E712-4B62-9CBD-5F6DCBD51CA6}">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kern="1200"/>
            <a:t>How did it feel to be in each role?</a:t>
          </a:r>
          <a:endParaRPr lang="en-US" sz="3800" kern="1200"/>
        </a:p>
      </dsp:txBody>
      <dsp:txXfrm>
        <a:off x="0" y="1384035"/>
        <a:ext cx="6900512" cy="1384035"/>
      </dsp:txXfrm>
    </dsp:sp>
    <dsp:sp modelId="{646A2BC7-DEB1-4AF5-B8B4-3AE198BFADA3}">
      <dsp:nvSpPr>
        <dsp:cNvPr id="0" name=""/>
        <dsp:cNvSpPr/>
      </dsp:nvSpPr>
      <dsp:spPr>
        <a:xfrm>
          <a:off x="0" y="2768070"/>
          <a:ext cx="6900512"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6CEAAC-32F0-4B60-82C6-6F0B851DF3D9}">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kern="1200"/>
            <a:t>What ethical dilemmas arose?</a:t>
          </a:r>
          <a:endParaRPr lang="en-US" sz="3800" kern="1200"/>
        </a:p>
      </dsp:txBody>
      <dsp:txXfrm>
        <a:off x="0" y="2768070"/>
        <a:ext cx="6900512" cy="1384035"/>
      </dsp:txXfrm>
    </dsp:sp>
    <dsp:sp modelId="{B0A6A5EB-076F-4578-8023-9C213C33D3D3}">
      <dsp:nvSpPr>
        <dsp:cNvPr id="0" name=""/>
        <dsp:cNvSpPr/>
      </dsp:nvSpPr>
      <dsp:spPr>
        <a:xfrm>
          <a:off x="0" y="4152105"/>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4638CA-48A2-4095-9236-82636815D0AF}">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kern="1200"/>
            <a:t>What would you do differently?</a:t>
          </a:r>
          <a:endParaRPr lang="en-US" sz="3800" kern="1200"/>
        </a:p>
      </dsp:txBody>
      <dsp:txXfrm>
        <a:off x="0" y="4152105"/>
        <a:ext cx="6900512" cy="138403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3F2E3D-C21E-4445-A607-56D28E6B607C}">
      <dsp:nvSpPr>
        <dsp:cNvPr id="0" name=""/>
        <dsp:cNvSpPr/>
      </dsp:nvSpPr>
      <dsp:spPr>
        <a:xfrm>
          <a:off x="0" y="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12D7756-003D-4378-8955-344874837813}">
      <dsp:nvSpPr>
        <dsp:cNvPr id="0" name=""/>
        <dsp:cNvSpPr/>
      </dsp:nvSpPr>
      <dsp:spPr>
        <a:xfrm>
          <a:off x="0" y="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550" tIns="209550" rIns="209550" bIns="209550" numCol="1" spcCol="1270" anchor="t" anchorCtr="0">
          <a:noAutofit/>
        </a:bodyPr>
        <a:lstStyle/>
        <a:p>
          <a:pPr marL="0" lvl="0" indent="0" algn="l" defTabSz="2444750">
            <a:lnSpc>
              <a:spcPct val="90000"/>
            </a:lnSpc>
            <a:spcBef>
              <a:spcPct val="0"/>
            </a:spcBef>
            <a:spcAft>
              <a:spcPct val="35000"/>
            </a:spcAft>
            <a:buNone/>
          </a:pPr>
          <a:r>
            <a:rPr lang="en-GB" sz="5500" kern="1200"/>
            <a:t>One insight you gained today that will help you moving forward?</a:t>
          </a:r>
          <a:endParaRPr lang="en-US" sz="5500" kern="1200"/>
        </a:p>
      </dsp:txBody>
      <dsp:txXfrm>
        <a:off x="0" y="0"/>
        <a:ext cx="6900512" cy="2768070"/>
      </dsp:txXfrm>
    </dsp:sp>
    <dsp:sp modelId="{337B5E16-1131-480B-B73F-041CED3C105D}">
      <dsp:nvSpPr>
        <dsp:cNvPr id="0" name=""/>
        <dsp:cNvSpPr/>
      </dsp:nvSpPr>
      <dsp:spPr>
        <a:xfrm>
          <a:off x="0" y="276807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347183B-68C6-4BCC-A3BF-1E530657D938}">
      <dsp:nvSpPr>
        <dsp:cNvPr id="0" name=""/>
        <dsp:cNvSpPr/>
      </dsp:nvSpPr>
      <dsp:spPr>
        <a:xfrm>
          <a:off x="0" y="276807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550" tIns="209550" rIns="209550" bIns="209550" numCol="1" spcCol="1270" anchor="t" anchorCtr="0">
          <a:noAutofit/>
        </a:bodyPr>
        <a:lstStyle/>
        <a:p>
          <a:pPr marL="0" lvl="0" indent="0" algn="l" defTabSz="2444750">
            <a:lnSpc>
              <a:spcPct val="90000"/>
            </a:lnSpc>
            <a:spcBef>
              <a:spcPct val="0"/>
            </a:spcBef>
            <a:spcAft>
              <a:spcPct val="35000"/>
            </a:spcAft>
            <a:buNone/>
          </a:pPr>
          <a:r>
            <a:rPr lang="en-GB" sz="5500" kern="1200"/>
            <a:t>One question you’re still sitting with?</a:t>
          </a:r>
          <a:endParaRPr lang="en-US" sz="5500" kern="1200"/>
        </a:p>
      </dsp:txBody>
      <dsp:txXfrm>
        <a:off x="0" y="2768070"/>
        <a:ext cx="6900512" cy="276807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093F632-15D9-430A-993B-7398159D99B8}" type="datetimeFigureOut">
              <a:rPr lang="en-GB" smtClean="0"/>
              <a:t>14/09/2025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1BAC7FE-2B6C-456F-9921-FF52811413C3}" type="slidenum">
              <a:rPr lang="en-GB" smtClean="0"/>
              <a:t>‹#›</a:t>
            </a:fld>
            <a:endParaRPr lang="en-GB"/>
          </a:p>
        </p:txBody>
      </p:sp>
    </p:spTree>
    <p:extLst>
      <p:ext uri="{BB962C8B-B14F-4D97-AF65-F5344CB8AC3E}">
        <p14:creationId xmlns:p14="http://schemas.microsoft.com/office/powerpoint/2010/main" val="38500652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1BAC7FE-2B6C-456F-9921-FF52811413C3}" type="slidenum">
              <a:rPr lang="en-GB" smtClean="0"/>
              <a:t>1</a:t>
            </a:fld>
            <a:endParaRPr lang="en-GB"/>
          </a:p>
        </p:txBody>
      </p:sp>
    </p:spTree>
    <p:extLst>
      <p:ext uri="{BB962C8B-B14F-4D97-AF65-F5344CB8AC3E}">
        <p14:creationId xmlns:p14="http://schemas.microsoft.com/office/powerpoint/2010/main" val="12794988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1BAC7FE-2B6C-456F-9921-FF52811413C3}" type="slidenum">
              <a:rPr lang="en-GB" smtClean="0"/>
              <a:t>2</a:t>
            </a:fld>
            <a:endParaRPr lang="en-GB"/>
          </a:p>
        </p:txBody>
      </p:sp>
    </p:spTree>
    <p:extLst>
      <p:ext uri="{BB962C8B-B14F-4D97-AF65-F5344CB8AC3E}">
        <p14:creationId xmlns:p14="http://schemas.microsoft.com/office/powerpoint/2010/main" val="6612542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1BAC7FE-2B6C-456F-9921-FF52811413C3}" type="slidenum">
              <a:rPr lang="en-GB" smtClean="0"/>
              <a:t>3</a:t>
            </a:fld>
            <a:endParaRPr lang="en-GB"/>
          </a:p>
        </p:txBody>
      </p:sp>
    </p:spTree>
    <p:extLst>
      <p:ext uri="{BB962C8B-B14F-4D97-AF65-F5344CB8AC3E}">
        <p14:creationId xmlns:p14="http://schemas.microsoft.com/office/powerpoint/2010/main" val="18596926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1BAC7FE-2B6C-456F-9921-FF52811413C3}" type="slidenum">
              <a:rPr lang="en-GB" smtClean="0"/>
              <a:t>5</a:t>
            </a:fld>
            <a:endParaRPr lang="en-GB"/>
          </a:p>
        </p:txBody>
      </p:sp>
    </p:spTree>
    <p:extLst>
      <p:ext uri="{BB962C8B-B14F-4D97-AF65-F5344CB8AC3E}">
        <p14:creationId xmlns:p14="http://schemas.microsoft.com/office/powerpoint/2010/main" val="24923172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1BAC7FE-2B6C-456F-9921-FF52811413C3}" type="slidenum">
              <a:rPr lang="en-GB" smtClean="0"/>
              <a:t>10</a:t>
            </a:fld>
            <a:endParaRPr lang="en-GB"/>
          </a:p>
        </p:txBody>
      </p:sp>
    </p:spTree>
    <p:extLst>
      <p:ext uri="{BB962C8B-B14F-4D97-AF65-F5344CB8AC3E}">
        <p14:creationId xmlns:p14="http://schemas.microsoft.com/office/powerpoint/2010/main" val="32474054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1BAC7FE-2B6C-456F-9921-FF52811413C3}" type="slidenum">
              <a:rPr lang="en-GB" smtClean="0"/>
              <a:t>11</a:t>
            </a:fld>
            <a:endParaRPr lang="en-GB"/>
          </a:p>
        </p:txBody>
      </p:sp>
    </p:spTree>
    <p:extLst>
      <p:ext uri="{BB962C8B-B14F-4D97-AF65-F5344CB8AC3E}">
        <p14:creationId xmlns:p14="http://schemas.microsoft.com/office/powerpoint/2010/main" val="39553163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1BAC7FE-2B6C-456F-9921-FF52811413C3}" type="slidenum">
              <a:rPr lang="en-GB" smtClean="0"/>
              <a:t>12</a:t>
            </a:fld>
            <a:endParaRPr lang="en-GB"/>
          </a:p>
        </p:txBody>
      </p:sp>
    </p:spTree>
    <p:extLst>
      <p:ext uri="{BB962C8B-B14F-4D97-AF65-F5344CB8AC3E}">
        <p14:creationId xmlns:p14="http://schemas.microsoft.com/office/powerpoint/2010/main" val="35770025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1BAC7FE-2B6C-456F-9921-FF52811413C3}" type="slidenum">
              <a:rPr lang="en-GB" smtClean="0"/>
              <a:t>14</a:t>
            </a:fld>
            <a:endParaRPr lang="en-GB"/>
          </a:p>
        </p:txBody>
      </p:sp>
    </p:spTree>
    <p:extLst>
      <p:ext uri="{BB962C8B-B14F-4D97-AF65-F5344CB8AC3E}">
        <p14:creationId xmlns:p14="http://schemas.microsoft.com/office/powerpoint/2010/main" val="30360263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1BAC7FE-2B6C-456F-9921-FF52811413C3}" type="slidenum">
              <a:rPr lang="en-GB" smtClean="0"/>
              <a:t>16</a:t>
            </a:fld>
            <a:endParaRPr lang="en-GB"/>
          </a:p>
        </p:txBody>
      </p:sp>
    </p:spTree>
    <p:extLst>
      <p:ext uri="{BB962C8B-B14F-4D97-AF65-F5344CB8AC3E}">
        <p14:creationId xmlns:p14="http://schemas.microsoft.com/office/powerpoint/2010/main" val="19285802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1BAC7FE-2B6C-456F-9921-FF52811413C3}" type="slidenum">
              <a:rPr lang="en-GB" smtClean="0"/>
              <a:t>17</a:t>
            </a:fld>
            <a:endParaRPr lang="en-GB"/>
          </a:p>
        </p:txBody>
      </p:sp>
    </p:spTree>
    <p:extLst>
      <p:ext uri="{BB962C8B-B14F-4D97-AF65-F5344CB8AC3E}">
        <p14:creationId xmlns:p14="http://schemas.microsoft.com/office/powerpoint/2010/main" val="32077914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C7A392D-7E48-488D-8736-2B65DC32A26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6331268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C7A392D-7E48-488D-8736-2B65DC32A26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3390162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C7A392D-7E48-488D-8736-2B65DC32A26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6488062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C7A392D-7E48-488D-8736-2B65DC32A26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079482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C7A392D-7E48-488D-8736-2B65DC32A26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1898178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849923" y="4435719"/>
            <a:ext cx="5486400" cy="3600450"/>
          </a:xfrm>
        </p:spPr>
        <p:txBody>
          <a:bodyPr/>
          <a:lstStyle/>
          <a:p>
            <a:r>
              <a:rPr lang="en-GB" dirty="0"/>
              <a:t>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C7A392D-7E48-488D-8736-2B65DC32A26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Arrow: Up 5">
            <a:extLst>
              <a:ext uri="{FF2B5EF4-FFF2-40B4-BE49-F238E27FC236}">
                <a16:creationId xmlns:a16="http://schemas.microsoft.com/office/drawing/2014/main" id="{8097F4FF-2E80-4EEC-B1F2-9C45048577EF}"/>
              </a:ext>
            </a:extLst>
          </p:cNvPr>
          <p:cNvSpPr/>
          <p:nvPr/>
        </p:nvSpPr>
        <p:spPr>
          <a:xfrm>
            <a:off x="4969200" y="5184822"/>
            <a:ext cx="113552" cy="203200"/>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3426107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C7A392D-7E48-488D-8736-2B65DC32A26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8784435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09600" y="4459165"/>
            <a:ext cx="5486400" cy="3600450"/>
          </a:xfrm>
        </p:spPr>
        <p:txBody>
          <a:bodyPr/>
          <a:lstStyle/>
          <a:p>
            <a:r>
              <a:rPr lang="en-GB" dirty="0">
                <a:effectLst/>
                <a:latin typeface="Arial" panose="020B0604020202020204" pitchFamily="34" charset="0"/>
                <a:ea typeface="Times New Roman" panose="02020603050405020304" pitchFamily="18" charset="0"/>
              </a:rPr>
              <a:t> </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C7A392D-7E48-488D-8736-2B65DC32A26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9280426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C7A392D-7E48-488D-8736-2B65DC32A26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1628431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a:p>
            <a:r>
              <a:rPr lang="en-GB" dirty="0"/>
              <a:t> </a:t>
            </a:r>
          </a:p>
          <a:p>
            <a:r>
              <a:rPr lang="en-GB" dirty="0"/>
              <a:t> </a:t>
            </a:r>
          </a:p>
          <a:p>
            <a:r>
              <a:rPr lang="en-GB" dirty="0"/>
              <a:t> </a:t>
            </a:r>
          </a:p>
          <a:p>
            <a:r>
              <a:rPr lang="en-GB" dirty="0"/>
              <a:t> </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C7A392D-7E48-488D-8736-2B65DC32A26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0484702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C7A392D-7E48-488D-8736-2B65DC32A26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Arrow: Up 4">
            <a:extLst>
              <a:ext uri="{FF2B5EF4-FFF2-40B4-BE49-F238E27FC236}">
                <a16:creationId xmlns:a16="http://schemas.microsoft.com/office/drawing/2014/main" id="{CF2826F4-A6C5-B5A2-B502-D47B8D4A9B9B}"/>
              </a:ext>
            </a:extLst>
          </p:cNvPr>
          <p:cNvSpPr/>
          <p:nvPr/>
        </p:nvSpPr>
        <p:spPr>
          <a:xfrm>
            <a:off x="4704347" y="4973053"/>
            <a:ext cx="144379" cy="184483"/>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3258430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C7A392D-7E48-488D-8736-2B65DC32A26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1887136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C7A392D-7E48-488D-8736-2B65DC32A26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0290999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C7A392D-7E48-488D-8736-2B65DC32A26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7631882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800" dirty="0">
                <a:solidFill>
                  <a:srgbClr val="4F81BD"/>
                </a:solidFill>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C7A392D-7E48-488D-8736-2B65DC32A26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9676670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C7A392D-7E48-488D-8736-2B65DC32A26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3995062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C7A392D-7E48-488D-8736-2B65DC32A26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2345945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C7A392D-7E48-488D-8736-2B65DC32A26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2028398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C7A392D-7E48-488D-8736-2B65DC32A26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5873953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C7A392D-7E48-488D-8736-2B65DC32A26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608079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C7A392D-7E48-488D-8736-2B65DC32A26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8664388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C7A392D-7E48-488D-8736-2B65DC32A26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4349910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DE19B144-2C7C-46C4-BA26-7F4C78D75F2C}" type="slidenum">
              <a:rPr lang="en-GB" smtClean="0"/>
              <a:t>40</a:t>
            </a:fld>
            <a:endParaRPr lang="en-GB"/>
          </a:p>
        </p:txBody>
      </p:sp>
    </p:spTree>
    <p:extLst>
      <p:ext uri="{BB962C8B-B14F-4D97-AF65-F5344CB8AC3E}">
        <p14:creationId xmlns:p14="http://schemas.microsoft.com/office/powerpoint/2010/main" val="332890138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E19B144-2C7C-46C4-BA26-7F4C78D75F2C}" type="slidenum">
              <a:rPr lang="en-GB" smtClean="0"/>
              <a:t>41</a:t>
            </a:fld>
            <a:endParaRPr lang="en-GB"/>
          </a:p>
        </p:txBody>
      </p:sp>
    </p:spTree>
    <p:extLst>
      <p:ext uri="{BB962C8B-B14F-4D97-AF65-F5344CB8AC3E}">
        <p14:creationId xmlns:p14="http://schemas.microsoft.com/office/powerpoint/2010/main" val="115109401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E19B144-2C7C-46C4-BA26-7F4C78D75F2C}" type="slidenum">
              <a:rPr lang="en-GB" smtClean="0"/>
              <a:t>42</a:t>
            </a:fld>
            <a:endParaRPr lang="en-GB"/>
          </a:p>
        </p:txBody>
      </p:sp>
    </p:spTree>
    <p:extLst>
      <p:ext uri="{BB962C8B-B14F-4D97-AF65-F5344CB8AC3E}">
        <p14:creationId xmlns:p14="http://schemas.microsoft.com/office/powerpoint/2010/main" val="23319533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C7A392D-7E48-488D-8736-2B65DC32A26A}" type="slidenum">
              <a:rPr lang="en-GB" smtClean="0"/>
              <a:t>43</a:t>
            </a:fld>
            <a:endParaRPr lang="en-GB"/>
          </a:p>
        </p:txBody>
      </p:sp>
    </p:spTree>
    <p:extLst>
      <p:ext uri="{BB962C8B-B14F-4D97-AF65-F5344CB8AC3E}">
        <p14:creationId xmlns:p14="http://schemas.microsoft.com/office/powerpoint/2010/main" val="428678749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C7A392D-7E48-488D-8736-2B65DC32A26A}" type="slidenum">
              <a:rPr lang="en-GB" smtClean="0"/>
              <a:t>44</a:t>
            </a:fld>
            <a:endParaRPr lang="en-GB"/>
          </a:p>
        </p:txBody>
      </p:sp>
    </p:spTree>
    <p:extLst>
      <p:ext uri="{BB962C8B-B14F-4D97-AF65-F5344CB8AC3E}">
        <p14:creationId xmlns:p14="http://schemas.microsoft.com/office/powerpoint/2010/main" val="299251627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C7A392D-7E48-488D-8736-2B65DC32A26A}" type="slidenum">
              <a:rPr lang="en-GB" smtClean="0"/>
              <a:t>45</a:t>
            </a:fld>
            <a:endParaRPr lang="en-GB"/>
          </a:p>
        </p:txBody>
      </p:sp>
    </p:spTree>
    <p:extLst>
      <p:ext uri="{BB962C8B-B14F-4D97-AF65-F5344CB8AC3E}">
        <p14:creationId xmlns:p14="http://schemas.microsoft.com/office/powerpoint/2010/main" val="222654019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C7A392D-7E48-488D-8736-2B65DC32A26A}" type="slidenum">
              <a:rPr lang="en-GB" smtClean="0"/>
              <a:t>47</a:t>
            </a:fld>
            <a:endParaRPr lang="en-GB"/>
          </a:p>
        </p:txBody>
      </p:sp>
    </p:spTree>
    <p:extLst>
      <p:ext uri="{BB962C8B-B14F-4D97-AF65-F5344CB8AC3E}">
        <p14:creationId xmlns:p14="http://schemas.microsoft.com/office/powerpoint/2010/main" val="425713554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C7A392D-7E48-488D-8736-2B65DC32A26A}" type="slidenum">
              <a:rPr lang="en-GB" smtClean="0"/>
              <a:t>48</a:t>
            </a:fld>
            <a:endParaRPr lang="en-GB"/>
          </a:p>
        </p:txBody>
      </p:sp>
    </p:spTree>
    <p:extLst>
      <p:ext uri="{BB962C8B-B14F-4D97-AF65-F5344CB8AC3E}">
        <p14:creationId xmlns:p14="http://schemas.microsoft.com/office/powerpoint/2010/main" val="3514566349"/>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C7A392D-7E48-488D-8736-2B65DC32A26A}" type="slidenum">
              <a:rPr lang="en-GB" smtClean="0"/>
              <a:t>49</a:t>
            </a:fld>
            <a:endParaRPr lang="en-GB"/>
          </a:p>
        </p:txBody>
      </p:sp>
    </p:spTree>
    <p:extLst>
      <p:ext uri="{BB962C8B-B14F-4D97-AF65-F5344CB8AC3E}">
        <p14:creationId xmlns:p14="http://schemas.microsoft.com/office/powerpoint/2010/main" val="2112948837"/>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E19B144-2C7C-46C4-BA26-7F4C78D75F2C}" type="slidenum">
              <a:rPr lang="en-GB" smtClean="0"/>
              <a:t>50</a:t>
            </a:fld>
            <a:endParaRPr lang="en-GB"/>
          </a:p>
        </p:txBody>
      </p:sp>
    </p:spTree>
    <p:extLst>
      <p:ext uri="{BB962C8B-B14F-4D97-AF65-F5344CB8AC3E}">
        <p14:creationId xmlns:p14="http://schemas.microsoft.com/office/powerpoint/2010/main" val="2488305213"/>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E19B144-2C7C-46C4-BA26-7F4C78D75F2C}" type="slidenum">
              <a:rPr lang="en-GB" smtClean="0"/>
              <a:t>51</a:t>
            </a:fld>
            <a:endParaRPr lang="en-GB"/>
          </a:p>
        </p:txBody>
      </p:sp>
    </p:spTree>
    <p:extLst>
      <p:ext uri="{BB962C8B-B14F-4D97-AF65-F5344CB8AC3E}">
        <p14:creationId xmlns:p14="http://schemas.microsoft.com/office/powerpoint/2010/main" val="2624237303"/>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E19B144-2C7C-46C4-BA26-7F4C78D75F2C}" type="slidenum">
              <a:rPr lang="en-GB" smtClean="0"/>
              <a:t>52</a:t>
            </a:fld>
            <a:endParaRPr lang="en-GB"/>
          </a:p>
        </p:txBody>
      </p:sp>
    </p:spTree>
    <p:extLst>
      <p:ext uri="{BB962C8B-B14F-4D97-AF65-F5344CB8AC3E}">
        <p14:creationId xmlns:p14="http://schemas.microsoft.com/office/powerpoint/2010/main" val="49951630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19B144-2C7C-46C4-BA26-7F4C78D75F2C}" type="slidenum">
              <a:rPr lang="en-GB" smtClean="0"/>
              <a:t>53</a:t>
            </a:fld>
            <a:endParaRPr lang="en-GB"/>
          </a:p>
        </p:txBody>
      </p:sp>
    </p:spTree>
    <p:extLst>
      <p:ext uri="{BB962C8B-B14F-4D97-AF65-F5344CB8AC3E}">
        <p14:creationId xmlns:p14="http://schemas.microsoft.com/office/powerpoint/2010/main" val="1159697294"/>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E19B144-2C7C-46C4-BA26-7F4C78D75F2C}" type="slidenum">
              <a:rPr lang="en-GB" smtClean="0"/>
              <a:t>55</a:t>
            </a:fld>
            <a:endParaRPr lang="en-GB"/>
          </a:p>
        </p:txBody>
      </p:sp>
    </p:spTree>
    <p:extLst>
      <p:ext uri="{BB962C8B-B14F-4D97-AF65-F5344CB8AC3E}">
        <p14:creationId xmlns:p14="http://schemas.microsoft.com/office/powerpoint/2010/main" val="333371779"/>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E19B144-2C7C-46C4-BA26-7F4C78D75F2C}" type="slidenum">
              <a:rPr lang="en-GB" smtClean="0"/>
              <a:t>56</a:t>
            </a:fld>
            <a:endParaRPr lang="en-GB"/>
          </a:p>
        </p:txBody>
      </p:sp>
    </p:spTree>
    <p:extLst>
      <p:ext uri="{BB962C8B-B14F-4D97-AF65-F5344CB8AC3E}">
        <p14:creationId xmlns:p14="http://schemas.microsoft.com/office/powerpoint/2010/main" val="874975628"/>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DE19B144-2C7C-46C4-BA26-7F4C78D75F2C}" type="slidenum">
              <a:rPr lang="en-GB" smtClean="0"/>
              <a:t>57</a:t>
            </a:fld>
            <a:endParaRPr lang="en-GB"/>
          </a:p>
        </p:txBody>
      </p:sp>
    </p:spTree>
    <p:extLst>
      <p:ext uri="{BB962C8B-B14F-4D97-AF65-F5344CB8AC3E}">
        <p14:creationId xmlns:p14="http://schemas.microsoft.com/office/powerpoint/2010/main" val="265335050"/>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E19B144-2C7C-46C4-BA26-7F4C78D75F2C}" type="slidenum">
              <a:rPr lang="en-GB" smtClean="0"/>
              <a:t>58</a:t>
            </a:fld>
            <a:endParaRPr lang="en-GB"/>
          </a:p>
        </p:txBody>
      </p:sp>
    </p:spTree>
    <p:extLst>
      <p:ext uri="{BB962C8B-B14F-4D97-AF65-F5344CB8AC3E}">
        <p14:creationId xmlns:p14="http://schemas.microsoft.com/office/powerpoint/2010/main" val="1781710833"/>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1BAC7FE-2B6C-456F-9921-FF52811413C3}" type="slidenum">
              <a:rPr lang="en-GB" smtClean="0"/>
              <a:t>59</a:t>
            </a:fld>
            <a:endParaRPr lang="en-GB"/>
          </a:p>
        </p:txBody>
      </p:sp>
    </p:spTree>
    <p:extLst>
      <p:ext uri="{BB962C8B-B14F-4D97-AF65-F5344CB8AC3E}">
        <p14:creationId xmlns:p14="http://schemas.microsoft.com/office/powerpoint/2010/main" val="1405409203"/>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2AED19-0E04-92FF-1243-54A4EB7EEF2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885D656-8501-E963-8E4D-9F4A62A6A74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7AB2574-8C56-2C31-C98C-650A9FC546FF}"/>
              </a:ext>
            </a:extLst>
          </p:cNvPr>
          <p:cNvSpPr>
            <a:spLocks noGrp="1"/>
          </p:cNvSpPr>
          <p:nvPr>
            <p:ph type="body" idx="1"/>
          </p:nvPr>
        </p:nvSpPr>
        <p:spPr/>
        <p:txBody>
          <a:bodyPr/>
          <a:lstStyle/>
          <a:p>
            <a:r>
              <a:rPr lang="en-GB" dirty="0"/>
              <a:t> </a:t>
            </a:r>
          </a:p>
        </p:txBody>
      </p:sp>
      <p:sp>
        <p:nvSpPr>
          <p:cNvPr id="4" name="Slide Number Placeholder 3">
            <a:extLst>
              <a:ext uri="{FF2B5EF4-FFF2-40B4-BE49-F238E27FC236}">
                <a16:creationId xmlns:a16="http://schemas.microsoft.com/office/drawing/2014/main" id="{28B3BA2F-5964-3894-CE5B-55887603E3A9}"/>
              </a:ext>
            </a:extLst>
          </p:cNvPr>
          <p:cNvSpPr>
            <a:spLocks noGrp="1"/>
          </p:cNvSpPr>
          <p:nvPr>
            <p:ph type="sldNum" sz="quarter" idx="5"/>
          </p:nvPr>
        </p:nvSpPr>
        <p:spPr/>
        <p:txBody>
          <a:bodyPr/>
          <a:lstStyle/>
          <a:p>
            <a:fld id="{A1BAC7FE-2B6C-456F-9921-FF52811413C3}" type="slidenum">
              <a:rPr lang="en-GB" smtClean="0"/>
              <a:t>62</a:t>
            </a:fld>
            <a:endParaRPr lang="en-GB"/>
          </a:p>
        </p:txBody>
      </p:sp>
    </p:spTree>
    <p:extLst>
      <p:ext uri="{BB962C8B-B14F-4D97-AF65-F5344CB8AC3E}">
        <p14:creationId xmlns:p14="http://schemas.microsoft.com/office/powerpoint/2010/main" val="3906344295"/>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1BAC7FE-2B6C-456F-9921-FF52811413C3}" type="slidenum">
              <a:rPr lang="en-GB" smtClean="0"/>
              <a:t>63</a:t>
            </a:fld>
            <a:endParaRPr lang="en-GB"/>
          </a:p>
        </p:txBody>
      </p:sp>
    </p:spTree>
    <p:extLst>
      <p:ext uri="{BB962C8B-B14F-4D97-AF65-F5344CB8AC3E}">
        <p14:creationId xmlns:p14="http://schemas.microsoft.com/office/powerpoint/2010/main" val="146881189"/>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2728AF-C98E-2D91-AAD4-C94EDE38304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C5BA32A-4FA5-1279-F7C8-E6F062FFE61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C69E3B9-C584-ECFC-CC65-8CD2D1DF7515}"/>
              </a:ext>
            </a:extLst>
          </p:cNvPr>
          <p:cNvSpPr>
            <a:spLocks noGrp="1"/>
          </p:cNvSpPr>
          <p:nvPr>
            <p:ph type="body" idx="1"/>
          </p:nvPr>
        </p:nvSpPr>
        <p:spPr/>
        <p:txBody>
          <a:bodyPr/>
          <a:lstStyle/>
          <a:p>
            <a:r>
              <a:rPr lang="en-GB" dirty="0"/>
              <a:t> </a:t>
            </a:r>
          </a:p>
          <a:p>
            <a:endParaRPr lang="en-GB" dirty="0"/>
          </a:p>
        </p:txBody>
      </p:sp>
      <p:sp>
        <p:nvSpPr>
          <p:cNvPr id="4" name="Slide Number Placeholder 3">
            <a:extLst>
              <a:ext uri="{FF2B5EF4-FFF2-40B4-BE49-F238E27FC236}">
                <a16:creationId xmlns:a16="http://schemas.microsoft.com/office/drawing/2014/main" id="{4F97302B-1D53-AB4D-DF51-4F84F113E9B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A3C37BE-C303-496D-B5CD-85F2937540FC}" type="slidenum">
              <a:rPr kumimoji="0" lang="en-GB" sz="1200" b="0" i="0" u="none" strike="noStrike" kern="1200" cap="none" spc="0" normalizeH="0" baseline="0" noProof="0" smtClean="0">
                <a:ln>
                  <a:noFill/>
                </a:ln>
                <a:solidFill>
                  <a:srgbClr val="514843"/>
                </a:solidFill>
                <a:effectLst/>
                <a:uLnTx/>
                <a:uFillTx/>
                <a:latin typeface="Euphemia"/>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64</a:t>
            </a:fld>
            <a:endParaRPr kumimoji="0" lang="en-GB" sz="1200" b="0" i="0" u="none" strike="noStrike" kern="1200" cap="none" spc="0" normalizeH="0" baseline="0" noProof="0">
              <a:ln>
                <a:noFill/>
              </a:ln>
              <a:solidFill>
                <a:srgbClr val="514843"/>
              </a:solidFill>
              <a:effectLst/>
              <a:uLnTx/>
              <a:uFillTx/>
              <a:latin typeface="Euphemia"/>
              <a:ea typeface="+mn-ea"/>
              <a:cs typeface="+mn-cs"/>
            </a:endParaRPr>
          </a:p>
        </p:txBody>
      </p:sp>
    </p:spTree>
    <p:extLst>
      <p:ext uri="{BB962C8B-B14F-4D97-AF65-F5344CB8AC3E}">
        <p14:creationId xmlns:p14="http://schemas.microsoft.com/office/powerpoint/2010/main" val="1235753012"/>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A3C37BE-C303-496D-B5CD-85F2937540FC}" type="slidenum">
              <a:rPr kumimoji="0" lang="en-GB" sz="1200" b="0" i="0" u="none" strike="noStrike" kern="1200" cap="none" spc="0" normalizeH="0" baseline="0" noProof="0" smtClean="0">
                <a:ln>
                  <a:noFill/>
                </a:ln>
                <a:solidFill>
                  <a:srgbClr val="514843"/>
                </a:solidFill>
                <a:effectLst/>
                <a:uLnTx/>
                <a:uFillTx/>
                <a:latin typeface="Euphemia"/>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65</a:t>
            </a:fld>
            <a:endParaRPr kumimoji="0" lang="en-GB" sz="1200" b="0" i="0" u="none" strike="noStrike" kern="1200" cap="none" spc="0" normalizeH="0" baseline="0" noProof="0">
              <a:ln>
                <a:noFill/>
              </a:ln>
              <a:solidFill>
                <a:srgbClr val="514843"/>
              </a:solidFill>
              <a:effectLst/>
              <a:uLnTx/>
              <a:uFillTx/>
              <a:latin typeface="Euphemia"/>
              <a:ea typeface="+mn-ea"/>
              <a:cs typeface="+mn-cs"/>
            </a:endParaRPr>
          </a:p>
        </p:txBody>
      </p:sp>
    </p:spTree>
    <p:extLst>
      <p:ext uri="{BB962C8B-B14F-4D97-AF65-F5344CB8AC3E}">
        <p14:creationId xmlns:p14="http://schemas.microsoft.com/office/powerpoint/2010/main" val="3252857169"/>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1BAC7FE-2B6C-456F-9921-FF52811413C3}" type="slidenum">
              <a:rPr lang="en-GB" smtClean="0"/>
              <a:t>69</a:t>
            </a:fld>
            <a:endParaRPr lang="en-GB"/>
          </a:p>
        </p:txBody>
      </p:sp>
    </p:spTree>
    <p:extLst>
      <p:ext uri="{BB962C8B-B14F-4D97-AF65-F5344CB8AC3E}">
        <p14:creationId xmlns:p14="http://schemas.microsoft.com/office/powerpoint/2010/main" val="3584372609"/>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1423FF-BA57-58A9-A354-AF8043814CF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53AA701-29DF-D15C-2078-B79619D5822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898BBE3-CB23-27CE-E7FB-34CA4D31E402}"/>
              </a:ext>
            </a:extLst>
          </p:cNvPr>
          <p:cNvSpPr>
            <a:spLocks noGrp="1"/>
          </p:cNvSpPr>
          <p:nvPr>
            <p:ph type="body" idx="1"/>
          </p:nvPr>
        </p:nvSpPr>
        <p:spPr/>
        <p:txBody>
          <a:bodyPr/>
          <a:lstStyle/>
          <a:p>
            <a:pPr marL="0" indent="0">
              <a:buNone/>
            </a:pPr>
            <a:r>
              <a:rPr lang="en-GB" sz="1200" dirty="0"/>
              <a:t> </a:t>
            </a:r>
            <a:endParaRPr lang="en-US" sz="1200" dirty="0"/>
          </a:p>
          <a:p>
            <a:pPr>
              <a:lnSpc>
                <a:spcPct val="110000"/>
              </a:lnSpc>
            </a:pPr>
            <a:endParaRPr lang="en-US" dirty="0"/>
          </a:p>
          <a:p>
            <a:endParaRPr lang="en-GB" dirty="0"/>
          </a:p>
        </p:txBody>
      </p:sp>
      <p:sp>
        <p:nvSpPr>
          <p:cNvPr id="4" name="Slide Number Placeholder 3">
            <a:extLst>
              <a:ext uri="{FF2B5EF4-FFF2-40B4-BE49-F238E27FC236}">
                <a16:creationId xmlns:a16="http://schemas.microsoft.com/office/drawing/2014/main" id="{615DD916-58B7-4D24-B427-D8D48938DA6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A3C37BE-C303-496D-B5CD-85F2937540FC}" type="slidenum">
              <a:rPr kumimoji="0" lang="en-GB" sz="1200" b="0" i="0" u="none" strike="noStrike" kern="1200" cap="none" spc="0" normalizeH="0" baseline="0" noProof="0" smtClean="0">
                <a:ln>
                  <a:noFill/>
                </a:ln>
                <a:solidFill>
                  <a:srgbClr val="514843"/>
                </a:solidFill>
                <a:effectLst/>
                <a:uLnTx/>
                <a:uFillTx/>
                <a:latin typeface="Euphemia"/>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70</a:t>
            </a:fld>
            <a:endParaRPr kumimoji="0" lang="en-GB" sz="1200" b="0" i="0" u="none" strike="noStrike" kern="1200" cap="none" spc="0" normalizeH="0" baseline="0" noProof="0">
              <a:ln>
                <a:noFill/>
              </a:ln>
              <a:solidFill>
                <a:srgbClr val="514843"/>
              </a:solidFill>
              <a:effectLst/>
              <a:uLnTx/>
              <a:uFillTx/>
              <a:latin typeface="Euphemia"/>
              <a:ea typeface="+mn-ea"/>
              <a:cs typeface="+mn-cs"/>
            </a:endParaRPr>
          </a:p>
        </p:txBody>
      </p:sp>
    </p:spTree>
    <p:extLst>
      <p:ext uri="{BB962C8B-B14F-4D97-AF65-F5344CB8AC3E}">
        <p14:creationId xmlns:p14="http://schemas.microsoft.com/office/powerpoint/2010/main" val="374213431"/>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1BAC7FE-2B6C-456F-9921-FF52811413C3}" type="slidenum">
              <a:rPr lang="en-GB" smtClean="0"/>
              <a:t>73</a:t>
            </a:fld>
            <a:endParaRPr lang="en-GB"/>
          </a:p>
        </p:txBody>
      </p:sp>
    </p:spTree>
    <p:extLst>
      <p:ext uri="{BB962C8B-B14F-4D97-AF65-F5344CB8AC3E}">
        <p14:creationId xmlns:p14="http://schemas.microsoft.com/office/powerpoint/2010/main" val="17968820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0333E1-22DC-41B1-51E5-E00A6AF372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0F72035-32AF-E392-5E4C-097DCE38591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9694662-C97E-8E8F-8B21-252F66DFE454}"/>
              </a:ext>
            </a:extLst>
          </p:cNvPr>
          <p:cNvSpPr>
            <a:spLocks noGrp="1"/>
          </p:cNvSpPr>
          <p:nvPr>
            <p:ph type="dt" sz="half" idx="10"/>
          </p:nvPr>
        </p:nvSpPr>
        <p:spPr/>
        <p:txBody>
          <a:bodyPr/>
          <a:lstStyle/>
          <a:p>
            <a:fld id="{EFAAA6C8-C1FF-48E2-A4A4-ADD92D691D02}" type="datetimeFigureOut">
              <a:rPr lang="en-GB" smtClean="0"/>
              <a:t>14/09/2025</a:t>
            </a:fld>
            <a:endParaRPr lang="en-GB"/>
          </a:p>
        </p:txBody>
      </p:sp>
      <p:sp>
        <p:nvSpPr>
          <p:cNvPr id="5" name="Footer Placeholder 4">
            <a:extLst>
              <a:ext uri="{FF2B5EF4-FFF2-40B4-BE49-F238E27FC236}">
                <a16:creationId xmlns:a16="http://schemas.microsoft.com/office/drawing/2014/main" id="{6B18CC0E-D14A-66E3-6821-E76EF9B5BD9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C81C34F-D756-7079-0CDC-5471778A3885}"/>
              </a:ext>
            </a:extLst>
          </p:cNvPr>
          <p:cNvSpPr>
            <a:spLocks noGrp="1"/>
          </p:cNvSpPr>
          <p:nvPr>
            <p:ph type="sldNum" sz="quarter" idx="12"/>
          </p:nvPr>
        </p:nvSpPr>
        <p:spPr/>
        <p:txBody>
          <a:bodyPr/>
          <a:lstStyle/>
          <a:p>
            <a:fld id="{BBAEDD39-A3E7-4DD8-9A4E-17E01797A84A}" type="slidenum">
              <a:rPr lang="en-GB" smtClean="0"/>
              <a:t>‹#›</a:t>
            </a:fld>
            <a:endParaRPr lang="en-GB"/>
          </a:p>
        </p:txBody>
      </p:sp>
    </p:spTree>
    <p:extLst>
      <p:ext uri="{BB962C8B-B14F-4D97-AF65-F5344CB8AC3E}">
        <p14:creationId xmlns:p14="http://schemas.microsoft.com/office/powerpoint/2010/main" val="12980203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C5697-023F-99FF-50B8-FBB8C7EEDE8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6F59E9A-C4FB-D0D8-B20A-34DD787C784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947EF1-8131-4794-078C-FC5324B4B83F}"/>
              </a:ext>
            </a:extLst>
          </p:cNvPr>
          <p:cNvSpPr>
            <a:spLocks noGrp="1"/>
          </p:cNvSpPr>
          <p:nvPr>
            <p:ph type="dt" sz="half" idx="10"/>
          </p:nvPr>
        </p:nvSpPr>
        <p:spPr/>
        <p:txBody>
          <a:bodyPr/>
          <a:lstStyle/>
          <a:p>
            <a:fld id="{EFAAA6C8-C1FF-48E2-A4A4-ADD92D691D02}" type="datetimeFigureOut">
              <a:rPr lang="en-GB" smtClean="0"/>
              <a:t>14/09/2025</a:t>
            </a:fld>
            <a:endParaRPr lang="en-GB"/>
          </a:p>
        </p:txBody>
      </p:sp>
      <p:sp>
        <p:nvSpPr>
          <p:cNvPr id="5" name="Footer Placeholder 4">
            <a:extLst>
              <a:ext uri="{FF2B5EF4-FFF2-40B4-BE49-F238E27FC236}">
                <a16:creationId xmlns:a16="http://schemas.microsoft.com/office/drawing/2014/main" id="{08D1A30A-8AA6-B3DB-5E17-8E1FAA665BA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4C40EB9-B1F1-3594-02C2-AD36A3C4A966}"/>
              </a:ext>
            </a:extLst>
          </p:cNvPr>
          <p:cNvSpPr>
            <a:spLocks noGrp="1"/>
          </p:cNvSpPr>
          <p:nvPr>
            <p:ph type="sldNum" sz="quarter" idx="12"/>
          </p:nvPr>
        </p:nvSpPr>
        <p:spPr/>
        <p:txBody>
          <a:bodyPr/>
          <a:lstStyle/>
          <a:p>
            <a:fld id="{BBAEDD39-A3E7-4DD8-9A4E-17E01797A84A}" type="slidenum">
              <a:rPr lang="en-GB" smtClean="0"/>
              <a:t>‹#›</a:t>
            </a:fld>
            <a:endParaRPr lang="en-GB"/>
          </a:p>
        </p:txBody>
      </p:sp>
    </p:spTree>
    <p:extLst>
      <p:ext uri="{BB962C8B-B14F-4D97-AF65-F5344CB8AC3E}">
        <p14:creationId xmlns:p14="http://schemas.microsoft.com/office/powerpoint/2010/main" val="32346205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E7A419-9A8C-B976-A232-BDD5EDF3C6A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8B99163-6094-AF0D-1994-FE483EC0E9E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1BD4C5F-4C36-2B7F-15CB-D357499E5EE4}"/>
              </a:ext>
            </a:extLst>
          </p:cNvPr>
          <p:cNvSpPr>
            <a:spLocks noGrp="1"/>
          </p:cNvSpPr>
          <p:nvPr>
            <p:ph type="dt" sz="half" idx="10"/>
          </p:nvPr>
        </p:nvSpPr>
        <p:spPr/>
        <p:txBody>
          <a:bodyPr/>
          <a:lstStyle/>
          <a:p>
            <a:fld id="{EFAAA6C8-C1FF-48E2-A4A4-ADD92D691D02}" type="datetimeFigureOut">
              <a:rPr lang="en-GB" smtClean="0"/>
              <a:t>14/09/2025</a:t>
            </a:fld>
            <a:endParaRPr lang="en-GB"/>
          </a:p>
        </p:txBody>
      </p:sp>
      <p:sp>
        <p:nvSpPr>
          <p:cNvPr id="5" name="Footer Placeholder 4">
            <a:extLst>
              <a:ext uri="{FF2B5EF4-FFF2-40B4-BE49-F238E27FC236}">
                <a16:creationId xmlns:a16="http://schemas.microsoft.com/office/drawing/2014/main" id="{B579B447-ADFF-7CAA-8C14-0A29C1B43B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6B10D2-84E5-252D-211B-5AF8D7BF25D1}"/>
              </a:ext>
            </a:extLst>
          </p:cNvPr>
          <p:cNvSpPr>
            <a:spLocks noGrp="1"/>
          </p:cNvSpPr>
          <p:nvPr>
            <p:ph type="sldNum" sz="quarter" idx="12"/>
          </p:nvPr>
        </p:nvSpPr>
        <p:spPr/>
        <p:txBody>
          <a:bodyPr/>
          <a:lstStyle/>
          <a:p>
            <a:fld id="{BBAEDD39-A3E7-4DD8-9A4E-17E01797A84A}" type="slidenum">
              <a:rPr lang="en-GB" smtClean="0"/>
              <a:t>‹#›</a:t>
            </a:fld>
            <a:endParaRPr lang="en-GB"/>
          </a:p>
        </p:txBody>
      </p:sp>
    </p:spTree>
    <p:extLst>
      <p:ext uri="{BB962C8B-B14F-4D97-AF65-F5344CB8AC3E}">
        <p14:creationId xmlns:p14="http://schemas.microsoft.com/office/powerpoint/2010/main" val="37255420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15B543-76FE-06D7-DED8-CD1274B769D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B4326B3-1DD2-5D09-2062-E459893E1AA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EF9215F-160C-E198-0389-E13D59E0089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360DFA6-39D7-770E-A5EC-15A3C9C0E731}"/>
              </a:ext>
            </a:extLst>
          </p:cNvPr>
          <p:cNvSpPr>
            <a:spLocks noGrp="1"/>
          </p:cNvSpPr>
          <p:nvPr>
            <p:ph type="dt" sz="half" idx="10"/>
          </p:nvPr>
        </p:nvSpPr>
        <p:spPr/>
        <p:txBody>
          <a:bodyPr/>
          <a:lstStyle/>
          <a:p>
            <a:fld id="{EFAAA6C8-C1FF-48E2-A4A4-ADD92D691D02}" type="datetimeFigureOut">
              <a:rPr lang="en-GB" smtClean="0"/>
              <a:t>14/09/2025</a:t>
            </a:fld>
            <a:endParaRPr lang="en-GB"/>
          </a:p>
        </p:txBody>
      </p:sp>
      <p:sp>
        <p:nvSpPr>
          <p:cNvPr id="6" name="Footer Placeholder 5">
            <a:extLst>
              <a:ext uri="{FF2B5EF4-FFF2-40B4-BE49-F238E27FC236}">
                <a16:creationId xmlns:a16="http://schemas.microsoft.com/office/drawing/2014/main" id="{941892FB-F297-C30E-E9E5-1E9084DCC1B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6DCB9B3-EDFA-504E-C9DA-F71C54C74D36}"/>
              </a:ext>
            </a:extLst>
          </p:cNvPr>
          <p:cNvSpPr>
            <a:spLocks noGrp="1"/>
          </p:cNvSpPr>
          <p:nvPr>
            <p:ph type="sldNum" sz="quarter" idx="12"/>
          </p:nvPr>
        </p:nvSpPr>
        <p:spPr/>
        <p:txBody>
          <a:bodyPr/>
          <a:lstStyle/>
          <a:p>
            <a:fld id="{BBAEDD39-A3E7-4DD8-9A4E-17E01797A84A}" type="slidenum">
              <a:rPr lang="en-GB" smtClean="0"/>
              <a:t>‹#›</a:t>
            </a:fld>
            <a:endParaRPr lang="en-GB"/>
          </a:p>
        </p:txBody>
      </p:sp>
    </p:spTree>
    <p:extLst>
      <p:ext uri="{BB962C8B-B14F-4D97-AF65-F5344CB8AC3E}">
        <p14:creationId xmlns:p14="http://schemas.microsoft.com/office/powerpoint/2010/main" val="12833063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1DA1C6-4B81-2756-9650-E8E3068FF5A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67967FF-FE5B-AB93-8572-768BE2CF8E1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77BCC5B-0F83-09AF-99E7-DE80AE57549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6043252-D831-1ECE-F391-E44B762DE66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80EC169-BB1A-D6B3-1415-B58430DDA1C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D0E1E8A-3854-46F3-785F-06D3D8F08997}"/>
              </a:ext>
            </a:extLst>
          </p:cNvPr>
          <p:cNvSpPr>
            <a:spLocks noGrp="1"/>
          </p:cNvSpPr>
          <p:nvPr>
            <p:ph type="dt" sz="half" idx="10"/>
          </p:nvPr>
        </p:nvSpPr>
        <p:spPr/>
        <p:txBody>
          <a:bodyPr/>
          <a:lstStyle/>
          <a:p>
            <a:fld id="{EFAAA6C8-C1FF-48E2-A4A4-ADD92D691D02}" type="datetimeFigureOut">
              <a:rPr lang="en-GB" smtClean="0"/>
              <a:t>14/09/2025</a:t>
            </a:fld>
            <a:endParaRPr lang="en-GB"/>
          </a:p>
        </p:txBody>
      </p:sp>
      <p:sp>
        <p:nvSpPr>
          <p:cNvPr id="8" name="Footer Placeholder 7">
            <a:extLst>
              <a:ext uri="{FF2B5EF4-FFF2-40B4-BE49-F238E27FC236}">
                <a16:creationId xmlns:a16="http://schemas.microsoft.com/office/drawing/2014/main" id="{1875EF8A-FA08-080B-958B-184E905A017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148D696-A29E-3915-7676-51DA8D44C476}"/>
              </a:ext>
            </a:extLst>
          </p:cNvPr>
          <p:cNvSpPr>
            <a:spLocks noGrp="1"/>
          </p:cNvSpPr>
          <p:nvPr>
            <p:ph type="sldNum" sz="quarter" idx="12"/>
          </p:nvPr>
        </p:nvSpPr>
        <p:spPr/>
        <p:txBody>
          <a:bodyPr/>
          <a:lstStyle/>
          <a:p>
            <a:fld id="{BBAEDD39-A3E7-4DD8-9A4E-17E01797A84A}" type="slidenum">
              <a:rPr lang="en-GB" smtClean="0"/>
              <a:t>‹#›</a:t>
            </a:fld>
            <a:endParaRPr lang="en-GB"/>
          </a:p>
        </p:txBody>
      </p:sp>
    </p:spTree>
    <p:extLst>
      <p:ext uri="{BB962C8B-B14F-4D97-AF65-F5344CB8AC3E}">
        <p14:creationId xmlns:p14="http://schemas.microsoft.com/office/powerpoint/2010/main" val="32551034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ACC378-5480-852A-FD3A-41188E5BA0D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B874D42-D6A2-71AF-BD1B-782FDB992513}"/>
              </a:ext>
            </a:extLst>
          </p:cNvPr>
          <p:cNvSpPr>
            <a:spLocks noGrp="1"/>
          </p:cNvSpPr>
          <p:nvPr>
            <p:ph type="dt" sz="half" idx="10"/>
          </p:nvPr>
        </p:nvSpPr>
        <p:spPr/>
        <p:txBody>
          <a:bodyPr/>
          <a:lstStyle/>
          <a:p>
            <a:fld id="{EFAAA6C8-C1FF-48E2-A4A4-ADD92D691D02}" type="datetimeFigureOut">
              <a:rPr lang="en-GB" smtClean="0"/>
              <a:t>14/09/2025</a:t>
            </a:fld>
            <a:endParaRPr lang="en-GB"/>
          </a:p>
        </p:txBody>
      </p:sp>
      <p:sp>
        <p:nvSpPr>
          <p:cNvPr id="4" name="Footer Placeholder 3">
            <a:extLst>
              <a:ext uri="{FF2B5EF4-FFF2-40B4-BE49-F238E27FC236}">
                <a16:creationId xmlns:a16="http://schemas.microsoft.com/office/drawing/2014/main" id="{86DBF871-38D6-70BA-8CA9-59E486F794A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B205C33-B251-5A01-5EC5-159AE72E0E59}"/>
              </a:ext>
            </a:extLst>
          </p:cNvPr>
          <p:cNvSpPr>
            <a:spLocks noGrp="1"/>
          </p:cNvSpPr>
          <p:nvPr>
            <p:ph type="sldNum" sz="quarter" idx="12"/>
          </p:nvPr>
        </p:nvSpPr>
        <p:spPr/>
        <p:txBody>
          <a:bodyPr/>
          <a:lstStyle/>
          <a:p>
            <a:fld id="{BBAEDD39-A3E7-4DD8-9A4E-17E01797A84A}" type="slidenum">
              <a:rPr lang="en-GB" smtClean="0"/>
              <a:t>‹#›</a:t>
            </a:fld>
            <a:endParaRPr lang="en-GB"/>
          </a:p>
        </p:txBody>
      </p:sp>
    </p:spTree>
    <p:extLst>
      <p:ext uri="{BB962C8B-B14F-4D97-AF65-F5344CB8AC3E}">
        <p14:creationId xmlns:p14="http://schemas.microsoft.com/office/powerpoint/2010/main" val="29581907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63217DC-1B38-AB36-8889-0BC627220278}"/>
              </a:ext>
            </a:extLst>
          </p:cNvPr>
          <p:cNvSpPr>
            <a:spLocks noGrp="1"/>
          </p:cNvSpPr>
          <p:nvPr>
            <p:ph type="dt" sz="half" idx="10"/>
          </p:nvPr>
        </p:nvSpPr>
        <p:spPr/>
        <p:txBody>
          <a:bodyPr/>
          <a:lstStyle/>
          <a:p>
            <a:fld id="{EFAAA6C8-C1FF-48E2-A4A4-ADD92D691D02}" type="datetimeFigureOut">
              <a:rPr lang="en-GB" smtClean="0"/>
              <a:t>14/09/2025</a:t>
            </a:fld>
            <a:endParaRPr lang="en-GB"/>
          </a:p>
        </p:txBody>
      </p:sp>
      <p:sp>
        <p:nvSpPr>
          <p:cNvPr id="3" name="Footer Placeholder 2">
            <a:extLst>
              <a:ext uri="{FF2B5EF4-FFF2-40B4-BE49-F238E27FC236}">
                <a16:creationId xmlns:a16="http://schemas.microsoft.com/office/drawing/2014/main" id="{B15471AD-6796-4E9C-2C3B-47AE67059EA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DC58ACE-7610-1720-BEB0-239051414ECC}"/>
              </a:ext>
            </a:extLst>
          </p:cNvPr>
          <p:cNvSpPr>
            <a:spLocks noGrp="1"/>
          </p:cNvSpPr>
          <p:nvPr>
            <p:ph type="sldNum" sz="quarter" idx="12"/>
          </p:nvPr>
        </p:nvSpPr>
        <p:spPr/>
        <p:txBody>
          <a:bodyPr/>
          <a:lstStyle/>
          <a:p>
            <a:fld id="{BBAEDD39-A3E7-4DD8-9A4E-17E01797A84A}" type="slidenum">
              <a:rPr lang="en-GB" smtClean="0"/>
              <a:t>‹#›</a:t>
            </a:fld>
            <a:endParaRPr lang="en-GB"/>
          </a:p>
        </p:txBody>
      </p:sp>
    </p:spTree>
    <p:extLst>
      <p:ext uri="{BB962C8B-B14F-4D97-AF65-F5344CB8AC3E}">
        <p14:creationId xmlns:p14="http://schemas.microsoft.com/office/powerpoint/2010/main" val="26740582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52DD27-DFDC-05C3-BAEF-74916CC6005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AD11A58-DEC5-518C-B624-3BBBF881880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4F18AC3-4880-BB8C-3DD2-BBA68890444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FC78CBB-4A26-DC3E-0268-9B94447252C6}"/>
              </a:ext>
            </a:extLst>
          </p:cNvPr>
          <p:cNvSpPr>
            <a:spLocks noGrp="1"/>
          </p:cNvSpPr>
          <p:nvPr>
            <p:ph type="dt" sz="half" idx="10"/>
          </p:nvPr>
        </p:nvSpPr>
        <p:spPr/>
        <p:txBody>
          <a:bodyPr/>
          <a:lstStyle/>
          <a:p>
            <a:fld id="{EFAAA6C8-C1FF-48E2-A4A4-ADD92D691D02}" type="datetimeFigureOut">
              <a:rPr lang="en-GB" smtClean="0"/>
              <a:t>14/09/2025</a:t>
            </a:fld>
            <a:endParaRPr lang="en-GB"/>
          </a:p>
        </p:txBody>
      </p:sp>
      <p:sp>
        <p:nvSpPr>
          <p:cNvPr id="6" name="Footer Placeholder 5">
            <a:extLst>
              <a:ext uri="{FF2B5EF4-FFF2-40B4-BE49-F238E27FC236}">
                <a16:creationId xmlns:a16="http://schemas.microsoft.com/office/drawing/2014/main" id="{60C7FEA3-99EA-0F86-79C6-19F67A34855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82E4443-B43B-80CA-5C5C-CF012D63749B}"/>
              </a:ext>
            </a:extLst>
          </p:cNvPr>
          <p:cNvSpPr>
            <a:spLocks noGrp="1"/>
          </p:cNvSpPr>
          <p:nvPr>
            <p:ph type="sldNum" sz="quarter" idx="12"/>
          </p:nvPr>
        </p:nvSpPr>
        <p:spPr/>
        <p:txBody>
          <a:bodyPr/>
          <a:lstStyle/>
          <a:p>
            <a:fld id="{BBAEDD39-A3E7-4DD8-9A4E-17E01797A84A}" type="slidenum">
              <a:rPr lang="en-GB" smtClean="0"/>
              <a:t>‹#›</a:t>
            </a:fld>
            <a:endParaRPr lang="en-GB"/>
          </a:p>
        </p:txBody>
      </p:sp>
    </p:spTree>
    <p:extLst>
      <p:ext uri="{BB962C8B-B14F-4D97-AF65-F5344CB8AC3E}">
        <p14:creationId xmlns:p14="http://schemas.microsoft.com/office/powerpoint/2010/main" val="5194392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2706A4-8DA4-2D8C-6340-7B313702BEA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3435700-AD37-18DC-A9EE-846558570B6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1F87428-43C9-CC2B-4570-06882300026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B3BDB31-0A8C-E1DE-D438-3045621A673C}"/>
              </a:ext>
            </a:extLst>
          </p:cNvPr>
          <p:cNvSpPr>
            <a:spLocks noGrp="1"/>
          </p:cNvSpPr>
          <p:nvPr>
            <p:ph type="dt" sz="half" idx="10"/>
          </p:nvPr>
        </p:nvSpPr>
        <p:spPr/>
        <p:txBody>
          <a:bodyPr/>
          <a:lstStyle/>
          <a:p>
            <a:fld id="{EFAAA6C8-C1FF-48E2-A4A4-ADD92D691D02}" type="datetimeFigureOut">
              <a:rPr lang="en-GB" smtClean="0"/>
              <a:t>14/09/2025</a:t>
            </a:fld>
            <a:endParaRPr lang="en-GB"/>
          </a:p>
        </p:txBody>
      </p:sp>
      <p:sp>
        <p:nvSpPr>
          <p:cNvPr id="6" name="Footer Placeholder 5">
            <a:extLst>
              <a:ext uri="{FF2B5EF4-FFF2-40B4-BE49-F238E27FC236}">
                <a16:creationId xmlns:a16="http://schemas.microsoft.com/office/drawing/2014/main" id="{B6CF27C9-345A-6072-B020-32E210FC50D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33F4D7E-0584-971A-06B4-0A228233C50D}"/>
              </a:ext>
            </a:extLst>
          </p:cNvPr>
          <p:cNvSpPr>
            <a:spLocks noGrp="1"/>
          </p:cNvSpPr>
          <p:nvPr>
            <p:ph type="sldNum" sz="quarter" idx="12"/>
          </p:nvPr>
        </p:nvSpPr>
        <p:spPr/>
        <p:txBody>
          <a:bodyPr/>
          <a:lstStyle/>
          <a:p>
            <a:fld id="{BBAEDD39-A3E7-4DD8-9A4E-17E01797A84A}" type="slidenum">
              <a:rPr lang="en-GB" smtClean="0"/>
              <a:t>‹#›</a:t>
            </a:fld>
            <a:endParaRPr lang="en-GB"/>
          </a:p>
        </p:txBody>
      </p:sp>
    </p:spTree>
    <p:extLst>
      <p:ext uri="{BB962C8B-B14F-4D97-AF65-F5344CB8AC3E}">
        <p14:creationId xmlns:p14="http://schemas.microsoft.com/office/powerpoint/2010/main" val="33225674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EBBEB5-07F4-33A1-2FF3-1B3362EC9CF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4391C31-C248-5F20-F5E7-DC14933A7C7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087401A-5156-B679-2507-1AE6E8FF584F}"/>
              </a:ext>
            </a:extLst>
          </p:cNvPr>
          <p:cNvSpPr>
            <a:spLocks noGrp="1"/>
          </p:cNvSpPr>
          <p:nvPr>
            <p:ph type="dt" sz="half" idx="10"/>
          </p:nvPr>
        </p:nvSpPr>
        <p:spPr/>
        <p:txBody>
          <a:bodyPr/>
          <a:lstStyle/>
          <a:p>
            <a:fld id="{EFAAA6C8-C1FF-48E2-A4A4-ADD92D691D02}" type="datetimeFigureOut">
              <a:rPr lang="en-GB" smtClean="0"/>
              <a:t>14/09/2025</a:t>
            </a:fld>
            <a:endParaRPr lang="en-GB"/>
          </a:p>
        </p:txBody>
      </p:sp>
      <p:sp>
        <p:nvSpPr>
          <p:cNvPr id="5" name="Footer Placeholder 4">
            <a:extLst>
              <a:ext uri="{FF2B5EF4-FFF2-40B4-BE49-F238E27FC236}">
                <a16:creationId xmlns:a16="http://schemas.microsoft.com/office/drawing/2014/main" id="{8A3B2DF6-D440-A70A-258A-E0A339CA074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1E70FC-D355-B1BB-DEE6-A436928988BC}"/>
              </a:ext>
            </a:extLst>
          </p:cNvPr>
          <p:cNvSpPr>
            <a:spLocks noGrp="1"/>
          </p:cNvSpPr>
          <p:nvPr>
            <p:ph type="sldNum" sz="quarter" idx="12"/>
          </p:nvPr>
        </p:nvSpPr>
        <p:spPr/>
        <p:txBody>
          <a:bodyPr/>
          <a:lstStyle/>
          <a:p>
            <a:fld id="{BBAEDD39-A3E7-4DD8-9A4E-17E01797A84A}" type="slidenum">
              <a:rPr lang="en-GB" smtClean="0"/>
              <a:t>‹#›</a:t>
            </a:fld>
            <a:endParaRPr lang="en-GB"/>
          </a:p>
        </p:txBody>
      </p:sp>
    </p:spTree>
    <p:extLst>
      <p:ext uri="{BB962C8B-B14F-4D97-AF65-F5344CB8AC3E}">
        <p14:creationId xmlns:p14="http://schemas.microsoft.com/office/powerpoint/2010/main" val="3079506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744890B-EB39-DC03-306F-911C8E6AA26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8549827-30A0-0EE8-26C1-75A1DE69913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FCF530-87DE-2CB5-4430-817FD0B8DD99}"/>
              </a:ext>
            </a:extLst>
          </p:cNvPr>
          <p:cNvSpPr>
            <a:spLocks noGrp="1"/>
          </p:cNvSpPr>
          <p:nvPr>
            <p:ph type="dt" sz="half" idx="10"/>
          </p:nvPr>
        </p:nvSpPr>
        <p:spPr/>
        <p:txBody>
          <a:bodyPr/>
          <a:lstStyle/>
          <a:p>
            <a:fld id="{EFAAA6C8-C1FF-48E2-A4A4-ADD92D691D02}" type="datetimeFigureOut">
              <a:rPr lang="en-GB" smtClean="0"/>
              <a:t>14/09/2025</a:t>
            </a:fld>
            <a:endParaRPr lang="en-GB"/>
          </a:p>
        </p:txBody>
      </p:sp>
      <p:sp>
        <p:nvSpPr>
          <p:cNvPr id="5" name="Footer Placeholder 4">
            <a:extLst>
              <a:ext uri="{FF2B5EF4-FFF2-40B4-BE49-F238E27FC236}">
                <a16:creationId xmlns:a16="http://schemas.microsoft.com/office/drawing/2014/main" id="{42DB8BB0-9BB5-4593-89BC-6BCBD49203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FBD1D8C-5F1B-2B6B-B401-748C8A32B21E}"/>
              </a:ext>
            </a:extLst>
          </p:cNvPr>
          <p:cNvSpPr>
            <a:spLocks noGrp="1"/>
          </p:cNvSpPr>
          <p:nvPr>
            <p:ph type="sldNum" sz="quarter" idx="12"/>
          </p:nvPr>
        </p:nvSpPr>
        <p:spPr/>
        <p:txBody>
          <a:bodyPr/>
          <a:lstStyle/>
          <a:p>
            <a:fld id="{BBAEDD39-A3E7-4DD8-9A4E-17E01797A84A}" type="slidenum">
              <a:rPr lang="en-GB" smtClean="0"/>
              <a:t>‹#›</a:t>
            </a:fld>
            <a:endParaRPr lang="en-GB"/>
          </a:p>
        </p:txBody>
      </p:sp>
    </p:spTree>
    <p:extLst>
      <p:ext uri="{BB962C8B-B14F-4D97-AF65-F5344CB8AC3E}">
        <p14:creationId xmlns:p14="http://schemas.microsoft.com/office/powerpoint/2010/main" val="40120647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9/14/2025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0453995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96A35EAA-ED80-4FF1-942C-82B1D483AF60}"/>
              </a:ext>
            </a:extLst>
          </p:cNvPr>
          <p:cNvSpPr/>
          <p:nvPr/>
        </p:nvSpPr>
        <p:spPr>
          <a:xfrm rot="21133683" flipH="1">
            <a:off x="977627" y="481134"/>
            <a:ext cx="9378187" cy="5238589"/>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7734 w 1248446"/>
              <a:gd name="connsiteY6" fmla="*/ 751246 h 873038"/>
              <a:gd name="connsiteX7" fmla="*/ 628618 w 1248446"/>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49939"/>
              <a:gd name="connsiteY0" fmla="*/ 873038 h 873038"/>
              <a:gd name="connsiteX1" fmla="*/ 828272 w 1249939"/>
              <a:gd name="connsiteY1" fmla="*/ 793767 h 873038"/>
              <a:gd name="connsiteX2" fmla="*/ 1187078 w 1249939"/>
              <a:gd name="connsiteY2" fmla="*/ 630341 h 873038"/>
              <a:gd name="connsiteX3" fmla="*/ 1186031 w 1249939"/>
              <a:gd name="connsiteY3" fmla="*/ 192762 h 873038"/>
              <a:gd name="connsiteX4" fmla="*/ 466703 w 1249939"/>
              <a:gd name="connsiteY4" fmla="*/ 32456 h 873038"/>
              <a:gd name="connsiteX5" fmla="*/ 14551 w 1249939"/>
              <a:gd name="connsiteY5" fmla="*/ 595193 h 873038"/>
              <a:gd name="connsiteX6" fmla="*/ 554983 w 1249939"/>
              <a:gd name="connsiteY6" fmla="*/ 751246 h 873038"/>
              <a:gd name="connsiteX7" fmla="*/ 635867 w 1249939"/>
              <a:gd name="connsiteY7" fmla="*/ 873038 h 873038"/>
              <a:gd name="connsiteX0" fmla="*/ 615218 w 1229290"/>
              <a:gd name="connsiteY0" fmla="*/ 861281 h 861281"/>
              <a:gd name="connsiteX1" fmla="*/ 807623 w 1229290"/>
              <a:gd name="connsiteY1" fmla="*/ 782010 h 861281"/>
              <a:gd name="connsiteX2" fmla="*/ 1166429 w 1229290"/>
              <a:gd name="connsiteY2" fmla="*/ 618584 h 861281"/>
              <a:gd name="connsiteX3" fmla="*/ 1165382 w 1229290"/>
              <a:gd name="connsiteY3" fmla="*/ 181005 h 861281"/>
              <a:gd name="connsiteX4" fmla="*/ 446054 w 1229290"/>
              <a:gd name="connsiteY4" fmla="*/ 20699 h 861281"/>
              <a:gd name="connsiteX5" fmla="*/ 5663 w 1229290"/>
              <a:gd name="connsiteY5" fmla="*/ 576828 h 861281"/>
              <a:gd name="connsiteX6" fmla="*/ 534334 w 1229290"/>
              <a:gd name="connsiteY6" fmla="*/ 739489 h 861281"/>
              <a:gd name="connsiteX7" fmla="*/ 615218 w 1229290"/>
              <a:gd name="connsiteY7" fmla="*/ 861281 h 861281"/>
              <a:gd name="connsiteX0" fmla="*/ 619617 w 1233689"/>
              <a:gd name="connsiteY0" fmla="*/ 861281 h 861281"/>
              <a:gd name="connsiteX1" fmla="*/ 812022 w 1233689"/>
              <a:gd name="connsiteY1" fmla="*/ 782010 h 861281"/>
              <a:gd name="connsiteX2" fmla="*/ 1170828 w 1233689"/>
              <a:gd name="connsiteY2" fmla="*/ 618584 h 861281"/>
              <a:gd name="connsiteX3" fmla="*/ 1169781 w 1233689"/>
              <a:gd name="connsiteY3" fmla="*/ 181005 h 861281"/>
              <a:gd name="connsiteX4" fmla="*/ 450453 w 1233689"/>
              <a:gd name="connsiteY4" fmla="*/ 20699 h 861281"/>
              <a:gd name="connsiteX5" fmla="*/ 10062 w 1233689"/>
              <a:gd name="connsiteY5" fmla="*/ 576828 h 861281"/>
              <a:gd name="connsiteX6" fmla="*/ 538733 w 1233689"/>
              <a:gd name="connsiteY6" fmla="*/ 739489 h 861281"/>
              <a:gd name="connsiteX7" fmla="*/ 619617 w 1233689"/>
              <a:gd name="connsiteY7" fmla="*/ 861281 h 861281"/>
              <a:gd name="connsiteX0" fmla="*/ 619579 w 1239236"/>
              <a:gd name="connsiteY0" fmla="*/ 863398 h 863398"/>
              <a:gd name="connsiteX1" fmla="*/ 811984 w 1239236"/>
              <a:gd name="connsiteY1" fmla="*/ 784127 h 863398"/>
              <a:gd name="connsiteX2" fmla="*/ 1170790 w 1239236"/>
              <a:gd name="connsiteY2" fmla="*/ 620701 h 863398"/>
              <a:gd name="connsiteX3" fmla="*/ 1169743 w 1239236"/>
              <a:gd name="connsiteY3" fmla="*/ 183122 h 863398"/>
              <a:gd name="connsiteX4" fmla="*/ 451887 w 1239236"/>
              <a:gd name="connsiteY4" fmla="*/ 17855 h 863398"/>
              <a:gd name="connsiteX5" fmla="*/ 10024 w 1239236"/>
              <a:gd name="connsiteY5" fmla="*/ 578945 h 863398"/>
              <a:gd name="connsiteX6" fmla="*/ 538695 w 1239236"/>
              <a:gd name="connsiteY6" fmla="*/ 741606 h 863398"/>
              <a:gd name="connsiteX7" fmla="*/ 619579 w 1239236"/>
              <a:gd name="connsiteY7" fmla="*/ 863398 h 863398"/>
              <a:gd name="connsiteX0" fmla="*/ 623569 w 1243226"/>
              <a:gd name="connsiteY0" fmla="*/ 870437 h 870437"/>
              <a:gd name="connsiteX1" fmla="*/ 815974 w 1243226"/>
              <a:gd name="connsiteY1" fmla="*/ 791166 h 870437"/>
              <a:gd name="connsiteX2" fmla="*/ 1174780 w 1243226"/>
              <a:gd name="connsiteY2" fmla="*/ 627740 h 870437"/>
              <a:gd name="connsiteX3" fmla="*/ 1173733 w 1243226"/>
              <a:gd name="connsiteY3" fmla="*/ 190161 h 870437"/>
              <a:gd name="connsiteX4" fmla="*/ 455877 w 1243226"/>
              <a:gd name="connsiteY4" fmla="*/ 24894 h 870437"/>
              <a:gd name="connsiteX5" fmla="*/ 14014 w 1243226"/>
              <a:gd name="connsiteY5" fmla="*/ 585984 h 870437"/>
              <a:gd name="connsiteX6" fmla="*/ 542685 w 1243226"/>
              <a:gd name="connsiteY6" fmla="*/ 748645 h 870437"/>
              <a:gd name="connsiteX7" fmla="*/ 623569 w 1243226"/>
              <a:gd name="connsiteY7" fmla="*/ 870437 h 870437"/>
              <a:gd name="connsiteX0" fmla="*/ 624861 w 1244518"/>
              <a:gd name="connsiteY0" fmla="*/ 869274 h 869274"/>
              <a:gd name="connsiteX1" fmla="*/ 817266 w 1244518"/>
              <a:gd name="connsiteY1" fmla="*/ 790003 h 869274"/>
              <a:gd name="connsiteX2" fmla="*/ 1176072 w 1244518"/>
              <a:gd name="connsiteY2" fmla="*/ 626577 h 869274"/>
              <a:gd name="connsiteX3" fmla="*/ 1175025 w 1244518"/>
              <a:gd name="connsiteY3" fmla="*/ 188998 h 869274"/>
              <a:gd name="connsiteX4" fmla="*/ 457169 w 1244518"/>
              <a:gd name="connsiteY4" fmla="*/ 23731 h 869274"/>
              <a:gd name="connsiteX5" fmla="*/ 15306 w 1244518"/>
              <a:gd name="connsiteY5" fmla="*/ 584821 h 869274"/>
              <a:gd name="connsiteX6" fmla="*/ 543977 w 1244518"/>
              <a:gd name="connsiteY6" fmla="*/ 747482 h 869274"/>
              <a:gd name="connsiteX7" fmla="*/ 624861 w 1244518"/>
              <a:gd name="connsiteY7" fmla="*/ 869274 h 869274"/>
              <a:gd name="connsiteX0" fmla="*/ 619558 w 1235941"/>
              <a:gd name="connsiteY0" fmla="*/ 867295 h 867295"/>
              <a:gd name="connsiteX1" fmla="*/ 811963 w 1235941"/>
              <a:gd name="connsiteY1" fmla="*/ 788024 h 867295"/>
              <a:gd name="connsiteX2" fmla="*/ 1170769 w 1235941"/>
              <a:gd name="connsiteY2" fmla="*/ 624598 h 867295"/>
              <a:gd name="connsiteX3" fmla="*/ 1164738 w 1235941"/>
              <a:gd name="connsiteY3" fmla="*/ 164190 h 867295"/>
              <a:gd name="connsiteX4" fmla="*/ 451866 w 1235941"/>
              <a:gd name="connsiteY4" fmla="*/ 21752 h 867295"/>
              <a:gd name="connsiteX5" fmla="*/ 10003 w 1235941"/>
              <a:gd name="connsiteY5" fmla="*/ 582842 h 867295"/>
              <a:gd name="connsiteX6" fmla="*/ 538674 w 1235941"/>
              <a:gd name="connsiteY6" fmla="*/ 745503 h 867295"/>
              <a:gd name="connsiteX7" fmla="*/ 619558 w 1235941"/>
              <a:gd name="connsiteY7" fmla="*/ 867295 h 867295"/>
              <a:gd name="connsiteX0" fmla="*/ 622435 w 1238818"/>
              <a:gd name="connsiteY0" fmla="*/ 868328 h 868328"/>
              <a:gd name="connsiteX1" fmla="*/ 814840 w 1238818"/>
              <a:gd name="connsiteY1" fmla="*/ 789057 h 868328"/>
              <a:gd name="connsiteX2" fmla="*/ 1173646 w 1238818"/>
              <a:gd name="connsiteY2" fmla="*/ 625631 h 868328"/>
              <a:gd name="connsiteX3" fmla="*/ 1167615 w 1238818"/>
              <a:gd name="connsiteY3" fmla="*/ 165223 h 868328"/>
              <a:gd name="connsiteX4" fmla="*/ 454743 w 1238818"/>
              <a:gd name="connsiteY4" fmla="*/ 22785 h 868328"/>
              <a:gd name="connsiteX5" fmla="*/ 12880 w 1238818"/>
              <a:gd name="connsiteY5" fmla="*/ 583875 h 868328"/>
              <a:gd name="connsiteX6" fmla="*/ 541551 w 1238818"/>
              <a:gd name="connsiteY6" fmla="*/ 746536 h 868328"/>
              <a:gd name="connsiteX7" fmla="*/ 622435 w 1238818"/>
              <a:gd name="connsiteY7" fmla="*/ 868328 h 868328"/>
              <a:gd name="connsiteX0" fmla="*/ 618931 w 1201319"/>
              <a:gd name="connsiteY0" fmla="*/ 879992 h 879992"/>
              <a:gd name="connsiteX1" fmla="*/ 811336 w 1201319"/>
              <a:gd name="connsiteY1" fmla="*/ 800721 h 879992"/>
              <a:gd name="connsiteX2" fmla="*/ 1170142 w 1201319"/>
              <a:gd name="connsiteY2" fmla="*/ 637295 h 879992"/>
              <a:gd name="connsiteX3" fmla="*/ 1164111 w 1201319"/>
              <a:gd name="connsiteY3" fmla="*/ 176887 h 879992"/>
              <a:gd name="connsiteX4" fmla="*/ 1005959 w 1201319"/>
              <a:gd name="connsiteY4" fmla="*/ 73552 h 879992"/>
              <a:gd name="connsiteX5" fmla="*/ 451239 w 1201319"/>
              <a:gd name="connsiteY5" fmla="*/ 34449 h 879992"/>
              <a:gd name="connsiteX6" fmla="*/ 9376 w 1201319"/>
              <a:gd name="connsiteY6" fmla="*/ 595539 h 879992"/>
              <a:gd name="connsiteX7" fmla="*/ 538047 w 1201319"/>
              <a:gd name="connsiteY7" fmla="*/ 758200 h 879992"/>
              <a:gd name="connsiteX8" fmla="*/ 618931 w 1201319"/>
              <a:gd name="connsiteY8" fmla="*/ 879992 h 879992"/>
              <a:gd name="connsiteX0" fmla="*/ 618931 w 1214866"/>
              <a:gd name="connsiteY0" fmla="*/ 879992 h 879992"/>
              <a:gd name="connsiteX1" fmla="*/ 811336 w 1214866"/>
              <a:gd name="connsiteY1" fmla="*/ 800721 h 879992"/>
              <a:gd name="connsiteX2" fmla="*/ 1170142 w 1214866"/>
              <a:gd name="connsiteY2" fmla="*/ 637295 h 879992"/>
              <a:gd name="connsiteX3" fmla="*/ 1164111 w 1214866"/>
              <a:gd name="connsiteY3" fmla="*/ 176887 h 879992"/>
              <a:gd name="connsiteX4" fmla="*/ 1005959 w 1214866"/>
              <a:gd name="connsiteY4" fmla="*/ 73552 h 879992"/>
              <a:gd name="connsiteX5" fmla="*/ 451239 w 1214866"/>
              <a:gd name="connsiteY5" fmla="*/ 34449 h 879992"/>
              <a:gd name="connsiteX6" fmla="*/ 9376 w 1214866"/>
              <a:gd name="connsiteY6" fmla="*/ 595539 h 879992"/>
              <a:gd name="connsiteX7" fmla="*/ 538047 w 1214866"/>
              <a:gd name="connsiteY7" fmla="*/ 758200 h 879992"/>
              <a:gd name="connsiteX8" fmla="*/ 618931 w 1214866"/>
              <a:gd name="connsiteY8" fmla="*/ 879992 h 879992"/>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20039 w 1203184"/>
              <a:gd name="connsiteY0" fmla="*/ 874240 h 874240"/>
              <a:gd name="connsiteX1" fmla="*/ 812444 w 1203184"/>
              <a:gd name="connsiteY1" fmla="*/ 794969 h 874240"/>
              <a:gd name="connsiteX2" fmla="*/ 1171250 w 1203184"/>
              <a:gd name="connsiteY2" fmla="*/ 631543 h 874240"/>
              <a:gd name="connsiteX3" fmla="*/ 1165219 w 1203184"/>
              <a:gd name="connsiteY3" fmla="*/ 171135 h 874240"/>
              <a:gd name="connsiteX4" fmla="*/ 990916 w 1203184"/>
              <a:gd name="connsiteY4" fmla="*/ 39669 h 874240"/>
              <a:gd name="connsiteX5" fmla="*/ 406775 w 1203184"/>
              <a:gd name="connsiteY5" fmla="*/ 50168 h 874240"/>
              <a:gd name="connsiteX6" fmla="*/ 10484 w 1203184"/>
              <a:gd name="connsiteY6" fmla="*/ 589787 h 874240"/>
              <a:gd name="connsiteX7" fmla="*/ 539155 w 1203184"/>
              <a:gd name="connsiteY7" fmla="*/ 752448 h 874240"/>
              <a:gd name="connsiteX8" fmla="*/ 620039 w 1203184"/>
              <a:gd name="connsiteY8" fmla="*/ 874240 h 874240"/>
              <a:gd name="connsiteX0" fmla="*/ 620213 w 1203358"/>
              <a:gd name="connsiteY0" fmla="*/ 867642 h 867642"/>
              <a:gd name="connsiteX1" fmla="*/ 812618 w 1203358"/>
              <a:gd name="connsiteY1" fmla="*/ 788371 h 867642"/>
              <a:gd name="connsiteX2" fmla="*/ 1171424 w 1203358"/>
              <a:gd name="connsiteY2" fmla="*/ 624945 h 867642"/>
              <a:gd name="connsiteX3" fmla="*/ 1165393 w 1203358"/>
              <a:gd name="connsiteY3" fmla="*/ 164537 h 867642"/>
              <a:gd name="connsiteX4" fmla="*/ 991090 w 1203358"/>
              <a:gd name="connsiteY4" fmla="*/ 33071 h 867642"/>
              <a:gd name="connsiteX5" fmla="*/ 406949 w 1203358"/>
              <a:gd name="connsiteY5" fmla="*/ 43570 h 867642"/>
              <a:gd name="connsiteX6" fmla="*/ 10658 w 1203358"/>
              <a:gd name="connsiteY6" fmla="*/ 583189 h 867642"/>
              <a:gd name="connsiteX7" fmla="*/ 539329 w 1203358"/>
              <a:gd name="connsiteY7" fmla="*/ 745850 h 867642"/>
              <a:gd name="connsiteX8" fmla="*/ 620213 w 1203358"/>
              <a:gd name="connsiteY8" fmla="*/ 867642 h 867642"/>
              <a:gd name="connsiteX0" fmla="*/ 621220 w 1204365"/>
              <a:gd name="connsiteY0" fmla="*/ 864871 h 864871"/>
              <a:gd name="connsiteX1" fmla="*/ 813625 w 1204365"/>
              <a:gd name="connsiteY1" fmla="*/ 785600 h 864871"/>
              <a:gd name="connsiteX2" fmla="*/ 1172431 w 1204365"/>
              <a:gd name="connsiteY2" fmla="*/ 622174 h 864871"/>
              <a:gd name="connsiteX3" fmla="*/ 1166400 w 1204365"/>
              <a:gd name="connsiteY3" fmla="*/ 161766 h 864871"/>
              <a:gd name="connsiteX4" fmla="*/ 992097 w 1204365"/>
              <a:gd name="connsiteY4" fmla="*/ 30300 h 864871"/>
              <a:gd name="connsiteX5" fmla="*/ 407956 w 1204365"/>
              <a:gd name="connsiteY5" fmla="*/ 40799 h 864871"/>
              <a:gd name="connsiteX6" fmla="*/ 11665 w 1204365"/>
              <a:gd name="connsiteY6" fmla="*/ 580418 h 864871"/>
              <a:gd name="connsiteX7" fmla="*/ 540336 w 1204365"/>
              <a:gd name="connsiteY7" fmla="*/ 743079 h 864871"/>
              <a:gd name="connsiteX8" fmla="*/ 621220 w 1204365"/>
              <a:gd name="connsiteY8" fmla="*/ 864871 h 864871"/>
              <a:gd name="connsiteX0" fmla="*/ 619935 w 1204190"/>
              <a:gd name="connsiteY0" fmla="*/ 873669 h 873669"/>
              <a:gd name="connsiteX1" fmla="*/ 812340 w 1204190"/>
              <a:gd name="connsiteY1" fmla="*/ 794398 h 873669"/>
              <a:gd name="connsiteX2" fmla="*/ 1171146 w 1204190"/>
              <a:gd name="connsiteY2" fmla="*/ 630972 h 873669"/>
              <a:gd name="connsiteX3" fmla="*/ 1165115 w 1204190"/>
              <a:gd name="connsiteY3" fmla="*/ 170564 h 873669"/>
              <a:gd name="connsiteX4" fmla="*/ 967884 w 1204190"/>
              <a:gd name="connsiteY4" fmla="*/ 40405 h 873669"/>
              <a:gd name="connsiteX5" fmla="*/ 406671 w 1204190"/>
              <a:gd name="connsiteY5" fmla="*/ 49597 h 873669"/>
              <a:gd name="connsiteX6" fmla="*/ 10380 w 1204190"/>
              <a:gd name="connsiteY6" fmla="*/ 589216 h 873669"/>
              <a:gd name="connsiteX7" fmla="*/ 539051 w 1204190"/>
              <a:gd name="connsiteY7" fmla="*/ 751877 h 873669"/>
              <a:gd name="connsiteX8" fmla="*/ 619935 w 1204190"/>
              <a:gd name="connsiteY8" fmla="*/ 873669 h 873669"/>
              <a:gd name="connsiteX0" fmla="*/ 628446 w 1212701"/>
              <a:gd name="connsiteY0" fmla="*/ 842371 h 842371"/>
              <a:gd name="connsiteX1" fmla="*/ 820851 w 1212701"/>
              <a:gd name="connsiteY1" fmla="*/ 763100 h 842371"/>
              <a:gd name="connsiteX2" fmla="*/ 1179657 w 1212701"/>
              <a:gd name="connsiteY2" fmla="*/ 599674 h 842371"/>
              <a:gd name="connsiteX3" fmla="*/ 1173626 w 1212701"/>
              <a:gd name="connsiteY3" fmla="*/ 139266 h 842371"/>
              <a:gd name="connsiteX4" fmla="*/ 976395 w 1212701"/>
              <a:gd name="connsiteY4" fmla="*/ 9107 h 842371"/>
              <a:gd name="connsiteX5" fmla="*/ 246714 w 1212701"/>
              <a:gd name="connsiteY5" fmla="*/ 97247 h 842371"/>
              <a:gd name="connsiteX6" fmla="*/ 18891 w 1212701"/>
              <a:gd name="connsiteY6" fmla="*/ 557918 h 842371"/>
              <a:gd name="connsiteX7" fmla="*/ 547562 w 1212701"/>
              <a:gd name="connsiteY7" fmla="*/ 720579 h 842371"/>
              <a:gd name="connsiteX8" fmla="*/ 628446 w 1212701"/>
              <a:gd name="connsiteY8" fmla="*/ 842371 h 842371"/>
              <a:gd name="connsiteX0" fmla="*/ 628446 w 1211895"/>
              <a:gd name="connsiteY0" fmla="*/ 842371 h 842371"/>
              <a:gd name="connsiteX1" fmla="*/ 820851 w 1211895"/>
              <a:gd name="connsiteY1" fmla="*/ 763100 h 842371"/>
              <a:gd name="connsiteX2" fmla="*/ 1178477 w 1211895"/>
              <a:gd name="connsiteY2" fmla="*/ 606951 h 842371"/>
              <a:gd name="connsiteX3" fmla="*/ 1173626 w 1211895"/>
              <a:gd name="connsiteY3" fmla="*/ 139266 h 842371"/>
              <a:gd name="connsiteX4" fmla="*/ 976395 w 1211895"/>
              <a:gd name="connsiteY4" fmla="*/ 9107 h 842371"/>
              <a:gd name="connsiteX5" fmla="*/ 246714 w 1211895"/>
              <a:gd name="connsiteY5" fmla="*/ 97247 h 842371"/>
              <a:gd name="connsiteX6" fmla="*/ 18891 w 1211895"/>
              <a:gd name="connsiteY6" fmla="*/ 557918 h 842371"/>
              <a:gd name="connsiteX7" fmla="*/ 547562 w 1211895"/>
              <a:gd name="connsiteY7" fmla="*/ 720579 h 842371"/>
              <a:gd name="connsiteX8" fmla="*/ 628446 w 1211895"/>
              <a:gd name="connsiteY8" fmla="*/ 842371 h 842371"/>
              <a:gd name="connsiteX0" fmla="*/ 628446 w 1218918"/>
              <a:gd name="connsiteY0" fmla="*/ 842371 h 842371"/>
              <a:gd name="connsiteX1" fmla="*/ 820851 w 1218918"/>
              <a:gd name="connsiteY1" fmla="*/ 763100 h 842371"/>
              <a:gd name="connsiteX2" fmla="*/ 1178477 w 1218918"/>
              <a:gd name="connsiteY2" fmla="*/ 606951 h 842371"/>
              <a:gd name="connsiteX3" fmla="*/ 1173626 w 1218918"/>
              <a:gd name="connsiteY3" fmla="*/ 139266 h 842371"/>
              <a:gd name="connsiteX4" fmla="*/ 976395 w 1218918"/>
              <a:gd name="connsiteY4" fmla="*/ 9107 h 842371"/>
              <a:gd name="connsiteX5" fmla="*/ 246714 w 1218918"/>
              <a:gd name="connsiteY5" fmla="*/ 97247 h 842371"/>
              <a:gd name="connsiteX6" fmla="*/ 18891 w 1218918"/>
              <a:gd name="connsiteY6" fmla="*/ 557918 h 842371"/>
              <a:gd name="connsiteX7" fmla="*/ 547562 w 1218918"/>
              <a:gd name="connsiteY7" fmla="*/ 720579 h 842371"/>
              <a:gd name="connsiteX8" fmla="*/ 628446 w 1218918"/>
              <a:gd name="connsiteY8" fmla="*/ 842371 h 842371"/>
              <a:gd name="connsiteX0" fmla="*/ 628446 w 1223727"/>
              <a:gd name="connsiteY0" fmla="*/ 842371 h 842371"/>
              <a:gd name="connsiteX1" fmla="*/ 820851 w 1223727"/>
              <a:gd name="connsiteY1" fmla="*/ 763100 h 842371"/>
              <a:gd name="connsiteX2" fmla="*/ 1178477 w 1223727"/>
              <a:gd name="connsiteY2" fmla="*/ 606951 h 842371"/>
              <a:gd name="connsiteX3" fmla="*/ 1173626 w 1223727"/>
              <a:gd name="connsiteY3" fmla="*/ 139266 h 842371"/>
              <a:gd name="connsiteX4" fmla="*/ 976395 w 1223727"/>
              <a:gd name="connsiteY4" fmla="*/ 9107 h 842371"/>
              <a:gd name="connsiteX5" fmla="*/ 246714 w 1223727"/>
              <a:gd name="connsiteY5" fmla="*/ 97247 h 842371"/>
              <a:gd name="connsiteX6" fmla="*/ 18891 w 1223727"/>
              <a:gd name="connsiteY6" fmla="*/ 557918 h 842371"/>
              <a:gd name="connsiteX7" fmla="*/ 547562 w 1223727"/>
              <a:gd name="connsiteY7" fmla="*/ 720579 h 842371"/>
              <a:gd name="connsiteX8" fmla="*/ 628446 w 1223727"/>
              <a:gd name="connsiteY8" fmla="*/ 842371 h 842371"/>
              <a:gd name="connsiteX0" fmla="*/ 628446 w 1232687"/>
              <a:gd name="connsiteY0" fmla="*/ 842371 h 842371"/>
              <a:gd name="connsiteX1" fmla="*/ 820851 w 1232687"/>
              <a:gd name="connsiteY1" fmla="*/ 763100 h 842371"/>
              <a:gd name="connsiteX2" fmla="*/ 1178477 w 1232687"/>
              <a:gd name="connsiteY2" fmla="*/ 606951 h 842371"/>
              <a:gd name="connsiteX3" fmla="*/ 1188606 w 1232687"/>
              <a:gd name="connsiteY3" fmla="*/ 158133 h 842371"/>
              <a:gd name="connsiteX4" fmla="*/ 976395 w 1232687"/>
              <a:gd name="connsiteY4" fmla="*/ 9107 h 842371"/>
              <a:gd name="connsiteX5" fmla="*/ 246714 w 1232687"/>
              <a:gd name="connsiteY5" fmla="*/ 97247 h 842371"/>
              <a:gd name="connsiteX6" fmla="*/ 18891 w 1232687"/>
              <a:gd name="connsiteY6" fmla="*/ 557918 h 842371"/>
              <a:gd name="connsiteX7" fmla="*/ 547562 w 1232687"/>
              <a:gd name="connsiteY7" fmla="*/ 720579 h 842371"/>
              <a:gd name="connsiteX8" fmla="*/ 628446 w 1232687"/>
              <a:gd name="connsiteY8" fmla="*/ 842371 h 842371"/>
              <a:gd name="connsiteX0" fmla="*/ 628446 w 1238631"/>
              <a:gd name="connsiteY0" fmla="*/ 842371 h 842371"/>
              <a:gd name="connsiteX1" fmla="*/ 820851 w 1238631"/>
              <a:gd name="connsiteY1" fmla="*/ 763100 h 842371"/>
              <a:gd name="connsiteX2" fmla="*/ 1178477 w 1238631"/>
              <a:gd name="connsiteY2" fmla="*/ 606951 h 842371"/>
              <a:gd name="connsiteX3" fmla="*/ 1197715 w 1238631"/>
              <a:gd name="connsiteY3" fmla="*/ 163763 h 842371"/>
              <a:gd name="connsiteX4" fmla="*/ 976395 w 1238631"/>
              <a:gd name="connsiteY4" fmla="*/ 9107 h 842371"/>
              <a:gd name="connsiteX5" fmla="*/ 246714 w 1238631"/>
              <a:gd name="connsiteY5" fmla="*/ 97247 h 842371"/>
              <a:gd name="connsiteX6" fmla="*/ 18891 w 1238631"/>
              <a:gd name="connsiteY6" fmla="*/ 557918 h 842371"/>
              <a:gd name="connsiteX7" fmla="*/ 547562 w 1238631"/>
              <a:gd name="connsiteY7" fmla="*/ 720579 h 842371"/>
              <a:gd name="connsiteX8" fmla="*/ 628446 w 1238631"/>
              <a:gd name="connsiteY8" fmla="*/ 842371 h 842371"/>
              <a:gd name="connsiteX0" fmla="*/ 632386 w 1242571"/>
              <a:gd name="connsiteY0" fmla="*/ 846766 h 846766"/>
              <a:gd name="connsiteX1" fmla="*/ 824791 w 1242571"/>
              <a:gd name="connsiteY1" fmla="*/ 767495 h 846766"/>
              <a:gd name="connsiteX2" fmla="*/ 1182417 w 1242571"/>
              <a:gd name="connsiteY2" fmla="*/ 611346 h 846766"/>
              <a:gd name="connsiteX3" fmla="*/ 1201655 w 1242571"/>
              <a:gd name="connsiteY3" fmla="*/ 168158 h 846766"/>
              <a:gd name="connsiteX4" fmla="*/ 980335 w 1242571"/>
              <a:gd name="connsiteY4" fmla="*/ 13502 h 846766"/>
              <a:gd name="connsiteX5" fmla="*/ 250654 w 1242571"/>
              <a:gd name="connsiteY5" fmla="*/ 101642 h 846766"/>
              <a:gd name="connsiteX6" fmla="*/ 22831 w 1242571"/>
              <a:gd name="connsiteY6" fmla="*/ 562313 h 846766"/>
              <a:gd name="connsiteX7" fmla="*/ 551502 w 1242571"/>
              <a:gd name="connsiteY7" fmla="*/ 724974 h 846766"/>
              <a:gd name="connsiteX8" fmla="*/ 632386 w 1242571"/>
              <a:gd name="connsiteY8" fmla="*/ 846766 h 846766"/>
              <a:gd name="connsiteX0" fmla="*/ 633056 w 1243241"/>
              <a:gd name="connsiteY0" fmla="*/ 846832 h 846832"/>
              <a:gd name="connsiteX1" fmla="*/ 825461 w 1243241"/>
              <a:gd name="connsiteY1" fmla="*/ 767561 h 846832"/>
              <a:gd name="connsiteX2" fmla="*/ 1183087 w 1243241"/>
              <a:gd name="connsiteY2" fmla="*/ 611412 h 846832"/>
              <a:gd name="connsiteX3" fmla="*/ 1202325 w 1243241"/>
              <a:gd name="connsiteY3" fmla="*/ 168224 h 846832"/>
              <a:gd name="connsiteX4" fmla="*/ 981005 w 1243241"/>
              <a:gd name="connsiteY4" fmla="*/ 13568 h 846832"/>
              <a:gd name="connsiteX5" fmla="*/ 245994 w 1243241"/>
              <a:gd name="connsiteY5" fmla="*/ 86692 h 846832"/>
              <a:gd name="connsiteX6" fmla="*/ 23501 w 1243241"/>
              <a:gd name="connsiteY6" fmla="*/ 562379 h 846832"/>
              <a:gd name="connsiteX7" fmla="*/ 552172 w 1243241"/>
              <a:gd name="connsiteY7" fmla="*/ 725040 h 846832"/>
              <a:gd name="connsiteX8" fmla="*/ 633056 w 1243241"/>
              <a:gd name="connsiteY8" fmla="*/ 846832 h 846832"/>
              <a:gd name="connsiteX0" fmla="*/ 633056 w 1243241"/>
              <a:gd name="connsiteY0" fmla="*/ 848503 h 848503"/>
              <a:gd name="connsiteX1" fmla="*/ 825461 w 1243241"/>
              <a:gd name="connsiteY1" fmla="*/ 769232 h 848503"/>
              <a:gd name="connsiteX2" fmla="*/ 1183087 w 1243241"/>
              <a:gd name="connsiteY2" fmla="*/ 613083 h 848503"/>
              <a:gd name="connsiteX3" fmla="*/ 1202325 w 1243241"/>
              <a:gd name="connsiteY3" fmla="*/ 169895 h 848503"/>
              <a:gd name="connsiteX4" fmla="*/ 981005 w 1243241"/>
              <a:gd name="connsiteY4" fmla="*/ 15239 h 848503"/>
              <a:gd name="connsiteX5" fmla="*/ 245994 w 1243241"/>
              <a:gd name="connsiteY5" fmla="*/ 88363 h 848503"/>
              <a:gd name="connsiteX6" fmla="*/ 23501 w 1243241"/>
              <a:gd name="connsiteY6" fmla="*/ 564050 h 848503"/>
              <a:gd name="connsiteX7" fmla="*/ 552172 w 1243241"/>
              <a:gd name="connsiteY7" fmla="*/ 726711 h 848503"/>
              <a:gd name="connsiteX8" fmla="*/ 633056 w 1243241"/>
              <a:gd name="connsiteY8" fmla="*/ 848503 h 848503"/>
              <a:gd name="connsiteX0" fmla="*/ 633056 w 1243241"/>
              <a:gd name="connsiteY0" fmla="*/ 852489 h 852489"/>
              <a:gd name="connsiteX1" fmla="*/ 825461 w 1243241"/>
              <a:gd name="connsiteY1" fmla="*/ 773218 h 852489"/>
              <a:gd name="connsiteX2" fmla="*/ 1183087 w 1243241"/>
              <a:gd name="connsiteY2" fmla="*/ 617069 h 852489"/>
              <a:gd name="connsiteX3" fmla="*/ 1202325 w 1243241"/>
              <a:gd name="connsiteY3" fmla="*/ 173881 h 852489"/>
              <a:gd name="connsiteX4" fmla="*/ 981005 w 1243241"/>
              <a:gd name="connsiteY4" fmla="*/ 19225 h 852489"/>
              <a:gd name="connsiteX5" fmla="*/ 245994 w 1243241"/>
              <a:gd name="connsiteY5" fmla="*/ 92349 h 852489"/>
              <a:gd name="connsiteX6" fmla="*/ 23501 w 1243241"/>
              <a:gd name="connsiteY6" fmla="*/ 568036 h 852489"/>
              <a:gd name="connsiteX7" fmla="*/ 552172 w 1243241"/>
              <a:gd name="connsiteY7" fmla="*/ 730697 h 852489"/>
              <a:gd name="connsiteX8" fmla="*/ 633056 w 1243241"/>
              <a:gd name="connsiteY8" fmla="*/ 852489 h 852489"/>
              <a:gd name="connsiteX0" fmla="*/ 633056 w 1238870"/>
              <a:gd name="connsiteY0" fmla="*/ 852489 h 852489"/>
              <a:gd name="connsiteX1" fmla="*/ 825461 w 1238870"/>
              <a:gd name="connsiteY1" fmla="*/ 773218 h 852489"/>
              <a:gd name="connsiteX2" fmla="*/ 1183087 w 1238870"/>
              <a:gd name="connsiteY2" fmla="*/ 617069 h 852489"/>
              <a:gd name="connsiteX3" fmla="*/ 1202325 w 1238870"/>
              <a:gd name="connsiteY3" fmla="*/ 173881 h 852489"/>
              <a:gd name="connsiteX4" fmla="*/ 981005 w 1238870"/>
              <a:gd name="connsiteY4" fmla="*/ 19225 h 852489"/>
              <a:gd name="connsiteX5" fmla="*/ 245994 w 1238870"/>
              <a:gd name="connsiteY5" fmla="*/ 92349 h 852489"/>
              <a:gd name="connsiteX6" fmla="*/ 23501 w 1238870"/>
              <a:gd name="connsiteY6" fmla="*/ 568036 h 852489"/>
              <a:gd name="connsiteX7" fmla="*/ 552172 w 1238870"/>
              <a:gd name="connsiteY7" fmla="*/ 730697 h 852489"/>
              <a:gd name="connsiteX8" fmla="*/ 633056 w 1238870"/>
              <a:gd name="connsiteY8" fmla="*/ 852489 h 852489"/>
              <a:gd name="connsiteX0" fmla="*/ 633056 w 1237972"/>
              <a:gd name="connsiteY0" fmla="*/ 852489 h 852489"/>
              <a:gd name="connsiteX1" fmla="*/ 825461 w 1237972"/>
              <a:gd name="connsiteY1" fmla="*/ 773218 h 852489"/>
              <a:gd name="connsiteX2" fmla="*/ 1183087 w 1237972"/>
              <a:gd name="connsiteY2" fmla="*/ 617069 h 852489"/>
              <a:gd name="connsiteX3" fmla="*/ 1202325 w 1237972"/>
              <a:gd name="connsiteY3" fmla="*/ 173881 h 852489"/>
              <a:gd name="connsiteX4" fmla="*/ 981005 w 1237972"/>
              <a:gd name="connsiteY4" fmla="*/ 19225 h 852489"/>
              <a:gd name="connsiteX5" fmla="*/ 245994 w 1237972"/>
              <a:gd name="connsiteY5" fmla="*/ 92349 h 852489"/>
              <a:gd name="connsiteX6" fmla="*/ 23501 w 1237972"/>
              <a:gd name="connsiteY6" fmla="*/ 568036 h 852489"/>
              <a:gd name="connsiteX7" fmla="*/ 552172 w 1237972"/>
              <a:gd name="connsiteY7" fmla="*/ 730697 h 852489"/>
              <a:gd name="connsiteX8" fmla="*/ 633056 w 1237972"/>
              <a:gd name="connsiteY8" fmla="*/ 852489 h 852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solidFill>
            <a:schemeClr val="bg1"/>
          </a:solidFill>
          <a:ln w="19050" cap="flat">
            <a:noFill/>
            <a:prstDash val="solid"/>
            <a:miter/>
          </a:ln>
        </p:spPr>
        <p:txBody>
          <a:bodyPr rtlCol="0" anchor="ctr"/>
          <a:lstStyle/>
          <a:p>
            <a:endParaRPr lang="en-US"/>
          </a:p>
        </p:txBody>
      </p:sp>
      <p:sp>
        <p:nvSpPr>
          <p:cNvPr id="8" name="Freeform: Shape 7">
            <a:extLst>
              <a:ext uri="{FF2B5EF4-FFF2-40B4-BE49-F238E27FC236}">
                <a16:creationId xmlns:a16="http://schemas.microsoft.com/office/drawing/2014/main" id="{D415F49B-3CBC-46CF-AFB5-988852D0479E}"/>
              </a:ext>
            </a:extLst>
          </p:cNvPr>
          <p:cNvSpPr/>
          <p:nvPr/>
        </p:nvSpPr>
        <p:spPr>
          <a:xfrm rot="21133683" flipH="1">
            <a:off x="1010574" y="456230"/>
            <a:ext cx="9378187" cy="5238589"/>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7734 w 1248446"/>
              <a:gd name="connsiteY6" fmla="*/ 751246 h 873038"/>
              <a:gd name="connsiteX7" fmla="*/ 628618 w 1248446"/>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49939"/>
              <a:gd name="connsiteY0" fmla="*/ 873038 h 873038"/>
              <a:gd name="connsiteX1" fmla="*/ 828272 w 1249939"/>
              <a:gd name="connsiteY1" fmla="*/ 793767 h 873038"/>
              <a:gd name="connsiteX2" fmla="*/ 1187078 w 1249939"/>
              <a:gd name="connsiteY2" fmla="*/ 630341 h 873038"/>
              <a:gd name="connsiteX3" fmla="*/ 1186031 w 1249939"/>
              <a:gd name="connsiteY3" fmla="*/ 192762 h 873038"/>
              <a:gd name="connsiteX4" fmla="*/ 466703 w 1249939"/>
              <a:gd name="connsiteY4" fmla="*/ 32456 h 873038"/>
              <a:gd name="connsiteX5" fmla="*/ 14551 w 1249939"/>
              <a:gd name="connsiteY5" fmla="*/ 595193 h 873038"/>
              <a:gd name="connsiteX6" fmla="*/ 554983 w 1249939"/>
              <a:gd name="connsiteY6" fmla="*/ 751246 h 873038"/>
              <a:gd name="connsiteX7" fmla="*/ 635867 w 1249939"/>
              <a:gd name="connsiteY7" fmla="*/ 873038 h 873038"/>
              <a:gd name="connsiteX0" fmla="*/ 615218 w 1229290"/>
              <a:gd name="connsiteY0" fmla="*/ 861281 h 861281"/>
              <a:gd name="connsiteX1" fmla="*/ 807623 w 1229290"/>
              <a:gd name="connsiteY1" fmla="*/ 782010 h 861281"/>
              <a:gd name="connsiteX2" fmla="*/ 1166429 w 1229290"/>
              <a:gd name="connsiteY2" fmla="*/ 618584 h 861281"/>
              <a:gd name="connsiteX3" fmla="*/ 1165382 w 1229290"/>
              <a:gd name="connsiteY3" fmla="*/ 181005 h 861281"/>
              <a:gd name="connsiteX4" fmla="*/ 446054 w 1229290"/>
              <a:gd name="connsiteY4" fmla="*/ 20699 h 861281"/>
              <a:gd name="connsiteX5" fmla="*/ 5663 w 1229290"/>
              <a:gd name="connsiteY5" fmla="*/ 576828 h 861281"/>
              <a:gd name="connsiteX6" fmla="*/ 534334 w 1229290"/>
              <a:gd name="connsiteY6" fmla="*/ 739489 h 861281"/>
              <a:gd name="connsiteX7" fmla="*/ 615218 w 1229290"/>
              <a:gd name="connsiteY7" fmla="*/ 861281 h 861281"/>
              <a:gd name="connsiteX0" fmla="*/ 619617 w 1233689"/>
              <a:gd name="connsiteY0" fmla="*/ 861281 h 861281"/>
              <a:gd name="connsiteX1" fmla="*/ 812022 w 1233689"/>
              <a:gd name="connsiteY1" fmla="*/ 782010 h 861281"/>
              <a:gd name="connsiteX2" fmla="*/ 1170828 w 1233689"/>
              <a:gd name="connsiteY2" fmla="*/ 618584 h 861281"/>
              <a:gd name="connsiteX3" fmla="*/ 1169781 w 1233689"/>
              <a:gd name="connsiteY3" fmla="*/ 181005 h 861281"/>
              <a:gd name="connsiteX4" fmla="*/ 450453 w 1233689"/>
              <a:gd name="connsiteY4" fmla="*/ 20699 h 861281"/>
              <a:gd name="connsiteX5" fmla="*/ 10062 w 1233689"/>
              <a:gd name="connsiteY5" fmla="*/ 576828 h 861281"/>
              <a:gd name="connsiteX6" fmla="*/ 538733 w 1233689"/>
              <a:gd name="connsiteY6" fmla="*/ 739489 h 861281"/>
              <a:gd name="connsiteX7" fmla="*/ 619617 w 1233689"/>
              <a:gd name="connsiteY7" fmla="*/ 861281 h 861281"/>
              <a:gd name="connsiteX0" fmla="*/ 619579 w 1239236"/>
              <a:gd name="connsiteY0" fmla="*/ 863398 h 863398"/>
              <a:gd name="connsiteX1" fmla="*/ 811984 w 1239236"/>
              <a:gd name="connsiteY1" fmla="*/ 784127 h 863398"/>
              <a:gd name="connsiteX2" fmla="*/ 1170790 w 1239236"/>
              <a:gd name="connsiteY2" fmla="*/ 620701 h 863398"/>
              <a:gd name="connsiteX3" fmla="*/ 1169743 w 1239236"/>
              <a:gd name="connsiteY3" fmla="*/ 183122 h 863398"/>
              <a:gd name="connsiteX4" fmla="*/ 451887 w 1239236"/>
              <a:gd name="connsiteY4" fmla="*/ 17855 h 863398"/>
              <a:gd name="connsiteX5" fmla="*/ 10024 w 1239236"/>
              <a:gd name="connsiteY5" fmla="*/ 578945 h 863398"/>
              <a:gd name="connsiteX6" fmla="*/ 538695 w 1239236"/>
              <a:gd name="connsiteY6" fmla="*/ 741606 h 863398"/>
              <a:gd name="connsiteX7" fmla="*/ 619579 w 1239236"/>
              <a:gd name="connsiteY7" fmla="*/ 863398 h 863398"/>
              <a:gd name="connsiteX0" fmla="*/ 623569 w 1243226"/>
              <a:gd name="connsiteY0" fmla="*/ 870437 h 870437"/>
              <a:gd name="connsiteX1" fmla="*/ 815974 w 1243226"/>
              <a:gd name="connsiteY1" fmla="*/ 791166 h 870437"/>
              <a:gd name="connsiteX2" fmla="*/ 1174780 w 1243226"/>
              <a:gd name="connsiteY2" fmla="*/ 627740 h 870437"/>
              <a:gd name="connsiteX3" fmla="*/ 1173733 w 1243226"/>
              <a:gd name="connsiteY3" fmla="*/ 190161 h 870437"/>
              <a:gd name="connsiteX4" fmla="*/ 455877 w 1243226"/>
              <a:gd name="connsiteY4" fmla="*/ 24894 h 870437"/>
              <a:gd name="connsiteX5" fmla="*/ 14014 w 1243226"/>
              <a:gd name="connsiteY5" fmla="*/ 585984 h 870437"/>
              <a:gd name="connsiteX6" fmla="*/ 542685 w 1243226"/>
              <a:gd name="connsiteY6" fmla="*/ 748645 h 870437"/>
              <a:gd name="connsiteX7" fmla="*/ 623569 w 1243226"/>
              <a:gd name="connsiteY7" fmla="*/ 870437 h 870437"/>
              <a:gd name="connsiteX0" fmla="*/ 624861 w 1244518"/>
              <a:gd name="connsiteY0" fmla="*/ 869274 h 869274"/>
              <a:gd name="connsiteX1" fmla="*/ 817266 w 1244518"/>
              <a:gd name="connsiteY1" fmla="*/ 790003 h 869274"/>
              <a:gd name="connsiteX2" fmla="*/ 1176072 w 1244518"/>
              <a:gd name="connsiteY2" fmla="*/ 626577 h 869274"/>
              <a:gd name="connsiteX3" fmla="*/ 1175025 w 1244518"/>
              <a:gd name="connsiteY3" fmla="*/ 188998 h 869274"/>
              <a:gd name="connsiteX4" fmla="*/ 457169 w 1244518"/>
              <a:gd name="connsiteY4" fmla="*/ 23731 h 869274"/>
              <a:gd name="connsiteX5" fmla="*/ 15306 w 1244518"/>
              <a:gd name="connsiteY5" fmla="*/ 584821 h 869274"/>
              <a:gd name="connsiteX6" fmla="*/ 543977 w 1244518"/>
              <a:gd name="connsiteY6" fmla="*/ 747482 h 869274"/>
              <a:gd name="connsiteX7" fmla="*/ 624861 w 1244518"/>
              <a:gd name="connsiteY7" fmla="*/ 869274 h 869274"/>
              <a:gd name="connsiteX0" fmla="*/ 619558 w 1235941"/>
              <a:gd name="connsiteY0" fmla="*/ 867295 h 867295"/>
              <a:gd name="connsiteX1" fmla="*/ 811963 w 1235941"/>
              <a:gd name="connsiteY1" fmla="*/ 788024 h 867295"/>
              <a:gd name="connsiteX2" fmla="*/ 1170769 w 1235941"/>
              <a:gd name="connsiteY2" fmla="*/ 624598 h 867295"/>
              <a:gd name="connsiteX3" fmla="*/ 1164738 w 1235941"/>
              <a:gd name="connsiteY3" fmla="*/ 164190 h 867295"/>
              <a:gd name="connsiteX4" fmla="*/ 451866 w 1235941"/>
              <a:gd name="connsiteY4" fmla="*/ 21752 h 867295"/>
              <a:gd name="connsiteX5" fmla="*/ 10003 w 1235941"/>
              <a:gd name="connsiteY5" fmla="*/ 582842 h 867295"/>
              <a:gd name="connsiteX6" fmla="*/ 538674 w 1235941"/>
              <a:gd name="connsiteY6" fmla="*/ 745503 h 867295"/>
              <a:gd name="connsiteX7" fmla="*/ 619558 w 1235941"/>
              <a:gd name="connsiteY7" fmla="*/ 867295 h 867295"/>
              <a:gd name="connsiteX0" fmla="*/ 622435 w 1238818"/>
              <a:gd name="connsiteY0" fmla="*/ 868328 h 868328"/>
              <a:gd name="connsiteX1" fmla="*/ 814840 w 1238818"/>
              <a:gd name="connsiteY1" fmla="*/ 789057 h 868328"/>
              <a:gd name="connsiteX2" fmla="*/ 1173646 w 1238818"/>
              <a:gd name="connsiteY2" fmla="*/ 625631 h 868328"/>
              <a:gd name="connsiteX3" fmla="*/ 1167615 w 1238818"/>
              <a:gd name="connsiteY3" fmla="*/ 165223 h 868328"/>
              <a:gd name="connsiteX4" fmla="*/ 454743 w 1238818"/>
              <a:gd name="connsiteY4" fmla="*/ 22785 h 868328"/>
              <a:gd name="connsiteX5" fmla="*/ 12880 w 1238818"/>
              <a:gd name="connsiteY5" fmla="*/ 583875 h 868328"/>
              <a:gd name="connsiteX6" fmla="*/ 541551 w 1238818"/>
              <a:gd name="connsiteY6" fmla="*/ 746536 h 868328"/>
              <a:gd name="connsiteX7" fmla="*/ 622435 w 1238818"/>
              <a:gd name="connsiteY7" fmla="*/ 868328 h 868328"/>
              <a:gd name="connsiteX0" fmla="*/ 618931 w 1201319"/>
              <a:gd name="connsiteY0" fmla="*/ 879992 h 879992"/>
              <a:gd name="connsiteX1" fmla="*/ 811336 w 1201319"/>
              <a:gd name="connsiteY1" fmla="*/ 800721 h 879992"/>
              <a:gd name="connsiteX2" fmla="*/ 1170142 w 1201319"/>
              <a:gd name="connsiteY2" fmla="*/ 637295 h 879992"/>
              <a:gd name="connsiteX3" fmla="*/ 1164111 w 1201319"/>
              <a:gd name="connsiteY3" fmla="*/ 176887 h 879992"/>
              <a:gd name="connsiteX4" fmla="*/ 1005959 w 1201319"/>
              <a:gd name="connsiteY4" fmla="*/ 73552 h 879992"/>
              <a:gd name="connsiteX5" fmla="*/ 451239 w 1201319"/>
              <a:gd name="connsiteY5" fmla="*/ 34449 h 879992"/>
              <a:gd name="connsiteX6" fmla="*/ 9376 w 1201319"/>
              <a:gd name="connsiteY6" fmla="*/ 595539 h 879992"/>
              <a:gd name="connsiteX7" fmla="*/ 538047 w 1201319"/>
              <a:gd name="connsiteY7" fmla="*/ 758200 h 879992"/>
              <a:gd name="connsiteX8" fmla="*/ 618931 w 1201319"/>
              <a:gd name="connsiteY8" fmla="*/ 879992 h 879992"/>
              <a:gd name="connsiteX0" fmla="*/ 618931 w 1214866"/>
              <a:gd name="connsiteY0" fmla="*/ 879992 h 879992"/>
              <a:gd name="connsiteX1" fmla="*/ 811336 w 1214866"/>
              <a:gd name="connsiteY1" fmla="*/ 800721 h 879992"/>
              <a:gd name="connsiteX2" fmla="*/ 1170142 w 1214866"/>
              <a:gd name="connsiteY2" fmla="*/ 637295 h 879992"/>
              <a:gd name="connsiteX3" fmla="*/ 1164111 w 1214866"/>
              <a:gd name="connsiteY3" fmla="*/ 176887 h 879992"/>
              <a:gd name="connsiteX4" fmla="*/ 1005959 w 1214866"/>
              <a:gd name="connsiteY4" fmla="*/ 73552 h 879992"/>
              <a:gd name="connsiteX5" fmla="*/ 451239 w 1214866"/>
              <a:gd name="connsiteY5" fmla="*/ 34449 h 879992"/>
              <a:gd name="connsiteX6" fmla="*/ 9376 w 1214866"/>
              <a:gd name="connsiteY6" fmla="*/ 595539 h 879992"/>
              <a:gd name="connsiteX7" fmla="*/ 538047 w 1214866"/>
              <a:gd name="connsiteY7" fmla="*/ 758200 h 879992"/>
              <a:gd name="connsiteX8" fmla="*/ 618931 w 1214866"/>
              <a:gd name="connsiteY8" fmla="*/ 879992 h 879992"/>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20039 w 1203184"/>
              <a:gd name="connsiteY0" fmla="*/ 874240 h 874240"/>
              <a:gd name="connsiteX1" fmla="*/ 812444 w 1203184"/>
              <a:gd name="connsiteY1" fmla="*/ 794969 h 874240"/>
              <a:gd name="connsiteX2" fmla="*/ 1171250 w 1203184"/>
              <a:gd name="connsiteY2" fmla="*/ 631543 h 874240"/>
              <a:gd name="connsiteX3" fmla="*/ 1165219 w 1203184"/>
              <a:gd name="connsiteY3" fmla="*/ 171135 h 874240"/>
              <a:gd name="connsiteX4" fmla="*/ 990916 w 1203184"/>
              <a:gd name="connsiteY4" fmla="*/ 39669 h 874240"/>
              <a:gd name="connsiteX5" fmla="*/ 406775 w 1203184"/>
              <a:gd name="connsiteY5" fmla="*/ 50168 h 874240"/>
              <a:gd name="connsiteX6" fmla="*/ 10484 w 1203184"/>
              <a:gd name="connsiteY6" fmla="*/ 589787 h 874240"/>
              <a:gd name="connsiteX7" fmla="*/ 539155 w 1203184"/>
              <a:gd name="connsiteY7" fmla="*/ 752448 h 874240"/>
              <a:gd name="connsiteX8" fmla="*/ 620039 w 1203184"/>
              <a:gd name="connsiteY8" fmla="*/ 874240 h 874240"/>
              <a:gd name="connsiteX0" fmla="*/ 620213 w 1203358"/>
              <a:gd name="connsiteY0" fmla="*/ 867642 h 867642"/>
              <a:gd name="connsiteX1" fmla="*/ 812618 w 1203358"/>
              <a:gd name="connsiteY1" fmla="*/ 788371 h 867642"/>
              <a:gd name="connsiteX2" fmla="*/ 1171424 w 1203358"/>
              <a:gd name="connsiteY2" fmla="*/ 624945 h 867642"/>
              <a:gd name="connsiteX3" fmla="*/ 1165393 w 1203358"/>
              <a:gd name="connsiteY3" fmla="*/ 164537 h 867642"/>
              <a:gd name="connsiteX4" fmla="*/ 991090 w 1203358"/>
              <a:gd name="connsiteY4" fmla="*/ 33071 h 867642"/>
              <a:gd name="connsiteX5" fmla="*/ 406949 w 1203358"/>
              <a:gd name="connsiteY5" fmla="*/ 43570 h 867642"/>
              <a:gd name="connsiteX6" fmla="*/ 10658 w 1203358"/>
              <a:gd name="connsiteY6" fmla="*/ 583189 h 867642"/>
              <a:gd name="connsiteX7" fmla="*/ 539329 w 1203358"/>
              <a:gd name="connsiteY7" fmla="*/ 745850 h 867642"/>
              <a:gd name="connsiteX8" fmla="*/ 620213 w 1203358"/>
              <a:gd name="connsiteY8" fmla="*/ 867642 h 867642"/>
              <a:gd name="connsiteX0" fmla="*/ 621220 w 1204365"/>
              <a:gd name="connsiteY0" fmla="*/ 864871 h 864871"/>
              <a:gd name="connsiteX1" fmla="*/ 813625 w 1204365"/>
              <a:gd name="connsiteY1" fmla="*/ 785600 h 864871"/>
              <a:gd name="connsiteX2" fmla="*/ 1172431 w 1204365"/>
              <a:gd name="connsiteY2" fmla="*/ 622174 h 864871"/>
              <a:gd name="connsiteX3" fmla="*/ 1166400 w 1204365"/>
              <a:gd name="connsiteY3" fmla="*/ 161766 h 864871"/>
              <a:gd name="connsiteX4" fmla="*/ 992097 w 1204365"/>
              <a:gd name="connsiteY4" fmla="*/ 30300 h 864871"/>
              <a:gd name="connsiteX5" fmla="*/ 407956 w 1204365"/>
              <a:gd name="connsiteY5" fmla="*/ 40799 h 864871"/>
              <a:gd name="connsiteX6" fmla="*/ 11665 w 1204365"/>
              <a:gd name="connsiteY6" fmla="*/ 580418 h 864871"/>
              <a:gd name="connsiteX7" fmla="*/ 540336 w 1204365"/>
              <a:gd name="connsiteY7" fmla="*/ 743079 h 864871"/>
              <a:gd name="connsiteX8" fmla="*/ 621220 w 1204365"/>
              <a:gd name="connsiteY8" fmla="*/ 864871 h 864871"/>
              <a:gd name="connsiteX0" fmla="*/ 619935 w 1204190"/>
              <a:gd name="connsiteY0" fmla="*/ 873669 h 873669"/>
              <a:gd name="connsiteX1" fmla="*/ 812340 w 1204190"/>
              <a:gd name="connsiteY1" fmla="*/ 794398 h 873669"/>
              <a:gd name="connsiteX2" fmla="*/ 1171146 w 1204190"/>
              <a:gd name="connsiteY2" fmla="*/ 630972 h 873669"/>
              <a:gd name="connsiteX3" fmla="*/ 1165115 w 1204190"/>
              <a:gd name="connsiteY3" fmla="*/ 170564 h 873669"/>
              <a:gd name="connsiteX4" fmla="*/ 967884 w 1204190"/>
              <a:gd name="connsiteY4" fmla="*/ 40405 h 873669"/>
              <a:gd name="connsiteX5" fmla="*/ 406671 w 1204190"/>
              <a:gd name="connsiteY5" fmla="*/ 49597 h 873669"/>
              <a:gd name="connsiteX6" fmla="*/ 10380 w 1204190"/>
              <a:gd name="connsiteY6" fmla="*/ 589216 h 873669"/>
              <a:gd name="connsiteX7" fmla="*/ 539051 w 1204190"/>
              <a:gd name="connsiteY7" fmla="*/ 751877 h 873669"/>
              <a:gd name="connsiteX8" fmla="*/ 619935 w 1204190"/>
              <a:gd name="connsiteY8" fmla="*/ 873669 h 873669"/>
              <a:gd name="connsiteX0" fmla="*/ 628446 w 1212701"/>
              <a:gd name="connsiteY0" fmla="*/ 842371 h 842371"/>
              <a:gd name="connsiteX1" fmla="*/ 820851 w 1212701"/>
              <a:gd name="connsiteY1" fmla="*/ 763100 h 842371"/>
              <a:gd name="connsiteX2" fmla="*/ 1179657 w 1212701"/>
              <a:gd name="connsiteY2" fmla="*/ 599674 h 842371"/>
              <a:gd name="connsiteX3" fmla="*/ 1173626 w 1212701"/>
              <a:gd name="connsiteY3" fmla="*/ 139266 h 842371"/>
              <a:gd name="connsiteX4" fmla="*/ 976395 w 1212701"/>
              <a:gd name="connsiteY4" fmla="*/ 9107 h 842371"/>
              <a:gd name="connsiteX5" fmla="*/ 246714 w 1212701"/>
              <a:gd name="connsiteY5" fmla="*/ 97247 h 842371"/>
              <a:gd name="connsiteX6" fmla="*/ 18891 w 1212701"/>
              <a:gd name="connsiteY6" fmla="*/ 557918 h 842371"/>
              <a:gd name="connsiteX7" fmla="*/ 547562 w 1212701"/>
              <a:gd name="connsiteY7" fmla="*/ 720579 h 842371"/>
              <a:gd name="connsiteX8" fmla="*/ 628446 w 1212701"/>
              <a:gd name="connsiteY8" fmla="*/ 842371 h 842371"/>
              <a:gd name="connsiteX0" fmla="*/ 628446 w 1211895"/>
              <a:gd name="connsiteY0" fmla="*/ 842371 h 842371"/>
              <a:gd name="connsiteX1" fmla="*/ 820851 w 1211895"/>
              <a:gd name="connsiteY1" fmla="*/ 763100 h 842371"/>
              <a:gd name="connsiteX2" fmla="*/ 1178477 w 1211895"/>
              <a:gd name="connsiteY2" fmla="*/ 606951 h 842371"/>
              <a:gd name="connsiteX3" fmla="*/ 1173626 w 1211895"/>
              <a:gd name="connsiteY3" fmla="*/ 139266 h 842371"/>
              <a:gd name="connsiteX4" fmla="*/ 976395 w 1211895"/>
              <a:gd name="connsiteY4" fmla="*/ 9107 h 842371"/>
              <a:gd name="connsiteX5" fmla="*/ 246714 w 1211895"/>
              <a:gd name="connsiteY5" fmla="*/ 97247 h 842371"/>
              <a:gd name="connsiteX6" fmla="*/ 18891 w 1211895"/>
              <a:gd name="connsiteY6" fmla="*/ 557918 h 842371"/>
              <a:gd name="connsiteX7" fmla="*/ 547562 w 1211895"/>
              <a:gd name="connsiteY7" fmla="*/ 720579 h 842371"/>
              <a:gd name="connsiteX8" fmla="*/ 628446 w 1211895"/>
              <a:gd name="connsiteY8" fmla="*/ 842371 h 842371"/>
              <a:gd name="connsiteX0" fmla="*/ 628446 w 1218918"/>
              <a:gd name="connsiteY0" fmla="*/ 842371 h 842371"/>
              <a:gd name="connsiteX1" fmla="*/ 820851 w 1218918"/>
              <a:gd name="connsiteY1" fmla="*/ 763100 h 842371"/>
              <a:gd name="connsiteX2" fmla="*/ 1178477 w 1218918"/>
              <a:gd name="connsiteY2" fmla="*/ 606951 h 842371"/>
              <a:gd name="connsiteX3" fmla="*/ 1173626 w 1218918"/>
              <a:gd name="connsiteY3" fmla="*/ 139266 h 842371"/>
              <a:gd name="connsiteX4" fmla="*/ 976395 w 1218918"/>
              <a:gd name="connsiteY4" fmla="*/ 9107 h 842371"/>
              <a:gd name="connsiteX5" fmla="*/ 246714 w 1218918"/>
              <a:gd name="connsiteY5" fmla="*/ 97247 h 842371"/>
              <a:gd name="connsiteX6" fmla="*/ 18891 w 1218918"/>
              <a:gd name="connsiteY6" fmla="*/ 557918 h 842371"/>
              <a:gd name="connsiteX7" fmla="*/ 547562 w 1218918"/>
              <a:gd name="connsiteY7" fmla="*/ 720579 h 842371"/>
              <a:gd name="connsiteX8" fmla="*/ 628446 w 1218918"/>
              <a:gd name="connsiteY8" fmla="*/ 842371 h 842371"/>
              <a:gd name="connsiteX0" fmla="*/ 628446 w 1223727"/>
              <a:gd name="connsiteY0" fmla="*/ 842371 h 842371"/>
              <a:gd name="connsiteX1" fmla="*/ 820851 w 1223727"/>
              <a:gd name="connsiteY1" fmla="*/ 763100 h 842371"/>
              <a:gd name="connsiteX2" fmla="*/ 1178477 w 1223727"/>
              <a:gd name="connsiteY2" fmla="*/ 606951 h 842371"/>
              <a:gd name="connsiteX3" fmla="*/ 1173626 w 1223727"/>
              <a:gd name="connsiteY3" fmla="*/ 139266 h 842371"/>
              <a:gd name="connsiteX4" fmla="*/ 976395 w 1223727"/>
              <a:gd name="connsiteY4" fmla="*/ 9107 h 842371"/>
              <a:gd name="connsiteX5" fmla="*/ 246714 w 1223727"/>
              <a:gd name="connsiteY5" fmla="*/ 97247 h 842371"/>
              <a:gd name="connsiteX6" fmla="*/ 18891 w 1223727"/>
              <a:gd name="connsiteY6" fmla="*/ 557918 h 842371"/>
              <a:gd name="connsiteX7" fmla="*/ 547562 w 1223727"/>
              <a:gd name="connsiteY7" fmla="*/ 720579 h 842371"/>
              <a:gd name="connsiteX8" fmla="*/ 628446 w 1223727"/>
              <a:gd name="connsiteY8" fmla="*/ 842371 h 842371"/>
              <a:gd name="connsiteX0" fmla="*/ 628446 w 1232687"/>
              <a:gd name="connsiteY0" fmla="*/ 842371 h 842371"/>
              <a:gd name="connsiteX1" fmla="*/ 820851 w 1232687"/>
              <a:gd name="connsiteY1" fmla="*/ 763100 h 842371"/>
              <a:gd name="connsiteX2" fmla="*/ 1178477 w 1232687"/>
              <a:gd name="connsiteY2" fmla="*/ 606951 h 842371"/>
              <a:gd name="connsiteX3" fmla="*/ 1188606 w 1232687"/>
              <a:gd name="connsiteY3" fmla="*/ 158133 h 842371"/>
              <a:gd name="connsiteX4" fmla="*/ 976395 w 1232687"/>
              <a:gd name="connsiteY4" fmla="*/ 9107 h 842371"/>
              <a:gd name="connsiteX5" fmla="*/ 246714 w 1232687"/>
              <a:gd name="connsiteY5" fmla="*/ 97247 h 842371"/>
              <a:gd name="connsiteX6" fmla="*/ 18891 w 1232687"/>
              <a:gd name="connsiteY6" fmla="*/ 557918 h 842371"/>
              <a:gd name="connsiteX7" fmla="*/ 547562 w 1232687"/>
              <a:gd name="connsiteY7" fmla="*/ 720579 h 842371"/>
              <a:gd name="connsiteX8" fmla="*/ 628446 w 1232687"/>
              <a:gd name="connsiteY8" fmla="*/ 842371 h 842371"/>
              <a:gd name="connsiteX0" fmla="*/ 628446 w 1238631"/>
              <a:gd name="connsiteY0" fmla="*/ 842371 h 842371"/>
              <a:gd name="connsiteX1" fmla="*/ 820851 w 1238631"/>
              <a:gd name="connsiteY1" fmla="*/ 763100 h 842371"/>
              <a:gd name="connsiteX2" fmla="*/ 1178477 w 1238631"/>
              <a:gd name="connsiteY2" fmla="*/ 606951 h 842371"/>
              <a:gd name="connsiteX3" fmla="*/ 1197715 w 1238631"/>
              <a:gd name="connsiteY3" fmla="*/ 163763 h 842371"/>
              <a:gd name="connsiteX4" fmla="*/ 976395 w 1238631"/>
              <a:gd name="connsiteY4" fmla="*/ 9107 h 842371"/>
              <a:gd name="connsiteX5" fmla="*/ 246714 w 1238631"/>
              <a:gd name="connsiteY5" fmla="*/ 97247 h 842371"/>
              <a:gd name="connsiteX6" fmla="*/ 18891 w 1238631"/>
              <a:gd name="connsiteY6" fmla="*/ 557918 h 842371"/>
              <a:gd name="connsiteX7" fmla="*/ 547562 w 1238631"/>
              <a:gd name="connsiteY7" fmla="*/ 720579 h 842371"/>
              <a:gd name="connsiteX8" fmla="*/ 628446 w 1238631"/>
              <a:gd name="connsiteY8" fmla="*/ 842371 h 842371"/>
              <a:gd name="connsiteX0" fmla="*/ 632386 w 1242571"/>
              <a:gd name="connsiteY0" fmla="*/ 846766 h 846766"/>
              <a:gd name="connsiteX1" fmla="*/ 824791 w 1242571"/>
              <a:gd name="connsiteY1" fmla="*/ 767495 h 846766"/>
              <a:gd name="connsiteX2" fmla="*/ 1182417 w 1242571"/>
              <a:gd name="connsiteY2" fmla="*/ 611346 h 846766"/>
              <a:gd name="connsiteX3" fmla="*/ 1201655 w 1242571"/>
              <a:gd name="connsiteY3" fmla="*/ 168158 h 846766"/>
              <a:gd name="connsiteX4" fmla="*/ 980335 w 1242571"/>
              <a:gd name="connsiteY4" fmla="*/ 13502 h 846766"/>
              <a:gd name="connsiteX5" fmla="*/ 250654 w 1242571"/>
              <a:gd name="connsiteY5" fmla="*/ 101642 h 846766"/>
              <a:gd name="connsiteX6" fmla="*/ 22831 w 1242571"/>
              <a:gd name="connsiteY6" fmla="*/ 562313 h 846766"/>
              <a:gd name="connsiteX7" fmla="*/ 551502 w 1242571"/>
              <a:gd name="connsiteY7" fmla="*/ 724974 h 846766"/>
              <a:gd name="connsiteX8" fmla="*/ 632386 w 1242571"/>
              <a:gd name="connsiteY8" fmla="*/ 846766 h 846766"/>
              <a:gd name="connsiteX0" fmla="*/ 633056 w 1243241"/>
              <a:gd name="connsiteY0" fmla="*/ 846832 h 846832"/>
              <a:gd name="connsiteX1" fmla="*/ 825461 w 1243241"/>
              <a:gd name="connsiteY1" fmla="*/ 767561 h 846832"/>
              <a:gd name="connsiteX2" fmla="*/ 1183087 w 1243241"/>
              <a:gd name="connsiteY2" fmla="*/ 611412 h 846832"/>
              <a:gd name="connsiteX3" fmla="*/ 1202325 w 1243241"/>
              <a:gd name="connsiteY3" fmla="*/ 168224 h 846832"/>
              <a:gd name="connsiteX4" fmla="*/ 981005 w 1243241"/>
              <a:gd name="connsiteY4" fmla="*/ 13568 h 846832"/>
              <a:gd name="connsiteX5" fmla="*/ 245994 w 1243241"/>
              <a:gd name="connsiteY5" fmla="*/ 86692 h 846832"/>
              <a:gd name="connsiteX6" fmla="*/ 23501 w 1243241"/>
              <a:gd name="connsiteY6" fmla="*/ 562379 h 846832"/>
              <a:gd name="connsiteX7" fmla="*/ 552172 w 1243241"/>
              <a:gd name="connsiteY7" fmla="*/ 725040 h 846832"/>
              <a:gd name="connsiteX8" fmla="*/ 633056 w 1243241"/>
              <a:gd name="connsiteY8" fmla="*/ 846832 h 846832"/>
              <a:gd name="connsiteX0" fmla="*/ 633056 w 1243241"/>
              <a:gd name="connsiteY0" fmla="*/ 848503 h 848503"/>
              <a:gd name="connsiteX1" fmla="*/ 825461 w 1243241"/>
              <a:gd name="connsiteY1" fmla="*/ 769232 h 848503"/>
              <a:gd name="connsiteX2" fmla="*/ 1183087 w 1243241"/>
              <a:gd name="connsiteY2" fmla="*/ 613083 h 848503"/>
              <a:gd name="connsiteX3" fmla="*/ 1202325 w 1243241"/>
              <a:gd name="connsiteY3" fmla="*/ 169895 h 848503"/>
              <a:gd name="connsiteX4" fmla="*/ 981005 w 1243241"/>
              <a:gd name="connsiteY4" fmla="*/ 15239 h 848503"/>
              <a:gd name="connsiteX5" fmla="*/ 245994 w 1243241"/>
              <a:gd name="connsiteY5" fmla="*/ 88363 h 848503"/>
              <a:gd name="connsiteX6" fmla="*/ 23501 w 1243241"/>
              <a:gd name="connsiteY6" fmla="*/ 564050 h 848503"/>
              <a:gd name="connsiteX7" fmla="*/ 552172 w 1243241"/>
              <a:gd name="connsiteY7" fmla="*/ 726711 h 848503"/>
              <a:gd name="connsiteX8" fmla="*/ 633056 w 1243241"/>
              <a:gd name="connsiteY8" fmla="*/ 848503 h 848503"/>
              <a:gd name="connsiteX0" fmla="*/ 633056 w 1243241"/>
              <a:gd name="connsiteY0" fmla="*/ 852489 h 852489"/>
              <a:gd name="connsiteX1" fmla="*/ 825461 w 1243241"/>
              <a:gd name="connsiteY1" fmla="*/ 773218 h 852489"/>
              <a:gd name="connsiteX2" fmla="*/ 1183087 w 1243241"/>
              <a:gd name="connsiteY2" fmla="*/ 617069 h 852489"/>
              <a:gd name="connsiteX3" fmla="*/ 1202325 w 1243241"/>
              <a:gd name="connsiteY3" fmla="*/ 173881 h 852489"/>
              <a:gd name="connsiteX4" fmla="*/ 981005 w 1243241"/>
              <a:gd name="connsiteY4" fmla="*/ 19225 h 852489"/>
              <a:gd name="connsiteX5" fmla="*/ 245994 w 1243241"/>
              <a:gd name="connsiteY5" fmla="*/ 92349 h 852489"/>
              <a:gd name="connsiteX6" fmla="*/ 23501 w 1243241"/>
              <a:gd name="connsiteY6" fmla="*/ 568036 h 852489"/>
              <a:gd name="connsiteX7" fmla="*/ 552172 w 1243241"/>
              <a:gd name="connsiteY7" fmla="*/ 730697 h 852489"/>
              <a:gd name="connsiteX8" fmla="*/ 633056 w 1243241"/>
              <a:gd name="connsiteY8" fmla="*/ 852489 h 852489"/>
              <a:gd name="connsiteX0" fmla="*/ 633056 w 1238870"/>
              <a:gd name="connsiteY0" fmla="*/ 852489 h 852489"/>
              <a:gd name="connsiteX1" fmla="*/ 825461 w 1238870"/>
              <a:gd name="connsiteY1" fmla="*/ 773218 h 852489"/>
              <a:gd name="connsiteX2" fmla="*/ 1183087 w 1238870"/>
              <a:gd name="connsiteY2" fmla="*/ 617069 h 852489"/>
              <a:gd name="connsiteX3" fmla="*/ 1202325 w 1238870"/>
              <a:gd name="connsiteY3" fmla="*/ 173881 h 852489"/>
              <a:gd name="connsiteX4" fmla="*/ 981005 w 1238870"/>
              <a:gd name="connsiteY4" fmla="*/ 19225 h 852489"/>
              <a:gd name="connsiteX5" fmla="*/ 245994 w 1238870"/>
              <a:gd name="connsiteY5" fmla="*/ 92349 h 852489"/>
              <a:gd name="connsiteX6" fmla="*/ 23501 w 1238870"/>
              <a:gd name="connsiteY6" fmla="*/ 568036 h 852489"/>
              <a:gd name="connsiteX7" fmla="*/ 552172 w 1238870"/>
              <a:gd name="connsiteY7" fmla="*/ 730697 h 852489"/>
              <a:gd name="connsiteX8" fmla="*/ 633056 w 1238870"/>
              <a:gd name="connsiteY8" fmla="*/ 852489 h 852489"/>
              <a:gd name="connsiteX0" fmla="*/ 633056 w 1237972"/>
              <a:gd name="connsiteY0" fmla="*/ 852489 h 852489"/>
              <a:gd name="connsiteX1" fmla="*/ 825461 w 1237972"/>
              <a:gd name="connsiteY1" fmla="*/ 773218 h 852489"/>
              <a:gd name="connsiteX2" fmla="*/ 1183087 w 1237972"/>
              <a:gd name="connsiteY2" fmla="*/ 617069 h 852489"/>
              <a:gd name="connsiteX3" fmla="*/ 1202325 w 1237972"/>
              <a:gd name="connsiteY3" fmla="*/ 173881 h 852489"/>
              <a:gd name="connsiteX4" fmla="*/ 981005 w 1237972"/>
              <a:gd name="connsiteY4" fmla="*/ 19225 h 852489"/>
              <a:gd name="connsiteX5" fmla="*/ 245994 w 1237972"/>
              <a:gd name="connsiteY5" fmla="*/ 92349 h 852489"/>
              <a:gd name="connsiteX6" fmla="*/ 23501 w 1237972"/>
              <a:gd name="connsiteY6" fmla="*/ 568036 h 852489"/>
              <a:gd name="connsiteX7" fmla="*/ 552172 w 1237972"/>
              <a:gd name="connsiteY7" fmla="*/ 730697 h 852489"/>
              <a:gd name="connsiteX8" fmla="*/ 633056 w 1237972"/>
              <a:gd name="connsiteY8" fmla="*/ 852489 h 852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noFill/>
          <a:ln w="19050" cap="flat">
            <a:solidFill>
              <a:schemeClr val="tx1"/>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D80FF0C0-FC1A-4C5B-9FE5-09BA33FF7EE3}"/>
              </a:ext>
            </a:extLst>
          </p:cNvPr>
          <p:cNvSpPr>
            <a:spLocks noGrp="1"/>
          </p:cNvSpPr>
          <p:nvPr>
            <p:ph type="ctrTitle"/>
          </p:nvPr>
        </p:nvSpPr>
        <p:spPr>
          <a:xfrm>
            <a:off x="1956392" y="1398181"/>
            <a:ext cx="7134446" cy="2870791"/>
          </a:xfrm>
        </p:spPr>
        <p:txBody>
          <a:bodyPr anchor="ctr">
            <a:normAutofit/>
          </a:bodyPr>
          <a:lstStyle>
            <a:lvl1pPr algn="ctr">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6E989092-15F8-4341-8D94-9E799301C51A}"/>
              </a:ext>
            </a:extLst>
          </p:cNvPr>
          <p:cNvSpPr>
            <a:spLocks noGrp="1"/>
          </p:cNvSpPr>
          <p:nvPr>
            <p:ph type="subTitle" idx="1"/>
          </p:nvPr>
        </p:nvSpPr>
        <p:spPr>
          <a:xfrm>
            <a:off x="6270835" y="5135527"/>
            <a:ext cx="4397164" cy="1057938"/>
          </a:xfrm>
        </p:spPr>
        <p:txBody>
          <a:bodyPr anchor="ctr">
            <a:normAutofit/>
          </a:bodyPr>
          <a:lstStyle>
            <a:lvl1pPr marL="0" indent="0" algn="l">
              <a:lnSpc>
                <a:spcPct val="100000"/>
              </a:lnSpc>
              <a:buNone/>
              <a:defRPr sz="3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0F97328B-E858-4921-99C2-3B0BE1724C6F}"/>
              </a:ext>
            </a:extLst>
          </p:cNvPr>
          <p:cNvSpPr>
            <a:spLocks noGrp="1"/>
          </p:cNvSpPr>
          <p:nvPr>
            <p:ph type="dt" sz="half" idx="10"/>
          </p:nvPr>
        </p:nvSpPr>
        <p:spPr/>
        <p:txBody>
          <a:bodyPr/>
          <a:lstStyle/>
          <a:p>
            <a:fld id="{C1691109-F4F8-4597-962C-A4F4B7960636}" type="datetimeFigureOut">
              <a:rPr lang="en-US" smtClean="0"/>
              <a:t>9/14/2025</a:t>
            </a:fld>
            <a:endParaRPr lang="en-US"/>
          </a:p>
        </p:txBody>
      </p:sp>
      <p:sp>
        <p:nvSpPr>
          <p:cNvPr id="5" name="Footer Placeholder 4">
            <a:extLst>
              <a:ext uri="{FF2B5EF4-FFF2-40B4-BE49-F238E27FC236}">
                <a16:creationId xmlns:a16="http://schemas.microsoft.com/office/drawing/2014/main" id="{ED381296-9B7B-4EF3-89B3-8B33E6070F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C2FE59-6CD1-4D0F-8A06-10CA2D3836CD}"/>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6651129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AC77D-9BA0-4A3B-B823-2059DC3C3DE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5B811DB-C16F-4CED-97C6-73ABD71F330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FE14D3C-7343-4DD7-B816-0D4D66BD61BF}"/>
              </a:ext>
            </a:extLst>
          </p:cNvPr>
          <p:cNvSpPr>
            <a:spLocks noGrp="1"/>
          </p:cNvSpPr>
          <p:nvPr>
            <p:ph type="dt" sz="half" idx="10"/>
          </p:nvPr>
        </p:nvSpPr>
        <p:spPr/>
        <p:txBody>
          <a:bodyPr/>
          <a:lstStyle/>
          <a:p>
            <a:fld id="{C1691109-F4F8-4597-962C-A4F4B7960636}" type="datetimeFigureOut">
              <a:rPr lang="en-US" smtClean="0"/>
              <a:t>9/14/2025</a:t>
            </a:fld>
            <a:endParaRPr lang="en-US"/>
          </a:p>
        </p:txBody>
      </p:sp>
      <p:sp>
        <p:nvSpPr>
          <p:cNvPr id="5" name="Footer Placeholder 4">
            <a:extLst>
              <a:ext uri="{FF2B5EF4-FFF2-40B4-BE49-F238E27FC236}">
                <a16:creationId xmlns:a16="http://schemas.microsoft.com/office/drawing/2014/main" id="{BE2409C8-4D7C-40EE-A12E-59CB555C72F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D1222D5-7193-4F59-83B4-3C19E8B14952}"/>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46307589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BEFA1-A4AB-4CF4-B02E-57AAED5719D6}"/>
              </a:ext>
            </a:extLst>
          </p:cNvPr>
          <p:cNvSpPr>
            <a:spLocks noGrp="1"/>
          </p:cNvSpPr>
          <p:nvPr>
            <p:ph type="title"/>
          </p:nvPr>
        </p:nvSpPr>
        <p:spPr>
          <a:xfrm>
            <a:off x="1621971" y="1709738"/>
            <a:ext cx="9165772" cy="2963271"/>
          </a:xfrm>
        </p:spPr>
        <p:txBody>
          <a:bodyPr anchor="b"/>
          <a:lstStyle>
            <a:lvl1pPr algn="ct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0AB406C-F19A-4393-9AD1-A300A7E452E8}"/>
              </a:ext>
            </a:extLst>
          </p:cNvPr>
          <p:cNvSpPr>
            <a:spLocks noGrp="1"/>
          </p:cNvSpPr>
          <p:nvPr>
            <p:ph type="body" idx="1"/>
          </p:nvPr>
        </p:nvSpPr>
        <p:spPr>
          <a:xfrm>
            <a:off x="1621971" y="4875028"/>
            <a:ext cx="9165772" cy="1052623"/>
          </a:xfrm>
        </p:spPr>
        <p:txBody>
          <a:bodyPr>
            <a:normAutofit/>
          </a:bodyPr>
          <a:lstStyle>
            <a:lvl1pPr marL="0" indent="0" algn="ctr">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B7D7AE7-47F6-4023-8D44-8BA1DAB05FF2}"/>
              </a:ext>
            </a:extLst>
          </p:cNvPr>
          <p:cNvSpPr>
            <a:spLocks noGrp="1"/>
          </p:cNvSpPr>
          <p:nvPr>
            <p:ph type="dt" sz="half" idx="10"/>
          </p:nvPr>
        </p:nvSpPr>
        <p:spPr/>
        <p:txBody>
          <a:bodyPr/>
          <a:lstStyle/>
          <a:p>
            <a:fld id="{C1691109-F4F8-4597-962C-A4F4B7960636}" type="datetimeFigureOut">
              <a:rPr lang="en-US" smtClean="0"/>
              <a:t>9/14/2025</a:t>
            </a:fld>
            <a:endParaRPr lang="en-US"/>
          </a:p>
        </p:txBody>
      </p:sp>
      <p:sp>
        <p:nvSpPr>
          <p:cNvPr id="5" name="Footer Placeholder 4">
            <a:extLst>
              <a:ext uri="{FF2B5EF4-FFF2-40B4-BE49-F238E27FC236}">
                <a16:creationId xmlns:a16="http://schemas.microsoft.com/office/drawing/2014/main" id="{57AB32FC-A974-44FC-9804-F871EE51DF2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59ADE9-F40E-4E3B-AB8D-68CB1F4854A5}"/>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6175236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84D816-3E01-4EFD-AD9C-783D674DA6A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EF53D69-34A7-451D-A902-5F6CD13343FE}"/>
              </a:ext>
            </a:extLst>
          </p:cNvPr>
          <p:cNvSpPr>
            <a:spLocks noGrp="1"/>
          </p:cNvSpPr>
          <p:nvPr>
            <p:ph sz="half" idx="1"/>
          </p:nvPr>
        </p:nvSpPr>
        <p:spPr>
          <a:xfrm>
            <a:off x="1020722" y="2095500"/>
            <a:ext cx="4999077" cy="39732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16E1E0E2-7D34-48E0-8795-546D2F00E2CF}"/>
              </a:ext>
            </a:extLst>
          </p:cNvPr>
          <p:cNvSpPr>
            <a:spLocks noGrp="1"/>
          </p:cNvSpPr>
          <p:nvPr>
            <p:ph sz="half" idx="2"/>
          </p:nvPr>
        </p:nvSpPr>
        <p:spPr>
          <a:xfrm>
            <a:off x="6281056" y="2095500"/>
            <a:ext cx="5072743" cy="39732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4E005476-6B6D-4BA3-919B-5335D6429852}"/>
              </a:ext>
            </a:extLst>
          </p:cNvPr>
          <p:cNvSpPr>
            <a:spLocks noGrp="1"/>
          </p:cNvSpPr>
          <p:nvPr>
            <p:ph type="dt" sz="half" idx="10"/>
          </p:nvPr>
        </p:nvSpPr>
        <p:spPr/>
        <p:txBody>
          <a:bodyPr/>
          <a:lstStyle/>
          <a:p>
            <a:fld id="{C1691109-F4F8-4597-962C-A4F4B7960636}" type="datetimeFigureOut">
              <a:rPr lang="en-US" smtClean="0"/>
              <a:t>9/14/2025</a:t>
            </a:fld>
            <a:endParaRPr lang="en-US"/>
          </a:p>
        </p:txBody>
      </p:sp>
      <p:sp>
        <p:nvSpPr>
          <p:cNvPr id="6" name="Footer Placeholder 5">
            <a:extLst>
              <a:ext uri="{FF2B5EF4-FFF2-40B4-BE49-F238E27FC236}">
                <a16:creationId xmlns:a16="http://schemas.microsoft.com/office/drawing/2014/main" id="{F5DB6D41-07E2-4F6D-BB39-217957FE76C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3E0CA9C-BFED-484F-B765-EA8CE4B4B783}"/>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314602773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474AD2-5208-4201-90A7-F961876195F8}"/>
              </a:ext>
            </a:extLst>
          </p:cNvPr>
          <p:cNvSpPr>
            <a:spLocks noGrp="1"/>
          </p:cNvSpPr>
          <p:nvPr>
            <p:ph type="title"/>
          </p:nvPr>
        </p:nvSpPr>
        <p:spPr>
          <a:xfrm>
            <a:off x="1028700" y="702129"/>
            <a:ext cx="10326688" cy="1125675"/>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D3A3FF53-BE24-42E9-BA12-BC5863CBFF1B}"/>
              </a:ext>
            </a:extLst>
          </p:cNvPr>
          <p:cNvSpPr>
            <a:spLocks noGrp="1"/>
          </p:cNvSpPr>
          <p:nvPr>
            <p:ph type="body" idx="1"/>
          </p:nvPr>
        </p:nvSpPr>
        <p:spPr>
          <a:xfrm>
            <a:off x="1028700" y="1827804"/>
            <a:ext cx="4968875" cy="81438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67A84776-6678-4D27-9BE9-5D83FC9E884F}"/>
              </a:ext>
            </a:extLst>
          </p:cNvPr>
          <p:cNvSpPr>
            <a:spLocks noGrp="1"/>
          </p:cNvSpPr>
          <p:nvPr>
            <p:ph sz="half" idx="2"/>
          </p:nvPr>
        </p:nvSpPr>
        <p:spPr>
          <a:xfrm>
            <a:off x="1028700" y="2642191"/>
            <a:ext cx="4968875" cy="340241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58BCA2E2-5B30-43B4-8FCD-23015451F221}"/>
              </a:ext>
            </a:extLst>
          </p:cNvPr>
          <p:cNvSpPr>
            <a:spLocks noGrp="1"/>
          </p:cNvSpPr>
          <p:nvPr>
            <p:ph type="body" sz="quarter" idx="3"/>
          </p:nvPr>
        </p:nvSpPr>
        <p:spPr>
          <a:xfrm>
            <a:off x="6281054" y="1827804"/>
            <a:ext cx="5087034" cy="81438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CDA7B7A1-E670-4E7E-AEBA-340893DE8EE5}"/>
              </a:ext>
            </a:extLst>
          </p:cNvPr>
          <p:cNvSpPr>
            <a:spLocks noGrp="1"/>
          </p:cNvSpPr>
          <p:nvPr>
            <p:ph sz="quarter" idx="4"/>
          </p:nvPr>
        </p:nvSpPr>
        <p:spPr>
          <a:xfrm>
            <a:off x="6281054" y="2642191"/>
            <a:ext cx="5087034" cy="340241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3244D3AE-982A-4CC3-8456-4D4B0E35D993}"/>
              </a:ext>
            </a:extLst>
          </p:cNvPr>
          <p:cNvSpPr>
            <a:spLocks noGrp="1"/>
          </p:cNvSpPr>
          <p:nvPr>
            <p:ph type="dt" sz="half" idx="10"/>
          </p:nvPr>
        </p:nvSpPr>
        <p:spPr/>
        <p:txBody>
          <a:bodyPr/>
          <a:lstStyle/>
          <a:p>
            <a:fld id="{C1691109-F4F8-4597-962C-A4F4B7960636}" type="datetimeFigureOut">
              <a:rPr lang="en-US" smtClean="0"/>
              <a:t>9/14/2025</a:t>
            </a:fld>
            <a:endParaRPr lang="en-US"/>
          </a:p>
        </p:txBody>
      </p:sp>
      <p:sp>
        <p:nvSpPr>
          <p:cNvPr id="8" name="Footer Placeholder 7">
            <a:extLst>
              <a:ext uri="{FF2B5EF4-FFF2-40B4-BE49-F238E27FC236}">
                <a16:creationId xmlns:a16="http://schemas.microsoft.com/office/drawing/2014/main" id="{56FE3087-09F9-4436-8236-8693EA4984D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C8413CB-0E24-4F96-AF8C-EE269ACCE783}"/>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306735422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155CAD1C-D319-4A48-8DF9-50699231C977}"/>
              </a:ext>
            </a:extLst>
          </p:cNvPr>
          <p:cNvSpPr>
            <a:spLocks noGrp="1"/>
          </p:cNvSpPr>
          <p:nvPr>
            <p:ph type="dt" sz="half" idx="10"/>
          </p:nvPr>
        </p:nvSpPr>
        <p:spPr/>
        <p:txBody>
          <a:bodyPr/>
          <a:lstStyle/>
          <a:p>
            <a:fld id="{C1691109-F4F8-4597-962C-A4F4B7960636}" type="datetimeFigureOut">
              <a:rPr lang="en-US" smtClean="0"/>
              <a:t>9/14/2025</a:t>
            </a:fld>
            <a:endParaRPr lang="en-US"/>
          </a:p>
        </p:txBody>
      </p:sp>
      <p:sp>
        <p:nvSpPr>
          <p:cNvPr id="4" name="Footer Placeholder 3">
            <a:extLst>
              <a:ext uri="{FF2B5EF4-FFF2-40B4-BE49-F238E27FC236}">
                <a16:creationId xmlns:a16="http://schemas.microsoft.com/office/drawing/2014/main" id="{FE3D0181-83E0-4AB1-B372-24D6C075B03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750352C-6317-4DD0-84C4-AE7DDAC55F0A}"/>
              </a:ext>
            </a:extLst>
          </p:cNvPr>
          <p:cNvSpPr>
            <a:spLocks noGrp="1"/>
          </p:cNvSpPr>
          <p:nvPr>
            <p:ph type="sldNum" sz="quarter" idx="12"/>
          </p:nvPr>
        </p:nvSpPr>
        <p:spPr/>
        <p:txBody>
          <a:bodyPr/>
          <a:lstStyle/>
          <a:p>
            <a:fld id="{7C7FAD9F-AEE9-406E-B720-57D2B9DB2816}" type="slidenum">
              <a:rPr lang="en-US" smtClean="0"/>
              <a:t>‹#›</a:t>
            </a:fld>
            <a:endParaRPr lang="en-US"/>
          </a:p>
        </p:txBody>
      </p:sp>
      <p:sp>
        <p:nvSpPr>
          <p:cNvPr id="6" name="Freeform: Shape 5">
            <a:extLst>
              <a:ext uri="{FF2B5EF4-FFF2-40B4-BE49-F238E27FC236}">
                <a16:creationId xmlns:a16="http://schemas.microsoft.com/office/drawing/2014/main" id="{48F340C5-9EBB-43D9-91F5-F767DBD59BBF}"/>
              </a:ext>
              <a:ext uri="{C183D7F6-B498-43B3-948B-1728B52AA6E4}">
                <adec:decorative xmlns:adec="http://schemas.microsoft.com/office/drawing/2017/decorative" val="1"/>
              </a:ext>
            </a:extLst>
          </p:cNvPr>
          <p:cNvSpPr/>
          <p:nvPr/>
        </p:nvSpPr>
        <p:spPr>
          <a:xfrm rot="492880">
            <a:off x="2401240" y="1130240"/>
            <a:ext cx="8982171" cy="5009917"/>
          </a:xfrm>
          <a:custGeom>
            <a:avLst/>
            <a:gdLst>
              <a:gd name="connsiteX0" fmla="*/ 284628 w 960507"/>
              <a:gd name="connsiteY0" fmla="*/ 725426 h 725435"/>
              <a:gd name="connsiteX1" fmla="*/ 429979 w 960507"/>
              <a:gd name="connsiteY1" fmla="*/ 636749 h 725435"/>
              <a:gd name="connsiteX2" fmla="*/ 805646 w 960507"/>
              <a:gd name="connsiteY2" fmla="*/ 523401 h 725435"/>
              <a:gd name="connsiteX3" fmla="*/ 954521 w 960507"/>
              <a:gd name="connsiteY3" fmla="*/ 257273 h 725435"/>
              <a:gd name="connsiteX4" fmla="*/ 674486 w 960507"/>
              <a:gd name="connsiteY4" fmla="*/ 5622 h 725435"/>
              <a:gd name="connsiteX5" fmla="*/ 15261 w 960507"/>
              <a:gd name="connsiteY5" fmla="*/ 246605 h 725435"/>
              <a:gd name="connsiteX6" fmla="*/ 217286 w 960507"/>
              <a:gd name="connsiteY6" fmla="*/ 650655 h 725435"/>
              <a:gd name="connsiteX7" fmla="*/ 284628 w 960507"/>
              <a:gd name="connsiteY7" fmla="*/ 725426 h 725435"/>
              <a:gd name="connsiteX0" fmla="*/ 284667 w 961601"/>
              <a:gd name="connsiteY0" fmla="*/ 725435 h 725435"/>
              <a:gd name="connsiteX1" fmla="*/ 430018 w 961601"/>
              <a:gd name="connsiteY1" fmla="*/ 636758 h 725435"/>
              <a:gd name="connsiteX2" fmla="*/ 820834 w 961601"/>
              <a:gd name="connsiteY2" fmla="*/ 548364 h 725435"/>
              <a:gd name="connsiteX3" fmla="*/ 954560 w 961601"/>
              <a:gd name="connsiteY3" fmla="*/ 257282 h 725435"/>
              <a:gd name="connsiteX4" fmla="*/ 674525 w 961601"/>
              <a:gd name="connsiteY4" fmla="*/ 5631 h 725435"/>
              <a:gd name="connsiteX5" fmla="*/ 15300 w 961601"/>
              <a:gd name="connsiteY5" fmla="*/ 246614 h 725435"/>
              <a:gd name="connsiteX6" fmla="*/ 217325 w 961601"/>
              <a:gd name="connsiteY6" fmla="*/ 650664 h 725435"/>
              <a:gd name="connsiteX7" fmla="*/ 284667 w 961601"/>
              <a:gd name="connsiteY7" fmla="*/ 725435 h 725435"/>
              <a:gd name="connsiteX0" fmla="*/ 284667 w 961601"/>
              <a:gd name="connsiteY0" fmla="*/ 725962 h 725962"/>
              <a:gd name="connsiteX1" fmla="*/ 430018 w 961601"/>
              <a:gd name="connsiteY1" fmla="*/ 637285 h 725962"/>
              <a:gd name="connsiteX2" fmla="*/ 820834 w 961601"/>
              <a:gd name="connsiteY2" fmla="*/ 548891 h 725962"/>
              <a:gd name="connsiteX3" fmla="*/ 954560 w 961601"/>
              <a:gd name="connsiteY3" fmla="*/ 257809 h 725962"/>
              <a:gd name="connsiteX4" fmla="*/ 674525 w 961601"/>
              <a:gd name="connsiteY4" fmla="*/ 6158 h 725962"/>
              <a:gd name="connsiteX5" fmla="*/ 15300 w 961601"/>
              <a:gd name="connsiteY5" fmla="*/ 247141 h 725962"/>
              <a:gd name="connsiteX6" fmla="*/ 217325 w 961601"/>
              <a:gd name="connsiteY6" fmla="*/ 651191 h 725962"/>
              <a:gd name="connsiteX7" fmla="*/ 284667 w 961601"/>
              <a:gd name="connsiteY7" fmla="*/ 725962 h 725962"/>
              <a:gd name="connsiteX0" fmla="*/ 410902 w 1087836"/>
              <a:gd name="connsiteY0" fmla="*/ 719810 h 719810"/>
              <a:gd name="connsiteX1" fmla="*/ 556253 w 1087836"/>
              <a:gd name="connsiteY1" fmla="*/ 631133 h 719810"/>
              <a:gd name="connsiteX2" fmla="*/ 947069 w 1087836"/>
              <a:gd name="connsiteY2" fmla="*/ 542739 h 719810"/>
              <a:gd name="connsiteX3" fmla="*/ 1080795 w 1087836"/>
              <a:gd name="connsiteY3" fmla="*/ 251657 h 719810"/>
              <a:gd name="connsiteX4" fmla="*/ 800760 w 1087836"/>
              <a:gd name="connsiteY4" fmla="*/ 6 h 719810"/>
              <a:gd name="connsiteX5" fmla="*/ 5261 w 1087836"/>
              <a:gd name="connsiteY5" fmla="*/ 248982 h 719810"/>
              <a:gd name="connsiteX6" fmla="*/ 343560 w 1087836"/>
              <a:gd name="connsiteY6" fmla="*/ 645039 h 719810"/>
              <a:gd name="connsiteX7" fmla="*/ 410902 w 1087836"/>
              <a:gd name="connsiteY7" fmla="*/ 719810 h 719810"/>
              <a:gd name="connsiteX0" fmla="*/ 412791 w 1089725"/>
              <a:gd name="connsiteY0" fmla="*/ 726835 h 726835"/>
              <a:gd name="connsiteX1" fmla="*/ 558142 w 1089725"/>
              <a:gd name="connsiteY1" fmla="*/ 638158 h 726835"/>
              <a:gd name="connsiteX2" fmla="*/ 948958 w 1089725"/>
              <a:gd name="connsiteY2" fmla="*/ 549764 h 726835"/>
              <a:gd name="connsiteX3" fmla="*/ 1082684 w 1089725"/>
              <a:gd name="connsiteY3" fmla="*/ 258682 h 726835"/>
              <a:gd name="connsiteX4" fmla="*/ 802649 w 1089725"/>
              <a:gd name="connsiteY4" fmla="*/ 7031 h 726835"/>
              <a:gd name="connsiteX5" fmla="*/ 171027 w 1089725"/>
              <a:gd name="connsiteY5" fmla="*/ 85967 h 726835"/>
              <a:gd name="connsiteX6" fmla="*/ 7150 w 1089725"/>
              <a:gd name="connsiteY6" fmla="*/ 256007 h 726835"/>
              <a:gd name="connsiteX7" fmla="*/ 345449 w 1089725"/>
              <a:gd name="connsiteY7" fmla="*/ 652064 h 726835"/>
              <a:gd name="connsiteX8" fmla="*/ 412791 w 1089725"/>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7340 w 1084274"/>
              <a:gd name="connsiteY0" fmla="*/ 726835 h 726835"/>
              <a:gd name="connsiteX1" fmla="*/ 552691 w 1084274"/>
              <a:gd name="connsiteY1" fmla="*/ 638158 h 726835"/>
              <a:gd name="connsiteX2" fmla="*/ 943507 w 1084274"/>
              <a:gd name="connsiteY2" fmla="*/ 549764 h 726835"/>
              <a:gd name="connsiteX3" fmla="*/ 1077233 w 1084274"/>
              <a:gd name="connsiteY3" fmla="*/ 258682 h 726835"/>
              <a:gd name="connsiteX4" fmla="*/ 797198 w 1084274"/>
              <a:gd name="connsiteY4" fmla="*/ 7031 h 726835"/>
              <a:gd name="connsiteX5" fmla="*/ 165576 w 1084274"/>
              <a:gd name="connsiteY5" fmla="*/ 85967 h 726835"/>
              <a:gd name="connsiteX6" fmla="*/ 5798 w 1084274"/>
              <a:gd name="connsiteY6" fmla="*/ 285590 h 726835"/>
              <a:gd name="connsiteX7" fmla="*/ 339998 w 1084274"/>
              <a:gd name="connsiteY7" fmla="*/ 652064 h 726835"/>
              <a:gd name="connsiteX8" fmla="*/ 407340 w 1084274"/>
              <a:gd name="connsiteY8" fmla="*/ 726835 h 726835"/>
              <a:gd name="connsiteX0" fmla="*/ 405193 w 1082127"/>
              <a:gd name="connsiteY0" fmla="*/ 726835 h 726835"/>
              <a:gd name="connsiteX1" fmla="*/ 550544 w 1082127"/>
              <a:gd name="connsiteY1" fmla="*/ 638158 h 726835"/>
              <a:gd name="connsiteX2" fmla="*/ 941360 w 1082127"/>
              <a:gd name="connsiteY2" fmla="*/ 549764 h 726835"/>
              <a:gd name="connsiteX3" fmla="*/ 1075086 w 1082127"/>
              <a:gd name="connsiteY3" fmla="*/ 258682 h 726835"/>
              <a:gd name="connsiteX4" fmla="*/ 795051 w 1082127"/>
              <a:gd name="connsiteY4" fmla="*/ 7031 h 726835"/>
              <a:gd name="connsiteX5" fmla="*/ 163429 w 1082127"/>
              <a:gd name="connsiteY5" fmla="*/ 85967 h 726835"/>
              <a:gd name="connsiteX6" fmla="*/ 5959 w 1082127"/>
              <a:gd name="connsiteY6" fmla="*/ 336874 h 726835"/>
              <a:gd name="connsiteX7" fmla="*/ 337851 w 1082127"/>
              <a:gd name="connsiteY7" fmla="*/ 652064 h 726835"/>
              <a:gd name="connsiteX8" fmla="*/ 405193 w 1082127"/>
              <a:gd name="connsiteY8" fmla="*/ 726835 h 726835"/>
              <a:gd name="connsiteX0" fmla="*/ 405097 w 1082031"/>
              <a:gd name="connsiteY0" fmla="*/ 727553 h 727553"/>
              <a:gd name="connsiteX1" fmla="*/ 550448 w 1082031"/>
              <a:gd name="connsiteY1" fmla="*/ 638876 h 727553"/>
              <a:gd name="connsiteX2" fmla="*/ 941264 w 1082031"/>
              <a:gd name="connsiteY2" fmla="*/ 550482 h 727553"/>
              <a:gd name="connsiteX3" fmla="*/ 1074990 w 1082031"/>
              <a:gd name="connsiteY3" fmla="*/ 259400 h 727553"/>
              <a:gd name="connsiteX4" fmla="*/ 794955 w 1082031"/>
              <a:gd name="connsiteY4" fmla="*/ 7749 h 727553"/>
              <a:gd name="connsiteX5" fmla="*/ 164686 w 1082031"/>
              <a:gd name="connsiteY5" fmla="*/ 81610 h 727553"/>
              <a:gd name="connsiteX6" fmla="*/ 5863 w 1082031"/>
              <a:gd name="connsiteY6" fmla="*/ 337592 h 727553"/>
              <a:gd name="connsiteX7" fmla="*/ 337755 w 1082031"/>
              <a:gd name="connsiteY7" fmla="*/ 652782 h 727553"/>
              <a:gd name="connsiteX8" fmla="*/ 405097 w 1082031"/>
              <a:gd name="connsiteY8" fmla="*/ 727553 h 727553"/>
              <a:gd name="connsiteX0" fmla="*/ 427815 w 1104749"/>
              <a:gd name="connsiteY0" fmla="*/ 727553 h 727553"/>
              <a:gd name="connsiteX1" fmla="*/ 573166 w 1104749"/>
              <a:gd name="connsiteY1" fmla="*/ 638876 h 727553"/>
              <a:gd name="connsiteX2" fmla="*/ 963982 w 1104749"/>
              <a:gd name="connsiteY2" fmla="*/ 550482 h 727553"/>
              <a:gd name="connsiteX3" fmla="*/ 1097708 w 1104749"/>
              <a:gd name="connsiteY3" fmla="*/ 259400 h 727553"/>
              <a:gd name="connsiteX4" fmla="*/ 817673 w 1104749"/>
              <a:gd name="connsiteY4" fmla="*/ 7749 h 727553"/>
              <a:gd name="connsiteX5" fmla="*/ 187404 w 1104749"/>
              <a:gd name="connsiteY5" fmla="*/ 81610 h 727553"/>
              <a:gd name="connsiteX6" fmla="*/ 4537 w 1104749"/>
              <a:gd name="connsiteY6" fmla="*/ 344274 h 727553"/>
              <a:gd name="connsiteX7" fmla="*/ 360473 w 1104749"/>
              <a:gd name="connsiteY7" fmla="*/ 652782 h 727553"/>
              <a:gd name="connsiteX8" fmla="*/ 427815 w 1104749"/>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37503 w 1114437"/>
              <a:gd name="connsiteY0" fmla="*/ 727553 h 727553"/>
              <a:gd name="connsiteX1" fmla="*/ 582854 w 1114437"/>
              <a:gd name="connsiteY1" fmla="*/ 638876 h 727553"/>
              <a:gd name="connsiteX2" fmla="*/ 973670 w 1114437"/>
              <a:gd name="connsiteY2" fmla="*/ 550482 h 727553"/>
              <a:gd name="connsiteX3" fmla="*/ 1107396 w 1114437"/>
              <a:gd name="connsiteY3" fmla="*/ 259400 h 727553"/>
              <a:gd name="connsiteX4" fmla="*/ 827361 w 1114437"/>
              <a:gd name="connsiteY4" fmla="*/ 7749 h 727553"/>
              <a:gd name="connsiteX5" fmla="*/ 197092 w 1114437"/>
              <a:gd name="connsiteY5" fmla="*/ 81610 h 727553"/>
              <a:gd name="connsiteX6" fmla="*/ 0 w 1114437"/>
              <a:gd name="connsiteY6" fmla="*/ 341962 h 727553"/>
              <a:gd name="connsiteX7" fmla="*/ 370161 w 1114437"/>
              <a:gd name="connsiteY7" fmla="*/ 652782 h 727553"/>
              <a:gd name="connsiteX8" fmla="*/ 437503 w 1114437"/>
              <a:gd name="connsiteY8" fmla="*/ 727553 h 727553"/>
              <a:gd name="connsiteX0" fmla="*/ 463684 w 1140618"/>
              <a:gd name="connsiteY0" fmla="*/ 727553 h 727553"/>
              <a:gd name="connsiteX1" fmla="*/ 609035 w 1140618"/>
              <a:gd name="connsiteY1" fmla="*/ 638876 h 727553"/>
              <a:gd name="connsiteX2" fmla="*/ 999851 w 1140618"/>
              <a:gd name="connsiteY2" fmla="*/ 550482 h 727553"/>
              <a:gd name="connsiteX3" fmla="*/ 1133577 w 1140618"/>
              <a:gd name="connsiteY3" fmla="*/ 259400 h 727553"/>
              <a:gd name="connsiteX4" fmla="*/ 853542 w 1140618"/>
              <a:gd name="connsiteY4" fmla="*/ 7749 h 727553"/>
              <a:gd name="connsiteX5" fmla="*/ 223273 w 1140618"/>
              <a:gd name="connsiteY5" fmla="*/ 81610 h 727553"/>
              <a:gd name="connsiteX6" fmla="*/ 0 w 1140618"/>
              <a:gd name="connsiteY6" fmla="*/ 343816 h 727553"/>
              <a:gd name="connsiteX7" fmla="*/ 396342 w 1140618"/>
              <a:gd name="connsiteY7" fmla="*/ 652782 h 727553"/>
              <a:gd name="connsiteX8" fmla="*/ 463684 w 1140618"/>
              <a:gd name="connsiteY8" fmla="*/ 727553 h 727553"/>
              <a:gd name="connsiteX0" fmla="*/ 463684 w 1140714"/>
              <a:gd name="connsiteY0" fmla="*/ 719277 h 719277"/>
              <a:gd name="connsiteX1" fmla="*/ 609035 w 1140714"/>
              <a:gd name="connsiteY1" fmla="*/ 630600 h 719277"/>
              <a:gd name="connsiteX2" fmla="*/ 999851 w 1140714"/>
              <a:gd name="connsiteY2" fmla="*/ 542206 h 719277"/>
              <a:gd name="connsiteX3" fmla="*/ 1133577 w 1140714"/>
              <a:gd name="connsiteY3" fmla="*/ 251124 h 719277"/>
              <a:gd name="connsiteX4" fmla="*/ 852002 w 1140714"/>
              <a:gd name="connsiteY4" fmla="*/ 8636 h 719277"/>
              <a:gd name="connsiteX5" fmla="*/ 223273 w 1140714"/>
              <a:gd name="connsiteY5" fmla="*/ 73334 h 719277"/>
              <a:gd name="connsiteX6" fmla="*/ 0 w 1140714"/>
              <a:gd name="connsiteY6" fmla="*/ 335540 h 719277"/>
              <a:gd name="connsiteX7" fmla="*/ 396342 w 1140714"/>
              <a:gd name="connsiteY7" fmla="*/ 644506 h 719277"/>
              <a:gd name="connsiteX8" fmla="*/ 463684 w 1140714"/>
              <a:gd name="connsiteY8" fmla="*/ 719277 h 719277"/>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6732"/>
              <a:gd name="connsiteY0" fmla="*/ 721380 h 721380"/>
              <a:gd name="connsiteX1" fmla="*/ 610575 w 1136732"/>
              <a:gd name="connsiteY1" fmla="*/ 643699 h 721380"/>
              <a:gd name="connsiteX2" fmla="*/ 999851 w 1136732"/>
              <a:gd name="connsiteY2" fmla="*/ 544309 h 721380"/>
              <a:gd name="connsiteX3" fmla="*/ 1133577 w 1136732"/>
              <a:gd name="connsiteY3" fmla="*/ 253227 h 721380"/>
              <a:gd name="connsiteX4" fmla="*/ 852002 w 1136732"/>
              <a:gd name="connsiteY4" fmla="*/ 10739 h 721380"/>
              <a:gd name="connsiteX5" fmla="*/ 223273 w 1136732"/>
              <a:gd name="connsiteY5" fmla="*/ 64441 h 721380"/>
              <a:gd name="connsiteX6" fmla="*/ 0 w 1136732"/>
              <a:gd name="connsiteY6" fmla="*/ 337643 h 721380"/>
              <a:gd name="connsiteX7" fmla="*/ 396342 w 1136732"/>
              <a:gd name="connsiteY7" fmla="*/ 646609 h 721380"/>
              <a:gd name="connsiteX8" fmla="*/ 463684 w 1136732"/>
              <a:gd name="connsiteY8" fmla="*/ 721380 h 721380"/>
              <a:gd name="connsiteX0" fmla="*/ 463684 w 1121891"/>
              <a:gd name="connsiteY0" fmla="*/ 721255 h 721255"/>
              <a:gd name="connsiteX1" fmla="*/ 610575 w 1121891"/>
              <a:gd name="connsiteY1" fmla="*/ 643574 h 721255"/>
              <a:gd name="connsiteX2" fmla="*/ 999851 w 1121891"/>
              <a:gd name="connsiteY2" fmla="*/ 544184 h 721255"/>
              <a:gd name="connsiteX3" fmla="*/ 1118177 w 1121891"/>
              <a:gd name="connsiteY3" fmla="*/ 251269 h 721255"/>
              <a:gd name="connsiteX4" fmla="*/ 852002 w 1121891"/>
              <a:gd name="connsiteY4" fmla="*/ 10614 h 721255"/>
              <a:gd name="connsiteX5" fmla="*/ 223273 w 1121891"/>
              <a:gd name="connsiteY5" fmla="*/ 64316 h 721255"/>
              <a:gd name="connsiteX6" fmla="*/ 0 w 1121891"/>
              <a:gd name="connsiteY6" fmla="*/ 337518 h 721255"/>
              <a:gd name="connsiteX7" fmla="*/ 396342 w 1121891"/>
              <a:gd name="connsiteY7" fmla="*/ 646484 h 721255"/>
              <a:gd name="connsiteX8" fmla="*/ 463684 w 1121891"/>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354"/>
              <a:gd name="connsiteY0" fmla="*/ 721255 h 721255"/>
              <a:gd name="connsiteX1" fmla="*/ 610575 w 1123354"/>
              <a:gd name="connsiteY1" fmla="*/ 643574 h 721255"/>
              <a:gd name="connsiteX2" fmla="*/ 999851 w 1123354"/>
              <a:gd name="connsiteY2" fmla="*/ 549682 h 721255"/>
              <a:gd name="connsiteX3" fmla="*/ 1118177 w 1123354"/>
              <a:gd name="connsiteY3" fmla="*/ 251269 h 721255"/>
              <a:gd name="connsiteX4" fmla="*/ 852002 w 1123354"/>
              <a:gd name="connsiteY4" fmla="*/ 10614 h 721255"/>
              <a:gd name="connsiteX5" fmla="*/ 223273 w 1123354"/>
              <a:gd name="connsiteY5" fmla="*/ 64316 h 721255"/>
              <a:gd name="connsiteX6" fmla="*/ 0 w 1123354"/>
              <a:gd name="connsiteY6" fmla="*/ 337518 h 721255"/>
              <a:gd name="connsiteX7" fmla="*/ 396342 w 1123354"/>
              <a:gd name="connsiteY7" fmla="*/ 646484 h 721255"/>
              <a:gd name="connsiteX8" fmla="*/ 463684 w 1123354"/>
              <a:gd name="connsiteY8" fmla="*/ 721255 h 721255"/>
              <a:gd name="connsiteX0" fmla="*/ 411324 w 1070994"/>
              <a:gd name="connsiteY0" fmla="*/ 721255 h 721255"/>
              <a:gd name="connsiteX1" fmla="*/ 558215 w 1070994"/>
              <a:gd name="connsiteY1" fmla="*/ 643574 h 721255"/>
              <a:gd name="connsiteX2" fmla="*/ 947491 w 1070994"/>
              <a:gd name="connsiteY2" fmla="*/ 549682 h 721255"/>
              <a:gd name="connsiteX3" fmla="*/ 1065817 w 1070994"/>
              <a:gd name="connsiteY3" fmla="*/ 251269 h 721255"/>
              <a:gd name="connsiteX4" fmla="*/ 799642 w 1070994"/>
              <a:gd name="connsiteY4" fmla="*/ 10614 h 721255"/>
              <a:gd name="connsiteX5" fmla="*/ 170913 w 1070994"/>
              <a:gd name="connsiteY5" fmla="*/ 64316 h 721255"/>
              <a:gd name="connsiteX6" fmla="*/ 0 w 1070994"/>
              <a:gd name="connsiteY6" fmla="*/ 339351 h 721255"/>
              <a:gd name="connsiteX7" fmla="*/ 343982 w 1070994"/>
              <a:gd name="connsiteY7" fmla="*/ 646484 h 721255"/>
              <a:gd name="connsiteX8" fmla="*/ 411324 w 107099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3864 h 723864"/>
              <a:gd name="connsiteX1" fmla="*/ 538195 w 1050974"/>
              <a:gd name="connsiteY1" fmla="*/ 646183 h 723864"/>
              <a:gd name="connsiteX2" fmla="*/ 927471 w 1050974"/>
              <a:gd name="connsiteY2" fmla="*/ 552291 h 723864"/>
              <a:gd name="connsiteX3" fmla="*/ 1045797 w 1050974"/>
              <a:gd name="connsiteY3" fmla="*/ 253878 h 723864"/>
              <a:gd name="connsiteX4" fmla="*/ 779622 w 1050974"/>
              <a:gd name="connsiteY4" fmla="*/ 13223 h 723864"/>
              <a:gd name="connsiteX5" fmla="*/ 201713 w 1050974"/>
              <a:gd name="connsiteY5" fmla="*/ 55929 h 723864"/>
              <a:gd name="connsiteX6" fmla="*/ 0 w 1050974"/>
              <a:gd name="connsiteY6" fmla="*/ 341960 h 723864"/>
              <a:gd name="connsiteX7" fmla="*/ 323962 w 1050974"/>
              <a:gd name="connsiteY7" fmla="*/ 649093 h 723864"/>
              <a:gd name="connsiteX8" fmla="*/ 391304 w 1050974"/>
              <a:gd name="connsiteY8" fmla="*/ 723864 h 723864"/>
              <a:gd name="connsiteX0" fmla="*/ 391304 w 1050974"/>
              <a:gd name="connsiteY0" fmla="*/ 722931 h 722931"/>
              <a:gd name="connsiteX1" fmla="*/ 538195 w 1050974"/>
              <a:gd name="connsiteY1" fmla="*/ 645250 h 722931"/>
              <a:gd name="connsiteX2" fmla="*/ 927471 w 1050974"/>
              <a:gd name="connsiteY2" fmla="*/ 551358 h 722931"/>
              <a:gd name="connsiteX3" fmla="*/ 1045797 w 1050974"/>
              <a:gd name="connsiteY3" fmla="*/ 252945 h 722931"/>
              <a:gd name="connsiteX4" fmla="*/ 779622 w 1050974"/>
              <a:gd name="connsiteY4" fmla="*/ 12290 h 722931"/>
              <a:gd name="connsiteX5" fmla="*/ 215573 w 1050974"/>
              <a:gd name="connsiteY5" fmla="*/ 58661 h 722931"/>
              <a:gd name="connsiteX6" fmla="*/ 0 w 1050974"/>
              <a:gd name="connsiteY6" fmla="*/ 341027 h 722931"/>
              <a:gd name="connsiteX7" fmla="*/ 323962 w 1050974"/>
              <a:gd name="connsiteY7" fmla="*/ 648160 h 722931"/>
              <a:gd name="connsiteX8" fmla="*/ 391304 w 1050974"/>
              <a:gd name="connsiteY8" fmla="*/ 722931 h 722931"/>
              <a:gd name="connsiteX0" fmla="*/ 382064 w 1041734"/>
              <a:gd name="connsiteY0" fmla="*/ 722931 h 722931"/>
              <a:gd name="connsiteX1" fmla="*/ 528955 w 1041734"/>
              <a:gd name="connsiteY1" fmla="*/ 645250 h 722931"/>
              <a:gd name="connsiteX2" fmla="*/ 918231 w 1041734"/>
              <a:gd name="connsiteY2" fmla="*/ 551358 h 722931"/>
              <a:gd name="connsiteX3" fmla="*/ 1036557 w 1041734"/>
              <a:gd name="connsiteY3" fmla="*/ 252945 h 722931"/>
              <a:gd name="connsiteX4" fmla="*/ 770382 w 1041734"/>
              <a:gd name="connsiteY4" fmla="*/ 12290 h 722931"/>
              <a:gd name="connsiteX5" fmla="*/ 206333 w 1041734"/>
              <a:gd name="connsiteY5" fmla="*/ 58661 h 722931"/>
              <a:gd name="connsiteX6" fmla="*/ 0 w 1041734"/>
              <a:gd name="connsiteY6" fmla="*/ 342860 h 722931"/>
              <a:gd name="connsiteX7" fmla="*/ 314722 w 1041734"/>
              <a:gd name="connsiteY7" fmla="*/ 648160 h 722931"/>
              <a:gd name="connsiteX8" fmla="*/ 382064 w 1041734"/>
              <a:gd name="connsiteY8" fmla="*/ 722931 h 722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1734" h="722931">
                <a:moveTo>
                  <a:pt x="382064" y="722931"/>
                </a:moveTo>
                <a:cubicBezTo>
                  <a:pt x="406019" y="660055"/>
                  <a:pt x="439594" y="666515"/>
                  <a:pt x="528955" y="645250"/>
                </a:cubicBezTo>
                <a:cubicBezTo>
                  <a:pt x="618316" y="623985"/>
                  <a:pt x="833631" y="616742"/>
                  <a:pt x="918231" y="551358"/>
                </a:cubicBezTo>
                <a:cubicBezTo>
                  <a:pt x="1002831" y="485974"/>
                  <a:pt x="1059658" y="370279"/>
                  <a:pt x="1036557" y="252945"/>
                </a:cubicBezTo>
                <a:cubicBezTo>
                  <a:pt x="1013456" y="135611"/>
                  <a:pt x="908753" y="44671"/>
                  <a:pt x="770382" y="12290"/>
                </a:cubicBezTo>
                <a:cubicBezTo>
                  <a:pt x="632011" y="-20091"/>
                  <a:pt x="338916" y="17165"/>
                  <a:pt x="206333" y="58661"/>
                </a:cubicBezTo>
                <a:cubicBezTo>
                  <a:pt x="73750" y="100157"/>
                  <a:pt x="1822" y="199023"/>
                  <a:pt x="0" y="342860"/>
                </a:cubicBezTo>
                <a:cubicBezTo>
                  <a:pt x="27105" y="498943"/>
                  <a:pt x="87932" y="573770"/>
                  <a:pt x="314722" y="648160"/>
                </a:cubicBezTo>
                <a:cubicBezTo>
                  <a:pt x="367872" y="666162"/>
                  <a:pt x="382064" y="722931"/>
                  <a:pt x="382064" y="722931"/>
                </a:cubicBezTo>
                <a:close/>
              </a:path>
            </a:pathLst>
          </a:custGeom>
          <a:solidFill>
            <a:schemeClr val="bg1"/>
          </a:solidFill>
          <a:ln w="19050"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89ECC812-F2A9-46D4-9B78-6659C68ED4EE}"/>
              </a:ext>
            </a:extLst>
          </p:cNvPr>
          <p:cNvSpPr>
            <a:spLocks noGrp="1"/>
          </p:cNvSpPr>
          <p:nvPr>
            <p:ph type="title"/>
          </p:nvPr>
        </p:nvSpPr>
        <p:spPr>
          <a:xfrm>
            <a:off x="3412671" y="1932214"/>
            <a:ext cx="6966858" cy="3091544"/>
          </a:xfrm>
        </p:spPr>
        <p:txBody>
          <a:bodyPr/>
          <a:lstStyle>
            <a:lvl1pPr algn="ctr">
              <a:defRPr/>
            </a:lvl1pPr>
          </a:lstStyle>
          <a:p>
            <a:r>
              <a:rPr lang="en-US"/>
              <a:t>Click to edit Master title style</a:t>
            </a:r>
            <a:endParaRPr lang="en-US" dirty="0"/>
          </a:p>
        </p:txBody>
      </p:sp>
      <p:sp>
        <p:nvSpPr>
          <p:cNvPr id="7" name="Freeform: Shape 6">
            <a:extLst>
              <a:ext uri="{FF2B5EF4-FFF2-40B4-BE49-F238E27FC236}">
                <a16:creationId xmlns:a16="http://schemas.microsoft.com/office/drawing/2014/main" id="{B7A37F60-69E7-41AC-BC9A-9DBC3B577269}"/>
              </a:ext>
              <a:ext uri="{C183D7F6-B498-43B3-948B-1728B52AA6E4}">
                <adec:decorative xmlns:adec="http://schemas.microsoft.com/office/drawing/2017/decorative" val="1"/>
              </a:ext>
            </a:extLst>
          </p:cNvPr>
          <p:cNvSpPr/>
          <p:nvPr/>
        </p:nvSpPr>
        <p:spPr>
          <a:xfrm rot="492880">
            <a:off x="2455668" y="1103025"/>
            <a:ext cx="8982171" cy="5009917"/>
          </a:xfrm>
          <a:custGeom>
            <a:avLst/>
            <a:gdLst>
              <a:gd name="connsiteX0" fmla="*/ 284628 w 960507"/>
              <a:gd name="connsiteY0" fmla="*/ 725426 h 725435"/>
              <a:gd name="connsiteX1" fmla="*/ 429979 w 960507"/>
              <a:gd name="connsiteY1" fmla="*/ 636749 h 725435"/>
              <a:gd name="connsiteX2" fmla="*/ 805646 w 960507"/>
              <a:gd name="connsiteY2" fmla="*/ 523401 h 725435"/>
              <a:gd name="connsiteX3" fmla="*/ 954521 w 960507"/>
              <a:gd name="connsiteY3" fmla="*/ 257273 h 725435"/>
              <a:gd name="connsiteX4" fmla="*/ 674486 w 960507"/>
              <a:gd name="connsiteY4" fmla="*/ 5622 h 725435"/>
              <a:gd name="connsiteX5" fmla="*/ 15261 w 960507"/>
              <a:gd name="connsiteY5" fmla="*/ 246605 h 725435"/>
              <a:gd name="connsiteX6" fmla="*/ 217286 w 960507"/>
              <a:gd name="connsiteY6" fmla="*/ 650655 h 725435"/>
              <a:gd name="connsiteX7" fmla="*/ 284628 w 960507"/>
              <a:gd name="connsiteY7" fmla="*/ 725426 h 725435"/>
              <a:gd name="connsiteX0" fmla="*/ 284667 w 961601"/>
              <a:gd name="connsiteY0" fmla="*/ 725435 h 725435"/>
              <a:gd name="connsiteX1" fmla="*/ 430018 w 961601"/>
              <a:gd name="connsiteY1" fmla="*/ 636758 h 725435"/>
              <a:gd name="connsiteX2" fmla="*/ 820834 w 961601"/>
              <a:gd name="connsiteY2" fmla="*/ 548364 h 725435"/>
              <a:gd name="connsiteX3" fmla="*/ 954560 w 961601"/>
              <a:gd name="connsiteY3" fmla="*/ 257282 h 725435"/>
              <a:gd name="connsiteX4" fmla="*/ 674525 w 961601"/>
              <a:gd name="connsiteY4" fmla="*/ 5631 h 725435"/>
              <a:gd name="connsiteX5" fmla="*/ 15300 w 961601"/>
              <a:gd name="connsiteY5" fmla="*/ 246614 h 725435"/>
              <a:gd name="connsiteX6" fmla="*/ 217325 w 961601"/>
              <a:gd name="connsiteY6" fmla="*/ 650664 h 725435"/>
              <a:gd name="connsiteX7" fmla="*/ 284667 w 961601"/>
              <a:gd name="connsiteY7" fmla="*/ 725435 h 725435"/>
              <a:gd name="connsiteX0" fmla="*/ 284667 w 961601"/>
              <a:gd name="connsiteY0" fmla="*/ 725962 h 725962"/>
              <a:gd name="connsiteX1" fmla="*/ 430018 w 961601"/>
              <a:gd name="connsiteY1" fmla="*/ 637285 h 725962"/>
              <a:gd name="connsiteX2" fmla="*/ 820834 w 961601"/>
              <a:gd name="connsiteY2" fmla="*/ 548891 h 725962"/>
              <a:gd name="connsiteX3" fmla="*/ 954560 w 961601"/>
              <a:gd name="connsiteY3" fmla="*/ 257809 h 725962"/>
              <a:gd name="connsiteX4" fmla="*/ 674525 w 961601"/>
              <a:gd name="connsiteY4" fmla="*/ 6158 h 725962"/>
              <a:gd name="connsiteX5" fmla="*/ 15300 w 961601"/>
              <a:gd name="connsiteY5" fmla="*/ 247141 h 725962"/>
              <a:gd name="connsiteX6" fmla="*/ 217325 w 961601"/>
              <a:gd name="connsiteY6" fmla="*/ 651191 h 725962"/>
              <a:gd name="connsiteX7" fmla="*/ 284667 w 961601"/>
              <a:gd name="connsiteY7" fmla="*/ 725962 h 725962"/>
              <a:gd name="connsiteX0" fmla="*/ 410902 w 1087836"/>
              <a:gd name="connsiteY0" fmla="*/ 719810 h 719810"/>
              <a:gd name="connsiteX1" fmla="*/ 556253 w 1087836"/>
              <a:gd name="connsiteY1" fmla="*/ 631133 h 719810"/>
              <a:gd name="connsiteX2" fmla="*/ 947069 w 1087836"/>
              <a:gd name="connsiteY2" fmla="*/ 542739 h 719810"/>
              <a:gd name="connsiteX3" fmla="*/ 1080795 w 1087836"/>
              <a:gd name="connsiteY3" fmla="*/ 251657 h 719810"/>
              <a:gd name="connsiteX4" fmla="*/ 800760 w 1087836"/>
              <a:gd name="connsiteY4" fmla="*/ 6 h 719810"/>
              <a:gd name="connsiteX5" fmla="*/ 5261 w 1087836"/>
              <a:gd name="connsiteY5" fmla="*/ 248982 h 719810"/>
              <a:gd name="connsiteX6" fmla="*/ 343560 w 1087836"/>
              <a:gd name="connsiteY6" fmla="*/ 645039 h 719810"/>
              <a:gd name="connsiteX7" fmla="*/ 410902 w 1087836"/>
              <a:gd name="connsiteY7" fmla="*/ 719810 h 719810"/>
              <a:gd name="connsiteX0" fmla="*/ 412791 w 1089725"/>
              <a:gd name="connsiteY0" fmla="*/ 726835 h 726835"/>
              <a:gd name="connsiteX1" fmla="*/ 558142 w 1089725"/>
              <a:gd name="connsiteY1" fmla="*/ 638158 h 726835"/>
              <a:gd name="connsiteX2" fmla="*/ 948958 w 1089725"/>
              <a:gd name="connsiteY2" fmla="*/ 549764 h 726835"/>
              <a:gd name="connsiteX3" fmla="*/ 1082684 w 1089725"/>
              <a:gd name="connsiteY3" fmla="*/ 258682 h 726835"/>
              <a:gd name="connsiteX4" fmla="*/ 802649 w 1089725"/>
              <a:gd name="connsiteY4" fmla="*/ 7031 h 726835"/>
              <a:gd name="connsiteX5" fmla="*/ 171027 w 1089725"/>
              <a:gd name="connsiteY5" fmla="*/ 85967 h 726835"/>
              <a:gd name="connsiteX6" fmla="*/ 7150 w 1089725"/>
              <a:gd name="connsiteY6" fmla="*/ 256007 h 726835"/>
              <a:gd name="connsiteX7" fmla="*/ 345449 w 1089725"/>
              <a:gd name="connsiteY7" fmla="*/ 652064 h 726835"/>
              <a:gd name="connsiteX8" fmla="*/ 412791 w 1089725"/>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7340 w 1084274"/>
              <a:gd name="connsiteY0" fmla="*/ 726835 h 726835"/>
              <a:gd name="connsiteX1" fmla="*/ 552691 w 1084274"/>
              <a:gd name="connsiteY1" fmla="*/ 638158 h 726835"/>
              <a:gd name="connsiteX2" fmla="*/ 943507 w 1084274"/>
              <a:gd name="connsiteY2" fmla="*/ 549764 h 726835"/>
              <a:gd name="connsiteX3" fmla="*/ 1077233 w 1084274"/>
              <a:gd name="connsiteY3" fmla="*/ 258682 h 726835"/>
              <a:gd name="connsiteX4" fmla="*/ 797198 w 1084274"/>
              <a:gd name="connsiteY4" fmla="*/ 7031 h 726835"/>
              <a:gd name="connsiteX5" fmla="*/ 165576 w 1084274"/>
              <a:gd name="connsiteY5" fmla="*/ 85967 h 726835"/>
              <a:gd name="connsiteX6" fmla="*/ 5798 w 1084274"/>
              <a:gd name="connsiteY6" fmla="*/ 285590 h 726835"/>
              <a:gd name="connsiteX7" fmla="*/ 339998 w 1084274"/>
              <a:gd name="connsiteY7" fmla="*/ 652064 h 726835"/>
              <a:gd name="connsiteX8" fmla="*/ 407340 w 1084274"/>
              <a:gd name="connsiteY8" fmla="*/ 726835 h 726835"/>
              <a:gd name="connsiteX0" fmla="*/ 405193 w 1082127"/>
              <a:gd name="connsiteY0" fmla="*/ 726835 h 726835"/>
              <a:gd name="connsiteX1" fmla="*/ 550544 w 1082127"/>
              <a:gd name="connsiteY1" fmla="*/ 638158 h 726835"/>
              <a:gd name="connsiteX2" fmla="*/ 941360 w 1082127"/>
              <a:gd name="connsiteY2" fmla="*/ 549764 h 726835"/>
              <a:gd name="connsiteX3" fmla="*/ 1075086 w 1082127"/>
              <a:gd name="connsiteY3" fmla="*/ 258682 h 726835"/>
              <a:gd name="connsiteX4" fmla="*/ 795051 w 1082127"/>
              <a:gd name="connsiteY4" fmla="*/ 7031 h 726835"/>
              <a:gd name="connsiteX5" fmla="*/ 163429 w 1082127"/>
              <a:gd name="connsiteY5" fmla="*/ 85967 h 726835"/>
              <a:gd name="connsiteX6" fmla="*/ 5959 w 1082127"/>
              <a:gd name="connsiteY6" fmla="*/ 336874 h 726835"/>
              <a:gd name="connsiteX7" fmla="*/ 337851 w 1082127"/>
              <a:gd name="connsiteY7" fmla="*/ 652064 h 726835"/>
              <a:gd name="connsiteX8" fmla="*/ 405193 w 1082127"/>
              <a:gd name="connsiteY8" fmla="*/ 726835 h 726835"/>
              <a:gd name="connsiteX0" fmla="*/ 405097 w 1082031"/>
              <a:gd name="connsiteY0" fmla="*/ 727553 h 727553"/>
              <a:gd name="connsiteX1" fmla="*/ 550448 w 1082031"/>
              <a:gd name="connsiteY1" fmla="*/ 638876 h 727553"/>
              <a:gd name="connsiteX2" fmla="*/ 941264 w 1082031"/>
              <a:gd name="connsiteY2" fmla="*/ 550482 h 727553"/>
              <a:gd name="connsiteX3" fmla="*/ 1074990 w 1082031"/>
              <a:gd name="connsiteY3" fmla="*/ 259400 h 727553"/>
              <a:gd name="connsiteX4" fmla="*/ 794955 w 1082031"/>
              <a:gd name="connsiteY4" fmla="*/ 7749 h 727553"/>
              <a:gd name="connsiteX5" fmla="*/ 164686 w 1082031"/>
              <a:gd name="connsiteY5" fmla="*/ 81610 h 727553"/>
              <a:gd name="connsiteX6" fmla="*/ 5863 w 1082031"/>
              <a:gd name="connsiteY6" fmla="*/ 337592 h 727553"/>
              <a:gd name="connsiteX7" fmla="*/ 337755 w 1082031"/>
              <a:gd name="connsiteY7" fmla="*/ 652782 h 727553"/>
              <a:gd name="connsiteX8" fmla="*/ 405097 w 1082031"/>
              <a:gd name="connsiteY8" fmla="*/ 727553 h 727553"/>
              <a:gd name="connsiteX0" fmla="*/ 427815 w 1104749"/>
              <a:gd name="connsiteY0" fmla="*/ 727553 h 727553"/>
              <a:gd name="connsiteX1" fmla="*/ 573166 w 1104749"/>
              <a:gd name="connsiteY1" fmla="*/ 638876 h 727553"/>
              <a:gd name="connsiteX2" fmla="*/ 963982 w 1104749"/>
              <a:gd name="connsiteY2" fmla="*/ 550482 h 727553"/>
              <a:gd name="connsiteX3" fmla="*/ 1097708 w 1104749"/>
              <a:gd name="connsiteY3" fmla="*/ 259400 h 727553"/>
              <a:gd name="connsiteX4" fmla="*/ 817673 w 1104749"/>
              <a:gd name="connsiteY4" fmla="*/ 7749 h 727553"/>
              <a:gd name="connsiteX5" fmla="*/ 187404 w 1104749"/>
              <a:gd name="connsiteY5" fmla="*/ 81610 h 727553"/>
              <a:gd name="connsiteX6" fmla="*/ 4537 w 1104749"/>
              <a:gd name="connsiteY6" fmla="*/ 344274 h 727553"/>
              <a:gd name="connsiteX7" fmla="*/ 360473 w 1104749"/>
              <a:gd name="connsiteY7" fmla="*/ 652782 h 727553"/>
              <a:gd name="connsiteX8" fmla="*/ 427815 w 1104749"/>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37503 w 1114437"/>
              <a:gd name="connsiteY0" fmla="*/ 727553 h 727553"/>
              <a:gd name="connsiteX1" fmla="*/ 582854 w 1114437"/>
              <a:gd name="connsiteY1" fmla="*/ 638876 h 727553"/>
              <a:gd name="connsiteX2" fmla="*/ 973670 w 1114437"/>
              <a:gd name="connsiteY2" fmla="*/ 550482 h 727553"/>
              <a:gd name="connsiteX3" fmla="*/ 1107396 w 1114437"/>
              <a:gd name="connsiteY3" fmla="*/ 259400 h 727553"/>
              <a:gd name="connsiteX4" fmla="*/ 827361 w 1114437"/>
              <a:gd name="connsiteY4" fmla="*/ 7749 h 727553"/>
              <a:gd name="connsiteX5" fmla="*/ 197092 w 1114437"/>
              <a:gd name="connsiteY5" fmla="*/ 81610 h 727553"/>
              <a:gd name="connsiteX6" fmla="*/ 0 w 1114437"/>
              <a:gd name="connsiteY6" fmla="*/ 341962 h 727553"/>
              <a:gd name="connsiteX7" fmla="*/ 370161 w 1114437"/>
              <a:gd name="connsiteY7" fmla="*/ 652782 h 727553"/>
              <a:gd name="connsiteX8" fmla="*/ 437503 w 1114437"/>
              <a:gd name="connsiteY8" fmla="*/ 727553 h 727553"/>
              <a:gd name="connsiteX0" fmla="*/ 463684 w 1140618"/>
              <a:gd name="connsiteY0" fmla="*/ 727553 h 727553"/>
              <a:gd name="connsiteX1" fmla="*/ 609035 w 1140618"/>
              <a:gd name="connsiteY1" fmla="*/ 638876 h 727553"/>
              <a:gd name="connsiteX2" fmla="*/ 999851 w 1140618"/>
              <a:gd name="connsiteY2" fmla="*/ 550482 h 727553"/>
              <a:gd name="connsiteX3" fmla="*/ 1133577 w 1140618"/>
              <a:gd name="connsiteY3" fmla="*/ 259400 h 727553"/>
              <a:gd name="connsiteX4" fmla="*/ 853542 w 1140618"/>
              <a:gd name="connsiteY4" fmla="*/ 7749 h 727553"/>
              <a:gd name="connsiteX5" fmla="*/ 223273 w 1140618"/>
              <a:gd name="connsiteY5" fmla="*/ 81610 h 727553"/>
              <a:gd name="connsiteX6" fmla="*/ 0 w 1140618"/>
              <a:gd name="connsiteY6" fmla="*/ 343816 h 727553"/>
              <a:gd name="connsiteX7" fmla="*/ 396342 w 1140618"/>
              <a:gd name="connsiteY7" fmla="*/ 652782 h 727553"/>
              <a:gd name="connsiteX8" fmla="*/ 463684 w 1140618"/>
              <a:gd name="connsiteY8" fmla="*/ 727553 h 727553"/>
              <a:gd name="connsiteX0" fmla="*/ 463684 w 1140714"/>
              <a:gd name="connsiteY0" fmla="*/ 719277 h 719277"/>
              <a:gd name="connsiteX1" fmla="*/ 609035 w 1140714"/>
              <a:gd name="connsiteY1" fmla="*/ 630600 h 719277"/>
              <a:gd name="connsiteX2" fmla="*/ 999851 w 1140714"/>
              <a:gd name="connsiteY2" fmla="*/ 542206 h 719277"/>
              <a:gd name="connsiteX3" fmla="*/ 1133577 w 1140714"/>
              <a:gd name="connsiteY3" fmla="*/ 251124 h 719277"/>
              <a:gd name="connsiteX4" fmla="*/ 852002 w 1140714"/>
              <a:gd name="connsiteY4" fmla="*/ 8636 h 719277"/>
              <a:gd name="connsiteX5" fmla="*/ 223273 w 1140714"/>
              <a:gd name="connsiteY5" fmla="*/ 73334 h 719277"/>
              <a:gd name="connsiteX6" fmla="*/ 0 w 1140714"/>
              <a:gd name="connsiteY6" fmla="*/ 335540 h 719277"/>
              <a:gd name="connsiteX7" fmla="*/ 396342 w 1140714"/>
              <a:gd name="connsiteY7" fmla="*/ 644506 h 719277"/>
              <a:gd name="connsiteX8" fmla="*/ 463684 w 1140714"/>
              <a:gd name="connsiteY8" fmla="*/ 719277 h 719277"/>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6732"/>
              <a:gd name="connsiteY0" fmla="*/ 721380 h 721380"/>
              <a:gd name="connsiteX1" fmla="*/ 610575 w 1136732"/>
              <a:gd name="connsiteY1" fmla="*/ 643699 h 721380"/>
              <a:gd name="connsiteX2" fmla="*/ 999851 w 1136732"/>
              <a:gd name="connsiteY2" fmla="*/ 544309 h 721380"/>
              <a:gd name="connsiteX3" fmla="*/ 1133577 w 1136732"/>
              <a:gd name="connsiteY3" fmla="*/ 253227 h 721380"/>
              <a:gd name="connsiteX4" fmla="*/ 852002 w 1136732"/>
              <a:gd name="connsiteY4" fmla="*/ 10739 h 721380"/>
              <a:gd name="connsiteX5" fmla="*/ 223273 w 1136732"/>
              <a:gd name="connsiteY5" fmla="*/ 64441 h 721380"/>
              <a:gd name="connsiteX6" fmla="*/ 0 w 1136732"/>
              <a:gd name="connsiteY6" fmla="*/ 337643 h 721380"/>
              <a:gd name="connsiteX7" fmla="*/ 396342 w 1136732"/>
              <a:gd name="connsiteY7" fmla="*/ 646609 h 721380"/>
              <a:gd name="connsiteX8" fmla="*/ 463684 w 1136732"/>
              <a:gd name="connsiteY8" fmla="*/ 721380 h 721380"/>
              <a:gd name="connsiteX0" fmla="*/ 463684 w 1121891"/>
              <a:gd name="connsiteY0" fmla="*/ 721255 h 721255"/>
              <a:gd name="connsiteX1" fmla="*/ 610575 w 1121891"/>
              <a:gd name="connsiteY1" fmla="*/ 643574 h 721255"/>
              <a:gd name="connsiteX2" fmla="*/ 999851 w 1121891"/>
              <a:gd name="connsiteY2" fmla="*/ 544184 h 721255"/>
              <a:gd name="connsiteX3" fmla="*/ 1118177 w 1121891"/>
              <a:gd name="connsiteY3" fmla="*/ 251269 h 721255"/>
              <a:gd name="connsiteX4" fmla="*/ 852002 w 1121891"/>
              <a:gd name="connsiteY4" fmla="*/ 10614 h 721255"/>
              <a:gd name="connsiteX5" fmla="*/ 223273 w 1121891"/>
              <a:gd name="connsiteY5" fmla="*/ 64316 h 721255"/>
              <a:gd name="connsiteX6" fmla="*/ 0 w 1121891"/>
              <a:gd name="connsiteY6" fmla="*/ 337518 h 721255"/>
              <a:gd name="connsiteX7" fmla="*/ 396342 w 1121891"/>
              <a:gd name="connsiteY7" fmla="*/ 646484 h 721255"/>
              <a:gd name="connsiteX8" fmla="*/ 463684 w 1121891"/>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354"/>
              <a:gd name="connsiteY0" fmla="*/ 721255 h 721255"/>
              <a:gd name="connsiteX1" fmla="*/ 610575 w 1123354"/>
              <a:gd name="connsiteY1" fmla="*/ 643574 h 721255"/>
              <a:gd name="connsiteX2" fmla="*/ 999851 w 1123354"/>
              <a:gd name="connsiteY2" fmla="*/ 549682 h 721255"/>
              <a:gd name="connsiteX3" fmla="*/ 1118177 w 1123354"/>
              <a:gd name="connsiteY3" fmla="*/ 251269 h 721255"/>
              <a:gd name="connsiteX4" fmla="*/ 852002 w 1123354"/>
              <a:gd name="connsiteY4" fmla="*/ 10614 h 721255"/>
              <a:gd name="connsiteX5" fmla="*/ 223273 w 1123354"/>
              <a:gd name="connsiteY5" fmla="*/ 64316 h 721255"/>
              <a:gd name="connsiteX6" fmla="*/ 0 w 1123354"/>
              <a:gd name="connsiteY6" fmla="*/ 337518 h 721255"/>
              <a:gd name="connsiteX7" fmla="*/ 396342 w 1123354"/>
              <a:gd name="connsiteY7" fmla="*/ 646484 h 721255"/>
              <a:gd name="connsiteX8" fmla="*/ 463684 w 1123354"/>
              <a:gd name="connsiteY8" fmla="*/ 721255 h 721255"/>
              <a:gd name="connsiteX0" fmla="*/ 411324 w 1070994"/>
              <a:gd name="connsiteY0" fmla="*/ 721255 h 721255"/>
              <a:gd name="connsiteX1" fmla="*/ 558215 w 1070994"/>
              <a:gd name="connsiteY1" fmla="*/ 643574 h 721255"/>
              <a:gd name="connsiteX2" fmla="*/ 947491 w 1070994"/>
              <a:gd name="connsiteY2" fmla="*/ 549682 h 721255"/>
              <a:gd name="connsiteX3" fmla="*/ 1065817 w 1070994"/>
              <a:gd name="connsiteY3" fmla="*/ 251269 h 721255"/>
              <a:gd name="connsiteX4" fmla="*/ 799642 w 1070994"/>
              <a:gd name="connsiteY4" fmla="*/ 10614 h 721255"/>
              <a:gd name="connsiteX5" fmla="*/ 170913 w 1070994"/>
              <a:gd name="connsiteY5" fmla="*/ 64316 h 721255"/>
              <a:gd name="connsiteX6" fmla="*/ 0 w 1070994"/>
              <a:gd name="connsiteY6" fmla="*/ 339351 h 721255"/>
              <a:gd name="connsiteX7" fmla="*/ 343982 w 1070994"/>
              <a:gd name="connsiteY7" fmla="*/ 646484 h 721255"/>
              <a:gd name="connsiteX8" fmla="*/ 411324 w 107099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3864 h 723864"/>
              <a:gd name="connsiteX1" fmla="*/ 538195 w 1050974"/>
              <a:gd name="connsiteY1" fmla="*/ 646183 h 723864"/>
              <a:gd name="connsiteX2" fmla="*/ 927471 w 1050974"/>
              <a:gd name="connsiteY2" fmla="*/ 552291 h 723864"/>
              <a:gd name="connsiteX3" fmla="*/ 1045797 w 1050974"/>
              <a:gd name="connsiteY3" fmla="*/ 253878 h 723864"/>
              <a:gd name="connsiteX4" fmla="*/ 779622 w 1050974"/>
              <a:gd name="connsiteY4" fmla="*/ 13223 h 723864"/>
              <a:gd name="connsiteX5" fmla="*/ 201713 w 1050974"/>
              <a:gd name="connsiteY5" fmla="*/ 55929 h 723864"/>
              <a:gd name="connsiteX6" fmla="*/ 0 w 1050974"/>
              <a:gd name="connsiteY6" fmla="*/ 341960 h 723864"/>
              <a:gd name="connsiteX7" fmla="*/ 323962 w 1050974"/>
              <a:gd name="connsiteY7" fmla="*/ 649093 h 723864"/>
              <a:gd name="connsiteX8" fmla="*/ 391304 w 1050974"/>
              <a:gd name="connsiteY8" fmla="*/ 723864 h 723864"/>
              <a:gd name="connsiteX0" fmla="*/ 391304 w 1050974"/>
              <a:gd name="connsiteY0" fmla="*/ 722931 h 722931"/>
              <a:gd name="connsiteX1" fmla="*/ 538195 w 1050974"/>
              <a:gd name="connsiteY1" fmla="*/ 645250 h 722931"/>
              <a:gd name="connsiteX2" fmla="*/ 927471 w 1050974"/>
              <a:gd name="connsiteY2" fmla="*/ 551358 h 722931"/>
              <a:gd name="connsiteX3" fmla="*/ 1045797 w 1050974"/>
              <a:gd name="connsiteY3" fmla="*/ 252945 h 722931"/>
              <a:gd name="connsiteX4" fmla="*/ 779622 w 1050974"/>
              <a:gd name="connsiteY4" fmla="*/ 12290 h 722931"/>
              <a:gd name="connsiteX5" fmla="*/ 215573 w 1050974"/>
              <a:gd name="connsiteY5" fmla="*/ 58661 h 722931"/>
              <a:gd name="connsiteX6" fmla="*/ 0 w 1050974"/>
              <a:gd name="connsiteY6" fmla="*/ 341027 h 722931"/>
              <a:gd name="connsiteX7" fmla="*/ 323962 w 1050974"/>
              <a:gd name="connsiteY7" fmla="*/ 648160 h 722931"/>
              <a:gd name="connsiteX8" fmla="*/ 391304 w 1050974"/>
              <a:gd name="connsiteY8" fmla="*/ 722931 h 722931"/>
              <a:gd name="connsiteX0" fmla="*/ 382064 w 1041734"/>
              <a:gd name="connsiteY0" fmla="*/ 722931 h 722931"/>
              <a:gd name="connsiteX1" fmla="*/ 528955 w 1041734"/>
              <a:gd name="connsiteY1" fmla="*/ 645250 h 722931"/>
              <a:gd name="connsiteX2" fmla="*/ 918231 w 1041734"/>
              <a:gd name="connsiteY2" fmla="*/ 551358 h 722931"/>
              <a:gd name="connsiteX3" fmla="*/ 1036557 w 1041734"/>
              <a:gd name="connsiteY3" fmla="*/ 252945 h 722931"/>
              <a:gd name="connsiteX4" fmla="*/ 770382 w 1041734"/>
              <a:gd name="connsiteY4" fmla="*/ 12290 h 722931"/>
              <a:gd name="connsiteX5" fmla="*/ 206333 w 1041734"/>
              <a:gd name="connsiteY5" fmla="*/ 58661 h 722931"/>
              <a:gd name="connsiteX6" fmla="*/ 0 w 1041734"/>
              <a:gd name="connsiteY6" fmla="*/ 342860 h 722931"/>
              <a:gd name="connsiteX7" fmla="*/ 314722 w 1041734"/>
              <a:gd name="connsiteY7" fmla="*/ 648160 h 722931"/>
              <a:gd name="connsiteX8" fmla="*/ 382064 w 1041734"/>
              <a:gd name="connsiteY8" fmla="*/ 722931 h 722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1734" h="722931">
                <a:moveTo>
                  <a:pt x="382064" y="722931"/>
                </a:moveTo>
                <a:cubicBezTo>
                  <a:pt x="406019" y="660055"/>
                  <a:pt x="439594" y="666515"/>
                  <a:pt x="528955" y="645250"/>
                </a:cubicBezTo>
                <a:cubicBezTo>
                  <a:pt x="618316" y="623985"/>
                  <a:pt x="833631" y="616742"/>
                  <a:pt x="918231" y="551358"/>
                </a:cubicBezTo>
                <a:cubicBezTo>
                  <a:pt x="1002831" y="485974"/>
                  <a:pt x="1059658" y="370279"/>
                  <a:pt x="1036557" y="252945"/>
                </a:cubicBezTo>
                <a:cubicBezTo>
                  <a:pt x="1013456" y="135611"/>
                  <a:pt x="908753" y="44671"/>
                  <a:pt x="770382" y="12290"/>
                </a:cubicBezTo>
                <a:cubicBezTo>
                  <a:pt x="632011" y="-20091"/>
                  <a:pt x="338916" y="17165"/>
                  <a:pt x="206333" y="58661"/>
                </a:cubicBezTo>
                <a:cubicBezTo>
                  <a:pt x="73750" y="100157"/>
                  <a:pt x="1822" y="199023"/>
                  <a:pt x="0" y="342860"/>
                </a:cubicBezTo>
                <a:cubicBezTo>
                  <a:pt x="27105" y="498943"/>
                  <a:pt x="87932" y="573770"/>
                  <a:pt x="314722" y="648160"/>
                </a:cubicBezTo>
                <a:cubicBezTo>
                  <a:pt x="367872" y="666162"/>
                  <a:pt x="382064" y="722931"/>
                  <a:pt x="382064" y="722931"/>
                </a:cubicBezTo>
                <a:close/>
              </a:path>
            </a:pathLst>
          </a:custGeom>
          <a:noFill/>
          <a:ln w="19050" cap="flat">
            <a:solidFill>
              <a:schemeClr val="tx1"/>
            </a:solidFill>
            <a:prstDash val="solid"/>
            <a:miter/>
          </a:ln>
        </p:spPr>
        <p:txBody>
          <a:bodyPr rtlCol="0" anchor="ctr"/>
          <a:lstStyle/>
          <a:p>
            <a:endParaRPr lang="en-US"/>
          </a:p>
        </p:txBody>
      </p:sp>
    </p:spTree>
    <p:extLst>
      <p:ext uri="{BB962C8B-B14F-4D97-AF65-F5344CB8AC3E}">
        <p14:creationId xmlns:p14="http://schemas.microsoft.com/office/powerpoint/2010/main" val="329893329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06D441F-9FBB-4F90-987A-39793DE0E7A0}"/>
              </a:ext>
            </a:extLst>
          </p:cNvPr>
          <p:cNvSpPr>
            <a:spLocks noGrp="1"/>
          </p:cNvSpPr>
          <p:nvPr>
            <p:ph type="dt" sz="half" idx="10"/>
          </p:nvPr>
        </p:nvSpPr>
        <p:spPr/>
        <p:txBody>
          <a:bodyPr/>
          <a:lstStyle/>
          <a:p>
            <a:fld id="{C1691109-F4F8-4597-962C-A4F4B7960636}" type="datetimeFigureOut">
              <a:rPr lang="en-US" smtClean="0"/>
              <a:t>9/14/2025</a:t>
            </a:fld>
            <a:endParaRPr lang="en-US"/>
          </a:p>
        </p:txBody>
      </p:sp>
      <p:sp>
        <p:nvSpPr>
          <p:cNvPr id="3" name="Footer Placeholder 2">
            <a:extLst>
              <a:ext uri="{FF2B5EF4-FFF2-40B4-BE49-F238E27FC236}">
                <a16:creationId xmlns:a16="http://schemas.microsoft.com/office/drawing/2014/main" id="{53C92B1E-8D5D-45CA-9A8B-53E3B7FEC48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1489E71-49A9-4CE9-AD1D-780A876BC35A}"/>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23845654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4053A-B2EE-4E20-9723-6BB0BBD500FD}"/>
              </a:ext>
            </a:extLst>
          </p:cNvPr>
          <p:cNvSpPr>
            <a:spLocks noGrp="1"/>
          </p:cNvSpPr>
          <p:nvPr>
            <p:ph type="title"/>
          </p:nvPr>
        </p:nvSpPr>
        <p:spPr>
          <a:xfrm>
            <a:off x="839788" y="553272"/>
            <a:ext cx="3932237" cy="1732727"/>
          </a:xfrm>
        </p:spPr>
        <p:txBody>
          <a:bodyPr anchor="b">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7B065AB-0DF3-4C86-AB5F-EB65021FDB99}"/>
              </a:ext>
            </a:extLst>
          </p:cNvPr>
          <p:cNvSpPr>
            <a:spLocks noGrp="1"/>
          </p:cNvSpPr>
          <p:nvPr>
            <p:ph idx="1"/>
          </p:nvPr>
        </p:nvSpPr>
        <p:spPr>
          <a:xfrm>
            <a:off x="5415642" y="987425"/>
            <a:ext cx="5939745"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2D99FAE-8825-466D-9F1E-3B7BAED2C05B}"/>
              </a:ext>
            </a:extLst>
          </p:cNvPr>
          <p:cNvSpPr>
            <a:spLocks noGrp="1"/>
          </p:cNvSpPr>
          <p:nvPr>
            <p:ph type="body" sz="half" idx="2"/>
          </p:nvPr>
        </p:nvSpPr>
        <p:spPr>
          <a:xfrm>
            <a:off x="839788" y="2368550"/>
            <a:ext cx="3932237" cy="3500438"/>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93A6375-677F-4A58-B98D-18F3DEF8E623}"/>
              </a:ext>
            </a:extLst>
          </p:cNvPr>
          <p:cNvSpPr>
            <a:spLocks noGrp="1"/>
          </p:cNvSpPr>
          <p:nvPr>
            <p:ph type="dt" sz="half" idx="10"/>
          </p:nvPr>
        </p:nvSpPr>
        <p:spPr/>
        <p:txBody>
          <a:bodyPr/>
          <a:lstStyle/>
          <a:p>
            <a:fld id="{C1691109-F4F8-4597-962C-A4F4B7960636}" type="datetimeFigureOut">
              <a:rPr lang="en-US" smtClean="0"/>
              <a:t>9/14/2025</a:t>
            </a:fld>
            <a:endParaRPr lang="en-US"/>
          </a:p>
        </p:txBody>
      </p:sp>
      <p:sp>
        <p:nvSpPr>
          <p:cNvPr id="6" name="Footer Placeholder 5">
            <a:extLst>
              <a:ext uri="{FF2B5EF4-FFF2-40B4-BE49-F238E27FC236}">
                <a16:creationId xmlns:a16="http://schemas.microsoft.com/office/drawing/2014/main" id="{E6B40F2C-7AE7-481B-856A-B3E26AE8B91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1E7C48C-9BD9-41CB-915E-A905B8869B70}"/>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14961564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B6DE4-025D-4D93-A5D0-FB45897207DA}"/>
              </a:ext>
            </a:extLst>
          </p:cNvPr>
          <p:cNvSpPr>
            <a:spLocks noGrp="1"/>
          </p:cNvSpPr>
          <p:nvPr>
            <p:ph type="title"/>
          </p:nvPr>
        </p:nvSpPr>
        <p:spPr>
          <a:xfrm>
            <a:off x="839788" y="615915"/>
            <a:ext cx="3932237" cy="1670085"/>
          </a:xfrm>
        </p:spPr>
        <p:txBody>
          <a:bodyPr anchor="b">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993EE21-471F-4B7B-B7AF-192243A1278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146B769-8E40-42E6-8F62-C4347B0CE929}"/>
              </a:ext>
            </a:extLst>
          </p:cNvPr>
          <p:cNvSpPr>
            <a:spLocks noGrp="1"/>
          </p:cNvSpPr>
          <p:nvPr>
            <p:ph type="body" sz="half" idx="2"/>
          </p:nvPr>
        </p:nvSpPr>
        <p:spPr>
          <a:xfrm>
            <a:off x="839788" y="2365744"/>
            <a:ext cx="3932237" cy="35032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7384DC6-1AA3-4779-8EDF-F4A877508EE3}"/>
              </a:ext>
            </a:extLst>
          </p:cNvPr>
          <p:cNvSpPr>
            <a:spLocks noGrp="1"/>
          </p:cNvSpPr>
          <p:nvPr>
            <p:ph type="dt" sz="half" idx="10"/>
          </p:nvPr>
        </p:nvSpPr>
        <p:spPr/>
        <p:txBody>
          <a:bodyPr/>
          <a:lstStyle/>
          <a:p>
            <a:fld id="{C1691109-F4F8-4597-962C-A4F4B7960636}" type="datetimeFigureOut">
              <a:rPr lang="en-US" smtClean="0"/>
              <a:t>9/14/2025</a:t>
            </a:fld>
            <a:endParaRPr lang="en-US"/>
          </a:p>
        </p:txBody>
      </p:sp>
      <p:sp>
        <p:nvSpPr>
          <p:cNvPr id="6" name="Footer Placeholder 5">
            <a:extLst>
              <a:ext uri="{FF2B5EF4-FFF2-40B4-BE49-F238E27FC236}">
                <a16:creationId xmlns:a16="http://schemas.microsoft.com/office/drawing/2014/main" id="{CD47F83E-FAF9-43E1-95CC-6F4EDD76B3C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3D8C7B-B211-4BAF-9C05-09CF993B0DA2}"/>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388682972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6139E3-FB89-4585-A22D-15851E8DE01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F94B498-70D2-4956-A576-83345B38DCF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62A84CB-FF9E-43D6-8805-B4ABB520D60C}"/>
              </a:ext>
            </a:extLst>
          </p:cNvPr>
          <p:cNvSpPr>
            <a:spLocks noGrp="1"/>
          </p:cNvSpPr>
          <p:nvPr>
            <p:ph type="dt" sz="half" idx="10"/>
          </p:nvPr>
        </p:nvSpPr>
        <p:spPr/>
        <p:txBody>
          <a:bodyPr/>
          <a:lstStyle/>
          <a:p>
            <a:fld id="{C1691109-F4F8-4597-962C-A4F4B7960636}" type="datetimeFigureOut">
              <a:rPr lang="en-US" smtClean="0"/>
              <a:t>9/14/2025</a:t>
            </a:fld>
            <a:endParaRPr lang="en-US"/>
          </a:p>
        </p:txBody>
      </p:sp>
      <p:sp>
        <p:nvSpPr>
          <p:cNvPr id="5" name="Footer Placeholder 4">
            <a:extLst>
              <a:ext uri="{FF2B5EF4-FFF2-40B4-BE49-F238E27FC236}">
                <a16:creationId xmlns:a16="http://schemas.microsoft.com/office/drawing/2014/main" id="{BCA7EE14-0A60-428B-BC0E-A50951E0E3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D2A9A22-BBF2-4B23-B17F-B32AC87D290F}"/>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58964376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15CC51B-E0BE-4D50-A04A-571F8BCAE2A7}"/>
              </a:ext>
            </a:extLst>
          </p:cNvPr>
          <p:cNvSpPr>
            <a:spLocks noGrp="1"/>
          </p:cNvSpPr>
          <p:nvPr>
            <p:ph type="title" orient="vert"/>
          </p:nvPr>
        </p:nvSpPr>
        <p:spPr>
          <a:xfrm>
            <a:off x="9099550" y="692150"/>
            <a:ext cx="2254250" cy="5309930"/>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41F5607-7A89-4981-87F4-98BC7CE0A921}"/>
              </a:ext>
            </a:extLst>
          </p:cNvPr>
          <p:cNvSpPr>
            <a:spLocks noGrp="1"/>
          </p:cNvSpPr>
          <p:nvPr>
            <p:ph type="body" orient="vert" idx="1"/>
          </p:nvPr>
        </p:nvSpPr>
        <p:spPr>
          <a:xfrm>
            <a:off x="838200" y="692150"/>
            <a:ext cx="8108950" cy="530993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820D5BE-275A-42D5-BCE1-357D53FC50C3}"/>
              </a:ext>
            </a:extLst>
          </p:cNvPr>
          <p:cNvSpPr>
            <a:spLocks noGrp="1"/>
          </p:cNvSpPr>
          <p:nvPr>
            <p:ph type="dt" sz="half" idx="10"/>
          </p:nvPr>
        </p:nvSpPr>
        <p:spPr/>
        <p:txBody>
          <a:bodyPr/>
          <a:lstStyle/>
          <a:p>
            <a:fld id="{C1691109-F4F8-4597-962C-A4F4B7960636}" type="datetimeFigureOut">
              <a:rPr lang="en-US" smtClean="0"/>
              <a:t>9/14/2025</a:t>
            </a:fld>
            <a:endParaRPr lang="en-US"/>
          </a:p>
        </p:txBody>
      </p:sp>
      <p:sp>
        <p:nvSpPr>
          <p:cNvPr id="5" name="Footer Placeholder 4">
            <a:extLst>
              <a:ext uri="{FF2B5EF4-FFF2-40B4-BE49-F238E27FC236}">
                <a16:creationId xmlns:a16="http://schemas.microsoft.com/office/drawing/2014/main" id="{11525F9A-B406-4028-AC92-D12450519F3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7A70F0A-5147-4274-A0A1-BD21917945FE}"/>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33645007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0ADB208-02DC-CDB1-19B4-C5F8EE8A512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176F4C1-C1EC-19B5-5F9C-77F333299BB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97D1DF8-3C60-D37B-FD25-AB62A8C3551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FAAA6C8-C1FF-48E2-A4A4-ADD92D691D02}" type="datetimeFigureOut">
              <a:rPr lang="en-GB" smtClean="0"/>
              <a:t>14/09/2025</a:t>
            </a:fld>
            <a:endParaRPr lang="en-GB"/>
          </a:p>
        </p:txBody>
      </p:sp>
      <p:sp>
        <p:nvSpPr>
          <p:cNvPr id="5" name="Footer Placeholder 4">
            <a:extLst>
              <a:ext uri="{FF2B5EF4-FFF2-40B4-BE49-F238E27FC236}">
                <a16:creationId xmlns:a16="http://schemas.microsoft.com/office/drawing/2014/main" id="{FA9AFDE8-DC07-14EC-52B6-87CD19A4697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7782CB2-801C-8F73-BA91-6B3AF4822EE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BAEDD39-A3E7-4DD8-9A4E-17E01797A84A}" type="slidenum">
              <a:rPr lang="en-GB" smtClean="0"/>
              <a:t>‹#›</a:t>
            </a:fld>
            <a:endParaRPr lang="en-GB"/>
          </a:p>
        </p:txBody>
      </p:sp>
    </p:spTree>
    <p:extLst>
      <p:ext uri="{BB962C8B-B14F-4D97-AF65-F5344CB8AC3E}">
        <p14:creationId xmlns:p14="http://schemas.microsoft.com/office/powerpoint/2010/main" val="372325769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FAAE2DA9-9BAF-4D46-BC97-20425C5321FD}"/>
              </a:ext>
            </a:extLst>
          </p:cNvPr>
          <p:cNvSpPr/>
          <p:nvPr/>
        </p:nvSpPr>
        <p:spPr>
          <a:xfrm>
            <a:off x="372926" y="367993"/>
            <a:ext cx="11499601" cy="6203902"/>
          </a:xfrm>
          <a:custGeom>
            <a:avLst/>
            <a:gdLst>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321880 w 11499601"/>
              <a:gd name="connsiteY17" fmla="*/ 5943328 h 6250474"/>
              <a:gd name="connsiteX18" fmla="*/ 2161451 w 11499601"/>
              <a:gd name="connsiteY18" fmla="*/ 5941720 h 6250474"/>
              <a:gd name="connsiteX19" fmla="*/ 1884575 w 11499601"/>
              <a:gd name="connsiteY19" fmla="*/ 5937508 h 6250474"/>
              <a:gd name="connsiteX20" fmla="*/ 1731597 w 11499601"/>
              <a:gd name="connsiteY20" fmla="*/ 5934968 h 6250474"/>
              <a:gd name="connsiteX21" fmla="*/ 1588500 w 11499601"/>
              <a:gd name="connsiteY21" fmla="*/ 5940418 h 6250474"/>
              <a:gd name="connsiteX22" fmla="*/ 671167 w 11499601"/>
              <a:gd name="connsiteY22" fmla="*/ 5948382 h 6250474"/>
              <a:gd name="connsiteX23" fmla="*/ 94741 w 11499601"/>
              <a:gd name="connsiteY23" fmla="*/ 5957415 h 6250474"/>
              <a:gd name="connsiteX24" fmla="*/ 37859 w 11499601"/>
              <a:gd name="connsiteY24" fmla="*/ 5876060 h 6250474"/>
              <a:gd name="connsiteX25" fmla="*/ 28975 w 11499601"/>
              <a:gd name="connsiteY25" fmla="*/ 2606888 h 6250474"/>
              <a:gd name="connsiteX26" fmla="*/ 33539 w 11499601"/>
              <a:gd name="connsiteY26" fmla="*/ 59860 h 6250474"/>
              <a:gd name="connsiteX27" fmla="*/ 39830 w 11499601"/>
              <a:gd name="connsiteY27" fmla="*/ 42028 h 6250474"/>
              <a:gd name="connsiteX28" fmla="*/ 88659 w 11499601"/>
              <a:gd name="connsiteY28" fmla="*/ 37282 h 6250474"/>
              <a:gd name="connsiteX29" fmla="*/ 301554 w 11499601"/>
              <a:gd name="connsiteY29" fmla="*/ 37282 h 6250474"/>
              <a:gd name="connsiteX30" fmla="*/ 416464 w 11499601"/>
              <a:gd name="connsiteY30" fmla="*/ 30725 h 6250474"/>
              <a:gd name="connsiteX31" fmla="*/ 907723 w 11499601"/>
              <a:gd name="connsiteY31" fmla="*/ 24269 h 6250474"/>
              <a:gd name="connsiteX32" fmla="*/ 3989089 w 11499601"/>
              <a:gd name="connsiteY32" fmla="*/ 29653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161451 w 11499601"/>
              <a:gd name="connsiteY17" fmla="*/ 5941720 h 6250474"/>
              <a:gd name="connsiteX18" fmla="*/ 1884575 w 11499601"/>
              <a:gd name="connsiteY18" fmla="*/ 5937508 h 6250474"/>
              <a:gd name="connsiteX19" fmla="*/ 1731597 w 11499601"/>
              <a:gd name="connsiteY19" fmla="*/ 5934968 h 6250474"/>
              <a:gd name="connsiteX20" fmla="*/ 1588500 w 11499601"/>
              <a:gd name="connsiteY20" fmla="*/ 5940418 h 6250474"/>
              <a:gd name="connsiteX21" fmla="*/ 671167 w 11499601"/>
              <a:gd name="connsiteY21" fmla="*/ 5948382 h 6250474"/>
              <a:gd name="connsiteX22" fmla="*/ 94741 w 11499601"/>
              <a:gd name="connsiteY22" fmla="*/ 5957415 h 6250474"/>
              <a:gd name="connsiteX23" fmla="*/ 37859 w 11499601"/>
              <a:gd name="connsiteY23" fmla="*/ 5876060 h 6250474"/>
              <a:gd name="connsiteX24" fmla="*/ 28975 w 11499601"/>
              <a:gd name="connsiteY24" fmla="*/ 2606888 h 6250474"/>
              <a:gd name="connsiteX25" fmla="*/ 33539 w 11499601"/>
              <a:gd name="connsiteY25" fmla="*/ 59860 h 6250474"/>
              <a:gd name="connsiteX26" fmla="*/ 39830 w 11499601"/>
              <a:gd name="connsiteY26" fmla="*/ 42028 h 6250474"/>
              <a:gd name="connsiteX27" fmla="*/ 88659 w 11499601"/>
              <a:gd name="connsiteY27" fmla="*/ 37282 h 6250474"/>
              <a:gd name="connsiteX28" fmla="*/ 301554 w 11499601"/>
              <a:gd name="connsiteY28" fmla="*/ 37282 h 6250474"/>
              <a:gd name="connsiteX29" fmla="*/ 416464 w 11499601"/>
              <a:gd name="connsiteY29" fmla="*/ 30725 h 6250474"/>
              <a:gd name="connsiteX30" fmla="*/ 907723 w 11499601"/>
              <a:gd name="connsiteY30" fmla="*/ 24269 h 6250474"/>
              <a:gd name="connsiteX31" fmla="*/ 3989089 w 11499601"/>
              <a:gd name="connsiteY31" fmla="*/ 29653 h 6250474"/>
              <a:gd name="connsiteX32" fmla="*/ 9680053 w 11499601"/>
              <a:gd name="connsiteY32"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1884575 w 11499601"/>
              <a:gd name="connsiteY17" fmla="*/ 5937508 h 6250474"/>
              <a:gd name="connsiteX18" fmla="*/ 1731597 w 11499601"/>
              <a:gd name="connsiteY18" fmla="*/ 5934968 h 6250474"/>
              <a:gd name="connsiteX19" fmla="*/ 1588500 w 11499601"/>
              <a:gd name="connsiteY19" fmla="*/ 5940418 h 6250474"/>
              <a:gd name="connsiteX20" fmla="*/ 671167 w 11499601"/>
              <a:gd name="connsiteY20" fmla="*/ 5948382 h 6250474"/>
              <a:gd name="connsiteX21" fmla="*/ 94741 w 11499601"/>
              <a:gd name="connsiteY21" fmla="*/ 5957415 h 6250474"/>
              <a:gd name="connsiteX22" fmla="*/ 37859 w 11499601"/>
              <a:gd name="connsiteY22" fmla="*/ 5876060 h 6250474"/>
              <a:gd name="connsiteX23" fmla="*/ 28975 w 11499601"/>
              <a:gd name="connsiteY23" fmla="*/ 2606888 h 6250474"/>
              <a:gd name="connsiteX24" fmla="*/ 33539 w 11499601"/>
              <a:gd name="connsiteY24" fmla="*/ 59860 h 6250474"/>
              <a:gd name="connsiteX25" fmla="*/ 39830 w 11499601"/>
              <a:gd name="connsiteY25" fmla="*/ 42028 h 6250474"/>
              <a:gd name="connsiteX26" fmla="*/ 88659 w 11499601"/>
              <a:gd name="connsiteY26" fmla="*/ 37282 h 6250474"/>
              <a:gd name="connsiteX27" fmla="*/ 301554 w 11499601"/>
              <a:gd name="connsiteY27" fmla="*/ 37282 h 6250474"/>
              <a:gd name="connsiteX28" fmla="*/ 416464 w 11499601"/>
              <a:gd name="connsiteY28" fmla="*/ 30725 h 6250474"/>
              <a:gd name="connsiteX29" fmla="*/ 907723 w 11499601"/>
              <a:gd name="connsiteY29" fmla="*/ 24269 h 6250474"/>
              <a:gd name="connsiteX30" fmla="*/ 3989089 w 11499601"/>
              <a:gd name="connsiteY30" fmla="*/ 29653 h 6250474"/>
              <a:gd name="connsiteX31" fmla="*/ 9680053 w 11499601"/>
              <a:gd name="connsiteY31"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11590 w 11499601"/>
              <a:gd name="connsiteY9" fmla="*/ 5989374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01402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731597 w 11499601"/>
              <a:gd name="connsiteY16" fmla="*/ 5934968 h 6250474"/>
              <a:gd name="connsiteX17" fmla="*/ 1588500 w 11499601"/>
              <a:gd name="connsiteY17" fmla="*/ 5940418 h 6250474"/>
              <a:gd name="connsiteX18" fmla="*/ 671167 w 11499601"/>
              <a:gd name="connsiteY18" fmla="*/ 5948382 h 6250474"/>
              <a:gd name="connsiteX19" fmla="*/ 94741 w 11499601"/>
              <a:gd name="connsiteY19" fmla="*/ 5957415 h 6250474"/>
              <a:gd name="connsiteX20" fmla="*/ 37859 w 11499601"/>
              <a:gd name="connsiteY20" fmla="*/ 5876060 h 6250474"/>
              <a:gd name="connsiteX21" fmla="*/ 28975 w 11499601"/>
              <a:gd name="connsiteY21" fmla="*/ 2606888 h 6250474"/>
              <a:gd name="connsiteX22" fmla="*/ 33539 w 11499601"/>
              <a:gd name="connsiteY22" fmla="*/ 59860 h 6250474"/>
              <a:gd name="connsiteX23" fmla="*/ 39830 w 11499601"/>
              <a:gd name="connsiteY23" fmla="*/ 42028 h 6250474"/>
              <a:gd name="connsiteX24" fmla="*/ 88659 w 11499601"/>
              <a:gd name="connsiteY24" fmla="*/ 37282 h 6250474"/>
              <a:gd name="connsiteX25" fmla="*/ 301554 w 11499601"/>
              <a:gd name="connsiteY25" fmla="*/ 37282 h 6250474"/>
              <a:gd name="connsiteX26" fmla="*/ 416464 w 11499601"/>
              <a:gd name="connsiteY26" fmla="*/ 30725 h 6250474"/>
              <a:gd name="connsiteX27" fmla="*/ 907723 w 11499601"/>
              <a:gd name="connsiteY27" fmla="*/ 24269 h 6250474"/>
              <a:gd name="connsiteX28" fmla="*/ 3989089 w 11499601"/>
              <a:gd name="connsiteY28" fmla="*/ 29653 h 6250474"/>
              <a:gd name="connsiteX29" fmla="*/ 9680053 w 11499601"/>
              <a:gd name="connsiteY29"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88500 w 11499601"/>
              <a:gd name="connsiteY16" fmla="*/ 5940418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16786 w 11499601"/>
              <a:gd name="connsiteY15" fmla="*/ 5901423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71167 w 11499601"/>
              <a:gd name="connsiteY16" fmla="*/ 5948382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1499601" h="6250474">
                <a:moveTo>
                  <a:pt x="9680053" y="0"/>
                </a:moveTo>
                <a:lnTo>
                  <a:pt x="11263634" y="10894"/>
                </a:lnTo>
                <a:cubicBezTo>
                  <a:pt x="11382518" y="17609"/>
                  <a:pt x="11468807" y="-29564"/>
                  <a:pt x="11499601" y="84193"/>
                </a:cubicBezTo>
                <a:lnTo>
                  <a:pt x="11496115" y="333210"/>
                </a:lnTo>
                <a:cubicBezTo>
                  <a:pt x="11496285" y="489431"/>
                  <a:pt x="11496456" y="645651"/>
                  <a:pt x="11496626" y="801872"/>
                </a:cubicBezTo>
                <a:cubicBezTo>
                  <a:pt x="11485119" y="918570"/>
                  <a:pt x="11483798" y="1773917"/>
                  <a:pt x="11482477" y="1834579"/>
                </a:cubicBezTo>
                <a:cubicBezTo>
                  <a:pt x="11462397" y="2645173"/>
                  <a:pt x="11489491" y="2970847"/>
                  <a:pt x="11478714" y="3520214"/>
                </a:cubicBezTo>
                <a:cubicBezTo>
                  <a:pt x="11462615" y="5654060"/>
                  <a:pt x="11560172" y="6010354"/>
                  <a:pt x="11419375" y="5982433"/>
                </a:cubicBezTo>
                <a:cubicBezTo>
                  <a:pt x="9251879" y="6044921"/>
                  <a:pt x="7569480" y="6004728"/>
                  <a:pt x="5959453" y="5973386"/>
                </a:cubicBezTo>
                <a:lnTo>
                  <a:pt x="4858766" y="5999562"/>
                </a:lnTo>
                <a:lnTo>
                  <a:pt x="3239306" y="5972741"/>
                </a:lnTo>
                <a:lnTo>
                  <a:pt x="3217554" y="6005912"/>
                </a:lnTo>
                <a:cubicBezTo>
                  <a:pt x="3195952" y="6047442"/>
                  <a:pt x="3201415" y="6144511"/>
                  <a:pt x="3219866" y="6250474"/>
                </a:cubicBezTo>
                <a:cubicBezTo>
                  <a:pt x="3113618" y="6201492"/>
                  <a:pt x="2980145" y="6145854"/>
                  <a:pt x="2870715" y="6056161"/>
                </a:cubicBezTo>
                <a:lnTo>
                  <a:pt x="2785655" y="5972741"/>
                </a:lnTo>
                <a:lnTo>
                  <a:pt x="2301504" y="5967647"/>
                </a:lnTo>
                <a:lnTo>
                  <a:pt x="666073" y="5958571"/>
                </a:lnTo>
                <a:cubicBezTo>
                  <a:pt x="416338" y="5959078"/>
                  <a:pt x="199443" y="5971167"/>
                  <a:pt x="94741" y="5957415"/>
                </a:cubicBezTo>
                <a:cubicBezTo>
                  <a:pt x="-9961" y="5943663"/>
                  <a:pt x="43390" y="5957506"/>
                  <a:pt x="37859" y="5876060"/>
                </a:cubicBezTo>
                <a:cubicBezTo>
                  <a:pt x="13485" y="5737802"/>
                  <a:pt x="42281" y="4414258"/>
                  <a:pt x="28975" y="2606888"/>
                </a:cubicBezTo>
                <a:cubicBezTo>
                  <a:pt x="-19249" y="1512253"/>
                  <a:pt x="110" y="488851"/>
                  <a:pt x="33539" y="59860"/>
                </a:cubicBezTo>
                <a:cubicBezTo>
                  <a:pt x="34137" y="52184"/>
                  <a:pt x="36271" y="46366"/>
                  <a:pt x="39830" y="42028"/>
                </a:cubicBezTo>
                <a:lnTo>
                  <a:pt x="88659" y="37282"/>
                </a:lnTo>
                <a:lnTo>
                  <a:pt x="301554" y="37282"/>
                </a:lnTo>
                <a:lnTo>
                  <a:pt x="416464" y="30725"/>
                </a:lnTo>
                <a:lnTo>
                  <a:pt x="907723" y="24269"/>
                </a:lnTo>
                <a:lnTo>
                  <a:pt x="3989089" y="29653"/>
                </a:lnTo>
                <a:lnTo>
                  <a:pt x="9680053"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0C489E99-8A12-4C4F-92F9-95B01D8147E3}"/>
              </a:ext>
            </a:extLst>
          </p:cNvPr>
          <p:cNvSpPr>
            <a:spLocks noGrp="1"/>
          </p:cNvSpPr>
          <p:nvPr>
            <p:ph type="title"/>
          </p:nvPr>
        </p:nvSpPr>
        <p:spPr>
          <a:xfrm>
            <a:off x="1020724" y="558209"/>
            <a:ext cx="10333075" cy="141413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011B211-A6C3-4384-AA0B-7A8561A53C1B}"/>
              </a:ext>
            </a:extLst>
          </p:cNvPr>
          <p:cNvSpPr>
            <a:spLocks noGrp="1"/>
          </p:cNvSpPr>
          <p:nvPr>
            <p:ph type="body" idx="1"/>
          </p:nvPr>
        </p:nvSpPr>
        <p:spPr>
          <a:xfrm>
            <a:off x="1020726" y="2089298"/>
            <a:ext cx="10333074" cy="38277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6007E98-5ED3-41C2-BC39-EA8FB826AB1E}"/>
              </a:ext>
            </a:extLst>
          </p:cNvPr>
          <p:cNvSpPr>
            <a:spLocks noGrp="1"/>
          </p:cNvSpPr>
          <p:nvPr>
            <p:ph type="dt" sz="half" idx="2"/>
          </p:nvPr>
        </p:nvSpPr>
        <p:spPr>
          <a:xfrm>
            <a:off x="467834" y="6356350"/>
            <a:ext cx="2604976" cy="365125"/>
          </a:xfrm>
          <a:prstGeom prst="rect">
            <a:avLst/>
          </a:prstGeom>
        </p:spPr>
        <p:txBody>
          <a:bodyPr vert="horz" lIns="91440" tIns="45720" rIns="91440" bIns="45720" rtlCol="0" anchor="ctr"/>
          <a:lstStyle>
            <a:lvl1pPr algn="l">
              <a:defRPr sz="1200" b="1">
                <a:solidFill>
                  <a:schemeClr val="tx1"/>
                </a:solidFill>
              </a:defRPr>
            </a:lvl1pPr>
          </a:lstStyle>
          <a:p>
            <a:fld id="{C1691109-F4F8-4597-962C-A4F4B7960636}" type="datetimeFigureOut">
              <a:rPr lang="en-US" smtClean="0"/>
              <a:t>9/14/2025</a:t>
            </a:fld>
            <a:endParaRPr lang="en-US"/>
          </a:p>
        </p:txBody>
      </p:sp>
      <p:sp>
        <p:nvSpPr>
          <p:cNvPr id="5" name="Footer Placeholder 4">
            <a:extLst>
              <a:ext uri="{FF2B5EF4-FFF2-40B4-BE49-F238E27FC236}">
                <a16:creationId xmlns:a16="http://schemas.microsoft.com/office/drawing/2014/main" id="{B7493049-EC55-4ABD-8F77-F5A84AE384F5}"/>
              </a:ext>
            </a:extLst>
          </p:cNvPr>
          <p:cNvSpPr>
            <a:spLocks noGrp="1"/>
          </p:cNvSpPr>
          <p:nvPr>
            <p:ph type="ftr" sz="quarter" idx="3"/>
          </p:nvPr>
        </p:nvSpPr>
        <p:spPr>
          <a:xfrm>
            <a:off x="7756153" y="6356350"/>
            <a:ext cx="3444109" cy="365125"/>
          </a:xfrm>
          <a:prstGeom prst="rect">
            <a:avLst/>
          </a:prstGeom>
        </p:spPr>
        <p:txBody>
          <a:bodyPr vert="horz" lIns="91440" tIns="45720" rIns="91440" bIns="45720" rtlCol="0" anchor="ctr"/>
          <a:lstStyle>
            <a:lvl1pPr algn="r">
              <a:defRPr sz="1200" b="1" cap="all" spc="10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6821B6DF-CCDC-4ED0-A4B2-1512B668F4E3}"/>
              </a:ext>
            </a:extLst>
          </p:cNvPr>
          <p:cNvSpPr>
            <a:spLocks noGrp="1"/>
          </p:cNvSpPr>
          <p:nvPr>
            <p:ph type="sldNum" sz="quarter" idx="4"/>
          </p:nvPr>
        </p:nvSpPr>
        <p:spPr>
          <a:xfrm>
            <a:off x="11200263" y="6356350"/>
            <a:ext cx="523902" cy="365125"/>
          </a:xfrm>
          <a:prstGeom prst="rect">
            <a:avLst/>
          </a:prstGeom>
        </p:spPr>
        <p:txBody>
          <a:bodyPr vert="horz" lIns="91440" tIns="45720" rIns="91440" bIns="45720" rtlCol="0" anchor="ctr"/>
          <a:lstStyle>
            <a:lvl1pPr algn="r">
              <a:defRPr sz="1200" b="1">
                <a:solidFill>
                  <a:schemeClr val="tx1"/>
                </a:solidFill>
              </a:defRPr>
            </a:lvl1pPr>
          </a:lstStyle>
          <a:p>
            <a:fld id="{7C7FAD9F-AEE9-406E-B720-57D2B9DB2816}" type="slidenum">
              <a:rPr lang="en-US" smtClean="0"/>
              <a:t>‹#›</a:t>
            </a:fld>
            <a:endParaRPr lang="en-US"/>
          </a:p>
        </p:txBody>
      </p:sp>
      <p:sp>
        <p:nvSpPr>
          <p:cNvPr id="14" name="Freeform: Shape 13">
            <a:extLst>
              <a:ext uri="{FF2B5EF4-FFF2-40B4-BE49-F238E27FC236}">
                <a16:creationId xmlns:a16="http://schemas.microsoft.com/office/drawing/2014/main" id="{42D2C6CA-56BB-4A08-A1E2-342F83955EDB}"/>
              </a:ext>
            </a:extLst>
          </p:cNvPr>
          <p:cNvSpPr/>
          <p:nvPr/>
        </p:nvSpPr>
        <p:spPr>
          <a:xfrm>
            <a:off x="403284" y="389461"/>
            <a:ext cx="11499601" cy="6203902"/>
          </a:xfrm>
          <a:custGeom>
            <a:avLst/>
            <a:gdLst>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321880 w 11499601"/>
              <a:gd name="connsiteY17" fmla="*/ 5943328 h 6250474"/>
              <a:gd name="connsiteX18" fmla="*/ 2161451 w 11499601"/>
              <a:gd name="connsiteY18" fmla="*/ 5941720 h 6250474"/>
              <a:gd name="connsiteX19" fmla="*/ 1884575 w 11499601"/>
              <a:gd name="connsiteY19" fmla="*/ 5937508 h 6250474"/>
              <a:gd name="connsiteX20" fmla="*/ 1731597 w 11499601"/>
              <a:gd name="connsiteY20" fmla="*/ 5934968 h 6250474"/>
              <a:gd name="connsiteX21" fmla="*/ 1588500 w 11499601"/>
              <a:gd name="connsiteY21" fmla="*/ 5940418 h 6250474"/>
              <a:gd name="connsiteX22" fmla="*/ 671167 w 11499601"/>
              <a:gd name="connsiteY22" fmla="*/ 5948382 h 6250474"/>
              <a:gd name="connsiteX23" fmla="*/ 94741 w 11499601"/>
              <a:gd name="connsiteY23" fmla="*/ 5957415 h 6250474"/>
              <a:gd name="connsiteX24" fmla="*/ 37859 w 11499601"/>
              <a:gd name="connsiteY24" fmla="*/ 5876060 h 6250474"/>
              <a:gd name="connsiteX25" fmla="*/ 28975 w 11499601"/>
              <a:gd name="connsiteY25" fmla="*/ 2606888 h 6250474"/>
              <a:gd name="connsiteX26" fmla="*/ 33539 w 11499601"/>
              <a:gd name="connsiteY26" fmla="*/ 59860 h 6250474"/>
              <a:gd name="connsiteX27" fmla="*/ 39830 w 11499601"/>
              <a:gd name="connsiteY27" fmla="*/ 42028 h 6250474"/>
              <a:gd name="connsiteX28" fmla="*/ 88659 w 11499601"/>
              <a:gd name="connsiteY28" fmla="*/ 37282 h 6250474"/>
              <a:gd name="connsiteX29" fmla="*/ 301554 w 11499601"/>
              <a:gd name="connsiteY29" fmla="*/ 37282 h 6250474"/>
              <a:gd name="connsiteX30" fmla="*/ 416464 w 11499601"/>
              <a:gd name="connsiteY30" fmla="*/ 30725 h 6250474"/>
              <a:gd name="connsiteX31" fmla="*/ 907723 w 11499601"/>
              <a:gd name="connsiteY31" fmla="*/ 24269 h 6250474"/>
              <a:gd name="connsiteX32" fmla="*/ 3989089 w 11499601"/>
              <a:gd name="connsiteY32" fmla="*/ 29653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161451 w 11499601"/>
              <a:gd name="connsiteY17" fmla="*/ 5941720 h 6250474"/>
              <a:gd name="connsiteX18" fmla="*/ 1884575 w 11499601"/>
              <a:gd name="connsiteY18" fmla="*/ 5937508 h 6250474"/>
              <a:gd name="connsiteX19" fmla="*/ 1731597 w 11499601"/>
              <a:gd name="connsiteY19" fmla="*/ 5934968 h 6250474"/>
              <a:gd name="connsiteX20" fmla="*/ 1588500 w 11499601"/>
              <a:gd name="connsiteY20" fmla="*/ 5940418 h 6250474"/>
              <a:gd name="connsiteX21" fmla="*/ 671167 w 11499601"/>
              <a:gd name="connsiteY21" fmla="*/ 5948382 h 6250474"/>
              <a:gd name="connsiteX22" fmla="*/ 94741 w 11499601"/>
              <a:gd name="connsiteY22" fmla="*/ 5957415 h 6250474"/>
              <a:gd name="connsiteX23" fmla="*/ 37859 w 11499601"/>
              <a:gd name="connsiteY23" fmla="*/ 5876060 h 6250474"/>
              <a:gd name="connsiteX24" fmla="*/ 28975 w 11499601"/>
              <a:gd name="connsiteY24" fmla="*/ 2606888 h 6250474"/>
              <a:gd name="connsiteX25" fmla="*/ 33539 w 11499601"/>
              <a:gd name="connsiteY25" fmla="*/ 59860 h 6250474"/>
              <a:gd name="connsiteX26" fmla="*/ 39830 w 11499601"/>
              <a:gd name="connsiteY26" fmla="*/ 42028 h 6250474"/>
              <a:gd name="connsiteX27" fmla="*/ 88659 w 11499601"/>
              <a:gd name="connsiteY27" fmla="*/ 37282 h 6250474"/>
              <a:gd name="connsiteX28" fmla="*/ 301554 w 11499601"/>
              <a:gd name="connsiteY28" fmla="*/ 37282 h 6250474"/>
              <a:gd name="connsiteX29" fmla="*/ 416464 w 11499601"/>
              <a:gd name="connsiteY29" fmla="*/ 30725 h 6250474"/>
              <a:gd name="connsiteX30" fmla="*/ 907723 w 11499601"/>
              <a:gd name="connsiteY30" fmla="*/ 24269 h 6250474"/>
              <a:gd name="connsiteX31" fmla="*/ 3989089 w 11499601"/>
              <a:gd name="connsiteY31" fmla="*/ 29653 h 6250474"/>
              <a:gd name="connsiteX32" fmla="*/ 9680053 w 11499601"/>
              <a:gd name="connsiteY32"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1884575 w 11499601"/>
              <a:gd name="connsiteY17" fmla="*/ 5937508 h 6250474"/>
              <a:gd name="connsiteX18" fmla="*/ 1731597 w 11499601"/>
              <a:gd name="connsiteY18" fmla="*/ 5934968 h 6250474"/>
              <a:gd name="connsiteX19" fmla="*/ 1588500 w 11499601"/>
              <a:gd name="connsiteY19" fmla="*/ 5940418 h 6250474"/>
              <a:gd name="connsiteX20" fmla="*/ 671167 w 11499601"/>
              <a:gd name="connsiteY20" fmla="*/ 5948382 h 6250474"/>
              <a:gd name="connsiteX21" fmla="*/ 94741 w 11499601"/>
              <a:gd name="connsiteY21" fmla="*/ 5957415 h 6250474"/>
              <a:gd name="connsiteX22" fmla="*/ 37859 w 11499601"/>
              <a:gd name="connsiteY22" fmla="*/ 5876060 h 6250474"/>
              <a:gd name="connsiteX23" fmla="*/ 28975 w 11499601"/>
              <a:gd name="connsiteY23" fmla="*/ 2606888 h 6250474"/>
              <a:gd name="connsiteX24" fmla="*/ 33539 w 11499601"/>
              <a:gd name="connsiteY24" fmla="*/ 59860 h 6250474"/>
              <a:gd name="connsiteX25" fmla="*/ 39830 w 11499601"/>
              <a:gd name="connsiteY25" fmla="*/ 42028 h 6250474"/>
              <a:gd name="connsiteX26" fmla="*/ 88659 w 11499601"/>
              <a:gd name="connsiteY26" fmla="*/ 37282 h 6250474"/>
              <a:gd name="connsiteX27" fmla="*/ 301554 w 11499601"/>
              <a:gd name="connsiteY27" fmla="*/ 37282 h 6250474"/>
              <a:gd name="connsiteX28" fmla="*/ 416464 w 11499601"/>
              <a:gd name="connsiteY28" fmla="*/ 30725 h 6250474"/>
              <a:gd name="connsiteX29" fmla="*/ 907723 w 11499601"/>
              <a:gd name="connsiteY29" fmla="*/ 24269 h 6250474"/>
              <a:gd name="connsiteX30" fmla="*/ 3989089 w 11499601"/>
              <a:gd name="connsiteY30" fmla="*/ 29653 h 6250474"/>
              <a:gd name="connsiteX31" fmla="*/ 9680053 w 11499601"/>
              <a:gd name="connsiteY31"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11590 w 11499601"/>
              <a:gd name="connsiteY9" fmla="*/ 5989374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01402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731597 w 11499601"/>
              <a:gd name="connsiteY16" fmla="*/ 5934968 h 6250474"/>
              <a:gd name="connsiteX17" fmla="*/ 1588500 w 11499601"/>
              <a:gd name="connsiteY17" fmla="*/ 5940418 h 6250474"/>
              <a:gd name="connsiteX18" fmla="*/ 671167 w 11499601"/>
              <a:gd name="connsiteY18" fmla="*/ 5948382 h 6250474"/>
              <a:gd name="connsiteX19" fmla="*/ 94741 w 11499601"/>
              <a:gd name="connsiteY19" fmla="*/ 5957415 h 6250474"/>
              <a:gd name="connsiteX20" fmla="*/ 37859 w 11499601"/>
              <a:gd name="connsiteY20" fmla="*/ 5876060 h 6250474"/>
              <a:gd name="connsiteX21" fmla="*/ 28975 w 11499601"/>
              <a:gd name="connsiteY21" fmla="*/ 2606888 h 6250474"/>
              <a:gd name="connsiteX22" fmla="*/ 33539 w 11499601"/>
              <a:gd name="connsiteY22" fmla="*/ 59860 h 6250474"/>
              <a:gd name="connsiteX23" fmla="*/ 39830 w 11499601"/>
              <a:gd name="connsiteY23" fmla="*/ 42028 h 6250474"/>
              <a:gd name="connsiteX24" fmla="*/ 88659 w 11499601"/>
              <a:gd name="connsiteY24" fmla="*/ 37282 h 6250474"/>
              <a:gd name="connsiteX25" fmla="*/ 301554 w 11499601"/>
              <a:gd name="connsiteY25" fmla="*/ 37282 h 6250474"/>
              <a:gd name="connsiteX26" fmla="*/ 416464 w 11499601"/>
              <a:gd name="connsiteY26" fmla="*/ 30725 h 6250474"/>
              <a:gd name="connsiteX27" fmla="*/ 907723 w 11499601"/>
              <a:gd name="connsiteY27" fmla="*/ 24269 h 6250474"/>
              <a:gd name="connsiteX28" fmla="*/ 3989089 w 11499601"/>
              <a:gd name="connsiteY28" fmla="*/ 29653 h 6250474"/>
              <a:gd name="connsiteX29" fmla="*/ 9680053 w 11499601"/>
              <a:gd name="connsiteY29"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88500 w 11499601"/>
              <a:gd name="connsiteY16" fmla="*/ 5940418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16786 w 11499601"/>
              <a:gd name="connsiteY15" fmla="*/ 5901423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71167 w 11499601"/>
              <a:gd name="connsiteY16" fmla="*/ 5948382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5500 h 6255974"/>
              <a:gd name="connsiteX1" fmla="*/ 11263634 w 11499601"/>
              <a:gd name="connsiteY1" fmla="*/ 16394 h 6255974"/>
              <a:gd name="connsiteX2" fmla="*/ 11499601 w 11499601"/>
              <a:gd name="connsiteY2" fmla="*/ 64794 h 6255974"/>
              <a:gd name="connsiteX3" fmla="*/ 11496115 w 11499601"/>
              <a:gd name="connsiteY3" fmla="*/ 338710 h 6255974"/>
              <a:gd name="connsiteX4" fmla="*/ 11496626 w 11499601"/>
              <a:gd name="connsiteY4" fmla="*/ 807372 h 6255974"/>
              <a:gd name="connsiteX5" fmla="*/ 11482477 w 11499601"/>
              <a:gd name="connsiteY5" fmla="*/ 1840079 h 6255974"/>
              <a:gd name="connsiteX6" fmla="*/ 11478714 w 11499601"/>
              <a:gd name="connsiteY6" fmla="*/ 3525714 h 6255974"/>
              <a:gd name="connsiteX7" fmla="*/ 11419375 w 11499601"/>
              <a:gd name="connsiteY7" fmla="*/ 5987933 h 6255974"/>
              <a:gd name="connsiteX8" fmla="*/ 5959453 w 11499601"/>
              <a:gd name="connsiteY8" fmla="*/ 5978886 h 6255974"/>
              <a:gd name="connsiteX9" fmla="*/ 4858766 w 11499601"/>
              <a:gd name="connsiteY9" fmla="*/ 6005062 h 6255974"/>
              <a:gd name="connsiteX10" fmla="*/ 3239306 w 11499601"/>
              <a:gd name="connsiteY10" fmla="*/ 5978241 h 6255974"/>
              <a:gd name="connsiteX11" fmla="*/ 3217554 w 11499601"/>
              <a:gd name="connsiteY11" fmla="*/ 6011412 h 6255974"/>
              <a:gd name="connsiteX12" fmla="*/ 3219866 w 11499601"/>
              <a:gd name="connsiteY12" fmla="*/ 6255974 h 6255974"/>
              <a:gd name="connsiteX13" fmla="*/ 2870715 w 11499601"/>
              <a:gd name="connsiteY13" fmla="*/ 6061661 h 6255974"/>
              <a:gd name="connsiteX14" fmla="*/ 2785655 w 11499601"/>
              <a:gd name="connsiteY14" fmla="*/ 5978241 h 6255974"/>
              <a:gd name="connsiteX15" fmla="*/ 2301504 w 11499601"/>
              <a:gd name="connsiteY15" fmla="*/ 5973147 h 6255974"/>
              <a:gd name="connsiteX16" fmla="*/ 666073 w 11499601"/>
              <a:gd name="connsiteY16" fmla="*/ 5964071 h 6255974"/>
              <a:gd name="connsiteX17" fmla="*/ 94741 w 11499601"/>
              <a:gd name="connsiteY17" fmla="*/ 5962915 h 6255974"/>
              <a:gd name="connsiteX18" fmla="*/ 37859 w 11499601"/>
              <a:gd name="connsiteY18" fmla="*/ 5881560 h 6255974"/>
              <a:gd name="connsiteX19" fmla="*/ 28975 w 11499601"/>
              <a:gd name="connsiteY19" fmla="*/ 2612388 h 6255974"/>
              <a:gd name="connsiteX20" fmla="*/ 33539 w 11499601"/>
              <a:gd name="connsiteY20" fmla="*/ 65360 h 6255974"/>
              <a:gd name="connsiteX21" fmla="*/ 39830 w 11499601"/>
              <a:gd name="connsiteY21" fmla="*/ 47528 h 6255974"/>
              <a:gd name="connsiteX22" fmla="*/ 88659 w 11499601"/>
              <a:gd name="connsiteY22" fmla="*/ 42782 h 6255974"/>
              <a:gd name="connsiteX23" fmla="*/ 301554 w 11499601"/>
              <a:gd name="connsiteY23" fmla="*/ 42782 h 6255974"/>
              <a:gd name="connsiteX24" fmla="*/ 416464 w 11499601"/>
              <a:gd name="connsiteY24" fmla="*/ 36225 h 6255974"/>
              <a:gd name="connsiteX25" fmla="*/ 907723 w 11499601"/>
              <a:gd name="connsiteY25" fmla="*/ 29769 h 6255974"/>
              <a:gd name="connsiteX26" fmla="*/ 3989089 w 11499601"/>
              <a:gd name="connsiteY26" fmla="*/ 35153 h 6255974"/>
              <a:gd name="connsiteX27" fmla="*/ 9680053 w 11499601"/>
              <a:gd name="connsiteY27" fmla="*/ 5500 h 6255974"/>
              <a:gd name="connsiteX0" fmla="*/ 9680053 w 11499601"/>
              <a:gd name="connsiteY0" fmla="*/ 0 h 6250474"/>
              <a:gd name="connsiteX1" fmla="*/ 11263634 w 11499601"/>
              <a:gd name="connsiteY1" fmla="*/ 10894 h 6250474"/>
              <a:gd name="connsiteX2" fmla="*/ 11499601 w 11499601"/>
              <a:gd name="connsiteY2" fmla="*/ 5929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1172 w 11499601"/>
              <a:gd name="connsiteY3" fmla="*/ 31329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1499601" h="6250474">
                <a:moveTo>
                  <a:pt x="9680053" y="0"/>
                </a:moveTo>
                <a:lnTo>
                  <a:pt x="11263634" y="10894"/>
                </a:lnTo>
                <a:cubicBezTo>
                  <a:pt x="11382518" y="17609"/>
                  <a:pt x="11483635" y="5293"/>
                  <a:pt x="11499601" y="39374"/>
                </a:cubicBezTo>
                <a:lnTo>
                  <a:pt x="11491172" y="313290"/>
                </a:lnTo>
                <a:cubicBezTo>
                  <a:pt x="11491342" y="469511"/>
                  <a:pt x="11496456" y="645651"/>
                  <a:pt x="11496626" y="801872"/>
                </a:cubicBezTo>
                <a:cubicBezTo>
                  <a:pt x="11485119" y="918570"/>
                  <a:pt x="11483798" y="1773917"/>
                  <a:pt x="11482477" y="1834579"/>
                </a:cubicBezTo>
                <a:cubicBezTo>
                  <a:pt x="11462397" y="2645173"/>
                  <a:pt x="11489491" y="2970847"/>
                  <a:pt x="11478714" y="3520214"/>
                </a:cubicBezTo>
                <a:cubicBezTo>
                  <a:pt x="11462615" y="5654060"/>
                  <a:pt x="11560172" y="6010354"/>
                  <a:pt x="11419375" y="5982433"/>
                </a:cubicBezTo>
                <a:cubicBezTo>
                  <a:pt x="9251879" y="6044921"/>
                  <a:pt x="7569480" y="6004728"/>
                  <a:pt x="5959453" y="5973386"/>
                </a:cubicBezTo>
                <a:lnTo>
                  <a:pt x="4858766" y="5999562"/>
                </a:lnTo>
                <a:lnTo>
                  <a:pt x="3239306" y="5972741"/>
                </a:lnTo>
                <a:lnTo>
                  <a:pt x="3217554" y="6005912"/>
                </a:lnTo>
                <a:cubicBezTo>
                  <a:pt x="3195952" y="6047442"/>
                  <a:pt x="3201415" y="6144511"/>
                  <a:pt x="3219866" y="6250474"/>
                </a:cubicBezTo>
                <a:cubicBezTo>
                  <a:pt x="3113618" y="6201492"/>
                  <a:pt x="2980145" y="6145854"/>
                  <a:pt x="2870715" y="6056161"/>
                </a:cubicBezTo>
                <a:lnTo>
                  <a:pt x="2785655" y="5972741"/>
                </a:lnTo>
                <a:lnTo>
                  <a:pt x="2301504" y="5967647"/>
                </a:lnTo>
                <a:lnTo>
                  <a:pt x="666073" y="5958571"/>
                </a:lnTo>
                <a:cubicBezTo>
                  <a:pt x="416338" y="5959078"/>
                  <a:pt x="199443" y="5971167"/>
                  <a:pt x="94741" y="5957415"/>
                </a:cubicBezTo>
                <a:cubicBezTo>
                  <a:pt x="-9961" y="5943663"/>
                  <a:pt x="43390" y="5957506"/>
                  <a:pt x="37859" y="5876060"/>
                </a:cubicBezTo>
                <a:cubicBezTo>
                  <a:pt x="13485" y="5737802"/>
                  <a:pt x="42281" y="4414258"/>
                  <a:pt x="28975" y="2606888"/>
                </a:cubicBezTo>
                <a:cubicBezTo>
                  <a:pt x="-19249" y="1512253"/>
                  <a:pt x="110" y="488851"/>
                  <a:pt x="33539" y="59860"/>
                </a:cubicBezTo>
                <a:cubicBezTo>
                  <a:pt x="34137" y="52184"/>
                  <a:pt x="36271" y="46366"/>
                  <a:pt x="39830" y="42028"/>
                </a:cubicBezTo>
                <a:lnTo>
                  <a:pt x="88659" y="37282"/>
                </a:lnTo>
                <a:lnTo>
                  <a:pt x="301554" y="37282"/>
                </a:lnTo>
                <a:lnTo>
                  <a:pt x="416464" y="30725"/>
                </a:lnTo>
                <a:lnTo>
                  <a:pt x="907723" y="24269"/>
                </a:lnTo>
                <a:lnTo>
                  <a:pt x="3989089" y="29653"/>
                </a:lnTo>
                <a:lnTo>
                  <a:pt x="9680053" y="0"/>
                </a:lnTo>
                <a:close/>
              </a:path>
            </a:pathLst>
          </a:cu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750023786"/>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914400" rtl="0" eaLnBrk="1" latinLnBrk="0" hangingPunct="1">
        <a:lnSpc>
          <a:spcPct val="100000"/>
        </a:lnSpc>
        <a:spcBef>
          <a:spcPct val="0"/>
        </a:spcBef>
        <a:buNone/>
        <a:defRPr sz="4800" b="1" kern="1200" spc="100" baseline="0">
          <a:solidFill>
            <a:schemeClr val="tx1"/>
          </a:solidFill>
          <a:latin typeface="+mj-lt"/>
          <a:ea typeface="+mj-ea"/>
          <a:cs typeface="+mj-cs"/>
        </a:defRPr>
      </a:lvl1pPr>
    </p:titleStyle>
    <p:bodyStyle>
      <a:lvl1pPr marL="0" indent="0" algn="l" defTabSz="914400" rtl="0" eaLnBrk="1" latinLnBrk="0" hangingPunct="1">
        <a:lnSpc>
          <a:spcPct val="100000"/>
        </a:lnSpc>
        <a:spcBef>
          <a:spcPts val="1000"/>
        </a:spcBef>
        <a:buSzPct val="73000"/>
        <a:buFontTx/>
        <a:buNone/>
        <a:defRPr sz="3200" b="1" kern="1200" spc="50" baseline="0">
          <a:solidFill>
            <a:schemeClr val="tx1"/>
          </a:solidFill>
          <a:latin typeface="+mn-lt"/>
          <a:ea typeface="+mn-ea"/>
          <a:cs typeface="+mn-cs"/>
        </a:defRPr>
      </a:lvl1pPr>
      <a:lvl2pPr marL="228600" indent="-182880" algn="l" defTabSz="914400" rtl="0" eaLnBrk="1" latinLnBrk="0" hangingPunct="1">
        <a:lnSpc>
          <a:spcPct val="100000"/>
        </a:lnSpc>
        <a:spcBef>
          <a:spcPts val="500"/>
        </a:spcBef>
        <a:buSzPct val="70000"/>
        <a:buFont typeface="Arial" panose="020B0604020202020204" pitchFamily="34" charset="0"/>
        <a:buChar char="•"/>
        <a:defRPr sz="2800" b="1" kern="1200" spc="50" baseline="0">
          <a:solidFill>
            <a:schemeClr val="tx1"/>
          </a:solidFill>
          <a:latin typeface="+mn-lt"/>
          <a:ea typeface="+mn-ea"/>
          <a:cs typeface="+mn-cs"/>
        </a:defRPr>
      </a:lvl2pPr>
      <a:lvl3pPr marL="274320" indent="0" algn="l" defTabSz="914400" rtl="0" eaLnBrk="1" latinLnBrk="0" hangingPunct="1">
        <a:lnSpc>
          <a:spcPct val="100000"/>
        </a:lnSpc>
        <a:spcBef>
          <a:spcPts val="500"/>
        </a:spcBef>
        <a:buSzPct val="73000"/>
        <a:buFontTx/>
        <a:buNone/>
        <a:defRPr sz="2400" b="1" kern="1200" spc="50" baseline="0">
          <a:solidFill>
            <a:schemeClr val="tx1"/>
          </a:solidFill>
          <a:latin typeface="+mn-lt"/>
          <a:ea typeface="+mn-ea"/>
          <a:cs typeface="+mn-cs"/>
        </a:defRPr>
      </a:lvl3pPr>
      <a:lvl4pPr marL="548640" indent="-182880" algn="l" defTabSz="914400" rtl="0" eaLnBrk="1" latinLnBrk="0" hangingPunct="1">
        <a:lnSpc>
          <a:spcPct val="100000"/>
        </a:lnSpc>
        <a:spcBef>
          <a:spcPts val="500"/>
        </a:spcBef>
        <a:buSzPct val="73000"/>
        <a:buFont typeface="Arial" panose="020B0604020202020204" pitchFamily="34" charset="0"/>
        <a:buChar char="•"/>
        <a:defRPr sz="2000" b="1" kern="1200" spc="50" baseline="0">
          <a:solidFill>
            <a:schemeClr val="tx1"/>
          </a:solidFill>
          <a:latin typeface="+mn-lt"/>
          <a:ea typeface="+mn-ea"/>
          <a:cs typeface="+mn-cs"/>
        </a:defRPr>
      </a:lvl4pPr>
      <a:lvl5pPr marL="548640" indent="0" algn="l" defTabSz="914400" rtl="0" eaLnBrk="1" latinLnBrk="0" hangingPunct="1">
        <a:lnSpc>
          <a:spcPct val="100000"/>
        </a:lnSpc>
        <a:spcBef>
          <a:spcPts val="500"/>
        </a:spcBef>
        <a:buSzPct val="73000"/>
        <a:buFontTx/>
        <a:buNone/>
        <a:defRPr sz="2000" b="1"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allpoetry.com/I-Keep-Six-Honest-Serving-Men"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notesSlide" Target="../notesSlides/notesSlide11.xml"/><Relationship Id="rId1" Type="http://schemas.openxmlformats.org/officeDocument/2006/relationships/slideLayout" Target="../slideLayouts/slideLayout19.xml"/></Relationships>
</file>

<file path=ppt/slides/_rels/slide19.xml.rels><?xml version="1.0" encoding="UTF-8" standalone="yes"?>
<Relationships xmlns="http://schemas.openxmlformats.org/package/2006/relationships"><Relationship Id="rId3" Type="http://schemas.openxmlformats.org/officeDocument/2006/relationships/image" Target="../media/image14.emf"/><Relationship Id="rId2" Type="http://schemas.openxmlformats.org/officeDocument/2006/relationships/notesSlide" Target="../notesSlides/notesSlide12.xml"/><Relationship Id="rId1" Type="http://schemas.openxmlformats.org/officeDocument/2006/relationships/slideLayout" Target="../slideLayouts/slideLayout19.xml"/></Relationships>
</file>

<file path=ppt/slides/_rels/slide20.x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notesSlide" Target="../notesSlides/notesSlide13.xml"/><Relationship Id="rId1" Type="http://schemas.openxmlformats.org/officeDocument/2006/relationships/slideLayout" Target="../slideLayouts/slideLayout19.xml"/></Relationships>
</file>

<file path=ppt/slides/_rels/slide21.xml.rels><?xml version="1.0" encoding="UTF-8" standalone="yes"?>
<Relationships xmlns="http://schemas.openxmlformats.org/package/2006/relationships"><Relationship Id="rId3" Type="http://schemas.openxmlformats.org/officeDocument/2006/relationships/image" Target="../media/image16.emf"/><Relationship Id="rId2" Type="http://schemas.openxmlformats.org/officeDocument/2006/relationships/notesSlide" Target="../notesSlides/notesSlide14.xml"/><Relationship Id="rId1" Type="http://schemas.openxmlformats.org/officeDocument/2006/relationships/slideLayout" Target="../slideLayouts/slideLayout19.xml"/></Relationships>
</file>

<file path=ppt/slides/_rels/slide22.xml.rels><?xml version="1.0" encoding="UTF-8" standalone="yes"?>
<Relationships xmlns="http://schemas.openxmlformats.org/package/2006/relationships"><Relationship Id="rId3" Type="http://schemas.openxmlformats.org/officeDocument/2006/relationships/image" Target="../media/image17.emf"/><Relationship Id="rId2" Type="http://schemas.openxmlformats.org/officeDocument/2006/relationships/notesSlide" Target="../notesSlides/notesSlide15.xml"/><Relationship Id="rId1" Type="http://schemas.openxmlformats.org/officeDocument/2006/relationships/slideLayout" Target="../slideLayouts/slideLayout19.xml"/></Relationships>
</file>

<file path=ppt/slides/_rels/slide23.xml.rels><?xml version="1.0" encoding="UTF-8" standalone="yes"?>
<Relationships xmlns="http://schemas.openxmlformats.org/package/2006/relationships"><Relationship Id="rId3" Type="http://schemas.openxmlformats.org/officeDocument/2006/relationships/image" Target="../media/image18.emf"/><Relationship Id="rId2" Type="http://schemas.openxmlformats.org/officeDocument/2006/relationships/notesSlide" Target="../notesSlides/notesSlide16.xml"/><Relationship Id="rId1" Type="http://schemas.openxmlformats.org/officeDocument/2006/relationships/slideLayout" Target="../slideLayouts/slideLayout19.xml"/></Relationships>
</file>

<file path=ppt/slides/_rels/slide24.xml.rels><?xml version="1.0" encoding="UTF-8" standalone="yes"?>
<Relationships xmlns="http://schemas.openxmlformats.org/package/2006/relationships"><Relationship Id="rId3" Type="http://schemas.openxmlformats.org/officeDocument/2006/relationships/image" Target="../media/image19.emf"/><Relationship Id="rId2" Type="http://schemas.openxmlformats.org/officeDocument/2006/relationships/notesSlide" Target="../notesSlides/notesSlide17.xml"/><Relationship Id="rId1" Type="http://schemas.openxmlformats.org/officeDocument/2006/relationships/slideLayout" Target="../slideLayouts/slideLayout19.xml"/></Relationships>
</file>

<file path=ppt/slides/_rels/slide25.xml.rels><?xml version="1.0" encoding="UTF-8" standalone="yes"?>
<Relationships xmlns="http://schemas.openxmlformats.org/package/2006/relationships"><Relationship Id="rId3" Type="http://schemas.openxmlformats.org/officeDocument/2006/relationships/image" Target="../media/image20.emf"/><Relationship Id="rId2" Type="http://schemas.openxmlformats.org/officeDocument/2006/relationships/notesSlide" Target="../notesSlides/notesSlide18.xml"/><Relationship Id="rId1" Type="http://schemas.openxmlformats.org/officeDocument/2006/relationships/slideLayout" Target="../slideLayouts/slideLayout19.xml"/></Relationships>
</file>

<file path=ppt/slides/_rels/slide26.xml.rels><?xml version="1.0" encoding="UTF-8" standalone="yes"?>
<Relationships xmlns="http://schemas.openxmlformats.org/package/2006/relationships"><Relationship Id="rId3" Type="http://schemas.openxmlformats.org/officeDocument/2006/relationships/image" Target="../media/image21.emf"/><Relationship Id="rId2" Type="http://schemas.openxmlformats.org/officeDocument/2006/relationships/notesSlide" Target="../notesSlides/notesSlide19.xml"/><Relationship Id="rId1" Type="http://schemas.openxmlformats.org/officeDocument/2006/relationships/slideLayout" Target="../slideLayouts/slideLayout19.xml"/></Relationships>
</file>

<file path=ppt/slides/_rels/slide27.xml.rels><?xml version="1.0" encoding="UTF-8" standalone="yes"?>
<Relationships xmlns="http://schemas.openxmlformats.org/package/2006/relationships"><Relationship Id="rId3" Type="http://schemas.openxmlformats.org/officeDocument/2006/relationships/image" Target="../media/image22.emf"/><Relationship Id="rId2" Type="http://schemas.openxmlformats.org/officeDocument/2006/relationships/notesSlide" Target="../notesSlides/notesSlide20.xml"/><Relationship Id="rId1" Type="http://schemas.openxmlformats.org/officeDocument/2006/relationships/slideLayout" Target="../slideLayouts/slideLayout19.xml"/></Relationships>
</file>

<file path=ppt/slides/_rels/slide28.xml.rels><?xml version="1.0" encoding="UTF-8" standalone="yes"?>
<Relationships xmlns="http://schemas.openxmlformats.org/package/2006/relationships"><Relationship Id="rId3" Type="http://schemas.openxmlformats.org/officeDocument/2006/relationships/image" Target="../media/image23.emf"/><Relationship Id="rId2" Type="http://schemas.openxmlformats.org/officeDocument/2006/relationships/notesSlide" Target="../notesSlides/notesSlide21.xml"/><Relationship Id="rId1" Type="http://schemas.openxmlformats.org/officeDocument/2006/relationships/slideLayout" Target="../slideLayouts/slideLayout19.xml"/></Relationships>
</file>

<file path=ppt/slides/_rels/slide29.xml.rels><?xml version="1.0" encoding="UTF-8" standalone="yes"?>
<Relationships xmlns="http://schemas.openxmlformats.org/package/2006/relationships"><Relationship Id="rId3" Type="http://schemas.openxmlformats.org/officeDocument/2006/relationships/image" Target="../media/image24.emf"/><Relationship Id="rId2" Type="http://schemas.openxmlformats.org/officeDocument/2006/relationships/notesSlide" Target="../notesSlides/notesSlide22.xml"/><Relationship Id="rId1" Type="http://schemas.openxmlformats.org/officeDocument/2006/relationships/slideLayout" Target="../slideLayouts/slideLayout19.xml"/><Relationship Id="rId4" Type="http://schemas.openxmlformats.org/officeDocument/2006/relationships/image" Target="../media/image25.emf"/></Relationships>
</file>

<file path=ppt/slides/_rels/slide30.xml.rels><?xml version="1.0" encoding="UTF-8" standalone="yes"?>
<Relationships xmlns="http://schemas.openxmlformats.org/package/2006/relationships"><Relationship Id="rId3" Type="http://schemas.openxmlformats.org/officeDocument/2006/relationships/image" Target="../media/image26.emf"/><Relationship Id="rId2" Type="http://schemas.openxmlformats.org/officeDocument/2006/relationships/notesSlide" Target="../notesSlides/notesSlide23.xml"/><Relationship Id="rId1" Type="http://schemas.openxmlformats.org/officeDocument/2006/relationships/slideLayout" Target="../slideLayouts/slideLayout19.xml"/></Relationships>
</file>

<file path=ppt/slides/_rels/slide31.xml.rels><?xml version="1.0" encoding="UTF-8" standalone="yes"?>
<Relationships xmlns="http://schemas.openxmlformats.org/package/2006/relationships"><Relationship Id="rId3" Type="http://schemas.openxmlformats.org/officeDocument/2006/relationships/image" Target="../media/image27.emf"/><Relationship Id="rId2" Type="http://schemas.openxmlformats.org/officeDocument/2006/relationships/notesSlide" Target="../notesSlides/notesSlide24.xml"/><Relationship Id="rId1" Type="http://schemas.openxmlformats.org/officeDocument/2006/relationships/slideLayout" Target="../slideLayouts/slideLayout19.xml"/></Relationships>
</file>

<file path=ppt/slides/_rels/slide32.xml.rels><?xml version="1.0" encoding="UTF-8" standalone="yes"?>
<Relationships xmlns="http://schemas.openxmlformats.org/package/2006/relationships"><Relationship Id="rId3" Type="http://schemas.openxmlformats.org/officeDocument/2006/relationships/image" Target="../media/image28.emf"/><Relationship Id="rId2" Type="http://schemas.openxmlformats.org/officeDocument/2006/relationships/notesSlide" Target="../notesSlides/notesSlide25.xml"/><Relationship Id="rId1" Type="http://schemas.openxmlformats.org/officeDocument/2006/relationships/slideLayout" Target="../slideLayouts/slideLayout19.xml"/></Relationships>
</file>

<file path=ppt/slides/_rels/slide33.xml.rels><?xml version="1.0" encoding="UTF-8" standalone="yes"?>
<Relationships xmlns="http://schemas.openxmlformats.org/package/2006/relationships"><Relationship Id="rId3" Type="http://schemas.openxmlformats.org/officeDocument/2006/relationships/image" Target="../media/image29.emf"/><Relationship Id="rId2" Type="http://schemas.openxmlformats.org/officeDocument/2006/relationships/notesSlide" Target="../notesSlides/notesSlide26.xml"/><Relationship Id="rId1" Type="http://schemas.openxmlformats.org/officeDocument/2006/relationships/slideLayout" Target="../slideLayouts/slideLayout19.xml"/></Relationships>
</file>

<file path=ppt/slides/_rels/slide34.xml.rels><?xml version="1.0" encoding="UTF-8" standalone="yes"?>
<Relationships xmlns="http://schemas.openxmlformats.org/package/2006/relationships"><Relationship Id="rId3" Type="http://schemas.openxmlformats.org/officeDocument/2006/relationships/image" Target="../media/image30.emf"/><Relationship Id="rId2" Type="http://schemas.openxmlformats.org/officeDocument/2006/relationships/notesSlide" Target="../notesSlides/notesSlide27.xml"/><Relationship Id="rId1" Type="http://schemas.openxmlformats.org/officeDocument/2006/relationships/slideLayout" Target="../slideLayouts/slideLayout19.xml"/></Relationships>
</file>

<file path=ppt/slides/_rels/slide35.xml.rels><?xml version="1.0" encoding="UTF-8" standalone="yes"?>
<Relationships xmlns="http://schemas.openxmlformats.org/package/2006/relationships"><Relationship Id="rId3" Type="http://schemas.openxmlformats.org/officeDocument/2006/relationships/image" Target="../media/image31.emf"/><Relationship Id="rId2" Type="http://schemas.openxmlformats.org/officeDocument/2006/relationships/notesSlide" Target="../notesSlides/notesSlide28.xml"/><Relationship Id="rId1" Type="http://schemas.openxmlformats.org/officeDocument/2006/relationships/slideLayout" Target="../slideLayouts/slideLayout19.xml"/></Relationships>
</file>

<file path=ppt/slides/_rels/slide36.xml.rels><?xml version="1.0" encoding="UTF-8" standalone="yes"?>
<Relationships xmlns="http://schemas.openxmlformats.org/package/2006/relationships"><Relationship Id="rId3" Type="http://schemas.openxmlformats.org/officeDocument/2006/relationships/image" Target="../media/image32.emf"/><Relationship Id="rId2" Type="http://schemas.openxmlformats.org/officeDocument/2006/relationships/notesSlide" Target="../notesSlides/notesSlide29.xml"/><Relationship Id="rId1" Type="http://schemas.openxmlformats.org/officeDocument/2006/relationships/slideLayout" Target="../slideLayouts/slideLayout19.xml"/></Relationships>
</file>

<file path=ppt/slides/_rels/slide37.xml.rels><?xml version="1.0" encoding="UTF-8" standalone="yes"?>
<Relationships xmlns="http://schemas.openxmlformats.org/package/2006/relationships"><Relationship Id="rId3" Type="http://schemas.openxmlformats.org/officeDocument/2006/relationships/image" Target="../media/image33.emf"/><Relationship Id="rId2" Type="http://schemas.openxmlformats.org/officeDocument/2006/relationships/notesSlide" Target="../notesSlides/notesSlide30.xml"/><Relationship Id="rId1" Type="http://schemas.openxmlformats.org/officeDocument/2006/relationships/slideLayout" Target="../slideLayouts/slideLayout19.xml"/></Relationships>
</file>

<file path=ppt/slides/_rels/slide38.xml.rels><?xml version="1.0" encoding="UTF-8" standalone="yes"?>
<Relationships xmlns="http://schemas.openxmlformats.org/package/2006/relationships"><Relationship Id="rId3" Type="http://schemas.openxmlformats.org/officeDocument/2006/relationships/image" Target="../media/image34.emf"/><Relationship Id="rId2" Type="http://schemas.openxmlformats.org/officeDocument/2006/relationships/notesSlide" Target="../notesSlides/notesSlide31.xml"/><Relationship Id="rId1" Type="http://schemas.openxmlformats.org/officeDocument/2006/relationships/slideLayout" Target="../slideLayouts/slideLayout19.xml"/></Relationships>
</file>

<file path=ppt/slides/_rels/slide39.xml.rels><?xml version="1.0" encoding="UTF-8" standalone="yes"?>
<Relationships xmlns="http://schemas.openxmlformats.org/package/2006/relationships"><Relationship Id="rId3" Type="http://schemas.openxmlformats.org/officeDocument/2006/relationships/image" Target="../media/image35.emf"/><Relationship Id="rId2" Type="http://schemas.openxmlformats.org/officeDocument/2006/relationships/notesSlide" Target="../notesSlides/notesSlide32.xml"/><Relationship Id="rId1" Type="http://schemas.openxmlformats.org/officeDocument/2006/relationships/slideLayout" Target="../slideLayouts/slideLayout19.xml"/></Relationships>
</file>

<file path=ppt/slides/_rels/slide40.xml.rels><?xml version="1.0" encoding="UTF-8" standalone="yes"?>
<Relationships xmlns="http://schemas.openxmlformats.org/package/2006/relationships"><Relationship Id="rId3" Type="http://schemas.openxmlformats.org/officeDocument/2006/relationships/image" Target="../media/image36.emf"/><Relationship Id="rId2" Type="http://schemas.openxmlformats.org/officeDocument/2006/relationships/notesSlide" Target="../notesSlides/notesSlide33.xml"/><Relationship Id="rId1" Type="http://schemas.openxmlformats.org/officeDocument/2006/relationships/slideLayout" Target="../slideLayouts/slideLayout19.xml"/></Relationships>
</file>

<file path=ppt/slides/_rels/slide41.xml.rels><?xml version="1.0" encoding="UTF-8" standalone="yes"?>
<Relationships xmlns="http://schemas.openxmlformats.org/package/2006/relationships"><Relationship Id="rId3" Type="http://schemas.openxmlformats.org/officeDocument/2006/relationships/image" Target="../media/image37.emf"/><Relationship Id="rId2" Type="http://schemas.openxmlformats.org/officeDocument/2006/relationships/notesSlide" Target="../notesSlides/notesSlide34.xml"/><Relationship Id="rId1" Type="http://schemas.openxmlformats.org/officeDocument/2006/relationships/slideLayout" Target="../slideLayouts/slideLayout19.xml"/></Relationships>
</file>

<file path=ppt/slides/_rels/slide42.xml.rels><?xml version="1.0" encoding="UTF-8" standalone="yes"?>
<Relationships xmlns="http://schemas.openxmlformats.org/package/2006/relationships"><Relationship Id="rId3" Type="http://schemas.openxmlformats.org/officeDocument/2006/relationships/image" Target="../media/image38.emf"/><Relationship Id="rId2" Type="http://schemas.openxmlformats.org/officeDocument/2006/relationships/notesSlide" Target="../notesSlides/notesSlide35.xml"/><Relationship Id="rId1" Type="http://schemas.openxmlformats.org/officeDocument/2006/relationships/slideLayout" Target="../slideLayouts/slideLayout19.xml"/></Relationships>
</file>

<file path=ppt/slides/_rels/slide43.xml.rels><?xml version="1.0" encoding="UTF-8" standalone="yes"?>
<Relationships xmlns="http://schemas.openxmlformats.org/package/2006/relationships"><Relationship Id="rId3" Type="http://schemas.openxmlformats.org/officeDocument/2006/relationships/image" Target="../media/image39.emf"/><Relationship Id="rId2" Type="http://schemas.openxmlformats.org/officeDocument/2006/relationships/notesSlide" Target="../notesSlides/notesSlide36.xml"/><Relationship Id="rId1" Type="http://schemas.openxmlformats.org/officeDocument/2006/relationships/slideLayout" Target="../slideLayouts/slideLayout19.xml"/></Relationships>
</file>

<file path=ppt/slides/_rels/slide44.xml.rels><?xml version="1.0" encoding="UTF-8" standalone="yes"?>
<Relationships xmlns="http://schemas.openxmlformats.org/package/2006/relationships"><Relationship Id="rId3" Type="http://schemas.openxmlformats.org/officeDocument/2006/relationships/image" Target="../media/image40.emf"/><Relationship Id="rId2" Type="http://schemas.openxmlformats.org/officeDocument/2006/relationships/notesSlide" Target="../notesSlides/notesSlide37.xml"/><Relationship Id="rId1" Type="http://schemas.openxmlformats.org/officeDocument/2006/relationships/slideLayout" Target="../slideLayouts/slideLayout19.xml"/></Relationships>
</file>

<file path=ppt/slides/_rels/slide45.xml.rels><?xml version="1.0" encoding="UTF-8" standalone="yes"?>
<Relationships xmlns="http://schemas.openxmlformats.org/package/2006/relationships"><Relationship Id="rId3" Type="http://schemas.openxmlformats.org/officeDocument/2006/relationships/image" Target="../media/image41.emf"/><Relationship Id="rId2" Type="http://schemas.openxmlformats.org/officeDocument/2006/relationships/notesSlide" Target="../notesSlides/notesSlide38.xml"/><Relationship Id="rId1" Type="http://schemas.openxmlformats.org/officeDocument/2006/relationships/slideLayout" Target="../slideLayouts/slideLayout19.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47.xml.rels><?xml version="1.0" encoding="UTF-8" standalone="yes"?>
<Relationships xmlns="http://schemas.openxmlformats.org/package/2006/relationships"><Relationship Id="rId3" Type="http://schemas.openxmlformats.org/officeDocument/2006/relationships/image" Target="../media/image42.emf"/><Relationship Id="rId2" Type="http://schemas.openxmlformats.org/officeDocument/2006/relationships/notesSlide" Target="../notesSlides/notesSlide39.xml"/><Relationship Id="rId1" Type="http://schemas.openxmlformats.org/officeDocument/2006/relationships/slideLayout" Target="../slideLayouts/slideLayout19.xml"/></Relationships>
</file>

<file path=ppt/slides/_rels/slide48.xml.rels><?xml version="1.0" encoding="UTF-8" standalone="yes"?>
<Relationships xmlns="http://schemas.openxmlformats.org/package/2006/relationships"><Relationship Id="rId3" Type="http://schemas.openxmlformats.org/officeDocument/2006/relationships/image" Target="../media/image43.emf"/><Relationship Id="rId2" Type="http://schemas.openxmlformats.org/officeDocument/2006/relationships/notesSlide" Target="../notesSlides/notesSlide40.xml"/><Relationship Id="rId1" Type="http://schemas.openxmlformats.org/officeDocument/2006/relationships/slideLayout" Target="../slideLayouts/slideLayout19.xml"/></Relationships>
</file>

<file path=ppt/slides/_rels/slide49.xml.rels><?xml version="1.0" encoding="UTF-8" standalone="yes"?>
<Relationships xmlns="http://schemas.openxmlformats.org/package/2006/relationships"><Relationship Id="rId3" Type="http://schemas.openxmlformats.org/officeDocument/2006/relationships/image" Target="../media/image44.emf"/><Relationship Id="rId2" Type="http://schemas.openxmlformats.org/officeDocument/2006/relationships/notesSlide" Target="../notesSlides/notesSlide41.xml"/><Relationship Id="rId1" Type="http://schemas.openxmlformats.org/officeDocument/2006/relationships/slideLayout" Target="../slideLayouts/slideLayout19.xml"/></Relationships>
</file>

<file path=ppt/slides/_rels/slide50.xml.rels><?xml version="1.0" encoding="UTF-8" standalone="yes"?>
<Relationships xmlns="http://schemas.openxmlformats.org/package/2006/relationships"><Relationship Id="rId3" Type="http://schemas.openxmlformats.org/officeDocument/2006/relationships/image" Target="../media/image45.emf"/><Relationship Id="rId2" Type="http://schemas.openxmlformats.org/officeDocument/2006/relationships/notesSlide" Target="../notesSlides/notesSlide42.xml"/><Relationship Id="rId1" Type="http://schemas.openxmlformats.org/officeDocument/2006/relationships/slideLayout" Target="../slideLayouts/slideLayout19.xml"/></Relationships>
</file>

<file path=ppt/slides/_rels/slide51.xml.rels><?xml version="1.0" encoding="UTF-8" standalone="yes"?>
<Relationships xmlns="http://schemas.openxmlformats.org/package/2006/relationships"><Relationship Id="rId3" Type="http://schemas.openxmlformats.org/officeDocument/2006/relationships/image" Target="../media/image46.emf"/><Relationship Id="rId2" Type="http://schemas.openxmlformats.org/officeDocument/2006/relationships/notesSlide" Target="../notesSlides/notesSlide43.xml"/><Relationship Id="rId1" Type="http://schemas.openxmlformats.org/officeDocument/2006/relationships/slideLayout" Target="../slideLayouts/slideLayout19.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19.xml"/></Relationships>
</file>

<file path=ppt/slides/_rels/slide53.xml.rels><?xml version="1.0" encoding="UTF-8" standalone="yes"?>
<Relationships xmlns="http://schemas.openxmlformats.org/package/2006/relationships"><Relationship Id="rId3" Type="http://schemas.openxmlformats.org/officeDocument/2006/relationships/image" Target="../media/image47.emf"/><Relationship Id="rId2" Type="http://schemas.openxmlformats.org/officeDocument/2006/relationships/notesSlide" Target="../notesSlides/notesSlide45.xml"/><Relationship Id="rId1" Type="http://schemas.openxmlformats.org/officeDocument/2006/relationships/slideLayout" Target="../slideLayouts/slideLayout19.xml"/></Relationships>
</file>

<file path=ppt/slides/_rels/slide54.xml.rels><?xml version="1.0" encoding="UTF-8" standalone="yes"?>
<Relationships xmlns="http://schemas.openxmlformats.org/package/2006/relationships"><Relationship Id="rId2" Type="http://schemas.openxmlformats.org/officeDocument/2006/relationships/image" Target="../media/image48.emf"/><Relationship Id="rId1" Type="http://schemas.openxmlformats.org/officeDocument/2006/relationships/slideLayout" Target="../slideLayouts/slideLayout19.xml"/></Relationships>
</file>

<file path=ppt/slides/_rels/slide55.xml.rels><?xml version="1.0" encoding="UTF-8" standalone="yes"?>
<Relationships xmlns="http://schemas.openxmlformats.org/package/2006/relationships"><Relationship Id="rId3" Type="http://schemas.openxmlformats.org/officeDocument/2006/relationships/image" Target="../media/image49.emf"/><Relationship Id="rId2" Type="http://schemas.openxmlformats.org/officeDocument/2006/relationships/notesSlide" Target="../notesSlides/notesSlide46.xml"/><Relationship Id="rId1" Type="http://schemas.openxmlformats.org/officeDocument/2006/relationships/slideLayout" Target="../slideLayouts/slideLayout19.xml"/></Relationships>
</file>

<file path=ppt/slides/_rels/slide56.xml.rels><?xml version="1.0" encoding="UTF-8" standalone="yes"?>
<Relationships xmlns="http://schemas.openxmlformats.org/package/2006/relationships"><Relationship Id="rId3" Type="http://schemas.openxmlformats.org/officeDocument/2006/relationships/image" Target="../media/image50.emf"/><Relationship Id="rId2" Type="http://schemas.openxmlformats.org/officeDocument/2006/relationships/notesSlide" Target="../notesSlides/notesSlide47.xml"/><Relationship Id="rId1" Type="http://schemas.openxmlformats.org/officeDocument/2006/relationships/slideLayout" Target="../slideLayouts/slideLayout19.xml"/></Relationships>
</file>

<file path=ppt/slides/_rels/slide57.xml.rels><?xml version="1.0" encoding="UTF-8" standalone="yes"?>
<Relationships xmlns="http://schemas.openxmlformats.org/package/2006/relationships"><Relationship Id="rId3" Type="http://schemas.openxmlformats.org/officeDocument/2006/relationships/image" Target="../media/image51.emf"/><Relationship Id="rId2" Type="http://schemas.openxmlformats.org/officeDocument/2006/relationships/notesSlide" Target="../notesSlides/notesSlide48.xml"/><Relationship Id="rId1" Type="http://schemas.openxmlformats.org/officeDocument/2006/relationships/slideLayout" Target="../slideLayouts/slideLayout19.xml"/></Relationships>
</file>

<file path=ppt/slides/_rels/slide58.xml.rels><?xml version="1.0" encoding="UTF-8" standalone="yes"?>
<Relationships xmlns="http://schemas.openxmlformats.org/package/2006/relationships"><Relationship Id="rId3" Type="http://schemas.openxmlformats.org/officeDocument/2006/relationships/image" Target="../media/image52.emf"/><Relationship Id="rId2" Type="http://schemas.openxmlformats.org/officeDocument/2006/relationships/notesSlide" Target="../notesSlides/notesSlide49.xml"/><Relationship Id="rId1" Type="http://schemas.openxmlformats.org/officeDocument/2006/relationships/slideLayout" Target="../slideLayouts/slideLayout19.xml"/></Relationships>
</file>

<file path=ppt/slides/_rels/slide59.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50.xml"/><Relationship Id="rId1" Type="http://schemas.openxmlformats.org/officeDocument/2006/relationships/slideLayout" Target="../slideLayouts/slideLayout12.xml"/><Relationship Id="rId4" Type="http://schemas.openxmlformats.org/officeDocument/2006/relationships/image" Target="../media/image54.svg"/></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notesSlide" Target="../notesSlides/notesSlide52.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notesSlide" Target="../notesSlides/notesSlide53.xml"/><Relationship Id="rId1" Type="http://schemas.openxmlformats.org/officeDocument/2006/relationships/slideLayout" Target="../slideLayouts/slideLayout1.xml"/></Relationships>
</file>

<file path=ppt/slides/_rels/slide65.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54.xml"/><Relationship Id="rId1" Type="http://schemas.openxmlformats.org/officeDocument/2006/relationships/slideLayout" Target="../slideLayouts/slideLayout2.xml"/><Relationship Id="rId4" Type="http://schemas.openxmlformats.org/officeDocument/2006/relationships/image" Target="../media/image57.svg"/></Relationships>
</file>

<file path=ppt/slides/_rels/slide66.xml.rels><?xml version="1.0" encoding="UTF-8" standalone="yes"?>
<Relationships xmlns="http://schemas.openxmlformats.org/package/2006/relationships"><Relationship Id="rId2" Type="http://schemas.openxmlformats.org/officeDocument/2006/relationships/image" Target="../media/image58.jpe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9.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notesSlide" Target="../notesSlides/notesSlide55.xml"/><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notesSlide" Target="../notesSlides/notesSlide56.xml"/><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2.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5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DF7EA8-C31C-C3DC-EBA7-C2F0F3F33F7A}"/>
              </a:ext>
            </a:extLst>
          </p:cNvPr>
          <p:cNvSpPr>
            <a:spLocks noGrp="1"/>
          </p:cNvSpPr>
          <p:nvPr>
            <p:ph type="title"/>
          </p:nvPr>
        </p:nvSpPr>
        <p:spPr>
          <a:xfrm>
            <a:off x="761803" y="350196"/>
            <a:ext cx="4646904" cy="1624520"/>
          </a:xfrm>
        </p:spPr>
        <p:txBody>
          <a:bodyPr anchor="ctr">
            <a:normAutofit/>
          </a:bodyPr>
          <a:lstStyle/>
          <a:p>
            <a:r>
              <a:rPr lang="en-GB" sz="4800" b="1" dirty="0"/>
              <a:t>Welcome!</a:t>
            </a:r>
          </a:p>
        </p:txBody>
      </p:sp>
      <p:sp>
        <p:nvSpPr>
          <p:cNvPr id="3" name="Content Placeholder 2">
            <a:extLst>
              <a:ext uri="{FF2B5EF4-FFF2-40B4-BE49-F238E27FC236}">
                <a16:creationId xmlns:a16="http://schemas.microsoft.com/office/drawing/2014/main" id="{53E9C5E7-63D8-80A8-82BF-635DDF0DD34F}"/>
              </a:ext>
            </a:extLst>
          </p:cNvPr>
          <p:cNvSpPr>
            <a:spLocks noGrp="1"/>
          </p:cNvSpPr>
          <p:nvPr>
            <p:ph idx="1"/>
          </p:nvPr>
        </p:nvSpPr>
        <p:spPr>
          <a:xfrm>
            <a:off x="761802" y="2113808"/>
            <a:ext cx="4646905" cy="4242541"/>
          </a:xfrm>
        </p:spPr>
        <p:txBody>
          <a:bodyPr anchor="ctr">
            <a:noAutofit/>
          </a:bodyPr>
          <a:lstStyle/>
          <a:p>
            <a:endParaRPr lang="en-GB" sz="4400" dirty="0"/>
          </a:p>
          <a:p>
            <a:r>
              <a:rPr lang="en-GB" sz="4400" dirty="0"/>
              <a:t>MA in Psychotherapeutic Practice</a:t>
            </a:r>
          </a:p>
          <a:p>
            <a:r>
              <a:rPr lang="en-GB" sz="4400" dirty="0"/>
              <a:t>DISSERTATION MODULE : RESEARCH DAY</a:t>
            </a:r>
          </a:p>
        </p:txBody>
      </p:sp>
      <p:pic>
        <p:nvPicPr>
          <p:cNvPr id="5" name="Picture 4">
            <a:extLst>
              <a:ext uri="{FF2B5EF4-FFF2-40B4-BE49-F238E27FC236}">
                <a16:creationId xmlns:a16="http://schemas.microsoft.com/office/drawing/2014/main" id="{B53F5512-D3F5-93C0-CE78-A26EFDBEB872}"/>
              </a:ext>
            </a:extLst>
          </p:cNvPr>
          <p:cNvPicPr>
            <a:picLocks noChangeAspect="1"/>
          </p:cNvPicPr>
          <p:nvPr/>
        </p:nvPicPr>
        <p:blipFill>
          <a:blip r:embed="rId3"/>
          <a:srcRect l="22694" r="27250"/>
          <a:stretch>
            <a:fillRect/>
          </a:stretch>
        </p:blipFill>
        <p:spPr>
          <a:xfrm>
            <a:off x="6096000" y="1"/>
            <a:ext cx="6102825" cy="6858000"/>
          </a:xfrm>
          <a:prstGeom prst="rect">
            <a:avLst/>
          </a:prstGeom>
        </p:spPr>
      </p:pic>
    </p:spTree>
    <p:extLst>
      <p:ext uri="{BB962C8B-B14F-4D97-AF65-F5344CB8AC3E}">
        <p14:creationId xmlns:p14="http://schemas.microsoft.com/office/powerpoint/2010/main" val="767866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A1AFAD-9C71-37D9-D5C1-A134740BB7CB}"/>
              </a:ext>
            </a:extLst>
          </p:cNvPr>
          <p:cNvSpPr>
            <a:spLocks noGrp="1"/>
          </p:cNvSpPr>
          <p:nvPr>
            <p:ph type="ctrTitle"/>
          </p:nvPr>
        </p:nvSpPr>
        <p:spPr>
          <a:xfrm>
            <a:off x="130168" y="385011"/>
            <a:ext cx="5832618" cy="3785936"/>
          </a:xfrm>
        </p:spPr>
        <p:txBody>
          <a:bodyPr>
            <a:normAutofit fontScale="90000"/>
          </a:bodyPr>
          <a:lstStyle/>
          <a:p>
            <a:pPr algn="l"/>
            <a:br>
              <a:rPr lang="en-GB" sz="4400" b="1" dirty="0"/>
            </a:br>
            <a:br>
              <a:rPr lang="en-GB" sz="4400" b="1" dirty="0"/>
            </a:br>
            <a:br>
              <a:rPr lang="en-GB" sz="4400" b="1" dirty="0"/>
            </a:br>
            <a:br>
              <a:rPr lang="en-GB" sz="4400" b="1" dirty="0"/>
            </a:br>
            <a:r>
              <a:rPr lang="en-GB" sz="4400" b="1" dirty="0"/>
              <a:t>MA IN PSYCHOTHERAPEUTIC PRACTICE:</a:t>
            </a:r>
            <a:br>
              <a:rPr lang="en-GB" sz="4400" b="1" dirty="0"/>
            </a:br>
            <a:br>
              <a:rPr lang="en-GB" sz="4400" b="1" dirty="0"/>
            </a:br>
            <a:r>
              <a:rPr lang="en-GB" sz="4400" dirty="0"/>
              <a:t>Writing a Research Proposal and applying for Ethical Consideration</a:t>
            </a:r>
          </a:p>
        </p:txBody>
      </p:sp>
      <p:sp>
        <p:nvSpPr>
          <p:cNvPr id="3" name="Subtitle 2">
            <a:extLst>
              <a:ext uri="{FF2B5EF4-FFF2-40B4-BE49-F238E27FC236}">
                <a16:creationId xmlns:a16="http://schemas.microsoft.com/office/drawing/2014/main" id="{0A52BBA4-E48D-0ABB-9FB6-57C416F0EEE2}"/>
              </a:ext>
            </a:extLst>
          </p:cNvPr>
          <p:cNvSpPr>
            <a:spLocks noGrp="1"/>
          </p:cNvSpPr>
          <p:nvPr>
            <p:ph type="subTitle" idx="1"/>
          </p:nvPr>
        </p:nvSpPr>
        <p:spPr>
          <a:xfrm>
            <a:off x="643467" y="5277684"/>
            <a:ext cx="4620584" cy="775494"/>
          </a:xfrm>
        </p:spPr>
        <p:txBody>
          <a:bodyPr>
            <a:normAutofit fontScale="70000" lnSpcReduction="20000"/>
          </a:bodyPr>
          <a:lstStyle/>
          <a:p>
            <a:pPr algn="l"/>
            <a:endParaRPr lang="en-GB" sz="2000" dirty="0"/>
          </a:p>
          <a:p>
            <a:pPr algn="l"/>
            <a:r>
              <a:rPr lang="en-GB" sz="4600" dirty="0"/>
              <a:t>Dr Beverly Cole</a:t>
            </a:r>
          </a:p>
        </p:txBody>
      </p:sp>
      <p:pic>
        <p:nvPicPr>
          <p:cNvPr id="5" name="Picture 4">
            <a:extLst>
              <a:ext uri="{FF2B5EF4-FFF2-40B4-BE49-F238E27FC236}">
                <a16:creationId xmlns:a16="http://schemas.microsoft.com/office/drawing/2014/main" id="{AD41CE90-1F62-D84A-3881-6979EAAB4B44}"/>
              </a:ext>
            </a:extLst>
          </p:cNvPr>
          <p:cNvPicPr>
            <a:picLocks noChangeAspect="1"/>
          </p:cNvPicPr>
          <p:nvPr/>
        </p:nvPicPr>
        <p:blipFill rotWithShape="1">
          <a:blip r:embed="rId3"/>
          <a:srcRect l="2997" r="10057"/>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2982866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4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EEDFBF-9E59-B1B5-4885-A7ACCA034DAE}"/>
              </a:ext>
            </a:extLst>
          </p:cNvPr>
          <p:cNvSpPr>
            <a:spLocks noGrp="1"/>
          </p:cNvSpPr>
          <p:nvPr>
            <p:ph type="title"/>
          </p:nvPr>
        </p:nvSpPr>
        <p:spPr/>
        <p:txBody>
          <a:bodyPr/>
          <a:lstStyle/>
          <a:p>
            <a:pPr>
              <a:defRPr/>
            </a:pPr>
            <a:r>
              <a:rPr lang="en-GB" dirty="0">
                <a:solidFill>
                  <a:schemeClr val="tx1">
                    <a:lumMod val="95000"/>
                    <a:lumOff val="5000"/>
                  </a:schemeClr>
                </a:solidFill>
              </a:rPr>
              <a:t>Opening round:</a:t>
            </a:r>
          </a:p>
        </p:txBody>
      </p:sp>
      <p:pic>
        <p:nvPicPr>
          <p:cNvPr id="9219" name="Content Placeholder 3">
            <a:extLst>
              <a:ext uri="{FF2B5EF4-FFF2-40B4-BE49-F238E27FC236}">
                <a16:creationId xmlns:a16="http://schemas.microsoft.com/office/drawing/2014/main" id="{0DB8BCCE-E71E-B792-96C9-5D0425E48F17}"/>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635431" y="1828801"/>
            <a:ext cx="11282591" cy="4835470"/>
          </a:xfrm>
        </p:spPr>
      </p:pic>
      <p:cxnSp>
        <p:nvCxnSpPr>
          <p:cNvPr id="4" name="Straight Arrow Connector 3">
            <a:extLst>
              <a:ext uri="{FF2B5EF4-FFF2-40B4-BE49-F238E27FC236}">
                <a16:creationId xmlns:a16="http://schemas.microsoft.com/office/drawing/2014/main" id="{848EA4A9-4EF1-79EA-BA0E-7E368271EEA1}"/>
              </a:ext>
            </a:extLst>
          </p:cNvPr>
          <p:cNvCxnSpPr>
            <a:cxnSpLocks/>
          </p:cNvCxnSpPr>
          <p:nvPr/>
        </p:nvCxnSpPr>
        <p:spPr>
          <a:xfrm>
            <a:off x="11157735" y="5670943"/>
            <a:ext cx="450495" cy="82193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E640F1E8-F025-244C-91C8-24A343B9EFA4}"/>
              </a:ext>
            </a:extLst>
          </p:cNvPr>
          <p:cNvSpPr>
            <a:spLocks noGrp="1"/>
          </p:cNvSpPr>
          <p:nvPr>
            <p:ph type="title"/>
          </p:nvPr>
        </p:nvSpPr>
        <p:spPr>
          <a:xfrm>
            <a:off x="86360" y="172125"/>
            <a:ext cx="9159240" cy="1956841"/>
          </a:xfrm>
        </p:spPr>
        <p:txBody>
          <a:bodyPr anchor="b">
            <a:normAutofit/>
          </a:bodyPr>
          <a:lstStyle/>
          <a:p>
            <a:r>
              <a:rPr lang="en-GB" sz="4000" b="1" dirty="0"/>
              <a:t>Researcher’s Lens …. </a:t>
            </a:r>
            <a:r>
              <a:rPr lang="en-GB" sz="4000" dirty="0"/>
              <a:t>Connecting personal experiences with research interests</a:t>
            </a:r>
            <a:br>
              <a:rPr lang="en-GB" sz="4000" b="1" dirty="0"/>
            </a:br>
            <a:endParaRPr lang="en-GB" sz="4000" dirty="0"/>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a:extLst>
              <a:ext uri="{FF2B5EF4-FFF2-40B4-BE49-F238E27FC236}">
                <a16:creationId xmlns:a16="http://schemas.microsoft.com/office/drawing/2014/main" id="{9AE0BB50-8592-6502-5EC2-F8C514C5885A}"/>
              </a:ext>
            </a:extLst>
          </p:cNvPr>
          <p:cNvSpPr>
            <a:spLocks noGrp="1"/>
          </p:cNvSpPr>
          <p:nvPr>
            <p:ph idx="1"/>
          </p:nvPr>
        </p:nvSpPr>
        <p:spPr>
          <a:xfrm>
            <a:off x="223520" y="2872898"/>
            <a:ext cx="8696960" cy="3985101"/>
          </a:xfrm>
        </p:spPr>
        <p:txBody>
          <a:bodyPr>
            <a:normAutofit/>
          </a:bodyPr>
          <a:lstStyle/>
          <a:p>
            <a:pPr marL="0" indent="0">
              <a:buNone/>
            </a:pPr>
            <a:r>
              <a:rPr lang="en-GB" sz="4400" b="1" dirty="0"/>
              <a:t>Share…</a:t>
            </a:r>
          </a:p>
          <a:p>
            <a:pPr lvl="0"/>
            <a:r>
              <a:rPr lang="en-GB" sz="4400" dirty="0"/>
              <a:t>Your name</a:t>
            </a:r>
          </a:p>
          <a:p>
            <a:pPr lvl="0"/>
            <a:r>
              <a:rPr lang="en-GB" sz="4400" dirty="0"/>
              <a:t>Your area of research interest</a:t>
            </a:r>
          </a:p>
          <a:p>
            <a:pPr lvl="0"/>
            <a:r>
              <a:rPr lang="en-GB" sz="4400" dirty="0"/>
              <a:t>The experience or moment that sparked that interest</a:t>
            </a:r>
          </a:p>
          <a:p>
            <a:endParaRPr lang="en-GB" sz="2200" dirty="0"/>
          </a:p>
        </p:txBody>
      </p:sp>
      <p:pic>
        <p:nvPicPr>
          <p:cNvPr id="7" name="Picture 6" descr="Cells as seen on a microscope">
            <a:extLst>
              <a:ext uri="{FF2B5EF4-FFF2-40B4-BE49-F238E27FC236}">
                <a16:creationId xmlns:a16="http://schemas.microsoft.com/office/drawing/2014/main" id="{0F209D35-FADD-DF8E-93FF-C16F0E29611C}"/>
              </a:ext>
            </a:extLst>
          </p:cNvPr>
          <p:cNvPicPr>
            <a:picLocks noChangeAspect="1"/>
          </p:cNvPicPr>
          <p:nvPr/>
        </p:nvPicPr>
        <p:blipFill>
          <a:blip r:embed="rId2"/>
          <a:srcRect l="19874" r="4899"/>
          <a:stretch>
            <a:fillRect/>
          </a:stretch>
        </p:blipFill>
        <p:spPr>
          <a:xfrm>
            <a:off x="9570720" y="10"/>
            <a:ext cx="2619757"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124187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EF35E98-6BC5-3903-E699-499C6C11A104}"/>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The aims of this lesson are to:</a:t>
            </a:r>
          </a:p>
        </p:txBody>
      </p:sp>
      <p:graphicFrame>
        <p:nvGraphicFramePr>
          <p:cNvPr id="5" name="Content Placeholder 2">
            <a:extLst>
              <a:ext uri="{FF2B5EF4-FFF2-40B4-BE49-F238E27FC236}">
                <a16:creationId xmlns:a16="http://schemas.microsoft.com/office/drawing/2014/main" id="{4DF7CA2D-1EF9-C51D-29D7-89C28D5F50D7}"/>
              </a:ext>
            </a:extLst>
          </p:cNvPr>
          <p:cNvGraphicFramePr>
            <a:graphicFrameLocks noGrp="1"/>
          </p:cNvGraphicFramePr>
          <p:nvPr>
            <p:ph idx="1"/>
            <p:extLst>
              <p:ext uri="{D42A27DB-BD31-4B8C-83A1-F6EECF244321}">
                <p14:modId xmlns:p14="http://schemas.microsoft.com/office/powerpoint/2010/main" val="203977337"/>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044443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Title 24">
            <a:extLst>
              <a:ext uri="{FF2B5EF4-FFF2-40B4-BE49-F238E27FC236}">
                <a16:creationId xmlns:a16="http://schemas.microsoft.com/office/drawing/2014/main" id="{91BA9720-5845-9855-C4CC-FF4B5A17BEB3}"/>
              </a:ext>
            </a:extLst>
          </p:cNvPr>
          <p:cNvSpPr>
            <a:spLocks noGrp="1"/>
          </p:cNvSpPr>
          <p:nvPr>
            <p:ph type="title"/>
          </p:nvPr>
        </p:nvSpPr>
        <p:spPr>
          <a:xfrm>
            <a:off x="838200" y="1"/>
            <a:ext cx="10515600" cy="1036319"/>
          </a:xfrm>
        </p:spPr>
        <p:txBody>
          <a:bodyPr/>
          <a:lstStyle/>
          <a:p>
            <a:r>
              <a:rPr lang="en-GB" b="1" dirty="0"/>
              <a:t>Learning Outcomes:</a:t>
            </a:r>
          </a:p>
        </p:txBody>
      </p:sp>
      <p:sp>
        <p:nvSpPr>
          <p:cNvPr id="3" name="Content Placeholder 2">
            <a:extLst>
              <a:ext uri="{FF2B5EF4-FFF2-40B4-BE49-F238E27FC236}">
                <a16:creationId xmlns:a16="http://schemas.microsoft.com/office/drawing/2014/main" id="{AF2F1C35-B069-17C1-50CE-C31B5B27B9C1}"/>
              </a:ext>
            </a:extLst>
          </p:cNvPr>
          <p:cNvSpPr>
            <a:spLocks noGrp="1"/>
          </p:cNvSpPr>
          <p:nvPr>
            <p:ph idx="1"/>
          </p:nvPr>
        </p:nvSpPr>
        <p:spPr>
          <a:xfrm>
            <a:off x="0" y="1198880"/>
            <a:ext cx="12192000" cy="5659119"/>
          </a:xfrm>
        </p:spPr>
        <p:txBody>
          <a:bodyPr anchor="t">
            <a:normAutofit lnSpcReduction="10000"/>
          </a:bodyPr>
          <a:lstStyle/>
          <a:p>
            <a:pPr algn="ctr"/>
            <a:r>
              <a:rPr lang="en-GB" sz="3300" b="1" dirty="0"/>
              <a:t>By the end of the day, you will be more confident in:</a:t>
            </a:r>
          </a:p>
          <a:p>
            <a:pPr lvl="0" algn="ctr"/>
            <a:r>
              <a:rPr lang="en-GB" sz="3200" dirty="0"/>
              <a:t>Identifying the components of strong qualitative research and designing/delivering a feasible and coherent qualitative research proposal</a:t>
            </a:r>
          </a:p>
          <a:p>
            <a:pPr lvl="0" algn="ctr"/>
            <a:r>
              <a:rPr lang="en-GB" sz="3200" dirty="0"/>
              <a:t>Developing a coherent and justified qualitative research question</a:t>
            </a:r>
          </a:p>
          <a:p>
            <a:pPr lvl="0" algn="ctr"/>
            <a:r>
              <a:rPr lang="en-GB" sz="3200" dirty="0"/>
              <a:t>Understanding basic principles of qualitative methodology  </a:t>
            </a:r>
          </a:p>
          <a:p>
            <a:pPr lvl="0" algn="ctr"/>
            <a:r>
              <a:rPr lang="en-GB" sz="3200" dirty="0"/>
              <a:t>Identifying and addressing real-world ethical challenges in qualitative research and navigating the process of completing and submitting an ethics application</a:t>
            </a:r>
          </a:p>
          <a:p>
            <a:pPr lvl="0" algn="ctr"/>
            <a:r>
              <a:rPr lang="en-GB" sz="3200" dirty="0"/>
              <a:t>Reflecting on researcher responsibility, reflexivity, and power dynamics in qualitative work</a:t>
            </a:r>
          </a:p>
          <a:p>
            <a:pPr lvl="0" algn="ctr"/>
            <a:r>
              <a:rPr lang="en-GB" sz="3200" dirty="0"/>
              <a:t>Engaging in research-orientated experiential tasks</a:t>
            </a:r>
          </a:p>
          <a:p>
            <a:pPr algn="ctr"/>
            <a:endParaRPr lang="en-GB" sz="1400" dirty="0"/>
          </a:p>
        </p:txBody>
      </p:sp>
    </p:spTree>
    <p:extLst>
      <p:ext uri="{BB962C8B-B14F-4D97-AF65-F5344CB8AC3E}">
        <p14:creationId xmlns:p14="http://schemas.microsoft.com/office/powerpoint/2010/main" val="413104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nalogue wall clock">
            <a:extLst>
              <a:ext uri="{FF2B5EF4-FFF2-40B4-BE49-F238E27FC236}">
                <a16:creationId xmlns:a16="http://schemas.microsoft.com/office/drawing/2014/main" id="{885DC48B-9DFC-2A99-C214-E1159598B741}"/>
              </a:ext>
            </a:extLst>
          </p:cNvPr>
          <p:cNvPicPr>
            <a:picLocks noChangeAspect="1"/>
          </p:cNvPicPr>
          <p:nvPr/>
        </p:nvPicPr>
        <p:blipFill>
          <a:blip r:embed="rId2"/>
          <a:srcRect t="6514" b="8900"/>
          <a:stretch>
            <a:fillRect/>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62982C-52DF-0942-CD7F-9B408EF9B015}"/>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dirty="0">
                <a:solidFill>
                  <a:srgbClr val="FFFFFF"/>
                </a:solidFill>
              </a:rPr>
              <a:t>Time limitations</a:t>
            </a:r>
          </a:p>
        </p:txBody>
      </p:sp>
    </p:spTree>
    <p:extLst>
      <p:ext uri="{BB962C8B-B14F-4D97-AF65-F5344CB8AC3E}">
        <p14:creationId xmlns:p14="http://schemas.microsoft.com/office/powerpoint/2010/main" val="12368690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D06BAE-C1B8-68A1-B6A2-5D197D9C0675}"/>
              </a:ext>
            </a:extLst>
          </p:cNvPr>
          <p:cNvSpPr>
            <a:spLocks noGrp="1"/>
          </p:cNvSpPr>
          <p:nvPr>
            <p:ph type="title"/>
          </p:nvPr>
        </p:nvSpPr>
        <p:spPr>
          <a:xfrm>
            <a:off x="0" y="18255"/>
            <a:ext cx="12192000" cy="1396477"/>
          </a:xfrm>
        </p:spPr>
        <p:txBody>
          <a:bodyPr>
            <a:normAutofit/>
          </a:bodyPr>
          <a:lstStyle/>
          <a:p>
            <a:r>
              <a:rPr lang="en-GB" b="1" dirty="0"/>
              <a:t>Proposals – Elevator Pitch - Research Starts Here!</a:t>
            </a:r>
            <a:br>
              <a:rPr lang="en-GB" dirty="0"/>
            </a:br>
            <a:endParaRPr lang="en-GB" dirty="0"/>
          </a:p>
        </p:txBody>
      </p:sp>
      <p:sp>
        <p:nvSpPr>
          <p:cNvPr id="3" name="Content Placeholder 2">
            <a:extLst>
              <a:ext uri="{FF2B5EF4-FFF2-40B4-BE49-F238E27FC236}">
                <a16:creationId xmlns:a16="http://schemas.microsoft.com/office/drawing/2014/main" id="{2AAFB947-38BD-3D5F-6D64-C0BEE15B0337}"/>
              </a:ext>
            </a:extLst>
          </p:cNvPr>
          <p:cNvSpPr>
            <a:spLocks noGrp="1"/>
          </p:cNvSpPr>
          <p:nvPr>
            <p:ph idx="1"/>
          </p:nvPr>
        </p:nvSpPr>
        <p:spPr>
          <a:xfrm>
            <a:off x="189781" y="897146"/>
            <a:ext cx="12002219" cy="5960853"/>
          </a:xfrm>
        </p:spPr>
        <p:txBody>
          <a:bodyPr>
            <a:normAutofit/>
          </a:bodyPr>
          <a:lstStyle/>
          <a:p>
            <a:pPr marL="0" indent="0">
              <a:buNone/>
            </a:pPr>
            <a:r>
              <a:rPr lang="en-GB" b="1" dirty="0"/>
              <a:t>Activity:</a:t>
            </a:r>
            <a:endParaRPr lang="en-GB" dirty="0"/>
          </a:p>
          <a:p>
            <a:r>
              <a:rPr lang="en-GB" dirty="0">
                <a:solidFill>
                  <a:srgbClr val="FF0000"/>
                </a:solidFill>
              </a:rPr>
              <a:t>Explain your research to your cohort within three minutes</a:t>
            </a:r>
            <a:r>
              <a:rPr lang="en-GB" dirty="0"/>
              <a:t>. Imagine that you are on your way to deliver a presentation to secure funding for your research, and as you enter the lift, you realise that the only other person in there is the person who will award [or not award] the funding. </a:t>
            </a:r>
            <a:r>
              <a:rPr lang="en-GB" dirty="0" err="1"/>
              <a:t>He/She</a:t>
            </a:r>
            <a:r>
              <a:rPr lang="en-GB" dirty="0"/>
              <a:t> asks you about your research – luckily, your meeting is on the eighth floor - how do you respond to get your points across in the time you have?</a:t>
            </a:r>
            <a:br>
              <a:rPr lang="en-GB" dirty="0"/>
            </a:br>
            <a:r>
              <a:rPr lang="en-GB" dirty="0"/>
              <a:t>Consider how you might:</a:t>
            </a:r>
          </a:p>
          <a:p>
            <a:pPr marL="276225" indent="0">
              <a:buNone/>
            </a:pPr>
            <a:r>
              <a:rPr lang="en-GB" dirty="0"/>
              <a:t>• Demonstrate that your research design has been well thought out.</a:t>
            </a:r>
            <a:br>
              <a:rPr lang="en-GB" dirty="0"/>
            </a:br>
            <a:r>
              <a:rPr lang="en-GB" dirty="0"/>
              <a:t>• Get an important stranger knowledgeable and excited about your ideas.</a:t>
            </a:r>
            <a:br>
              <a:rPr lang="en-GB" dirty="0"/>
            </a:br>
            <a:r>
              <a:rPr lang="en-GB" dirty="0"/>
              <a:t>• Use simple language familiar to your audience.</a:t>
            </a:r>
            <a:br>
              <a:rPr lang="en-GB" dirty="0"/>
            </a:br>
            <a:r>
              <a:rPr lang="en-GB" dirty="0"/>
              <a:t>• Include a concise phrase that captures the value of your work or ideas.</a:t>
            </a:r>
          </a:p>
          <a:p>
            <a:pPr marL="276225" indent="0">
              <a:buNone/>
            </a:pPr>
            <a:r>
              <a:rPr lang="en-GB" b="1" dirty="0"/>
              <a:t>Make a few comments/questions on Post-it notes in respect of each proposal ready for a following activity</a:t>
            </a:r>
          </a:p>
          <a:p>
            <a:endParaRPr lang="en-GB" dirty="0"/>
          </a:p>
        </p:txBody>
      </p:sp>
      <p:cxnSp>
        <p:nvCxnSpPr>
          <p:cNvPr id="4" name="Straight Arrow Connector 3">
            <a:extLst>
              <a:ext uri="{FF2B5EF4-FFF2-40B4-BE49-F238E27FC236}">
                <a16:creationId xmlns:a16="http://schemas.microsoft.com/office/drawing/2014/main" id="{B094BAA8-46E1-E823-89B9-9455EA83A885}"/>
              </a:ext>
            </a:extLst>
          </p:cNvPr>
          <p:cNvCxnSpPr>
            <a:cxnSpLocks/>
          </p:cNvCxnSpPr>
          <p:nvPr/>
        </p:nvCxnSpPr>
        <p:spPr>
          <a:xfrm>
            <a:off x="12000116" y="5557652"/>
            <a:ext cx="0" cy="93522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971891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09434F-9F9F-02D4-2EE4-9FA7A51F705E}"/>
              </a:ext>
            </a:extLst>
          </p:cNvPr>
          <p:cNvSpPr>
            <a:spLocks noGrp="1"/>
          </p:cNvSpPr>
          <p:nvPr>
            <p:ph type="title"/>
          </p:nvPr>
        </p:nvSpPr>
        <p:spPr>
          <a:xfrm>
            <a:off x="835934" y="58440"/>
            <a:ext cx="10173010" cy="1627855"/>
          </a:xfrm>
        </p:spPr>
        <p:txBody>
          <a:bodyPr anchor="ctr">
            <a:normAutofit/>
          </a:bodyPr>
          <a:lstStyle/>
          <a:p>
            <a:r>
              <a:rPr lang="en-GB" sz="4800"/>
              <a:t>Post-it notes</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4" name="Content Placeholder 3">
            <a:extLst>
              <a:ext uri="{FF2B5EF4-FFF2-40B4-BE49-F238E27FC236}">
                <a16:creationId xmlns:a16="http://schemas.microsoft.com/office/drawing/2014/main" id="{1D5EC83E-CB3F-D4FC-B501-0E3DFE966DDB}"/>
              </a:ext>
            </a:extLst>
          </p:cNvPr>
          <p:cNvGraphicFramePr>
            <a:graphicFrameLocks noGrp="1"/>
          </p:cNvGraphicFramePr>
          <p:nvPr>
            <p:ph idx="1"/>
            <p:extLst>
              <p:ext uri="{D42A27DB-BD31-4B8C-83A1-F6EECF244321}">
                <p14:modId xmlns:p14="http://schemas.microsoft.com/office/powerpoint/2010/main" val="2519908810"/>
              </p:ext>
            </p:extLst>
          </p:nvPr>
        </p:nvGraphicFramePr>
        <p:xfrm>
          <a:off x="640079" y="2652696"/>
          <a:ext cx="10907487" cy="3591350"/>
        </p:xfrm>
        <a:graphic>
          <a:graphicData uri="http://schemas.openxmlformats.org/drawingml/2006/table">
            <a:tbl>
              <a:tblPr firstRow="1" firstCol="1" bandRow="1"/>
              <a:tblGrid>
                <a:gridCol w="3297553">
                  <a:extLst>
                    <a:ext uri="{9D8B030D-6E8A-4147-A177-3AD203B41FA5}">
                      <a16:colId xmlns:a16="http://schemas.microsoft.com/office/drawing/2014/main" val="3896451488"/>
                    </a:ext>
                  </a:extLst>
                </a:gridCol>
                <a:gridCol w="3923201">
                  <a:extLst>
                    <a:ext uri="{9D8B030D-6E8A-4147-A177-3AD203B41FA5}">
                      <a16:colId xmlns:a16="http://schemas.microsoft.com/office/drawing/2014/main" val="634054331"/>
                    </a:ext>
                  </a:extLst>
                </a:gridCol>
                <a:gridCol w="3686733">
                  <a:extLst>
                    <a:ext uri="{9D8B030D-6E8A-4147-A177-3AD203B41FA5}">
                      <a16:colId xmlns:a16="http://schemas.microsoft.com/office/drawing/2014/main" val="3763797397"/>
                    </a:ext>
                  </a:extLst>
                </a:gridCol>
              </a:tblGrid>
              <a:tr h="3591350">
                <a:tc>
                  <a:txBody>
                    <a:bodyPr/>
                    <a:lstStyle/>
                    <a:p>
                      <a:pPr>
                        <a:buNone/>
                      </a:pPr>
                      <a:r>
                        <a:rPr lang="en-GB" sz="4800" kern="100" dirty="0">
                          <a:effectLst/>
                          <a:latin typeface="Aptos" panose="020B0004020202020204" pitchFamily="34" charset="0"/>
                          <a:ea typeface="Times New Roman" panose="02020603050405020304" pitchFamily="18" charset="0"/>
                        </a:rPr>
                        <a:t>One strength I noticed was…</a:t>
                      </a:r>
                    </a:p>
                  </a:txBody>
                  <a:tcPr marL="56579" marR="56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00000"/>
                        </a:lnSpc>
                        <a:spcAft>
                          <a:spcPts val="800"/>
                        </a:spcAft>
                        <a:buNone/>
                      </a:pPr>
                      <a:r>
                        <a:rPr lang="en-GB" sz="4800" kern="100" dirty="0">
                          <a:effectLst/>
                          <a:latin typeface="Aptos" panose="020B0004020202020204" pitchFamily="34" charset="0"/>
                          <a:ea typeface="Aptos" panose="020B0004020202020204" pitchFamily="34" charset="0"/>
                          <a:cs typeface="Times New Roman" panose="02020603050405020304" pitchFamily="18" charset="0"/>
                        </a:rPr>
                        <a:t>One area to improve is…</a:t>
                      </a:r>
                    </a:p>
                  </a:txBody>
                  <a:tcPr marL="56579" marR="56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00000"/>
                        </a:lnSpc>
                        <a:spcAft>
                          <a:spcPts val="800"/>
                        </a:spcAft>
                        <a:buNone/>
                      </a:pPr>
                      <a:r>
                        <a:rPr lang="en-GB" sz="4800" kern="100" dirty="0">
                          <a:effectLst/>
                          <a:latin typeface="Aptos" panose="020B0004020202020204" pitchFamily="34" charset="0"/>
                          <a:ea typeface="Aptos" panose="020B0004020202020204" pitchFamily="34" charset="0"/>
                          <a:cs typeface="Times New Roman" panose="02020603050405020304" pitchFamily="18" charset="0"/>
                        </a:rPr>
                        <a:t>One question I still have is…</a:t>
                      </a:r>
                    </a:p>
                  </a:txBody>
                  <a:tcPr marL="56579" marR="56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141833316"/>
                  </a:ext>
                </a:extLst>
              </a:tr>
            </a:tbl>
          </a:graphicData>
        </a:graphic>
      </p:graphicFrame>
      <p:pic>
        <p:nvPicPr>
          <p:cNvPr id="1026" name="Picture 2" descr="Post It Notes Sticky Note - Free photo on Pixabay">
            <a:extLst>
              <a:ext uri="{FF2B5EF4-FFF2-40B4-BE49-F238E27FC236}">
                <a16:creationId xmlns:a16="http://schemas.microsoft.com/office/drawing/2014/main" id="{6B9BE682-00B7-44B0-22BB-1C365CC50F4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29801" y="58441"/>
            <a:ext cx="6348454" cy="23529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467644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FEBF5F7-BA67-29AE-962C-36459324C296}"/>
            </a:ext>
          </a:extLst>
        </p:cNvPr>
        <p:cNvGrpSpPr/>
        <p:nvPr/>
      </p:nvGrpSpPr>
      <p:grpSpPr>
        <a:xfrm>
          <a:off x="0" y="0"/>
          <a:ext cx="0" cy="0"/>
          <a:chOff x="0" y="0"/>
          <a:chExt cx="0" cy="0"/>
        </a:xfrm>
      </p:grpSpPr>
      <p:sp>
        <p:nvSpPr>
          <p:cNvPr id="717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02FF5D-2EE3-1898-C443-F58017C79BD1}"/>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dirty="0">
                <a:solidFill>
                  <a:srgbClr val="FFFFFF"/>
                </a:solidFill>
                <a:latin typeface="+mj-lt"/>
                <a:ea typeface="+mj-ea"/>
                <a:cs typeface="+mj-cs"/>
              </a:rPr>
              <a:t>BEGINNING TO BUILD A RESEARCH PROPOSAL</a:t>
            </a:r>
          </a:p>
        </p:txBody>
      </p:sp>
      <p:pic>
        <p:nvPicPr>
          <p:cNvPr id="7170" name="Picture 2" descr="Simplifying analytics with a building block approach">
            <a:extLst>
              <a:ext uri="{FF2B5EF4-FFF2-40B4-BE49-F238E27FC236}">
                <a16:creationId xmlns:a16="http://schemas.microsoft.com/office/drawing/2014/main" id="{8B25E77D-F979-E2C5-3911-4F3FCCF1B393}"/>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4792673" y="643466"/>
            <a:ext cx="6749986" cy="55687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042616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2">
            <a:lumMod val="20000"/>
            <a:lumOff val="80000"/>
          </a:schemeClr>
        </a:solidFill>
        <a:effectLst/>
      </p:bgPr>
    </p:bg>
    <p:spTree>
      <p:nvGrpSpPr>
        <p:cNvPr id="1" name="">
          <a:extLst>
            <a:ext uri="{FF2B5EF4-FFF2-40B4-BE49-F238E27FC236}">
              <a16:creationId xmlns:a16="http://schemas.microsoft.com/office/drawing/2014/main" id="{53EBB011-1B84-BFCC-673A-72F80AE6699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EAF5951-DECE-6F9F-CAAA-DBE06D4968E7}"/>
              </a:ext>
            </a:extLst>
          </p:cNvPr>
          <p:cNvSpPr>
            <a:spLocks noGrp="1"/>
          </p:cNvSpPr>
          <p:nvPr>
            <p:ph type="title"/>
          </p:nvPr>
        </p:nvSpPr>
        <p:spPr>
          <a:xfrm>
            <a:off x="838200" y="401221"/>
            <a:ext cx="10515600" cy="1348065"/>
          </a:xfrm>
        </p:spPr>
        <p:txBody>
          <a:bodyPr>
            <a:normAutofit fontScale="90000"/>
          </a:bodyPr>
          <a:lstStyle/>
          <a:p>
            <a:pPr algn="ctr"/>
            <a:r>
              <a:rPr lang="en-GB" sz="4200" dirty="0">
                <a:solidFill>
                  <a:srgbClr val="002060"/>
                </a:solidFill>
              </a:rPr>
              <a:t>Deciding upon a research topic and drafting a research proposal:</a:t>
            </a:r>
            <a:br>
              <a:rPr lang="en-US" sz="4200" dirty="0">
                <a:solidFill>
                  <a:srgbClr val="002060"/>
                </a:solidFill>
              </a:rPr>
            </a:br>
            <a:endParaRPr lang="en-GB" sz="4200" dirty="0">
              <a:solidFill>
                <a:srgbClr val="002060"/>
              </a:solidFill>
            </a:endParaRPr>
          </a:p>
        </p:txBody>
      </p:sp>
      <p:sp>
        <p:nvSpPr>
          <p:cNvPr id="3" name="Content Placeholder 2">
            <a:extLst>
              <a:ext uri="{FF2B5EF4-FFF2-40B4-BE49-F238E27FC236}">
                <a16:creationId xmlns:a16="http://schemas.microsoft.com/office/drawing/2014/main" id="{628DE3E5-6415-C5D3-A704-A9B6B0597FE5}"/>
              </a:ext>
            </a:extLst>
          </p:cNvPr>
          <p:cNvSpPr>
            <a:spLocks noGrp="1"/>
          </p:cNvSpPr>
          <p:nvPr>
            <p:ph idx="1"/>
          </p:nvPr>
        </p:nvSpPr>
        <p:spPr>
          <a:xfrm>
            <a:off x="-1" y="1636296"/>
            <a:ext cx="12188951" cy="5823284"/>
          </a:xfrm>
        </p:spPr>
        <p:txBody>
          <a:bodyPr>
            <a:normAutofit fontScale="92500" lnSpcReduction="20000"/>
          </a:bodyPr>
          <a:lstStyle/>
          <a:p>
            <a:pPr marL="0" indent="0" algn="ctr">
              <a:buNone/>
            </a:pPr>
            <a:endParaRPr lang="en-GB" sz="4300" dirty="0">
              <a:latin typeface="Aptos" panose="020B0004020202020204" pitchFamily="34" charset="0"/>
            </a:endParaRPr>
          </a:p>
          <a:p>
            <a:pPr marL="0" indent="0" algn="ctr">
              <a:buNone/>
            </a:pPr>
            <a:r>
              <a:rPr lang="en-GB" sz="4300" dirty="0">
                <a:latin typeface="Aptos" panose="020B0004020202020204" pitchFamily="34" charset="0"/>
              </a:rPr>
              <a:t> </a:t>
            </a:r>
            <a:r>
              <a:rPr lang="en-GB" sz="4300" b="0" i="0" u="none" strike="noStrike" dirty="0">
                <a:solidFill>
                  <a:srgbClr val="0563C1"/>
                </a:solidFill>
                <a:effectLst/>
                <a:latin typeface="Aptos" panose="020B0004020202020204" pitchFamily="34" charset="0"/>
                <a:hlinkClick r:id="rId3">
                  <a:extLst>
                    <a:ext uri="{A12FA001-AC4F-418D-AE19-62706E023703}">
                      <ahyp:hlinkClr xmlns:ahyp="http://schemas.microsoft.com/office/drawing/2018/hyperlinkcolor" val="tx"/>
                    </a:ext>
                  </a:extLst>
                </a:hlinkClick>
              </a:rPr>
              <a:t>I Keep Six Honest Serving </a:t>
            </a:r>
            <a:r>
              <a:rPr lang="en-GB" sz="4300" b="0" i="0" u="none" strike="noStrike" dirty="0">
                <a:solidFill>
                  <a:schemeClr val="accent1"/>
                </a:solidFill>
                <a:effectLst/>
                <a:latin typeface="Aptos" panose="020B0004020202020204" pitchFamily="34" charset="0"/>
                <a:hlinkClick r:id="rId3">
                  <a:extLst>
                    <a:ext uri="{A12FA001-AC4F-418D-AE19-62706E023703}">
                      <ahyp:hlinkClr xmlns:ahyp="http://schemas.microsoft.com/office/drawing/2018/hyperlinkcolor" val="tx"/>
                    </a:ext>
                  </a:extLst>
                </a:hlinkClick>
              </a:rPr>
              <a:t>Men</a:t>
            </a:r>
            <a:r>
              <a:rPr lang="en-GB" sz="4300" b="0" i="0" u="none" strike="noStrike" dirty="0">
                <a:solidFill>
                  <a:schemeClr val="accent1"/>
                </a:solidFill>
                <a:effectLst/>
                <a:latin typeface="Aptos" panose="020B0004020202020204" pitchFamily="34" charset="0"/>
              </a:rPr>
              <a:t> {</a:t>
            </a:r>
            <a:r>
              <a:rPr lang="en-GB" sz="3200" b="0" i="0" dirty="0">
                <a:solidFill>
                  <a:schemeClr val="accent1"/>
                </a:solidFill>
                <a:effectLst/>
                <a:latin typeface="Georgia" panose="02040502050405020303" pitchFamily="18" charset="0"/>
              </a:rPr>
              <a:t>Rudyard Kipling}</a:t>
            </a:r>
          </a:p>
          <a:p>
            <a:pPr marL="0" indent="0" algn="ctr">
              <a:buNone/>
            </a:pPr>
            <a:r>
              <a:rPr lang="en-GB" sz="5200" b="0" i="0" dirty="0">
                <a:effectLst/>
                <a:latin typeface="Aptos" panose="020B0004020202020204" pitchFamily="34" charset="0"/>
              </a:rPr>
              <a:t>I keep six honest serving-men</a:t>
            </a:r>
            <a:br>
              <a:rPr lang="en-GB" sz="5200" b="0" i="0" dirty="0">
                <a:effectLst/>
                <a:latin typeface="Aptos" panose="020B0004020202020204" pitchFamily="34" charset="0"/>
              </a:rPr>
            </a:br>
            <a:r>
              <a:rPr lang="en-GB" sz="5200" b="0" i="0" dirty="0">
                <a:effectLst/>
                <a:latin typeface="Aptos" panose="020B0004020202020204" pitchFamily="34" charset="0"/>
              </a:rPr>
              <a:t>  (They taught me all I know);</a:t>
            </a:r>
            <a:br>
              <a:rPr lang="en-GB" sz="5200" b="0" i="0" dirty="0">
                <a:effectLst/>
                <a:latin typeface="Aptos" panose="020B0004020202020204" pitchFamily="34" charset="0"/>
              </a:rPr>
            </a:br>
            <a:r>
              <a:rPr lang="en-GB" sz="5200" b="0" i="0" dirty="0">
                <a:effectLst/>
                <a:latin typeface="Aptos" panose="020B0004020202020204" pitchFamily="34" charset="0"/>
              </a:rPr>
              <a:t>Their names are </a:t>
            </a:r>
            <a:r>
              <a:rPr lang="en-GB" sz="5200" b="0" i="0" dirty="0">
                <a:solidFill>
                  <a:srgbClr val="FF0000"/>
                </a:solidFill>
                <a:effectLst/>
                <a:latin typeface="Aptos" panose="020B0004020202020204" pitchFamily="34" charset="0"/>
              </a:rPr>
              <a:t>What</a:t>
            </a:r>
            <a:r>
              <a:rPr lang="en-GB" sz="5200" b="0" i="0" dirty="0">
                <a:effectLst/>
                <a:latin typeface="Aptos" panose="020B0004020202020204" pitchFamily="34" charset="0"/>
              </a:rPr>
              <a:t> and </a:t>
            </a:r>
            <a:r>
              <a:rPr lang="en-GB" sz="5200" b="0" i="0" dirty="0">
                <a:solidFill>
                  <a:srgbClr val="FF0000"/>
                </a:solidFill>
                <a:effectLst/>
                <a:latin typeface="Aptos" panose="020B0004020202020204" pitchFamily="34" charset="0"/>
              </a:rPr>
              <a:t>Why</a:t>
            </a:r>
            <a:r>
              <a:rPr lang="en-GB" sz="5200" b="0" i="0" dirty="0">
                <a:effectLst/>
                <a:latin typeface="Aptos" panose="020B0004020202020204" pitchFamily="34" charset="0"/>
              </a:rPr>
              <a:t> and </a:t>
            </a:r>
            <a:r>
              <a:rPr lang="en-GB" sz="5200" b="0" i="0" dirty="0">
                <a:solidFill>
                  <a:srgbClr val="FF0000"/>
                </a:solidFill>
                <a:effectLst/>
                <a:latin typeface="Aptos" panose="020B0004020202020204" pitchFamily="34" charset="0"/>
              </a:rPr>
              <a:t>When</a:t>
            </a:r>
            <a:br>
              <a:rPr lang="en-GB" sz="5200" b="0" i="0" dirty="0">
                <a:effectLst/>
                <a:latin typeface="Aptos" panose="020B0004020202020204" pitchFamily="34" charset="0"/>
              </a:rPr>
            </a:br>
            <a:r>
              <a:rPr lang="en-GB" sz="5200" b="0" i="0" dirty="0">
                <a:effectLst/>
                <a:latin typeface="Aptos" panose="020B0004020202020204" pitchFamily="34" charset="0"/>
              </a:rPr>
              <a:t>  And </a:t>
            </a:r>
            <a:r>
              <a:rPr lang="en-GB" sz="5200" b="0" i="0" dirty="0">
                <a:solidFill>
                  <a:srgbClr val="FF0000"/>
                </a:solidFill>
                <a:effectLst/>
                <a:latin typeface="Aptos" panose="020B0004020202020204" pitchFamily="34" charset="0"/>
              </a:rPr>
              <a:t>How</a:t>
            </a:r>
            <a:r>
              <a:rPr lang="en-GB" sz="5200" b="0" i="0" dirty="0">
                <a:effectLst/>
                <a:latin typeface="Aptos" panose="020B0004020202020204" pitchFamily="34" charset="0"/>
              </a:rPr>
              <a:t> and </a:t>
            </a:r>
            <a:r>
              <a:rPr lang="en-GB" sz="5200" b="0" i="0" dirty="0">
                <a:solidFill>
                  <a:srgbClr val="FF0000"/>
                </a:solidFill>
                <a:effectLst/>
                <a:latin typeface="Aptos" panose="020B0004020202020204" pitchFamily="34" charset="0"/>
              </a:rPr>
              <a:t>Where</a:t>
            </a:r>
            <a:r>
              <a:rPr lang="en-GB" sz="5200" b="0" i="0" dirty="0">
                <a:effectLst/>
                <a:latin typeface="Aptos" panose="020B0004020202020204" pitchFamily="34" charset="0"/>
              </a:rPr>
              <a:t> and </a:t>
            </a:r>
            <a:r>
              <a:rPr lang="en-GB" sz="5200" b="0" i="0" dirty="0">
                <a:solidFill>
                  <a:srgbClr val="FF0000"/>
                </a:solidFill>
                <a:effectLst/>
                <a:latin typeface="Aptos" panose="020B0004020202020204" pitchFamily="34" charset="0"/>
              </a:rPr>
              <a:t>Who</a:t>
            </a:r>
            <a:r>
              <a:rPr lang="en-GB" sz="5200" b="0" i="0" dirty="0">
                <a:effectLst/>
                <a:latin typeface="Aptos" panose="020B0004020202020204" pitchFamily="34" charset="0"/>
              </a:rPr>
              <a:t>.</a:t>
            </a:r>
            <a:br>
              <a:rPr lang="en-GB" sz="5200" b="0" i="0" dirty="0">
                <a:effectLst/>
                <a:latin typeface="Aptos" panose="020B0004020202020204" pitchFamily="34" charset="0"/>
              </a:rPr>
            </a:br>
            <a:r>
              <a:rPr lang="en-GB" sz="5200" b="0" i="0" dirty="0">
                <a:effectLst/>
                <a:latin typeface="Aptos" panose="020B0004020202020204" pitchFamily="34" charset="0"/>
              </a:rPr>
              <a:t>I send them over land and sea,</a:t>
            </a:r>
            <a:br>
              <a:rPr lang="en-GB" sz="5200" b="0" i="0" dirty="0">
                <a:effectLst/>
                <a:latin typeface="Aptos" panose="020B0004020202020204" pitchFamily="34" charset="0"/>
              </a:rPr>
            </a:br>
            <a:r>
              <a:rPr lang="en-GB" sz="5200" b="0" i="0" dirty="0">
                <a:effectLst/>
                <a:latin typeface="Aptos" panose="020B0004020202020204" pitchFamily="34" charset="0"/>
              </a:rPr>
              <a:t>  I send them east and west;</a:t>
            </a:r>
            <a:br>
              <a:rPr lang="en-GB" sz="5200" b="0" i="0" dirty="0">
                <a:effectLst/>
                <a:latin typeface="Aptos" panose="020B0004020202020204" pitchFamily="34" charset="0"/>
              </a:rPr>
            </a:br>
            <a:r>
              <a:rPr lang="en-GB" sz="5200" b="0" i="0" dirty="0">
                <a:effectLst/>
                <a:latin typeface="Aptos" panose="020B0004020202020204" pitchFamily="34" charset="0"/>
              </a:rPr>
              <a:t>But after they have worked for me,</a:t>
            </a:r>
            <a:br>
              <a:rPr lang="en-GB" sz="5200" b="0" i="0" dirty="0">
                <a:effectLst/>
                <a:latin typeface="Aptos" panose="020B0004020202020204" pitchFamily="34" charset="0"/>
              </a:rPr>
            </a:br>
            <a:r>
              <a:rPr lang="en-GB" sz="5200" b="0" i="0" dirty="0">
                <a:effectLst/>
                <a:latin typeface="Aptos" panose="020B0004020202020204" pitchFamily="34" charset="0"/>
              </a:rPr>
              <a:t>  I give them all a rest.</a:t>
            </a:r>
            <a:br>
              <a:rPr lang="en-GB" sz="5200" b="0" i="0" dirty="0">
                <a:effectLst/>
                <a:latin typeface="Aptos" panose="020B0004020202020204" pitchFamily="34" charset="0"/>
              </a:rPr>
            </a:br>
            <a:endParaRPr lang="en-GB" sz="5200" b="0" i="0" dirty="0">
              <a:effectLst/>
              <a:latin typeface="Aptos" panose="020B0004020202020204" pitchFamily="34" charset="0"/>
            </a:endParaRPr>
          </a:p>
          <a:p>
            <a:pPr marL="0" indent="0">
              <a:buNone/>
            </a:pPr>
            <a:endParaRPr lang="en-GB" sz="2200" dirty="0"/>
          </a:p>
        </p:txBody>
      </p:sp>
    </p:spTree>
    <p:extLst>
      <p:ext uri="{BB962C8B-B14F-4D97-AF65-F5344CB8AC3E}">
        <p14:creationId xmlns:p14="http://schemas.microsoft.com/office/powerpoint/2010/main" val="33008501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2981CC-9BCD-91F0-D496-37F172E7F32D}"/>
              </a:ext>
            </a:extLst>
          </p:cNvPr>
          <p:cNvSpPr>
            <a:spLocks noGrp="1"/>
          </p:cNvSpPr>
          <p:nvPr>
            <p:ph type="title"/>
          </p:nvPr>
        </p:nvSpPr>
        <p:spPr>
          <a:xfrm>
            <a:off x="685800" y="280976"/>
            <a:ext cx="5334000" cy="1339277"/>
          </a:xfrm>
        </p:spPr>
        <p:txBody>
          <a:bodyPr anchor="ctr">
            <a:normAutofit/>
          </a:bodyPr>
          <a:lstStyle/>
          <a:p>
            <a:r>
              <a:rPr lang="en-GB" sz="4000" dirty="0"/>
              <a:t>The ‘Kipling’ questions:</a:t>
            </a:r>
            <a:br>
              <a:rPr lang="en-GB" sz="4000" dirty="0"/>
            </a:br>
            <a:r>
              <a:rPr lang="en-GB" sz="4000" dirty="0"/>
              <a:t>[Free Writing]</a:t>
            </a:r>
          </a:p>
        </p:txBody>
      </p:sp>
      <p:sp>
        <p:nvSpPr>
          <p:cNvPr id="3" name="Content Placeholder 2">
            <a:extLst>
              <a:ext uri="{FF2B5EF4-FFF2-40B4-BE49-F238E27FC236}">
                <a16:creationId xmlns:a16="http://schemas.microsoft.com/office/drawing/2014/main" id="{16D371CF-E3E0-488C-6944-634B7E6B12E8}"/>
              </a:ext>
            </a:extLst>
          </p:cNvPr>
          <p:cNvSpPr>
            <a:spLocks noGrp="1"/>
          </p:cNvSpPr>
          <p:nvPr>
            <p:ph idx="1"/>
          </p:nvPr>
        </p:nvSpPr>
        <p:spPr>
          <a:xfrm>
            <a:off x="529389" y="1475874"/>
            <a:ext cx="5838437" cy="5181600"/>
          </a:xfrm>
        </p:spPr>
        <p:txBody>
          <a:bodyPr anchor="ctr">
            <a:noAutofit/>
          </a:bodyPr>
          <a:lstStyle/>
          <a:p>
            <a:r>
              <a:rPr lang="en-GB" sz="4800" dirty="0"/>
              <a:t>What </a:t>
            </a:r>
          </a:p>
          <a:p>
            <a:r>
              <a:rPr lang="en-GB" sz="4800" dirty="0"/>
              <a:t>Why </a:t>
            </a:r>
          </a:p>
          <a:p>
            <a:r>
              <a:rPr lang="en-GB" sz="4800" dirty="0">
                <a:solidFill>
                  <a:srgbClr val="FFFF00"/>
                </a:solidFill>
              </a:rPr>
              <a:t>When</a:t>
            </a:r>
            <a:r>
              <a:rPr lang="en-GB" sz="4800" dirty="0"/>
              <a:t> </a:t>
            </a:r>
          </a:p>
          <a:p>
            <a:r>
              <a:rPr lang="en-GB" sz="4800" dirty="0"/>
              <a:t>Where </a:t>
            </a:r>
          </a:p>
          <a:p>
            <a:r>
              <a:rPr lang="en-GB" sz="4800" dirty="0"/>
              <a:t>How</a:t>
            </a:r>
          </a:p>
          <a:p>
            <a:r>
              <a:rPr lang="en-GB" sz="4800" dirty="0"/>
              <a:t>Who</a:t>
            </a:r>
          </a:p>
        </p:txBody>
      </p:sp>
      <p:sp>
        <p:nvSpPr>
          <p:cNvPr id="1031" name="Rectangle 1030">
            <a:extLst>
              <a:ext uri="{FF2B5EF4-FFF2-40B4-BE49-F238E27FC236}">
                <a16:creationId xmlns:a16="http://schemas.microsoft.com/office/drawing/2014/main" id="{0D05C9B4-B5C9-2D4D-23C9-CEE72646F9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81800" y="-1"/>
            <a:ext cx="5410200" cy="6858001"/>
          </a:xfrm>
          <a:prstGeom prst="rect">
            <a:avLst/>
          </a:prstGeom>
          <a:solidFill>
            <a:srgbClr val="FFFFFF"/>
          </a:solidFill>
          <a:ln>
            <a:noFill/>
          </a:ln>
          <a:effectLst>
            <a:outerShdw blurRad="266700" dist="215900" dir="858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6" name="Picture 2" descr="Question Mark Cartoons - ClipArt Best">
            <a:extLst>
              <a:ext uri="{FF2B5EF4-FFF2-40B4-BE49-F238E27FC236}">
                <a16:creationId xmlns:a16="http://schemas.microsoft.com/office/drawing/2014/main" id="{77587F0F-9DA8-B6DD-658B-96D182EF453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771351" y="96354"/>
            <a:ext cx="3658649" cy="66226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259444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F841B-FE92-A292-45E1-BC3DA1F651D6}"/>
              </a:ext>
            </a:extLst>
          </p:cNvPr>
          <p:cNvSpPr>
            <a:spLocks noGrp="1"/>
          </p:cNvSpPr>
          <p:nvPr>
            <p:ph type="title"/>
          </p:nvPr>
        </p:nvSpPr>
        <p:spPr>
          <a:xfrm>
            <a:off x="838200" y="728662"/>
            <a:ext cx="3785513" cy="3728853"/>
          </a:xfrm>
          <a:noFill/>
        </p:spPr>
        <p:txBody>
          <a:bodyPr vert="horz" lIns="91440" tIns="45720" rIns="91440" bIns="45720" rtlCol="0" anchor="b">
            <a:normAutofit/>
          </a:bodyPr>
          <a:lstStyle/>
          <a:p>
            <a:r>
              <a:rPr lang="en-US" sz="5200" dirty="0"/>
              <a:t>Coffee break!</a:t>
            </a:r>
          </a:p>
        </p:txBody>
      </p:sp>
      <p:pic>
        <p:nvPicPr>
          <p:cNvPr id="1026" name="Picture 2" descr="20,000+ Free Cup Of Coffee &amp; Coffee Images - Pixabay">
            <a:extLst>
              <a:ext uri="{FF2B5EF4-FFF2-40B4-BE49-F238E27FC236}">
                <a16:creationId xmlns:a16="http://schemas.microsoft.com/office/drawing/2014/main" id="{A39A4E15-87B2-273D-0367-D34BE32B00E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16548" r="13542" b="-1"/>
          <a:stretch>
            <a:fillRect/>
          </a:stretch>
        </p:blipFill>
        <p:spPr bwMode="auto">
          <a:xfrm>
            <a:off x="5009505" y="10"/>
            <a:ext cx="7182495"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308332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1" name="Picture 30" descr="A wall covered with sticky notes.">
            <a:extLst>
              <a:ext uri="{FF2B5EF4-FFF2-40B4-BE49-F238E27FC236}">
                <a16:creationId xmlns:a16="http://schemas.microsoft.com/office/drawing/2014/main" id="{8EA8EABC-3BCA-3971-3EC2-BB699A069EBA}"/>
              </a:ext>
            </a:extLst>
          </p:cNvPr>
          <p:cNvPicPr>
            <a:picLocks noChangeAspect="1"/>
          </p:cNvPicPr>
          <p:nvPr/>
        </p:nvPicPr>
        <p:blipFill>
          <a:blip r:embed="rId3"/>
          <a:srcRect l="4235" r="8346" b="-1"/>
          <a:stretch>
            <a:fillRect/>
          </a:stretch>
        </p:blipFill>
        <p:spPr>
          <a:xfrm>
            <a:off x="7162800" y="10"/>
            <a:ext cx="5029198" cy="6857990"/>
          </a:xfrm>
          <a:prstGeom prst="rect">
            <a:avLst/>
          </a:prstGeom>
        </p:spPr>
      </p:pic>
      <p:sp>
        <p:nvSpPr>
          <p:cNvPr id="32" name="Rectangle 3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0BC9606-FA40-8759-1061-FDCFF73AD753}"/>
              </a:ext>
            </a:extLst>
          </p:cNvPr>
          <p:cNvSpPr>
            <a:spLocks noGrp="1"/>
          </p:cNvSpPr>
          <p:nvPr>
            <p:ph type="title"/>
          </p:nvPr>
        </p:nvSpPr>
        <p:spPr>
          <a:xfrm>
            <a:off x="247650" y="228601"/>
            <a:ext cx="5848350" cy="1009650"/>
          </a:xfrm>
        </p:spPr>
        <p:txBody>
          <a:bodyPr>
            <a:normAutofit fontScale="90000"/>
          </a:bodyPr>
          <a:lstStyle/>
          <a:p>
            <a:r>
              <a:rPr lang="en-GB" sz="4000" b="1" dirty="0"/>
              <a:t>Walk, talk and reflect …</a:t>
            </a:r>
            <a:br>
              <a:rPr lang="en-GB" sz="4000" dirty="0"/>
            </a:br>
            <a:endParaRPr lang="en-GB" sz="4000" dirty="0"/>
          </a:p>
        </p:txBody>
      </p:sp>
      <p:sp>
        <p:nvSpPr>
          <p:cNvPr id="3" name="Content Placeholder 2">
            <a:extLst>
              <a:ext uri="{FF2B5EF4-FFF2-40B4-BE49-F238E27FC236}">
                <a16:creationId xmlns:a16="http://schemas.microsoft.com/office/drawing/2014/main" id="{3E0FF8A9-7DB1-170D-D1F3-430E6036059B}"/>
              </a:ext>
            </a:extLst>
          </p:cNvPr>
          <p:cNvSpPr>
            <a:spLocks noGrp="1"/>
          </p:cNvSpPr>
          <p:nvPr>
            <p:ph idx="1"/>
          </p:nvPr>
        </p:nvSpPr>
        <p:spPr>
          <a:xfrm>
            <a:off x="0" y="1238250"/>
            <a:ext cx="6858000" cy="5619749"/>
          </a:xfrm>
        </p:spPr>
        <p:txBody>
          <a:bodyPr>
            <a:normAutofit/>
          </a:bodyPr>
          <a:lstStyle/>
          <a:p>
            <a:pPr marL="0" indent="0">
              <a:buNone/>
            </a:pPr>
            <a:r>
              <a:rPr lang="en-GB" sz="3600" b="1" dirty="0"/>
              <a:t>Activity:</a:t>
            </a:r>
          </a:p>
          <a:p>
            <a:pPr marL="0" indent="0">
              <a:buNone/>
            </a:pPr>
            <a:r>
              <a:rPr lang="en-GB" sz="3600" b="1" dirty="0"/>
              <a:t>You have a copy of your research proposal …</a:t>
            </a:r>
            <a:endParaRPr lang="en-GB" sz="3600" dirty="0"/>
          </a:p>
          <a:p>
            <a:pPr lvl="0"/>
            <a:r>
              <a:rPr lang="en-GB" sz="3600" dirty="0"/>
              <a:t>Display these on the tables over there</a:t>
            </a:r>
          </a:p>
          <a:p>
            <a:pPr lvl="0"/>
            <a:r>
              <a:rPr lang="en-GB" sz="3600" dirty="0"/>
              <a:t>All walk around with sticky </a:t>
            </a:r>
            <a:r>
              <a:rPr lang="en-GB" sz="3600" dirty="0" err="1"/>
              <a:t>post-it</a:t>
            </a:r>
            <a:r>
              <a:rPr lang="en-GB" sz="3600" dirty="0"/>
              <a:t> notes for adding comments/questions to proposals.</a:t>
            </a:r>
          </a:p>
          <a:p>
            <a:pPr lvl="0"/>
            <a:r>
              <a:rPr lang="en-GB" sz="3600" dirty="0"/>
              <a:t>Reflection, discussion and feedback on Research Proposals</a:t>
            </a:r>
          </a:p>
          <a:p>
            <a:endParaRPr lang="en-GB" sz="2000" dirty="0"/>
          </a:p>
        </p:txBody>
      </p:sp>
    </p:spTree>
    <p:extLst>
      <p:ext uri="{BB962C8B-B14F-4D97-AF65-F5344CB8AC3E}">
        <p14:creationId xmlns:p14="http://schemas.microsoft.com/office/powerpoint/2010/main" val="26633572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03CBE6E-E6B2-417D-A61A-D5F70F02A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466BE98-0341-4CFA-8601-3E68FB730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39937"/>
            <a:ext cx="4525605" cy="5778126"/>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4D6506-0ACD-2EA1-CDF3-63E4DA8C789B}"/>
              </a:ext>
            </a:extLst>
          </p:cNvPr>
          <p:cNvSpPr>
            <a:spLocks noGrp="1"/>
          </p:cNvSpPr>
          <p:nvPr>
            <p:ph type="title"/>
          </p:nvPr>
        </p:nvSpPr>
        <p:spPr>
          <a:xfrm>
            <a:off x="120770" y="667953"/>
            <a:ext cx="4252436" cy="4731867"/>
          </a:xfrm>
        </p:spPr>
        <p:txBody>
          <a:bodyPr>
            <a:normAutofit fontScale="90000"/>
          </a:bodyPr>
          <a:lstStyle/>
          <a:p>
            <a:r>
              <a:rPr lang="en-GB" dirty="0">
                <a:solidFill>
                  <a:schemeClr val="bg1"/>
                </a:solidFill>
              </a:rPr>
              <a:t>Key tensions in qualitative work, discuss diverse perspectives</a:t>
            </a:r>
            <a:br>
              <a:rPr lang="en-GB" dirty="0">
                <a:solidFill>
                  <a:schemeClr val="bg1"/>
                </a:solidFill>
              </a:rPr>
            </a:br>
            <a:br>
              <a:rPr lang="en-GB" dirty="0">
                <a:solidFill>
                  <a:schemeClr val="bg1"/>
                </a:solidFill>
              </a:rPr>
            </a:br>
            <a:r>
              <a:rPr lang="en-GB" sz="4000" b="1" dirty="0">
                <a:solidFill>
                  <a:schemeClr val="bg1"/>
                </a:solidFill>
              </a:rPr>
              <a:t>“Define It, Debate It”</a:t>
            </a:r>
            <a:br>
              <a:rPr lang="en-GB" sz="4000" b="1" dirty="0">
                <a:solidFill>
                  <a:schemeClr val="bg1"/>
                </a:solidFill>
              </a:rPr>
            </a:br>
            <a:endParaRPr lang="en-GB" sz="4000" dirty="0">
              <a:solidFill>
                <a:schemeClr val="bg1"/>
              </a:solidFill>
            </a:endParaRPr>
          </a:p>
        </p:txBody>
      </p:sp>
      <p:sp>
        <p:nvSpPr>
          <p:cNvPr id="12" name="Rectangle 11">
            <a:extLst>
              <a:ext uri="{FF2B5EF4-FFF2-40B4-BE49-F238E27FC236}">
                <a16:creationId xmlns:a16="http://schemas.microsoft.com/office/drawing/2014/main" id="{663E89A1-984A-4500-9453-4203AD1B83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9937"/>
            <a:ext cx="12192000" cy="64008"/>
          </a:xfrm>
          <a:prstGeom prst="rect">
            <a:avLst/>
          </a:prstGeom>
          <a:solidFill>
            <a:schemeClr val="tx2">
              <a:lumMod val="50000"/>
              <a:alpha val="9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3" name="Content Placeholder 2">
            <a:extLst>
              <a:ext uri="{FF2B5EF4-FFF2-40B4-BE49-F238E27FC236}">
                <a16:creationId xmlns:a16="http://schemas.microsoft.com/office/drawing/2014/main" id="{FBB50097-8C14-4CFE-5302-7260B01DD194}"/>
              </a:ext>
            </a:extLst>
          </p:cNvPr>
          <p:cNvSpPr>
            <a:spLocks noGrp="1"/>
          </p:cNvSpPr>
          <p:nvPr>
            <p:ph idx="1"/>
          </p:nvPr>
        </p:nvSpPr>
        <p:spPr>
          <a:xfrm>
            <a:off x="4525606" y="603945"/>
            <a:ext cx="7754786" cy="5650108"/>
          </a:xfrm>
        </p:spPr>
        <p:txBody>
          <a:bodyPr anchor="ctr">
            <a:normAutofit fontScale="92500" lnSpcReduction="20000"/>
          </a:bodyPr>
          <a:lstStyle/>
          <a:p>
            <a:pPr marL="0" indent="0">
              <a:buNone/>
            </a:pPr>
            <a:endParaRPr lang="en-GB" sz="4000" dirty="0"/>
          </a:p>
          <a:p>
            <a:pPr marL="0" indent="0">
              <a:buNone/>
            </a:pPr>
            <a:r>
              <a:rPr lang="en-GB" sz="4000" dirty="0"/>
              <a:t>Define the following word [in relation to research] in under 10 words, then debate with other groups.</a:t>
            </a:r>
            <a:endParaRPr lang="en-GB" sz="4000" b="1" dirty="0"/>
          </a:p>
          <a:p>
            <a:pPr marL="0" indent="0">
              <a:buNone/>
            </a:pPr>
            <a:endParaRPr lang="en-GB" sz="4000" dirty="0"/>
          </a:p>
          <a:p>
            <a:r>
              <a:rPr lang="en-GB" sz="4000" b="1" i="1" dirty="0"/>
              <a:t>Group 1</a:t>
            </a:r>
            <a:r>
              <a:rPr lang="en-GB" sz="4000" i="1" dirty="0"/>
              <a:t> : Validity, e.g. do benefits out way risks?</a:t>
            </a:r>
          </a:p>
          <a:p>
            <a:r>
              <a:rPr lang="en-GB" sz="4000" b="1" i="1" dirty="0"/>
              <a:t>Group 2 </a:t>
            </a:r>
            <a:r>
              <a:rPr lang="en-GB" sz="4000" i="1" dirty="0"/>
              <a:t>: Truth, e.g. difference between ‘assent’ and ‘consent’</a:t>
            </a:r>
            <a:endParaRPr lang="en-GB" sz="4000" dirty="0"/>
          </a:p>
          <a:p>
            <a:r>
              <a:rPr lang="en-GB" sz="4000" b="1" i="1" dirty="0"/>
              <a:t>Group 3</a:t>
            </a:r>
            <a:r>
              <a:rPr lang="en-GB" sz="4000" i="1" dirty="0"/>
              <a:t> : Subjectivity </a:t>
            </a:r>
          </a:p>
          <a:p>
            <a:r>
              <a:rPr lang="en-GB" sz="4000" b="1" i="1" dirty="0"/>
              <a:t>Group 4</a:t>
            </a:r>
            <a:r>
              <a:rPr lang="en-GB" sz="4000" i="1" dirty="0"/>
              <a:t> : Reflexivity</a:t>
            </a:r>
            <a:r>
              <a:rPr lang="en-GB" sz="4000" dirty="0"/>
              <a:t>  </a:t>
            </a:r>
          </a:p>
          <a:p>
            <a:endParaRPr lang="en-GB" sz="2000" dirty="0"/>
          </a:p>
        </p:txBody>
      </p:sp>
      <p:sp>
        <p:nvSpPr>
          <p:cNvPr id="14" name="Rectangle 13">
            <a:extLst>
              <a:ext uri="{FF2B5EF4-FFF2-40B4-BE49-F238E27FC236}">
                <a16:creationId xmlns:a16="http://schemas.microsoft.com/office/drawing/2014/main" id="{B3FD642B-C569-4ABB-AE20-EFA6BC9959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254055"/>
            <a:ext cx="12192000" cy="64008"/>
          </a:xfrm>
          <a:prstGeom prst="rect">
            <a:avLst/>
          </a:prstGeom>
          <a:solidFill>
            <a:schemeClr val="tx2">
              <a:lumMod val="50000"/>
              <a:alpha val="9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16" name="Rectangle 15">
            <a:extLst>
              <a:ext uri="{FF2B5EF4-FFF2-40B4-BE49-F238E27FC236}">
                <a16:creationId xmlns:a16="http://schemas.microsoft.com/office/drawing/2014/main" id="{AA92FED3-1F18-4138-B4E4-627D78B002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064601"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328779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09BF48-0464-6F46-7BD6-9F9290028C4E}"/>
              </a:ext>
            </a:extLst>
          </p:cNvPr>
          <p:cNvSpPr>
            <a:spLocks noGrp="1"/>
          </p:cNvSpPr>
          <p:nvPr>
            <p:ph type="title"/>
          </p:nvPr>
        </p:nvSpPr>
        <p:spPr>
          <a:xfrm>
            <a:off x="890338" y="640080"/>
            <a:ext cx="3734014" cy="3566160"/>
          </a:xfrm>
        </p:spPr>
        <p:txBody>
          <a:bodyPr vert="horz" lIns="91440" tIns="45720" rIns="91440" bIns="45720" rtlCol="0" anchor="b">
            <a:normAutofit/>
          </a:bodyPr>
          <a:lstStyle/>
          <a:p>
            <a:r>
              <a:rPr lang="en-US" sz="5400"/>
              <a:t>Lunch [Half an hour]</a:t>
            </a:r>
          </a:p>
        </p:txBody>
      </p:sp>
      <p:sp>
        <p:nvSpPr>
          <p:cNvPr id="2057"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Healthy Lunch Stock Photos, Images and Backgrounds for Free Download">
            <a:extLst>
              <a:ext uri="{FF2B5EF4-FFF2-40B4-BE49-F238E27FC236}">
                <a16:creationId xmlns:a16="http://schemas.microsoft.com/office/drawing/2014/main" id="{CB9EB5EC-7DD0-A18A-4583-D90D7385578C}"/>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l="19101" r="5921" b="-2"/>
          <a:stretch>
            <a:fillRect/>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49897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4DA1BB-3168-C451-4E5F-546835D6C27A}"/>
              </a:ext>
            </a:extLst>
          </p:cNvPr>
          <p:cNvSpPr>
            <a:spLocks noGrp="1"/>
          </p:cNvSpPr>
          <p:nvPr>
            <p:ph type="title"/>
          </p:nvPr>
        </p:nvSpPr>
        <p:spPr>
          <a:xfrm>
            <a:off x="172528" y="0"/>
            <a:ext cx="12197750" cy="1690689"/>
          </a:xfrm>
        </p:spPr>
        <p:txBody>
          <a:bodyPr>
            <a:normAutofit fontScale="90000"/>
          </a:bodyPr>
          <a:lstStyle/>
          <a:p>
            <a:br>
              <a:rPr lang="en-GB" sz="4400" b="1" dirty="0"/>
            </a:br>
            <a:r>
              <a:rPr lang="en-GB" sz="4400" b="1" dirty="0"/>
              <a:t>Applying for ethical approval …   …   …</a:t>
            </a:r>
            <a:r>
              <a:rPr lang="en-GB" b="1" dirty="0"/>
              <a:t> Completing your Ethics Form : Ethical Considerations &amp; Approval Processes </a:t>
            </a:r>
            <a:br>
              <a:rPr lang="en-US" sz="4400" dirty="0"/>
            </a:br>
            <a:endParaRPr lang="en-GB" dirty="0"/>
          </a:p>
        </p:txBody>
      </p:sp>
      <p:pic>
        <p:nvPicPr>
          <p:cNvPr id="4" name="Content Placeholder 3">
            <a:extLst>
              <a:ext uri="{FF2B5EF4-FFF2-40B4-BE49-F238E27FC236}">
                <a16:creationId xmlns:a16="http://schemas.microsoft.com/office/drawing/2014/main" id="{F7713226-2E03-5FE7-ADEF-37C7A67F926B}"/>
              </a:ext>
            </a:extLst>
          </p:cNvPr>
          <p:cNvPicPr>
            <a:picLocks noGrp="1" noChangeAspect="1"/>
          </p:cNvPicPr>
          <p:nvPr>
            <p:ph idx="1"/>
          </p:nvPr>
        </p:nvPicPr>
        <p:blipFill>
          <a:blip r:embed="rId3"/>
          <a:stretch>
            <a:fillRect/>
          </a:stretch>
        </p:blipFill>
        <p:spPr>
          <a:xfrm>
            <a:off x="-1" y="1825625"/>
            <a:ext cx="12370279" cy="5351552"/>
          </a:xfrm>
          <a:prstGeom prst="rect">
            <a:avLst/>
          </a:prstGeom>
        </p:spPr>
      </p:pic>
      <p:cxnSp>
        <p:nvCxnSpPr>
          <p:cNvPr id="7" name="Straight Arrow Connector 6">
            <a:extLst>
              <a:ext uri="{FF2B5EF4-FFF2-40B4-BE49-F238E27FC236}">
                <a16:creationId xmlns:a16="http://schemas.microsoft.com/office/drawing/2014/main" id="{F29CFBBC-2B73-3812-4B50-90F52C4F4E9A}"/>
              </a:ext>
            </a:extLst>
          </p:cNvPr>
          <p:cNvCxnSpPr>
            <a:cxnSpLocks/>
          </p:cNvCxnSpPr>
          <p:nvPr/>
        </p:nvCxnSpPr>
        <p:spPr>
          <a:xfrm>
            <a:off x="11527604" y="6308333"/>
            <a:ext cx="482886" cy="64213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482563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FACBCD9-3639-6CBD-6D9C-16A4153A5F6E}"/>
              </a:ext>
            </a:extLst>
          </p:cNvPr>
          <p:cNvPicPr>
            <a:picLocks noChangeAspect="1"/>
          </p:cNvPicPr>
          <p:nvPr/>
        </p:nvPicPr>
        <p:blipFill>
          <a:blip r:embed="rId3"/>
          <a:stretch>
            <a:fillRect/>
          </a:stretch>
        </p:blipFill>
        <p:spPr>
          <a:xfrm>
            <a:off x="-79513" y="-62475"/>
            <a:ext cx="12335881" cy="6963071"/>
          </a:xfrm>
          <a:prstGeom prst="rect">
            <a:avLst/>
          </a:prstGeom>
        </p:spPr>
      </p:pic>
    </p:spTree>
    <p:extLst>
      <p:ext uri="{BB962C8B-B14F-4D97-AF65-F5344CB8AC3E}">
        <p14:creationId xmlns:p14="http://schemas.microsoft.com/office/powerpoint/2010/main" val="10446023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D8FF676-4110-A47E-3D3D-0A10110849F3}"/>
              </a:ext>
            </a:extLst>
          </p:cNvPr>
          <p:cNvPicPr>
            <a:picLocks noChangeAspect="1"/>
          </p:cNvPicPr>
          <p:nvPr/>
        </p:nvPicPr>
        <p:blipFill>
          <a:blip r:embed="rId3"/>
          <a:stretch>
            <a:fillRect/>
          </a:stretch>
        </p:blipFill>
        <p:spPr>
          <a:xfrm>
            <a:off x="-73834" y="-1"/>
            <a:ext cx="9500536" cy="6906277"/>
          </a:xfrm>
          <a:prstGeom prst="rect">
            <a:avLst/>
          </a:prstGeom>
        </p:spPr>
      </p:pic>
    </p:spTree>
    <p:extLst>
      <p:ext uri="{BB962C8B-B14F-4D97-AF65-F5344CB8AC3E}">
        <p14:creationId xmlns:p14="http://schemas.microsoft.com/office/powerpoint/2010/main" val="16476693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CD3CCBC-9A2D-F430-6960-8ABEEB18CFAF}"/>
              </a:ext>
            </a:extLst>
          </p:cNvPr>
          <p:cNvPicPr>
            <a:picLocks noChangeAspect="1"/>
          </p:cNvPicPr>
          <p:nvPr/>
        </p:nvPicPr>
        <p:blipFill>
          <a:blip r:embed="rId3"/>
          <a:stretch>
            <a:fillRect/>
          </a:stretch>
        </p:blipFill>
        <p:spPr>
          <a:xfrm>
            <a:off x="-90872" y="-1"/>
            <a:ext cx="12282872" cy="7008507"/>
          </a:xfrm>
          <a:prstGeom prst="rect">
            <a:avLst/>
          </a:prstGeom>
        </p:spPr>
      </p:pic>
    </p:spTree>
    <p:extLst>
      <p:ext uri="{BB962C8B-B14F-4D97-AF65-F5344CB8AC3E}">
        <p14:creationId xmlns:p14="http://schemas.microsoft.com/office/powerpoint/2010/main" val="34923218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0662D96-B00E-6BF3-54AF-C7C3515B890E}"/>
              </a:ext>
            </a:extLst>
          </p:cNvPr>
          <p:cNvPicPr>
            <a:picLocks noChangeAspect="1"/>
          </p:cNvPicPr>
          <p:nvPr/>
        </p:nvPicPr>
        <p:blipFill>
          <a:blip r:embed="rId3"/>
          <a:stretch>
            <a:fillRect/>
          </a:stretch>
        </p:blipFill>
        <p:spPr>
          <a:xfrm>
            <a:off x="0" y="594454"/>
            <a:ext cx="12091661" cy="6437717"/>
          </a:xfrm>
          <a:prstGeom prst="rect">
            <a:avLst/>
          </a:prstGeom>
        </p:spPr>
      </p:pic>
    </p:spTree>
    <p:extLst>
      <p:ext uri="{BB962C8B-B14F-4D97-AF65-F5344CB8AC3E}">
        <p14:creationId xmlns:p14="http://schemas.microsoft.com/office/powerpoint/2010/main" val="30085030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97DD15A-A612-91BE-B3BF-B6FF8022C26B}"/>
              </a:ext>
            </a:extLst>
          </p:cNvPr>
          <p:cNvPicPr>
            <a:picLocks noChangeAspect="1"/>
          </p:cNvPicPr>
          <p:nvPr/>
        </p:nvPicPr>
        <p:blipFill>
          <a:blip r:embed="rId3"/>
          <a:stretch>
            <a:fillRect/>
          </a:stretch>
        </p:blipFill>
        <p:spPr>
          <a:xfrm>
            <a:off x="56795" y="488437"/>
            <a:ext cx="12135205" cy="6451916"/>
          </a:xfrm>
          <a:prstGeom prst="rect">
            <a:avLst/>
          </a:prstGeom>
        </p:spPr>
      </p:pic>
    </p:spTree>
    <p:extLst>
      <p:ext uri="{BB962C8B-B14F-4D97-AF65-F5344CB8AC3E}">
        <p14:creationId xmlns:p14="http://schemas.microsoft.com/office/powerpoint/2010/main" val="202840424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2C5B03C-475B-C0B3-FAE7-B6DEE889809B}"/>
              </a:ext>
            </a:extLst>
          </p:cNvPr>
          <p:cNvPicPr>
            <a:picLocks noChangeAspect="1"/>
          </p:cNvPicPr>
          <p:nvPr/>
        </p:nvPicPr>
        <p:blipFill>
          <a:blip r:embed="rId3"/>
          <a:stretch>
            <a:fillRect/>
          </a:stretch>
        </p:blipFill>
        <p:spPr>
          <a:xfrm>
            <a:off x="371959" y="0"/>
            <a:ext cx="12339667" cy="6849480"/>
          </a:xfrm>
          <a:prstGeom prst="rect">
            <a:avLst/>
          </a:prstGeom>
        </p:spPr>
      </p:pic>
    </p:spTree>
    <p:extLst>
      <p:ext uri="{BB962C8B-B14F-4D97-AF65-F5344CB8AC3E}">
        <p14:creationId xmlns:p14="http://schemas.microsoft.com/office/powerpoint/2010/main" val="9459454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706367E-B5AD-57DA-F53B-8D1B9FC92874}"/>
              </a:ext>
            </a:extLst>
          </p:cNvPr>
          <p:cNvPicPr>
            <a:picLocks noChangeAspect="1"/>
          </p:cNvPicPr>
          <p:nvPr/>
        </p:nvPicPr>
        <p:blipFill>
          <a:blip r:embed="rId3"/>
          <a:stretch>
            <a:fillRect/>
          </a:stretch>
        </p:blipFill>
        <p:spPr>
          <a:xfrm>
            <a:off x="-51116" y="-1"/>
            <a:ext cx="12392676" cy="7230007"/>
          </a:xfrm>
          <a:prstGeom prst="rect">
            <a:avLst/>
          </a:prstGeom>
        </p:spPr>
      </p:pic>
    </p:spTree>
    <p:extLst>
      <p:ext uri="{BB962C8B-B14F-4D97-AF65-F5344CB8AC3E}">
        <p14:creationId xmlns:p14="http://schemas.microsoft.com/office/powerpoint/2010/main" val="374451804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C707E75-A9A1-D622-3B1B-CDBCB5F081DF}"/>
              </a:ext>
            </a:extLst>
          </p:cNvPr>
          <p:cNvPicPr>
            <a:picLocks noChangeAspect="1"/>
          </p:cNvPicPr>
          <p:nvPr/>
        </p:nvPicPr>
        <p:blipFill>
          <a:blip r:embed="rId3"/>
          <a:stretch>
            <a:fillRect/>
          </a:stretch>
        </p:blipFill>
        <p:spPr>
          <a:xfrm>
            <a:off x="0" y="0"/>
            <a:ext cx="12192000" cy="6809724"/>
          </a:xfrm>
          <a:prstGeom prst="rect">
            <a:avLst/>
          </a:prstGeom>
        </p:spPr>
      </p:pic>
    </p:spTree>
    <p:extLst>
      <p:ext uri="{BB962C8B-B14F-4D97-AF65-F5344CB8AC3E}">
        <p14:creationId xmlns:p14="http://schemas.microsoft.com/office/powerpoint/2010/main" val="291035991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54E9EC6-F979-8899-40B7-F06FCC936FA8}"/>
              </a:ext>
            </a:extLst>
          </p:cNvPr>
          <p:cNvPicPr>
            <a:picLocks noChangeAspect="1"/>
          </p:cNvPicPr>
          <p:nvPr/>
        </p:nvPicPr>
        <p:blipFill>
          <a:blip r:embed="rId3"/>
          <a:stretch>
            <a:fillRect/>
          </a:stretch>
        </p:blipFill>
        <p:spPr>
          <a:xfrm>
            <a:off x="62475" y="-1"/>
            <a:ext cx="12222290" cy="6724533"/>
          </a:xfrm>
          <a:prstGeom prst="rect">
            <a:avLst/>
          </a:prstGeom>
        </p:spPr>
      </p:pic>
    </p:spTree>
    <p:extLst>
      <p:ext uri="{BB962C8B-B14F-4D97-AF65-F5344CB8AC3E}">
        <p14:creationId xmlns:p14="http://schemas.microsoft.com/office/powerpoint/2010/main" val="303916464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B444692-B7FD-FF66-9DC8-0D5A1DAC93AB}"/>
              </a:ext>
            </a:extLst>
          </p:cNvPr>
          <p:cNvPicPr>
            <a:picLocks noChangeAspect="1"/>
          </p:cNvPicPr>
          <p:nvPr/>
        </p:nvPicPr>
        <p:blipFill>
          <a:blip r:embed="rId3"/>
          <a:stretch>
            <a:fillRect/>
          </a:stretch>
        </p:blipFill>
        <p:spPr>
          <a:xfrm>
            <a:off x="-102231" y="51115"/>
            <a:ext cx="12369957" cy="6860839"/>
          </a:xfrm>
          <a:prstGeom prst="rect">
            <a:avLst/>
          </a:prstGeom>
        </p:spPr>
      </p:pic>
    </p:spTree>
    <p:extLst>
      <p:ext uri="{BB962C8B-B14F-4D97-AF65-F5344CB8AC3E}">
        <p14:creationId xmlns:p14="http://schemas.microsoft.com/office/powerpoint/2010/main" val="219982080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13D5442-736E-5ABF-0F95-E07949FB45F1}"/>
              </a:ext>
            </a:extLst>
          </p:cNvPr>
          <p:cNvPicPr>
            <a:picLocks noChangeAspect="1"/>
          </p:cNvPicPr>
          <p:nvPr/>
        </p:nvPicPr>
        <p:blipFill>
          <a:blip r:embed="rId3"/>
          <a:stretch>
            <a:fillRect/>
          </a:stretch>
        </p:blipFill>
        <p:spPr>
          <a:xfrm>
            <a:off x="-73834" y="0"/>
            <a:ext cx="12265834" cy="6900595"/>
          </a:xfrm>
          <a:prstGeom prst="rect">
            <a:avLst/>
          </a:prstGeom>
        </p:spPr>
      </p:pic>
    </p:spTree>
    <p:extLst>
      <p:ext uri="{BB962C8B-B14F-4D97-AF65-F5344CB8AC3E}">
        <p14:creationId xmlns:p14="http://schemas.microsoft.com/office/powerpoint/2010/main" val="177650903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a:extLst>
              <a:ext uri="{FF2B5EF4-FFF2-40B4-BE49-F238E27FC236}">
                <a16:creationId xmlns:a16="http://schemas.microsoft.com/office/drawing/2014/main" id="{0442D0DD-E58C-0087-C3AB-28C7ECC93C9F}"/>
              </a:ext>
            </a:extLst>
          </p:cNvPr>
          <p:cNvPicPr>
            <a:picLocks noGrp="1" noChangeAspect="1"/>
          </p:cNvPicPr>
          <p:nvPr>
            <p:ph idx="4294967295"/>
          </p:nvPr>
        </p:nvPicPr>
        <p:blipFill>
          <a:blip r:embed="rId3"/>
          <a:stretch>
            <a:fillRect/>
          </a:stretch>
        </p:blipFill>
        <p:spPr>
          <a:xfrm>
            <a:off x="0" y="384175"/>
            <a:ext cx="11045825" cy="1587500"/>
          </a:xfrm>
          <a:prstGeom prst="rect">
            <a:avLst/>
          </a:prstGeom>
        </p:spPr>
      </p:pic>
      <p:pic>
        <p:nvPicPr>
          <p:cNvPr id="9" name="Picture 8">
            <a:extLst>
              <a:ext uri="{FF2B5EF4-FFF2-40B4-BE49-F238E27FC236}">
                <a16:creationId xmlns:a16="http://schemas.microsoft.com/office/drawing/2014/main" id="{325BCD84-F4FE-2552-729A-1748E09E7244}"/>
              </a:ext>
            </a:extLst>
          </p:cNvPr>
          <p:cNvPicPr>
            <a:picLocks noChangeAspect="1"/>
          </p:cNvPicPr>
          <p:nvPr/>
        </p:nvPicPr>
        <p:blipFill>
          <a:blip r:embed="rId4"/>
          <a:stretch>
            <a:fillRect/>
          </a:stretch>
        </p:blipFill>
        <p:spPr>
          <a:xfrm>
            <a:off x="457201" y="1972339"/>
            <a:ext cx="11357428" cy="4885661"/>
          </a:xfrm>
          <a:prstGeom prst="rect">
            <a:avLst/>
          </a:prstGeom>
        </p:spPr>
      </p:pic>
    </p:spTree>
    <p:extLst>
      <p:ext uri="{BB962C8B-B14F-4D97-AF65-F5344CB8AC3E}">
        <p14:creationId xmlns:p14="http://schemas.microsoft.com/office/powerpoint/2010/main" val="158049048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671C2C8-9576-864D-5800-5CB0E9B7EDEC}"/>
              </a:ext>
            </a:extLst>
          </p:cNvPr>
          <p:cNvPicPr>
            <a:picLocks noChangeAspect="1"/>
          </p:cNvPicPr>
          <p:nvPr/>
        </p:nvPicPr>
        <p:blipFill>
          <a:blip r:embed="rId3"/>
          <a:stretch>
            <a:fillRect/>
          </a:stretch>
        </p:blipFill>
        <p:spPr>
          <a:xfrm>
            <a:off x="0" y="0"/>
            <a:ext cx="12192000" cy="6857999"/>
          </a:xfrm>
          <a:prstGeom prst="rect">
            <a:avLst/>
          </a:prstGeom>
        </p:spPr>
      </p:pic>
    </p:spTree>
    <p:extLst>
      <p:ext uri="{BB962C8B-B14F-4D97-AF65-F5344CB8AC3E}">
        <p14:creationId xmlns:p14="http://schemas.microsoft.com/office/powerpoint/2010/main" val="286599719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54BFC5F-00A7-710E-9737-640B9E505B73}"/>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86761822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ACD84B2-377F-AD07-EC09-F1E5DFC4116F}"/>
              </a:ext>
            </a:extLst>
          </p:cNvPr>
          <p:cNvPicPr>
            <a:picLocks noChangeAspect="1"/>
          </p:cNvPicPr>
          <p:nvPr/>
        </p:nvPicPr>
        <p:blipFill>
          <a:blip r:embed="rId3"/>
          <a:stretch>
            <a:fillRect/>
          </a:stretch>
        </p:blipFill>
        <p:spPr>
          <a:xfrm>
            <a:off x="-76199" y="-1"/>
            <a:ext cx="12201524" cy="6962775"/>
          </a:xfrm>
          <a:prstGeom prst="rect">
            <a:avLst/>
          </a:prstGeom>
        </p:spPr>
      </p:pic>
    </p:spTree>
    <p:extLst>
      <p:ext uri="{BB962C8B-B14F-4D97-AF65-F5344CB8AC3E}">
        <p14:creationId xmlns:p14="http://schemas.microsoft.com/office/powerpoint/2010/main" val="248061979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2DBE32F-FE0D-DACE-4ED0-C014ADBEBDB8}"/>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83318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3A9650B-0A11-6C98-B165-6B5EE34E76E6}"/>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53685971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6DD5852-AD79-2EEA-8E39-2CA87F449B37}"/>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52775604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C80DC4F-B849-ECFE-A140-DAF32087A7FF}"/>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5236381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8DF3100-5DB1-F109-D9E3-92F76B4636BE}"/>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4910920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35D328A-79D4-B06C-0F32-21B9F428A06F}"/>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758159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A9E9302-47DD-C329-7635-4A934E312C19}"/>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1827333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CF6DA42-70B5-5C0B-F271-48E9590EACC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61897918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E860468-E5C1-2657-3852-3798D46B00B4}"/>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06576614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7EBC5C9-90C5-8CFC-2690-84839FE91BCE}"/>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99532697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5E80E65-F54A-0F01-3263-6D60165C198A}"/>
              </a:ext>
            </a:extLst>
          </p:cNvPr>
          <p:cNvPicPr>
            <a:picLocks noChangeAspect="1"/>
          </p:cNvPicPr>
          <p:nvPr/>
        </p:nvPicPr>
        <p:blipFill>
          <a:blip r:embed="rId3"/>
          <a:stretch>
            <a:fillRect/>
          </a:stretch>
        </p:blipFill>
        <p:spPr>
          <a:xfrm>
            <a:off x="0" y="0"/>
            <a:ext cx="12192000" cy="6953250"/>
          </a:xfrm>
          <a:prstGeom prst="rect">
            <a:avLst/>
          </a:prstGeom>
        </p:spPr>
      </p:pic>
    </p:spTree>
    <p:extLst>
      <p:ext uri="{BB962C8B-B14F-4D97-AF65-F5344CB8AC3E}">
        <p14:creationId xmlns:p14="http://schemas.microsoft.com/office/powerpoint/2010/main" val="172442976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05F7BBA-8399-FB3A-9CDB-0A11B7D36486}"/>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982137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38A28A0-913B-BA8E-0DB9-92785AA5EBD1}"/>
              </a:ext>
            </a:extLst>
          </p:cNvPr>
          <p:cNvPicPr>
            <a:picLocks noChangeAspect="1"/>
          </p:cNvPicPr>
          <p:nvPr/>
        </p:nvPicPr>
        <p:blipFill>
          <a:blip r:embed="rId3"/>
          <a:stretch>
            <a:fillRect/>
          </a:stretch>
        </p:blipFill>
        <p:spPr>
          <a:xfrm>
            <a:off x="-95250" y="0"/>
            <a:ext cx="12287250" cy="6858000"/>
          </a:xfrm>
          <a:prstGeom prst="rect">
            <a:avLst/>
          </a:prstGeom>
        </p:spPr>
      </p:pic>
    </p:spTree>
    <p:extLst>
      <p:ext uri="{BB962C8B-B14F-4D97-AF65-F5344CB8AC3E}">
        <p14:creationId xmlns:p14="http://schemas.microsoft.com/office/powerpoint/2010/main" val="30732485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96A35EAA-ED80-4FF1-942C-82B1D483A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977627" y="481134"/>
            <a:ext cx="9378187"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solidFill>
            <a:schemeClr val="bg1"/>
          </a:solidFill>
          <a:ln w="19050"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D415F49B-3CBC-46CF-AFB5-988852D04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1010574" y="456230"/>
            <a:ext cx="9378187"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noFill/>
          <a:ln w="19050" cap="flat">
            <a:solidFill>
              <a:schemeClr val="tx1"/>
            </a:solidFill>
            <a:prstDash val="solid"/>
            <a:miter/>
          </a:ln>
        </p:spPr>
        <p:txBody>
          <a:bodyPr rtlCol="0" anchor="ctr"/>
          <a:lstStyle/>
          <a:p>
            <a:endParaRPr lang="en-US"/>
          </a:p>
        </p:txBody>
      </p:sp>
      <p:sp useBgFill="1">
        <p:nvSpPr>
          <p:cNvPr id="11" name="Rectangle 10">
            <a:extLst>
              <a:ext uri="{FF2B5EF4-FFF2-40B4-BE49-F238E27FC236}">
                <a16:creationId xmlns:a16="http://schemas.microsoft.com/office/drawing/2014/main" id="{57FDDC53-8DE6-4F4C-B6B4-4FA2A876C5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23AD053B-137E-47B4-997C-C91AE70CE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000" flipH="1">
            <a:off x="1441932" y="958443"/>
            <a:ext cx="9361145" cy="4365520"/>
          </a:xfrm>
          <a:custGeom>
            <a:avLst/>
            <a:gdLst>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23535 w 9735159"/>
              <a:gd name="connsiteY7" fmla="*/ 4472133 h 4588804"/>
              <a:gd name="connsiteX8" fmla="*/ 7161476 w 9735159"/>
              <a:gd name="connsiteY8" fmla="*/ 4588200 h 4588804"/>
              <a:gd name="connsiteX9" fmla="*/ 7423142 w 9735159"/>
              <a:gd name="connsiteY9" fmla="*/ 4218401 h 4588804"/>
              <a:gd name="connsiteX10" fmla="*/ 7405213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23535 w 9735159"/>
              <a:gd name="connsiteY7" fmla="*/ 4472133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23535 w 9735159"/>
              <a:gd name="connsiteY7" fmla="*/ 4472133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23535 w 9735159"/>
              <a:gd name="connsiteY7" fmla="*/ 4472133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85624 w 9735159"/>
              <a:gd name="connsiteY7" fmla="*/ 4472133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85624 w 9735159"/>
              <a:gd name="connsiteY7" fmla="*/ 4466489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85624 w 9735159"/>
              <a:gd name="connsiteY7" fmla="*/ 4466489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3171"/>
              <a:gd name="connsiteX1" fmla="*/ 9719033 w 9735159"/>
              <a:gd name="connsiteY1" fmla="*/ 122134 h 4583171"/>
              <a:gd name="connsiteX2" fmla="*/ 9675361 w 9735159"/>
              <a:gd name="connsiteY2" fmla="*/ 1854278 h 4583171"/>
              <a:gd name="connsiteX3" fmla="*/ 9667887 w 9735159"/>
              <a:gd name="connsiteY3" fmla="*/ 4129680 h 4583171"/>
              <a:gd name="connsiteX4" fmla="*/ 9156509 w 9735159"/>
              <a:gd name="connsiteY4" fmla="*/ 4179051 h 4583171"/>
              <a:gd name="connsiteX5" fmla="*/ 8374371 w 9735159"/>
              <a:gd name="connsiteY5" fmla="*/ 4200672 h 4583171"/>
              <a:gd name="connsiteX6" fmla="*/ 7989742 w 9735159"/>
              <a:gd name="connsiteY6" fmla="*/ 4205904 h 4583171"/>
              <a:gd name="connsiteX7" fmla="*/ 7685624 w 9735159"/>
              <a:gd name="connsiteY7" fmla="*/ 4466489 h 4583171"/>
              <a:gd name="connsiteX8" fmla="*/ 7189698 w 9735159"/>
              <a:gd name="connsiteY8" fmla="*/ 4582555 h 4583171"/>
              <a:gd name="connsiteX9" fmla="*/ 7423142 w 9735159"/>
              <a:gd name="connsiteY9" fmla="*/ 4218401 h 4583171"/>
              <a:gd name="connsiteX10" fmla="*/ 7322085 w 9735159"/>
              <a:gd name="connsiteY10" fmla="*/ 4198994 h 4583171"/>
              <a:gd name="connsiteX11" fmla="*/ 5976239 w 9735159"/>
              <a:gd name="connsiteY11" fmla="*/ 4198994 h 4583171"/>
              <a:gd name="connsiteX12" fmla="*/ 5703149 w 9735159"/>
              <a:gd name="connsiteY12" fmla="*/ 4203217 h 4583171"/>
              <a:gd name="connsiteX13" fmla="*/ 204518 w 9735159"/>
              <a:gd name="connsiteY13" fmla="*/ 4241988 h 4583171"/>
              <a:gd name="connsiteX14" fmla="*/ 45709 w 9735159"/>
              <a:gd name="connsiteY14" fmla="*/ 2519688 h 4583171"/>
              <a:gd name="connsiteX15" fmla="*/ 0 w 9735159"/>
              <a:gd name="connsiteY15" fmla="*/ 105770 h 4583171"/>
              <a:gd name="connsiteX16" fmla="*/ 6334131 w 9735159"/>
              <a:gd name="connsiteY16" fmla="*/ 49746 h 4583171"/>
              <a:gd name="connsiteX17" fmla="*/ 8936301 w 9735159"/>
              <a:gd name="connsiteY17" fmla="*/ 9904 h 4583171"/>
              <a:gd name="connsiteX18" fmla="*/ 9439106 w 9735159"/>
              <a:gd name="connsiteY18" fmla="*/ 1 h 4583171"/>
              <a:gd name="connsiteX0" fmla="*/ 9439106 w 9735159"/>
              <a:gd name="connsiteY0" fmla="*/ 1 h 4585292"/>
              <a:gd name="connsiteX1" fmla="*/ 9719033 w 9735159"/>
              <a:gd name="connsiteY1" fmla="*/ 122134 h 4585292"/>
              <a:gd name="connsiteX2" fmla="*/ 9675361 w 9735159"/>
              <a:gd name="connsiteY2" fmla="*/ 1854278 h 4585292"/>
              <a:gd name="connsiteX3" fmla="*/ 9667887 w 9735159"/>
              <a:gd name="connsiteY3" fmla="*/ 4129680 h 4585292"/>
              <a:gd name="connsiteX4" fmla="*/ 9156509 w 9735159"/>
              <a:gd name="connsiteY4" fmla="*/ 4179051 h 4585292"/>
              <a:gd name="connsiteX5" fmla="*/ 8374371 w 9735159"/>
              <a:gd name="connsiteY5" fmla="*/ 4200672 h 4585292"/>
              <a:gd name="connsiteX6" fmla="*/ 7989742 w 9735159"/>
              <a:gd name="connsiteY6" fmla="*/ 4205904 h 4585292"/>
              <a:gd name="connsiteX7" fmla="*/ 7685624 w 9735159"/>
              <a:gd name="connsiteY7" fmla="*/ 4466489 h 4585292"/>
              <a:gd name="connsiteX8" fmla="*/ 7189698 w 9735159"/>
              <a:gd name="connsiteY8" fmla="*/ 4582555 h 4585292"/>
              <a:gd name="connsiteX9" fmla="*/ 7423142 w 9735159"/>
              <a:gd name="connsiteY9" fmla="*/ 4218401 h 4585292"/>
              <a:gd name="connsiteX10" fmla="*/ 7322085 w 9735159"/>
              <a:gd name="connsiteY10" fmla="*/ 4198994 h 4585292"/>
              <a:gd name="connsiteX11" fmla="*/ 5976239 w 9735159"/>
              <a:gd name="connsiteY11" fmla="*/ 4198994 h 4585292"/>
              <a:gd name="connsiteX12" fmla="*/ 5703149 w 9735159"/>
              <a:gd name="connsiteY12" fmla="*/ 4203217 h 4585292"/>
              <a:gd name="connsiteX13" fmla="*/ 204518 w 9735159"/>
              <a:gd name="connsiteY13" fmla="*/ 4241988 h 4585292"/>
              <a:gd name="connsiteX14" fmla="*/ 45709 w 9735159"/>
              <a:gd name="connsiteY14" fmla="*/ 2519688 h 4585292"/>
              <a:gd name="connsiteX15" fmla="*/ 0 w 9735159"/>
              <a:gd name="connsiteY15" fmla="*/ 105770 h 4585292"/>
              <a:gd name="connsiteX16" fmla="*/ 6334131 w 9735159"/>
              <a:gd name="connsiteY16" fmla="*/ 49746 h 4585292"/>
              <a:gd name="connsiteX17" fmla="*/ 8936301 w 9735159"/>
              <a:gd name="connsiteY17" fmla="*/ 9904 h 4585292"/>
              <a:gd name="connsiteX18" fmla="*/ 9439106 w 9735159"/>
              <a:gd name="connsiteY18" fmla="*/ 1 h 4585292"/>
              <a:gd name="connsiteX0" fmla="*/ 9439106 w 9735159"/>
              <a:gd name="connsiteY0" fmla="*/ 1 h 4585292"/>
              <a:gd name="connsiteX1" fmla="*/ 9719033 w 9735159"/>
              <a:gd name="connsiteY1" fmla="*/ 122134 h 4585292"/>
              <a:gd name="connsiteX2" fmla="*/ 9675361 w 9735159"/>
              <a:gd name="connsiteY2" fmla="*/ 1854278 h 4585292"/>
              <a:gd name="connsiteX3" fmla="*/ 9667887 w 9735159"/>
              <a:gd name="connsiteY3" fmla="*/ 4129680 h 4585292"/>
              <a:gd name="connsiteX4" fmla="*/ 9156509 w 9735159"/>
              <a:gd name="connsiteY4" fmla="*/ 4179051 h 4585292"/>
              <a:gd name="connsiteX5" fmla="*/ 8374371 w 9735159"/>
              <a:gd name="connsiteY5" fmla="*/ 4200672 h 4585292"/>
              <a:gd name="connsiteX6" fmla="*/ 7989742 w 9735159"/>
              <a:gd name="connsiteY6" fmla="*/ 4205904 h 4585292"/>
              <a:gd name="connsiteX7" fmla="*/ 7685624 w 9735159"/>
              <a:gd name="connsiteY7" fmla="*/ 4466489 h 4585292"/>
              <a:gd name="connsiteX8" fmla="*/ 7189698 w 9735159"/>
              <a:gd name="connsiteY8" fmla="*/ 4582555 h 4585292"/>
              <a:gd name="connsiteX9" fmla="*/ 7406209 w 9735159"/>
              <a:gd name="connsiteY9" fmla="*/ 4195824 h 4585292"/>
              <a:gd name="connsiteX10" fmla="*/ 7322085 w 9735159"/>
              <a:gd name="connsiteY10" fmla="*/ 4198994 h 4585292"/>
              <a:gd name="connsiteX11" fmla="*/ 5976239 w 9735159"/>
              <a:gd name="connsiteY11" fmla="*/ 4198994 h 4585292"/>
              <a:gd name="connsiteX12" fmla="*/ 5703149 w 9735159"/>
              <a:gd name="connsiteY12" fmla="*/ 4203217 h 4585292"/>
              <a:gd name="connsiteX13" fmla="*/ 204518 w 9735159"/>
              <a:gd name="connsiteY13" fmla="*/ 4241988 h 4585292"/>
              <a:gd name="connsiteX14" fmla="*/ 45709 w 9735159"/>
              <a:gd name="connsiteY14" fmla="*/ 2519688 h 4585292"/>
              <a:gd name="connsiteX15" fmla="*/ 0 w 9735159"/>
              <a:gd name="connsiteY15" fmla="*/ 105770 h 4585292"/>
              <a:gd name="connsiteX16" fmla="*/ 6334131 w 9735159"/>
              <a:gd name="connsiteY16" fmla="*/ 49746 h 4585292"/>
              <a:gd name="connsiteX17" fmla="*/ 8936301 w 9735159"/>
              <a:gd name="connsiteY17" fmla="*/ 9904 h 4585292"/>
              <a:gd name="connsiteX18" fmla="*/ 9439106 w 9735159"/>
              <a:gd name="connsiteY18" fmla="*/ 1 h 4585292"/>
              <a:gd name="connsiteX0" fmla="*/ 9439106 w 9735159"/>
              <a:gd name="connsiteY0" fmla="*/ 1 h 4585292"/>
              <a:gd name="connsiteX1" fmla="*/ 9719033 w 9735159"/>
              <a:gd name="connsiteY1" fmla="*/ 122134 h 4585292"/>
              <a:gd name="connsiteX2" fmla="*/ 9675361 w 9735159"/>
              <a:gd name="connsiteY2" fmla="*/ 1854278 h 4585292"/>
              <a:gd name="connsiteX3" fmla="*/ 9667887 w 9735159"/>
              <a:gd name="connsiteY3" fmla="*/ 4129680 h 4585292"/>
              <a:gd name="connsiteX4" fmla="*/ 9156509 w 9735159"/>
              <a:gd name="connsiteY4" fmla="*/ 4179051 h 4585292"/>
              <a:gd name="connsiteX5" fmla="*/ 8374371 w 9735159"/>
              <a:gd name="connsiteY5" fmla="*/ 4200672 h 4585292"/>
              <a:gd name="connsiteX6" fmla="*/ 7989742 w 9735159"/>
              <a:gd name="connsiteY6" fmla="*/ 4205904 h 4585292"/>
              <a:gd name="connsiteX7" fmla="*/ 7685624 w 9735159"/>
              <a:gd name="connsiteY7" fmla="*/ 4466489 h 4585292"/>
              <a:gd name="connsiteX8" fmla="*/ 7189698 w 9735159"/>
              <a:gd name="connsiteY8" fmla="*/ 4582555 h 4585292"/>
              <a:gd name="connsiteX9" fmla="*/ 7406209 w 9735159"/>
              <a:gd name="connsiteY9" fmla="*/ 4195824 h 4585292"/>
              <a:gd name="connsiteX10" fmla="*/ 7322085 w 9735159"/>
              <a:gd name="connsiteY10" fmla="*/ 4198994 h 4585292"/>
              <a:gd name="connsiteX11" fmla="*/ 5703149 w 9735159"/>
              <a:gd name="connsiteY11" fmla="*/ 4203217 h 4585292"/>
              <a:gd name="connsiteX12" fmla="*/ 204518 w 9735159"/>
              <a:gd name="connsiteY12" fmla="*/ 4241988 h 4585292"/>
              <a:gd name="connsiteX13" fmla="*/ 45709 w 9735159"/>
              <a:gd name="connsiteY13" fmla="*/ 2519688 h 4585292"/>
              <a:gd name="connsiteX14" fmla="*/ 0 w 9735159"/>
              <a:gd name="connsiteY14" fmla="*/ 105770 h 4585292"/>
              <a:gd name="connsiteX15" fmla="*/ 6334131 w 9735159"/>
              <a:gd name="connsiteY15" fmla="*/ 49746 h 4585292"/>
              <a:gd name="connsiteX16" fmla="*/ 8936301 w 9735159"/>
              <a:gd name="connsiteY16" fmla="*/ 9904 h 4585292"/>
              <a:gd name="connsiteX17" fmla="*/ 9439106 w 9735159"/>
              <a:gd name="connsiteY17" fmla="*/ 1 h 4585292"/>
              <a:gd name="connsiteX0" fmla="*/ 9439106 w 9735159"/>
              <a:gd name="connsiteY0" fmla="*/ 1 h 4585292"/>
              <a:gd name="connsiteX1" fmla="*/ 9719033 w 9735159"/>
              <a:gd name="connsiteY1" fmla="*/ 122134 h 4585292"/>
              <a:gd name="connsiteX2" fmla="*/ 9675361 w 9735159"/>
              <a:gd name="connsiteY2" fmla="*/ 1854278 h 4585292"/>
              <a:gd name="connsiteX3" fmla="*/ 9667887 w 9735159"/>
              <a:gd name="connsiteY3" fmla="*/ 4129680 h 4585292"/>
              <a:gd name="connsiteX4" fmla="*/ 9156509 w 9735159"/>
              <a:gd name="connsiteY4" fmla="*/ 4179051 h 4585292"/>
              <a:gd name="connsiteX5" fmla="*/ 8374371 w 9735159"/>
              <a:gd name="connsiteY5" fmla="*/ 4200672 h 4585292"/>
              <a:gd name="connsiteX6" fmla="*/ 7989742 w 9735159"/>
              <a:gd name="connsiteY6" fmla="*/ 4205904 h 4585292"/>
              <a:gd name="connsiteX7" fmla="*/ 7685624 w 9735159"/>
              <a:gd name="connsiteY7" fmla="*/ 4466489 h 4585292"/>
              <a:gd name="connsiteX8" fmla="*/ 7189698 w 9735159"/>
              <a:gd name="connsiteY8" fmla="*/ 4582555 h 4585292"/>
              <a:gd name="connsiteX9" fmla="*/ 7406209 w 9735159"/>
              <a:gd name="connsiteY9" fmla="*/ 4195824 h 4585292"/>
              <a:gd name="connsiteX10" fmla="*/ 7169685 w 9735159"/>
              <a:gd name="connsiteY10" fmla="*/ 4210283 h 4585292"/>
              <a:gd name="connsiteX11" fmla="*/ 5703149 w 9735159"/>
              <a:gd name="connsiteY11" fmla="*/ 4203217 h 4585292"/>
              <a:gd name="connsiteX12" fmla="*/ 204518 w 9735159"/>
              <a:gd name="connsiteY12" fmla="*/ 4241988 h 4585292"/>
              <a:gd name="connsiteX13" fmla="*/ 45709 w 9735159"/>
              <a:gd name="connsiteY13" fmla="*/ 2519688 h 4585292"/>
              <a:gd name="connsiteX14" fmla="*/ 0 w 9735159"/>
              <a:gd name="connsiteY14" fmla="*/ 105770 h 4585292"/>
              <a:gd name="connsiteX15" fmla="*/ 6334131 w 9735159"/>
              <a:gd name="connsiteY15" fmla="*/ 49746 h 4585292"/>
              <a:gd name="connsiteX16" fmla="*/ 8936301 w 9735159"/>
              <a:gd name="connsiteY16" fmla="*/ 9904 h 4585292"/>
              <a:gd name="connsiteX17" fmla="*/ 9439106 w 9735159"/>
              <a:gd name="connsiteY17" fmla="*/ 1 h 4585292"/>
              <a:gd name="connsiteX0" fmla="*/ 9439106 w 9735159"/>
              <a:gd name="connsiteY0" fmla="*/ 1 h 4583125"/>
              <a:gd name="connsiteX1" fmla="*/ 9719033 w 9735159"/>
              <a:gd name="connsiteY1" fmla="*/ 122134 h 4583125"/>
              <a:gd name="connsiteX2" fmla="*/ 9675361 w 9735159"/>
              <a:gd name="connsiteY2" fmla="*/ 1854278 h 4583125"/>
              <a:gd name="connsiteX3" fmla="*/ 9667887 w 9735159"/>
              <a:gd name="connsiteY3" fmla="*/ 4129680 h 4583125"/>
              <a:gd name="connsiteX4" fmla="*/ 9156509 w 9735159"/>
              <a:gd name="connsiteY4" fmla="*/ 4179051 h 4583125"/>
              <a:gd name="connsiteX5" fmla="*/ 8374371 w 9735159"/>
              <a:gd name="connsiteY5" fmla="*/ 4200672 h 4583125"/>
              <a:gd name="connsiteX6" fmla="*/ 7989742 w 9735159"/>
              <a:gd name="connsiteY6" fmla="*/ 4205904 h 4583125"/>
              <a:gd name="connsiteX7" fmla="*/ 7685624 w 9735159"/>
              <a:gd name="connsiteY7" fmla="*/ 4466489 h 4583125"/>
              <a:gd name="connsiteX8" fmla="*/ 7189698 w 9735159"/>
              <a:gd name="connsiteY8" fmla="*/ 4582555 h 4583125"/>
              <a:gd name="connsiteX9" fmla="*/ 7406209 w 9735159"/>
              <a:gd name="connsiteY9" fmla="*/ 4195824 h 4583125"/>
              <a:gd name="connsiteX10" fmla="*/ 7169685 w 9735159"/>
              <a:gd name="connsiteY10" fmla="*/ 4210283 h 4583125"/>
              <a:gd name="connsiteX11" fmla="*/ 5703149 w 9735159"/>
              <a:gd name="connsiteY11" fmla="*/ 4203217 h 4583125"/>
              <a:gd name="connsiteX12" fmla="*/ 204518 w 9735159"/>
              <a:gd name="connsiteY12" fmla="*/ 4241988 h 4583125"/>
              <a:gd name="connsiteX13" fmla="*/ 45709 w 9735159"/>
              <a:gd name="connsiteY13" fmla="*/ 2519688 h 4583125"/>
              <a:gd name="connsiteX14" fmla="*/ 0 w 9735159"/>
              <a:gd name="connsiteY14" fmla="*/ 105770 h 4583125"/>
              <a:gd name="connsiteX15" fmla="*/ 6334131 w 9735159"/>
              <a:gd name="connsiteY15" fmla="*/ 49746 h 4583125"/>
              <a:gd name="connsiteX16" fmla="*/ 8936301 w 9735159"/>
              <a:gd name="connsiteY16" fmla="*/ 9904 h 4583125"/>
              <a:gd name="connsiteX17" fmla="*/ 9439106 w 9735159"/>
              <a:gd name="connsiteY17" fmla="*/ 1 h 4583125"/>
              <a:gd name="connsiteX0" fmla="*/ 9439106 w 9735159"/>
              <a:gd name="connsiteY0" fmla="*/ 1 h 4583125"/>
              <a:gd name="connsiteX1" fmla="*/ 9719033 w 9735159"/>
              <a:gd name="connsiteY1" fmla="*/ 122134 h 4583125"/>
              <a:gd name="connsiteX2" fmla="*/ 9675361 w 9735159"/>
              <a:gd name="connsiteY2" fmla="*/ 1854278 h 4583125"/>
              <a:gd name="connsiteX3" fmla="*/ 9667887 w 9735159"/>
              <a:gd name="connsiteY3" fmla="*/ 4157902 h 4583125"/>
              <a:gd name="connsiteX4" fmla="*/ 9156509 w 9735159"/>
              <a:gd name="connsiteY4" fmla="*/ 4179051 h 4583125"/>
              <a:gd name="connsiteX5" fmla="*/ 8374371 w 9735159"/>
              <a:gd name="connsiteY5" fmla="*/ 4200672 h 4583125"/>
              <a:gd name="connsiteX6" fmla="*/ 7989742 w 9735159"/>
              <a:gd name="connsiteY6" fmla="*/ 4205904 h 4583125"/>
              <a:gd name="connsiteX7" fmla="*/ 7685624 w 9735159"/>
              <a:gd name="connsiteY7" fmla="*/ 4466489 h 4583125"/>
              <a:gd name="connsiteX8" fmla="*/ 7189698 w 9735159"/>
              <a:gd name="connsiteY8" fmla="*/ 4582555 h 4583125"/>
              <a:gd name="connsiteX9" fmla="*/ 7406209 w 9735159"/>
              <a:gd name="connsiteY9" fmla="*/ 4195824 h 4583125"/>
              <a:gd name="connsiteX10" fmla="*/ 7169685 w 9735159"/>
              <a:gd name="connsiteY10" fmla="*/ 4210283 h 4583125"/>
              <a:gd name="connsiteX11" fmla="*/ 5703149 w 9735159"/>
              <a:gd name="connsiteY11" fmla="*/ 4203217 h 4583125"/>
              <a:gd name="connsiteX12" fmla="*/ 204518 w 9735159"/>
              <a:gd name="connsiteY12" fmla="*/ 4241988 h 4583125"/>
              <a:gd name="connsiteX13" fmla="*/ 45709 w 9735159"/>
              <a:gd name="connsiteY13" fmla="*/ 2519688 h 4583125"/>
              <a:gd name="connsiteX14" fmla="*/ 0 w 9735159"/>
              <a:gd name="connsiteY14" fmla="*/ 105770 h 4583125"/>
              <a:gd name="connsiteX15" fmla="*/ 6334131 w 9735159"/>
              <a:gd name="connsiteY15" fmla="*/ 49746 h 4583125"/>
              <a:gd name="connsiteX16" fmla="*/ 8936301 w 9735159"/>
              <a:gd name="connsiteY16" fmla="*/ 9904 h 4583125"/>
              <a:gd name="connsiteX17" fmla="*/ 9439106 w 9735159"/>
              <a:gd name="connsiteY17" fmla="*/ 1 h 4583125"/>
              <a:gd name="connsiteX0" fmla="*/ 9439106 w 9735159"/>
              <a:gd name="connsiteY0" fmla="*/ 1 h 4583125"/>
              <a:gd name="connsiteX1" fmla="*/ 9719033 w 9735159"/>
              <a:gd name="connsiteY1" fmla="*/ 122134 h 4583125"/>
              <a:gd name="connsiteX2" fmla="*/ 9675361 w 9735159"/>
              <a:gd name="connsiteY2" fmla="*/ 1854278 h 4583125"/>
              <a:gd name="connsiteX3" fmla="*/ 9667887 w 9735159"/>
              <a:gd name="connsiteY3" fmla="*/ 4157902 h 4583125"/>
              <a:gd name="connsiteX4" fmla="*/ 9156509 w 9735159"/>
              <a:gd name="connsiteY4" fmla="*/ 4179051 h 4583125"/>
              <a:gd name="connsiteX5" fmla="*/ 8374371 w 9735159"/>
              <a:gd name="connsiteY5" fmla="*/ 4200672 h 4583125"/>
              <a:gd name="connsiteX6" fmla="*/ 7989742 w 9735159"/>
              <a:gd name="connsiteY6" fmla="*/ 4205904 h 4583125"/>
              <a:gd name="connsiteX7" fmla="*/ 7189698 w 9735159"/>
              <a:gd name="connsiteY7" fmla="*/ 4582555 h 4583125"/>
              <a:gd name="connsiteX8" fmla="*/ 7406209 w 9735159"/>
              <a:gd name="connsiteY8" fmla="*/ 4195824 h 4583125"/>
              <a:gd name="connsiteX9" fmla="*/ 7169685 w 9735159"/>
              <a:gd name="connsiteY9" fmla="*/ 4210283 h 4583125"/>
              <a:gd name="connsiteX10" fmla="*/ 5703149 w 9735159"/>
              <a:gd name="connsiteY10" fmla="*/ 4203217 h 4583125"/>
              <a:gd name="connsiteX11" fmla="*/ 204518 w 9735159"/>
              <a:gd name="connsiteY11" fmla="*/ 4241988 h 4583125"/>
              <a:gd name="connsiteX12" fmla="*/ 45709 w 9735159"/>
              <a:gd name="connsiteY12" fmla="*/ 2519688 h 4583125"/>
              <a:gd name="connsiteX13" fmla="*/ 0 w 9735159"/>
              <a:gd name="connsiteY13" fmla="*/ 105770 h 4583125"/>
              <a:gd name="connsiteX14" fmla="*/ 6334131 w 9735159"/>
              <a:gd name="connsiteY14" fmla="*/ 49746 h 4583125"/>
              <a:gd name="connsiteX15" fmla="*/ 8936301 w 9735159"/>
              <a:gd name="connsiteY15" fmla="*/ 9904 h 4583125"/>
              <a:gd name="connsiteX16" fmla="*/ 9439106 w 9735159"/>
              <a:gd name="connsiteY16" fmla="*/ 1 h 4583125"/>
              <a:gd name="connsiteX0" fmla="*/ 9439106 w 9735159"/>
              <a:gd name="connsiteY0" fmla="*/ 1 h 4583125"/>
              <a:gd name="connsiteX1" fmla="*/ 9719033 w 9735159"/>
              <a:gd name="connsiteY1" fmla="*/ 122134 h 4583125"/>
              <a:gd name="connsiteX2" fmla="*/ 9675361 w 9735159"/>
              <a:gd name="connsiteY2" fmla="*/ 1854278 h 4583125"/>
              <a:gd name="connsiteX3" fmla="*/ 9667887 w 9735159"/>
              <a:gd name="connsiteY3" fmla="*/ 4157902 h 4583125"/>
              <a:gd name="connsiteX4" fmla="*/ 9156509 w 9735159"/>
              <a:gd name="connsiteY4" fmla="*/ 4179051 h 4583125"/>
              <a:gd name="connsiteX5" fmla="*/ 8374371 w 9735159"/>
              <a:gd name="connsiteY5" fmla="*/ 4200672 h 4583125"/>
              <a:gd name="connsiteX6" fmla="*/ 7989742 w 9735159"/>
              <a:gd name="connsiteY6" fmla="*/ 4205904 h 4583125"/>
              <a:gd name="connsiteX7" fmla="*/ 7189698 w 9735159"/>
              <a:gd name="connsiteY7" fmla="*/ 4582555 h 4583125"/>
              <a:gd name="connsiteX8" fmla="*/ 7406209 w 9735159"/>
              <a:gd name="connsiteY8" fmla="*/ 4195824 h 4583125"/>
              <a:gd name="connsiteX9" fmla="*/ 7169685 w 9735159"/>
              <a:gd name="connsiteY9" fmla="*/ 4210283 h 4583125"/>
              <a:gd name="connsiteX10" fmla="*/ 5703149 w 9735159"/>
              <a:gd name="connsiteY10" fmla="*/ 4203217 h 4583125"/>
              <a:gd name="connsiteX11" fmla="*/ 204518 w 9735159"/>
              <a:gd name="connsiteY11" fmla="*/ 4241988 h 4583125"/>
              <a:gd name="connsiteX12" fmla="*/ 45709 w 9735159"/>
              <a:gd name="connsiteY12" fmla="*/ 2519688 h 4583125"/>
              <a:gd name="connsiteX13" fmla="*/ 0 w 9735159"/>
              <a:gd name="connsiteY13" fmla="*/ 105770 h 4583125"/>
              <a:gd name="connsiteX14" fmla="*/ 6334131 w 9735159"/>
              <a:gd name="connsiteY14" fmla="*/ 49746 h 4583125"/>
              <a:gd name="connsiteX15" fmla="*/ 8936301 w 9735159"/>
              <a:gd name="connsiteY15" fmla="*/ 9904 h 4583125"/>
              <a:gd name="connsiteX16" fmla="*/ 9439106 w 9735159"/>
              <a:gd name="connsiteY16" fmla="*/ 1 h 4583125"/>
              <a:gd name="connsiteX0" fmla="*/ 9439106 w 9735159"/>
              <a:gd name="connsiteY0" fmla="*/ 1 h 4583125"/>
              <a:gd name="connsiteX1" fmla="*/ 9719033 w 9735159"/>
              <a:gd name="connsiteY1" fmla="*/ 122134 h 4583125"/>
              <a:gd name="connsiteX2" fmla="*/ 9675361 w 9735159"/>
              <a:gd name="connsiteY2" fmla="*/ 1854278 h 4583125"/>
              <a:gd name="connsiteX3" fmla="*/ 9667887 w 9735159"/>
              <a:gd name="connsiteY3" fmla="*/ 4157902 h 4583125"/>
              <a:gd name="connsiteX4" fmla="*/ 9156509 w 9735159"/>
              <a:gd name="connsiteY4" fmla="*/ 4179051 h 4583125"/>
              <a:gd name="connsiteX5" fmla="*/ 8374371 w 9735159"/>
              <a:gd name="connsiteY5" fmla="*/ 4200672 h 4583125"/>
              <a:gd name="connsiteX6" fmla="*/ 7989742 w 9735159"/>
              <a:gd name="connsiteY6" fmla="*/ 4205904 h 4583125"/>
              <a:gd name="connsiteX7" fmla="*/ 7189698 w 9735159"/>
              <a:gd name="connsiteY7" fmla="*/ 4582555 h 4583125"/>
              <a:gd name="connsiteX8" fmla="*/ 7406209 w 9735159"/>
              <a:gd name="connsiteY8" fmla="*/ 4195824 h 4583125"/>
              <a:gd name="connsiteX9" fmla="*/ 7169685 w 9735159"/>
              <a:gd name="connsiteY9" fmla="*/ 4210283 h 4583125"/>
              <a:gd name="connsiteX10" fmla="*/ 5703149 w 9735159"/>
              <a:gd name="connsiteY10" fmla="*/ 4203217 h 4583125"/>
              <a:gd name="connsiteX11" fmla="*/ 204518 w 9735159"/>
              <a:gd name="connsiteY11" fmla="*/ 4241988 h 4583125"/>
              <a:gd name="connsiteX12" fmla="*/ 45709 w 9735159"/>
              <a:gd name="connsiteY12" fmla="*/ 2519688 h 4583125"/>
              <a:gd name="connsiteX13" fmla="*/ 0 w 9735159"/>
              <a:gd name="connsiteY13" fmla="*/ 105770 h 4583125"/>
              <a:gd name="connsiteX14" fmla="*/ 6334131 w 9735159"/>
              <a:gd name="connsiteY14" fmla="*/ 49746 h 4583125"/>
              <a:gd name="connsiteX15" fmla="*/ 8936301 w 9735159"/>
              <a:gd name="connsiteY15" fmla="*/ 9904 h 4583125"/>
              <a:gd name="connsiteX16" fmla="*/ 9439106 w 9735159"/>
              <a:gd name="connsiteY16" fmla="*/ 1 h 4583125"/>
              <a:gd name="connsiteX0" fmla="*/ 9439106 w 9735159"/>
              <a:gd name="connsiteY0" fmla="*/ 1 h 4583178"/>
              <a:gd name="connsiteX1" fmla="*/ 9719033 w 9735159"/>
              <a:gd name="connsiteY1" fmla="*/ 122134 h 4583178"/>
              <a:gd name="connsiteX2" fmla="*/ 9675361 w 9735159"/>
              <a:gd name="connsiteY2" fmla="*/ 1854278 h 4583178"/>
              <a:gd name="connsiteX3" fmla="*/ 9667887 w 9735159"/>
              <a:gd name="connsiteY3" fmla="*/ 4157902 h 4583178"/>
              <a:gd name="connsiteX4" fmla="*/ 9156509 w 9735159"/>
              <a:gd name="connsiteY4" fmla="*/ 4179051 h 4583178"/>
              <a:gd name="connsiteX5" fmla="*/ 8374371 w 9735159"/>
              <a:gd name="connsiteY5" fmla="*/ 4200672 h 4583178"/>
              <a:gd name="connsiteX6" fmla="*/ 7989742 w 9735159"/>
              <a:gd name="connsiteY6" fmla="*/ 4205904 h 4583178"/>
              <a:gd name="connsiteX7" fmla="*/ 7189698 w 9735159"/>
              <a:gd name="connsiteY7" fmla="*/ 4582555 h 4583178"/>
              <a:gd name="connsiteX8" fmla="*/ 7389118 w 9735159"/>
              <a:gd name="connsiteY8" fmla="*/ 4221461 h 4583178"/>
              <a:gd name="connsiteX9" fmla="*/ 7169685 w 9735159"/>
              <a:gd name="connsiteY9" fmla="*/ 4210283 h 4583178"/>
              <a:gd name="connsiteX10" fmla="*/ 5703149 w 9735159"/>
              <a:gd name="connsiteY10" fmla="*/ 4203217 h 4583178"/>
              <a:gd name="connsiteX11" fmla="*/ 204518 w 9735159"/>
              <a:gd name="connsiteY11" fmla="*/ 4241988 h 4583178"/>
              <a:gd name="connsiteX12" fmla="*/ 45709 w 9735159"/>
              <a:gd name="connsiteY12" fmla="*/ 2519688 h 4583178"/>
              <a:gd name="connsiteX13" fmla="*/ 0 w 9735159"/>
              <a:gd name="connsiteY13" fmla="*/ 105770 h 4583178"/>
              <a:gd name="connsiteX14" fmla="*/ 6334131 w 9735159"/>
              <a:gd name="connsiteY14" fmla="*/ 49746 h 4583178"/>
              <a:gd name="connsiteX15" fmla="*/ 8936301 w 9735159"/>
              <a:gd name="connsiteY15" fmla="*/ 9904 h 4583178"/>
              <a:gd name="connsiteX16" fmla="*/ 9439106 w 9735159"/>
              <a:gd name="connsiteY16" fmla="*/ 1 h 4583178"/>
              <a:gd name="connsiteX0" fmla="*/ 9439106 w 9702102"/>
              <a:gd name="connsiteY0" fmla="*/ 3457 h 4586634"/>
              <a:gd name="connsiteX1" fmla="*/ 9667517 w 9702102"/>
              <a:gd name="connsiteY1" fmla="*/ 99832 h 4586634"/>
              <a:gd name="connsiteX2" fmla="*/ 9675361 w 9702102"/>
              <a:gd name="connsiteY2" fmla="*/ 1857734 h 4586634"/>
              <a:gd name="connsiteX3" fmla="*/ 9667887 w 9702102"/>
              <a:gd name="connsiteY3" fmla="*/ 4161358 h 4586634"/>
              <a:gd name="connsiteX4" fmla="*/ 9156509 w 9702102"/>
              <a:gd name="connsiteY4" fmla="*/ 4182507 h 4586634"/>
              <a:gd name="connsiteX5" fmla="*/ 8374371 w 9702102"/>
              <a:gd name="connsiteY5" fmla="*/ 4204128 h 4586634"/>
              <a:gd name="connsiteX6" fmla="*/ 7989742 w 9702102"/>
              <a:gd name="connsiteY6" fmla="*/ 4209360 h 4586634"/>
              <a:gd name="connsiteX7" fmla="*/ 7189698 w 9702102"/>
              <a:gd name="connsiteY7" fmla="*/ 4586011 h 4586634"/>
              <a:gd name="connsiteX8" fmla="*/ 7389118 w 9702102"/>
              <a:gd name="connsiteY8" fmla="*/ 4224917 h 4586634"/>
              <a:gd name="connsiteX9" fmla="*/ 7169685 w 9702102"/>
              <a:gd name="connsiteY9" fmla="*/ 4213739 h 4586634"/>
              <a:gd name="connsiteX10" fmla="*/ 5703149 w 9702102"/>
              <a:gd name="connsiteY10" fmla="*/ 4206673 h 4586634"/>
              <a:gd name="connsiteX11" fmla="*/ 204518 w 9702102"/>
              <a:gd name="connsiteY11" fmla="*/ 4245444 h 4586634"/>
              <a:gd name="connsiteX12" fmla="*/ 45709 w 9702102"/>
              <a:gd name="connsiteY12" fmla="*/ 2523144 h 4586634"/>
              <a:gd name="connsiteX13" fmla="*/ 0 w 9702102"/>
              <a:gd name="connsiteY13" fmla="*/ 109226 h 4586634"/>
              <a:gd name="connsiteX14" fmla="*/ 6334131 w 9702102"/>
              <a:gd name="connsiteY14" fmla="*/ 53202 h 4586634"/>
              <a:gd name="connsiteX15" fmla="*/ 8936301 w 9702102"/>
              <a:gd name="connsiteY15" fmla="*/ 13360 h 4586634"/>
              <a:gd name="connsiteX16" fmla="*/ 9439106 w 9702102"/>
              <a:gd name="connsiteY16" fmla="*/ 3457 h 4586634"/>
              <a:gd name="connsiteX0" fmla="*/ 9439106 w 9702102"/>
              <a:gd name="connsiteY0" fmla="*/ 3457 h 4586634"/>
              <a:gd name="connsiteX1" fmla="*/ 9667517 w 9702102"/>
              <a:gd name="connsiteY1" fmla="*/ 99832 h 4586634"/>
              <a:gd name="connsiteX2" fmla="*/ 9675361 w 9702102"/>
              <a:gd name="connsiteY2" fmla="*/ 1857734 h 4586634"/>
              <a:gd name="connsiteX3" fmla="*/ 9667887 w 9702102"/>
              <a:gd name="connsiteY3" fmla="*/ 4161358 h 4586634"/>
              <a:gd name="connsiteX4" fmla="*/ 9156509 w 9702102"/>
              <a:gd name="connsiteY4" fmla="*/ 4182507 h 4586634"/>
              <a:gd name="connsiteX5" fmla="*/ 8374371 w 9702102"/>
              <a:gd name="connsiteY5" fmla="*/ 4204128 h 4586634"/>
              <a:gd name="connsiteX6" fmla="*/ 7989742 w 9702102"/>
              <a:gd name="connsiteY6" fmla="*/ 4209360 h 4586634"/>
              <a:gd name="connsiteX7" fmla="*/ 7189698 w 9702102"/>
              <a:gd name="connsiteY7" fmla="*/ 4586011 h 4586634"/>
              <a:gd name="connsiteX8" fmla="*/ 7389118 w 9702102"/>
              <a:gd name="connsiteY8" fmla="*/ 4224917 h 4586634"/>
              <a:gd name="connsiteX9" fmla="*/ 7169685 w 9702102"/>
              <a:gd name="connsiteY9" fmla="*/ 4213739 h 4586634"/>
              <a:gd name="connsiteX10" fmla="*/ 5703149 w 9702102"/>
              <a:gd name="connsiteY10" fmla="*/ 4206673 h 4586634"/>
              <a:gd name="connsiteX11" fmla="*/ 191266 w 9702102"/>
              <a:gd name="connsiteY11" fmla="*/ 4298452 h 4586634"/>
              <a:gd name="connsiteX12" fmla="*/ 45709 w 9702102"/>
              <a:gd name="connsiteY12" fmla="*/ 2523144 h 4586634"/>
              <a:gd name="connsiteX13" fmla="*/ 0 w 9702102"/>
              <a:gd name="connsiteY13" fmla="*/ 109226 h 4586634"/>
              <a:gd name="connsiteX14" fmla="*/ 6334131 w 9702102"/>
              <a:gd name="connsiteY14" fmla="*/ 53202 h 4586634"/>
              <a:gd name="connsiteX15" fmla="*/ 8936301 w 9702102"/>
              <a:gd name="connsiteY15" fmla="*/ 13360 h 4586634"/>
              <a:gd name="connsiteX16" fmla="*/ 9439106 w 9702102"/>
              <a:gd name="connsiteY16" fmla="*/ 3457 h 4586634"/>
              <a:gd name="connsiteX0" fmla="*/ 9439106 w 9702102"/>
              <a:gd name="connsiteY0" fmla="*/ 3457 h 4586634"/>
              <a:gd name="connsiteX1" fmla="*/ 9667517 w 9702102"/>
              <a:gd name="connsiteY1" fmla="*/ 99832 h 4586634"/>
              <a:gd name="connsiteX2" fmla="*/ 9675361 w 9702102"/>
              <a:gd name="connsiteY2" fmla="*/ 1857734 h 4586634"/>
              <a:gd name="connsiteX3" fmla="*/ 9667887 w 9702102"/>
              <a:gd name="connsiteY3" fmla="*/ 4161358 h 4586634"/>
              <a:gd name="connsiteX4" fmla="*/ 9156509 w 9702102"/>
              <a:gd name="connsiteY4" fmla="*/ 4182507 h 4586634"/>
              <a:gd name="connsiteX5" fmla="*/ 8374371 w 9702102"/>
              <a:gd name="connsiteY5" fmla="*/ 4204128 h 4586634"/>
              <a:gd name="connsiteX6" fmla="*/ 7989742 w 9702102"/>
              <a:gd name="connsiteY6" fmla="*/ 4209360 h 4586634"/>
              <a:gd name="connsiteX7" fmla="*/ 7189698 w 9702102"/>
              <a:gd name="connsiteY7" fmla="*/ 4586011 h 4586634"/>
              <a:gd name="connsiteX8" fmla="*/ 7389118 w 9702102"/>
              <a:gd name="connsiteY8" fmla="*/ 4224917 h 4586634"/>
              <a:gd name="connsiteX9" fmla="*/ 7169685 w 9702102"/>
              <a:gd name="connsiteY9" fmla="*/ 4213739 h 4586634"/>
              <a:gd name="connsiteX10" fmla="*/ 5941688 w 9702102"/>
              <a:gd name="connsiteY10" fmla="*/ 4246430 h 4586634"/>
              <a:gd name="connsiteX11" fmla="*/ 191266 w 9702102"/>
              <a:gd name="connsiteY11" fmla="*/ 4298452 h 4586634"/>
              <a:gd name="connsiteX12" fmla="*/ 45709 w 9702102"/>
              <a:gd name="connsiteY12" fmla="*/ 2523144 h 4586634"/>
              <a:gd name="connsiteX13" fmla="*/ 0 w 9702102"/>
              <a:gd name="connsiteY13" fmla="*/ 109226 h 4586634"/>
              <a:gd name="connsiteX14" fmla="*/ 6334131 w 9702102"/>
              <a:gd name="connsiteY14" fmla="*/ 53202 h 4586634"/>
              <a:gd name="connsiteX15" fmla="*/ 8936301 w 9702102"/>
              <a:gd name="connsiteY15" fmla="*/ 13360 h 4586634"/>
              <a:gd name="connsiteX16" fmla="*/ 9439106 w 9702102"/>
              <a:gd name="connsiteY16" fmla="*/ 3457 h 4586634"/>
              <a:gd name="connsiteX0" fmla="*/ 9452358 w 9715354"/>
              <a:gd name="connsiteY0" fmla="*/ 3457 h 4586634"/>
              <a:gd name="connsiteX1" fmla="*/ 9680769 w 9715354"/>
              <a:gd name="connsiteY1" fmla="*/ 99832 h 4586634"/>
              <a:gd name="connsiteX2" fmla="*/ 9688613 w 9715354"/>
              <a:gd name="connsiteY2" fmla="*/ 1857734 h 4586634"/>
              <a:gd name="connsiteX3" fmla="*/ 9681139 w 9715354"/>
              <a:gd name="connsiteY3" fmla="*/ 4161358 h 4586634"/>
              <a:gd name="connsiteX4" fmla="*/ 9169761 w 9715354"/>
              <a:gd name="connsiteY4" fmla="*/ 4182507 h 4586634"/>
              <a:gd name="connsiteX5" fmla="*/ 8387623 w 9715354"/>
              <a:gd name="connsiteY5" fmla="*/ 4204128 h 4586634"/>
              <a:gd name="connsiteX6" fmla="*/ 8002994 w 9715354"/>
              <a:gd name="connsiteY6" fmla="*/ 4209360 h 4586634"/>
              <a:gd name="connsiteX7" fmla="*/ 7202950 w 9715354"/>
              <a:gd name="connsiteY7" fmla="*/ 4586011 h 4586634"/>
              <a:gd name="connsiteX8" fmla="*/ 7402370 w 9715354"/>
              <a:gd name="connsiteY8" fmla="*/ 4224917 h 4586634"/>
              <a:gd name="connsiteX9" fmla="*/ 7182937 w 9715354"/>
              <a:gd name="connsiteY9" fmla="*/ 4213739 h 4586634"/>
              <a:gd name="connsiteX10" fmla="*/ 5954940 w 9715354"/>
              <a:gd name="connsiteY10" fmla="*/ 4246430 h 4586634"/>
              <a:gd name="connsiteX11" fmla="*/ 204518 w 9715354"/>
              <a:gd name="connsiteY11" fmla="*/ 4298452 h 4586634"/>
              <a:gd name="connsiteX12" fmla="*/ 58961 w 9715354"/>
              <a:gd name="connsiteY12" fmla="*/ 2523144 h 4586634"/>
              <a:gd name="connsiteX13" fmla="*/ 0 w 9715354"/>
              <a:gd name="connsiteY13" fmla="*/ 29712 h 4586634"/>
              <a:gd name="connsiteX14" fmla="*/ 6347383 w 9715354"/>
              <a:gd name="connsiteY14" fmla="*/ 53202 h 4586634"/>
              <a:gd name="connsiteX15" fmla="*/ 8949553 w 9715354"/>
              <a:gd name="connsiteY15" fmla="*/ 13360 h 4586634"/>
              <a:gd name="connsiteX16" fmla="*/ 9452358 w 9715354"/>
              <a:gd name="connsiteY16" fmla="*/ 3457 h 4586634"/>
              <a:gd name="connsiteX0" fmla="*/ 9452358 w 9715354"/>
              <a:gd name="connsiteY0" fmla="*/ 3457 h 4586593"/>
              <a:gd name="connsiteX1" fmla="*/ 9680769 w 9715354"/>
              <a:gd name="connsiteY1" fmla="*/ 99832 h 4586593"/>
              <a:gd name="connsiteX2" fmla="*/ 9688613 w 9715354"/>
              <a:gd name="connsiteY2" fmla="*/ 1857734 h 4586593"/>
              <a:gd name="connsiteX3" fmla="*/ 9681139 w 9715354"/>
              <a:gd name="connsiteY3" fmla="*/ 4161358 h 4586593"/>
              <a:gd name="connsiteX4" fmla="*/ 9169761 w 9715354"/>
              <a:gd name="connsiteY4" fmla="*/ 4182507 h 4586593"/>
              <a:gd name="connsiteX5" fmla="*/ 8387623 w 9715354"/>
              <a:gd name="connsiteY5" fmla="*/ 4204128 h 4586593"/>
              <a:gd name="connsiteX6" fmla="*/ 8002994 w 9715354"/>
              <a:gd name="connsiteY6" fmla="*/ 4209360 h 4586593"/>
              <a:gd name="connsiteX7" fmla="*/ 7202950 w 9715354"/>
              <a:gd name="connsiteY7" fmla="*/ 4586011 h 4586593"/>
              <a:gd name="connsiteX8" fmla="*/ 7373495 w 9715354"/>
              <a:gd name="connsiteY8" fmla="*/ 4205666 h 4586593"/>
              <a:gd name="connsiteX9" fmla="*/ 7182937 w 9715354"/>
              <a:gd name="connsiteY9" fmla="*/ 4213739 h 4586593"/>
              <a:gd name="connsiteX10" fmla="*/ 5954940 w 9715354"/>
              <a:gd name="connsiteY10" fmla="*/ 4246430 h 4586593"/>
              <a:gd name="connsiteX11" fmla="*/ 204518 w 9715354"/>
              <a:gd name="connsiteY11" fmla="*/ 4298452 h 4586593"/>
              <a:gd name="connsiteX12" fmla="*/ 58961 w 9715354"/>
              <a:gd name="connsiteY12" fmla="*/ 2523144 h 4586593"/>
              <a:gd name="connsiteX13" fmla="*/ 0 w 9715354"/>
              <a:gd name="connsiteY13" fmla="*/ 29712 h 4586593"/>
              <a:gd name="connsiteX14" fmla="*/ 6347383 w 9715354"/>
              <a:gd name="connsiteY14" fmla="*/ 53202 h 4586593"/>
              <a:gd name="connsiteX15" fmla="*/ 8949553 w 9715354"/>
              <a:gd name="connsiteY15" fmla="*/ 13360 h 4586593"/>
              <a:gd name="connsiteX16" fmla="*/ 9452358 w 9715354"/>
              <a:gd name="connsiteY16" fmla="*/ 3457 h 4586593"/>
              <a:gd name="connsiteX0" fmla="*/ 9452358 w 9715354"/>
              <a:gd name="connsiteY0" fmla="*/ 3457 h 4586593"/>
              <a:gd name="connsiteX1" fmla="*/ 9680769 w 9715354"/>
              <a:gd name="connsiteY1" fmla="*/ 99832 h 4586593"/>
              <a:gd name="connsiteX2" fmla="*/ 9688613 w 9715354"/>
              <a:gd name="connsiteY2" fmla="*/ 1857734 h 4586593"/>
              <a:gd name="connsiteX3" fmla="*/ 9681139 w 9715354"/>
              <a:gd name="connsiteY3" fmla="*/ 4161358 h 4586593"/>
              <a:gd name="connsiteX4" fmla="*/ 9169761 w 9715354"/>
              <a:gd name="connsiteY4" fmla="*/ 4182507 h 4586593"/>
              <a:gd name="connsiteX5" fmla="*/ 8387623 w 9715354"/>
              <a:gd name="connsiteY5" fmla="*/ 4204128 h 4586593"/>
              <a:gd name="connsiteX6" fmla="*/ 8002994 w 9715354"/>
              <a:gd name="connsiteY6" fmla="*/ 4209360 h 4586593"/>
              <a:gd name="connsiteX7" fmla="*/ 7202950 w 9715354"/>
              <a:gd name="connsiteY7" fmla="*/ 4586011 h 4586593"/>
              <a:gd name="connsiteX8" fmla="*/ 7373495 w 9715354"/>
              <a:gd name="connsiteY8" fmla="*/ 4205666 h 4586593"/>
              <a:gd name="connsiteX9" fmla="*/ 7182937 w 9715354"/>
              <a:gd name="connsiteY9" fmla="*/ 4213739 h 4586593"/>
              <a:gd name="connsiteX10" fmla="*/ 5954940 w 9715354"/>
              <a:gd name="connsiteY10" fmla="*/ 4246430 h 4586593"/>
              <a:gd name="connsiteX11" fmla="*/ 204518 w 9715354"/>
              <a:gd name="connsiteY11" fmla="*/ 4298452 h 4586593"/>
              <a:gd name="connsiteX12" fmla="*/ 58961 w 9715354"/>
              <a:gd name="connsiteY12" fmla="*/ 2523144 h 4586593"/>
              <a:gd name="connsiteX13" fmla="*/ 0 w 9715354"/>
              <a:gd name="connsiteY13" fmla="*/ 29712 h 4586593"/>
              <a:gd name="connsiteX14" fmla="*/ 6347383 w 9715354"/>
              <a:gd name="connsiteY14" fmla="*/ 53202 h 4586593"/>
              <a:gd name="connsiteX15" fmla="*/ 8949553 w 9715354"/>
              <a:gd name="connsiteY15" fmla="*/ 13360 h 4586593"/>
              <a:gd name="connsiteX16" fmla="*/ 9452358 w 9715354"/>
              <a:gd name="connsiteY16" fmla="*/ 3457 h 4586593"/>
              <a:gd name="connsiteX0" fmla="*/ 9452358 w 9715354"/>
              <a:gd name="connsiteY0" fmla="*/ 3457 h 4586593"/>
              <a:gd name="connsiteX1" fmla="*/ 9680769 w 9715354"/>
              <a:gd name="connsiteY1" fmla="*/ 99832 h 4586593"/>
              <a:gd name="connsiteX2" fmla="*/ 9688613 w 9715354"/>
              <a:gd name="connsiteY2" fmla="*/ 1857734 h 4586593"/>
              <a:gd name="connsiteX3" fmla="*/ 9681139 w 9715354"/>
              <a:gd name="connsiteY3" fmla="*/ 4161358 h 4586593"/>
              <a:gd name="connsiteX4" fmla="*/ 9169761 w 9715354"/>
              <a:gd name="connsiteY4" fmla="*/ 4182507 h 4586593"/>
              <a:gd name="connsiteX5" fmla="*/ 8387623 w 9715354"/>
              <a:gd name="connsiteY5" fmla="*/ 4204128 h 4586593"/>
              <a:gd name="connsiteX6" fmla="*/ 8002994 w 9715354"/>
              <a:gd name="connsiteY6" fmla="*/ 4209360 h 4586593"/>
              <a:gd name="connsiteX7" fmla="*/ 7202950 w 9715354"/>
              <a:gd name="connsiteY7" fmla="*/ 4586011 h 4586593"/>
              <a:gd name="connsiteX8" fmla="*/ 7373495 w 9715354"/>
              <a:gd name="connsiteY8" fmla="*/ 4205666 h 4586593"/>
              <a:gd name="connsiteX9" fmla="*/ 7182937 w 9715354"/>
              <a:gd name="connsiteY9" fmla="*/ 4213739 h 4586593"/>
              <a:gd name="connsiteX10" fmla="*/ 5954940 w 9715354"/>
              <a:gd name="connsiteY10" fmla="*/ 4246430 h 4586593"/>
              <a:gd name="connsiteX11" fmla="*/ 204518 w 9715354"/>
              <a:gd name="connsiteY11" fmla="*/ 4298452 h 4586593"/>
              <a:gd name="connsiteX12" fmla="*/ 58961 w 9715354"/>
              <a:gd name="connsiteY12" fmla="*/ 2523144 h 4586593"/>
              <a:gd name="connsiteX13" fmla="*/ 0 w 9715354"/>
              <a:gd name="connsiteY13" fmla="*/ 29712 h 4586593"/>
              <a:gd name="connsiteX14" fmla="*/ 6347383 w 9715354"/>
              <a:gd name="connsiteY14" fmla="*/ 53202 h 4586593"/>
              <a:gd name="connsiteX15" fmla="*/ 8949553 w 9715354"/>
              <a:gd name="connsiteY15" fmla="*/ 13360 h 4586593"/>
              <a:gd name="connsiteX16" fmla="*/ 9452358 w 9715354"/>
              <a:gd name="connsiteY16" fmla="*/ 3457 h 4586593"/>
              <a:gd name="connsiteX0" fmla="*/ 9530791 w 9793787"/>
              <a:gd name="connsiteY0" fmla="*/ 166219 h 4749355"/>
              <a:gd name="connsiteX1" fmla="*/ 9759202 w 9793787"/>
              <a:gd name="connsiteY1" fmla="*/ 262594 h 4749355"/>
              <a:gd name="connsiteX2" fmla="*/ 9767046 w 9793787"/>
              <a:gd name="connsiteY2" fmla="*/ 2020496 h 4749355"/>
              <a:gd name="connsiteX3" fmla="*/ 9759572 w 9793787"/>
              <a:gd name="connsiteY3" fmla="*/ 4324120 h 4749355"/>
              <a:gd name="connsiteX4" fmla="*/ 9248194 w 9793787"/>
              <a:gd name="connsiteY4" fmla="*/ 4345269 h 4749355"/>
              <a:gd name="connsiteX5" fmla="*/ 8466056 w 9793787"/>
              <a:gd name="connsiteY5" fmla="*/ 4366890 h 4749355"/>
              <a:gd name="connsiteX6" fmla="*/ 8081427 w 9793787"/>
              <a:gd name="connsiteY6" fmla="*/ 4372122 h 4749355"/>
              <a:gd name="connsiteX7" fmla="*/ 7281383 w 9793787"/>
              <a:gd name="connsiteY7" fmla="*/ 4748773 h 4749355"/>
              <a:gd name="connsiteX8" fmla="*/ 7451928 w 9793787"/>
              <a:gd name="connsiteY8" fmla="*/ 4368428 h 4749355"/>
              <a:gd name="connsiteX9" fmla="*/ 7261370 w 9793787"/>
              <a:gd name="connsiteY9" fmla="*/ 4376501 h 4749355"/>
              <a:gd name="connsiteX10" fmla="*/ 6033373 w 9793787"/>
              <a:gd name="connsiteY10" fmla="*/ 4409192 h 4749355"/>
              <a:gd name="connsiteX11" fmla="*/ 282951 w 9793787"/>
              <a:gd name="connsiteY11" fmla="*/ 4461214 h 4749355"/>
              <a:gd name="connsiteX12" fmla="*/ 137394 w 9793787"/>
              <a:gd name="connsiteY12" fmla="*/ 2685906 h 4749355"/>
              <a:gd name="connsiteX13" fmla="*/ 78433 w 9793787"/>
              <a:gd name="connsiteY13" fmla="*/ 192474 h 4749355"/>
              <a:gd name="connsiteX14" fmla="*/ 650812 w 9793787"/>
              <a:gd name="connsiteY14" fmla="*/ 172339 h 4749355"/>
              <a:gd name="connsiteX15" fmla="*/ 6425816 w 9793787"/>
              <a:gd name="connsiteY15" fmla="*/ 215964 h 4749355"/>
              <a:gd name="connsiteX16" fmla="*/ 9027986 w 9793787"/>
              <a:gd name="connsiteY16" fmla="*/ 176122 h 4749355"/>
              <a:gd name="connsiteX17" fmla="*/ 9530791 w 9793787"/>
              <a:gd name="connsiteY17" fmla="*/ 166219 h 4749355"/>
              <a:gd name="connsiteX0" fmla="*/ 9543478 w 9806474"/>
              <a:gd name="connsiteY0" fmla="*/ 3458 h 4586594"/>
              <a:gd name="connsiteX1" fmla="*/ 9771889 w 9806474"/>
              <a:gd name="connsiteY1" fmla="*/ 99833 h 4586594"/>
              <a:gd name="connsiteX2" fmla="*/ 9779733 w 9806474"/>
              <a:gd name="connsiteY2" fmla="*/ 1857735 h 4586594"/>
              <a:gd name="connsiteX3" fmla="*/ 9772259 w 9806474"/>
              <a:gd name="connsiteY3" fmla="*/ 4161359 h 4586594"/>
              <a:gd name="connsiteX4" fmla="*/ 9260881 w 9806474"/>
              <a:gd name="connsiteY4" fmla="*/ 4182508 h 4586594"/>
              <a:gd name="connsiteX5" fmla="*/ 8478743 w 9806474"/>
              <a:gd name="connsiteY5" fmla="*/ 4204129 h 4586594"/>
              <a:gd name="connsiteX6" fmla="*/ 8094114 w 9806474"/>
              <a:gd name="connsiteY6" fmla="*/ 4209361 h 4586594"/>
              <a:gd name="connsiteX7" fmla="*/ 7294070 w 9806474"/>
              <a:gd name="connsiteY7" fmla="*/ 4586012 h 4586594"/>
              <a:gd name="connsiteX8" fmla="*/ 7464615 w 9806474"/>
              <a:gd name="connsiteY8" fmla="*/ 4205667 h 4586594"/>
              <a:gd name="connsiteX9" fmla="*/ 7274057 w 9806474"/>
              <a:gd name="connsiteY9" fmla="*/ 4213740 h 4586594"/>
              <a:gd name="connsiteX10" fmla="*/ 6046060 w 9806474"/>
              <a:gd name="connsiteY10" fmla="*/ 4246431 h 4586594"/>
              <a:gd name="connsiteX11" fmla="*/ 295638 w 9806474"/>
              <a:gd name="connsiteY11" fmla="*/ 4298453 h 4586594"/>
              <a:gd name="connsiteX12" fmla="*/ 150081 w 9806474"/>
              <a:gd name="connsiteY12" fmla="*/ 2523145 h 4586594"/>
              <a:gd name="connsiteX13" fmla="*/ 66257 w 9806474"/>
              <a:gd name="connsiteY13" fmla="*/ 476529 h 4586594"/>
              <a:gd name="connsiteX14" fmla="*/ 663499 w 9806474"/>
              <a:gd name="connsiteY14" fmla="*/ 9578 h 4586594"/>
              <a:gd name="connsiteX15" fmla="*/ 6438503 w 9806474"/>
              <a:gd name="connsiteY15" fmla="*/ 53203 h 4586594"/>
              <a:gd name="connsiteX16" fmla="*/ 9040673 w 9806474"/>
              <a:gd name="connsiteY16" fmla="*/ 13361 h 4586594"/>
              <a:gd name="connsiteX17" fmla="*/ 9543478 w 9806474"/>
              <a:gd name="connsiteY17" fmla="*/ 3458 h 4586594"/>
              <a:gd name="connsiteX0" fmla="*/ 9502853 w 9765849"/>
              <a:gd name="connsiteY0" fmla="*/ 3458 h 4586594"/>
              <a:gd name="connsiteX1" fmla="*/ 9731264 w 9765849"/>
              <a:gd name="connsiteY1" fmla="*/ 99833 h 4586594"/>
              <a:gd name="connsiteX2" fmla="*/ 9739108 w 9765849"/>
              <a:gd name="connsiteY2" fmla="*/ 1857735 h 4586594"/>
              <a:gd name="connsiteX3" fmla="*/ 9731634 w 9765849"/>
              <a:gd name="connsiteY3" fmla="*/ 4161359 h 4586594"/>
              <a:gd name="connsiteX4" fmla="*/ 9220256 w 9765849"/>
              <a:gd name="connsiteY4" fmla="*/ 4182508 h 4586594"/>
              <a:gd name="connsiteX5" fmla="*/ 8438118 w 9765849"/>
              <a:gd name="connsiteY5" fmla="*/ 4204129 h 4586594"/>
              <a:gd name="connsiteX6" fmla="*/ 8053489 w 9765849"/>
              <a:gd name="connsiteY6" fmla="*/ 4209361 h 4586594"/>
              <a:gd name="connsiteX7" fmla="*/ 7253445 w 9765849"/>
              <a:gd name="connsiteY7" fmla="*/ 4586012 h 4586594"/>
              <a:gd name="connsiteX8" fmla="*/ 7423990 w 9765849"/>
              <a:gd name="connsiteY8" fmla="*/ 4205667 h 4586594"/>
              <a:gd name="connsiteX9" fmla="*/ 7233432 w 9765849"/>
              <a:gd name="connsiteY9" fmla="*/ 4213740 h 4586594"/>
              <a:gd name="connsiteX10" fmla="*/ 6005435 w 9765849"/>
              <a:gd name="connsiteY10" fmla="*/ 4246431 h 4586594"/>
              <a:gd name="connsiteX11" fmla="*/ 255013 w 9765849"/>
              <a:gd name="connsiteY11" fmla="*/ 4298453 h 4586594"/>
              <a:gd name="connsiteX12" fmla="*/ 109456 w 9765849"/>
              <a:gd name="connsiteY12" fmla="*/ 2523145 h 4586594"/>
              <a:gd name="connsiteX13" fmla="*/ 25632 w 9765849"/>
              <a:gd name="connsiteY13" fmla="*/ 476529 h 4586594"/>
              <a:gd name="connsiteX14" fmla="*/ 622874 w 9765849"/>
              <a:gd name="connsiteY14" fmla="*/ 9578 h 4586594"/>
              <a:gd name="connsiteX15" fmla="*/ 6397878 w 9765849"/>
              <a:gd name="connsiteY15" fmla="*/ 53203 h 4586594"/>
              <a:gd name="connsiteX16" fmla="*/ 9000048 w 9765849"/>
              <a:gd name="connsiteY16" fmla="*/ 13361 h 4586594"/>
              <a:gd name="connsiteX17" fmla="*/ 9502853 w 9765849"/>
              <a:gd name="connsiteY17" fmla="*/ 3458 h 4586594"/>
              <a:gd name="connsiteX0" fmla="*/ 9693055 w 9956051"/>
              <a:gd name="connsiteY0" fmla="*/ 3458 h 4586594"/>
              <a:gd name="connsiteX1" fmla="*/ 9921466 w 9956051"/>
              <a:gd name="connsiteY1" fmla="*/ 99833 h 4586594"/>
              <a:gd name="connsiteX2" fmla="*/ 9929310 w 9956051"/>
              <a:gd name="connsiteY2" fmla="*/ 1857735 h 4586594"/>
              <a:gd name="connsiteX3" fmla="*/ 9921836 w 9956051"/>
              <a:gd name="connsiteY3" fmla="*/ 4161359 h 4586594"/>
              <a:gd name="connsiteX4" fmla="*/ 9410458 w 9956051"/>
              <a:gd name="connsiteY4" fmla="*/ 4182508 h 4586594"/>
              <a:gd name="connsiteX5" fmla="*/ 8628320 w 9956051"/>
              <a:gd name="connsiteY5" fmla="*/ 4204129 h 4586594"/>
              <a:gd name="connsiteX6" fmla="*/ 8243691 w 9956051"/>
              <a:gd name="connsiteY6" fmla="*/ 4209361 h 4586594"/>
              <a:gd name="connsiteX7" fmla="*/ 7443647 w 9956051"/>
              <a:gd name="connsiteY7" fmla="*/ 4586012 h 4586594"/>
              <a:gd name="connsiteX8" fmla="*/ 7614192 w 9956051"/>
              <a:gd name="connsiteY8" fmla="*/ 4205667 h 4586594"/>
              <a:gd name="connsiteX9" fmla="*/ 7423634 w 9956051"/>
              <a:gd name="connsiteY9" fmla="*/ 4213740 h 4586594"/>
              <a:gd name="connsiteX10" fmla="*/ 6195637 w 9956051"/>
              <a:gd name="connsiteY10" fmla="*/ 4246431 h 4586594"/>
              <a:gd name="connsiteX11" fmla="*/ 445215 w 9956051"/>
              <a:gd name="connsiteY11" fmla="*/ 4298453 h 4586594"/>
              <a:gd name="connsiteX12" fmla="*/ 299658 w 9956051"/>
              <a:gd name="connsiteY12" fmla="*/ 2523145 h 4586594"/>
              <a:gd name="connsiteX13" fmla="*/ 215834 w 9956051"/>
              <a:gd name="connsiteY13" fmla="*/ 476529 h 4586594"/>
              <a:gd name="connsiteX14" fmla="*/ 399481 w 9956051"/>
              <a:gd name="connsiteY14" fmla="*/ 16797 h 4586594"/>
              <a:gd name="connsiteX15" fmla="*/ 6588080 w 9956051"/>
              <a:gd name="connsiteY15" fmla="*/ 53203 h 4586594"/>
              <a:gd name="connsiteX16" fmla="*/ 9190250 w 9956051"/>
              <a:gd name="connsiteY16" fmla="*/ 13361 h 4586594"/>
              <a:gd name="connsiteX17" fmla="*/ 9693055 w 9956051"/>
              <a:gd name="connsiteY17" fmla="*/ 3458 h 4586594"/>
              <a:gd name="connsiteX0" fmla="*/ 9494966 w 9757962"/>
              <a:gd name="connsiteY0" fmla="*/ 3458 h 4586594"/>
              <a:gd name="connsiteX1" fmla="*/ 9723377 w 9757962"/>
              <a:gd name="connsiteY1" fmla="*/ 99833 h 4586594"/>
              <a:gd name="connsiteX2" fmla="*/ 9731221 w 9757962"/>
              <a:gd name="connsiteY2" fmla="*/ 1857735 h 4586594"/>
              <a:gd name="connsiteX3" fmla="*/ 9723747 w 9757962"/>
              <a:gd name="connsiteY3" fmla="*/ 4161359 h 4586594"/>
              <a:gd name="connsiteX4" fmla="*/ 9212369 w 9757962"/>
              <a:gd name="connsiteY4" fmla="*/ 4182508 h 4586594"/>
              <a:gd name="connsiteX5" fmla="*/ 8430231 w 9757962"/>
              <a:gd name="connsiteY5" fmla="*/ 4204129 h 4586594"/>
              <a:gd name="connsiteX6" fmla="*/ 8045602 w 9757962"/>
              <a:gd name="connsiteY6" fmla="*/ 4209361 h 4586594"/>
              <a:gd name="connsiteX7" fmla="*/ 7245558 w 9757962"/>
              <a:gd name="connsiteY7" fmla="*/ 4586012 h 4586594"/>
              <a:gd name="connsiteX8" fmla="*/ 7416103 w 9757962"/>
              <a:gd name="connsiteY8" fmla="*/ 4205667 h 4586594"/>
              <a:gd name="connsiteX9" fmla="*/ 7225545 w 9757962"/>
              <a:gd name="connsiteY9" fmla="*/ 4213740 h 4586594"/>
              <a:gd name="connsiteX10" fmla="*/ 5997548 w 9757962"/>
              <a:gd name="connsiteY10" fmla="*/ 4246431 h 4586594"/>
              <a:gd name="connsiteX11" fmla="*/ 247126 w 9757962"/>
              <a:gd name="connsiteY11" fmla="*/ 4298453 h 4586594"/>
              <a:gd name="connsiteX12" fmla="*/ 101569 w 9757962"/>
              <a:gd name="connsiteY12" fmla="*/ 2523145 h 4586594"/>
              <a:gd name="connsiteX13" fmla="*/ 17745 w 9757962"/>
              <a:gd name="connsiteY13" fmla="*/ 476529 h 4586594"/>
              <a:gd name="connsiteX14" fmla="*/ 201392 w 9757962"/>
              <a:gd name="connsiteY14" fmla="*/ 16797 h 4586594"/>
              <a:gd name="connsiteX15" fmla="*/ 6389991 w 9757962"/>
              <a:gd name="connsiteY15" fmla="*/ 53203 h 4586594"/>
              <a:gd name="connsiteX16" fmla="*/ 8992161 w 9757962"/>
              <a:gd name="connsiteY16" fmla="*/ 13361 h 4586594"/>
              <a:gd name="connsiteX17" fmla="*/ 9494966 w 9757962"/>
              <a:gd name="connsiteY17" fmla="*/ 3458 h 4586594"/>
              <a:gd name="connsiteX0" fmla="*/ 9494966 w 9757962"/>
              <a:gd name="connsiteY0" fmla="*/ 3458 h 4586594"/>
              <a:gd name="connsiteX1" fmla="*/ 9723377 w 9757962"/>
              <a:gd name="connsiteY1" fmla="*/ 99833 h 4586594"/>
              <a:gd name="connsiteX2" fmla="*/ 9731221 w 9757962"/>
              <a:gd name="connsiteY2" fmla="*/ 1857735 h 4586594"/>
              <a:gd name="connsiteX3" fmla="*/ 9723747 w 9757962"/>
              <a:gd name="connsiteY3" fmla="*/ 4161359 h 4586594"/>
              <a:gd name="connsiteX4" fmla="*/ 9212369 w 9757962"/>
              <a:gd name="connsiteY4" fmla="*/ 4182508 h 4586594"/>
              <a:gd name="connsiteX5" fmla="*/ 8430231 w 9757962"/>
              <a:gd name="connsiteY5" fmla="*/ 4204129 h 4586594"/>
              <a:gd name="connsiteX6" fmla="*/ 8045602 w 9757962"/>
              <a:gd name="connsiteY6" fmla="*/ 4209361 h 4586594"/>
              <a:gd name="connsiteX7" fmla="*/ 7245558 w 9757962"/>
              <a:gd name="connsiteY7" fmla="*/ 4586012 h 4586594"/>
              <a:gd name="connsiteX8" fmla="*/ 7416103 w 9757962"/>
              <a:gd name="connsiteY8" fmla="*/ 4205667 h 4586594"/>
              <a:gd name="connsiteX9" fmla="*/ 7225545 w 9757962"/>
              <a:gd name="connsiteY9" fmla="*/ 4213740 h 4586594"/>
              <a:gd name="connsiteX10" fmla="*/ 5997548 w 9757962"/>
              <a:gd name="connsiteY10" fmla="*/ 4246431 h 4586594"/>
              <a:gd name="connsiteX11" fmla="*/ 247126 w 9757962"/>
              <a:gd name="connsiteY11" fmla="*/ 4298453 h 4586594"/>
              <a:gd name="connsiteX12" fmla="*/ 101569 w 9757962"/>
              <a:gd name="connsiteY12" fmla="*/ 2523145 h 4586594"/>
              <a:gd name="connsiteX13" fmla="*/ 17745 w 9757962"/>
              <a:gd name="connsiteY13" fmla="*/ 476529 h 4586594"/>
              <a:gd name="connsiteX14" fmla="*/ 201392 w 9757962"/>
              <a:gd name="connsiteY14" fmla="*/ 16797 h 4586594"/>
              <a:gd name="connsiteX15" fmla="*/ 6389991 w 9757962"/>
              <a:gd name="connsiteY15" fmla="*/ 53203 h 4586594"/>
              <a:gd name="connsiteX16" fmla="*/ 8992161 w 9757962"/>
              <a:gd name="connsiteY16" fmla="*/ 13361 h 4586594"/>
              <a:gd name="connsiteX17" fmla="*/ 9494966 w 9757962"/>
              <a:gd name="connsiteY17" fmla="*/ 3458 h 4586594"/>
              <a:gd name="connsiteX0" fmla="*/ 9511995 w 9774991"/>
              <a:gd name="connsiteY0" fmla="*/ 3458 h 4586594"/>
              <a:gd name="connsiteX1" fmla="*/ 9740406 w 9774991"/>
              <a:gd name="connsiteY1" fmla="*/ 99833 h 4586594"/>
              <a:gd name="connsiteX2" fmla="*/ 9748250 w 9774991"/>
              <a:gd name="connsiteY2" fmla="*/ 1857735 h 4586594"/>
              <a:gd name="connsiteX3" fmla="*/ 9740776 w 9774991"/>
              <a:gd name="connsiteY3" fmla="*/ 4161359 h 4586594"/>
              <a:gd name="connsiteX4" fmla="*/ 9229398 w 9774991"/>
              <a:gd name="connsiteY4" fmla="*/ 4182508 h 4586594"/>
              <a:gd name="connsiteX5" fmla="*/ 8447260 w 9774991"/>
              <a:gd name="connsiteY5" fmla="*/ 4204129 h 4586594"/>
              <a:gd name="connsiteX6" fmla="*/ 8062631 w 9774991"/>
              <a:gd name="connsiteY6" fmla="*/ 4209361 h 4586594"/>
              <a:gd name="connsiteX7" fmla="*/ 7262587 w 9774991"/>
              <a:gd name="connsiteY7" fmla="*/ 4586012 h 4586594"/>
              <a:gd name="connsiteX8" fmla="*/ 7433132 w 9774991"/>
              <a:gd name="connsiteY8" fmla="*/ 4205667 h 4586594"/>
              <a:gd name="connsiteX9" fmla="*/ 7242574 w 9774991"/>
              <a:gd name="connsiteY9" fmla="*/ 4213740 h 4586594"/>
              <a:gd name="connsiteX10" fmla="*/ 6014577 w 9774991"/>
              <a:gd name="connsiteY10" fmla="*/ 4246431 h 4586594"/>
              <a:gd name="connsiteX11" fmla="*/ 264155 w 9774991"/>
              <a:gd name="connsiteY11" fmla="*/ 4298453 h 4586594"/>
              <a:gd name="connsiteX12" fmla="*/ 118598 w 9774991"/>
              <a:gd name="connsiteY12" fmla="*/ 2523145 h 4586594"/>
              <a:gd name="connsiteX13" fmla="*/ 34774 w 9774991"/>
              <a:gd name="connsiteY13" fmla="*/ 476529 h 4586594"/>
              <a:gd name="connsiteX14" fmla="*/ 187098 w 9774991"/>
              <a:gd name="connsiteY14" fmla="*/ 93555 h 4586594"/>
              <a:gd name="connsiteX15" fmla="*/ 6407020 w 9774991"/>
              <a:gd name="connsiteY15" fmla="*/ 53203 h 4586594"/>
              <a:gd name="connsiteX16" fmla="*/ 9009190 w 9774991"/>
              <a:gd name="connsiteY16" fmla="*/ 13361 h 4586594"/>
              <a:gd name="connsiteX17" fmla="*/ 9511995 w 9774991"/>
              <a:gd name="connsiteY17" fmla="*/ 3458 h 4586594"/>
              <a:gd name="connsiteX0" fmla="*/ 9482057 w 9745053"/>
              <a:gd name="connsiteY0" fmla="*/ 3458 h 4586594"/>
              <a:gd name="connsiteX1" fmla="*/ 9710468 w 9745053"/>
              <a:gd name="connsiteY1" fmla="*/ 99833 h 4586594"/>
              <a:gd name="connsiteX2" fmla="*/ 9718312 w 9745053"/>
              <a:gd name="connsiteY2" fmla="*/ 1857735 h 4586594"/>
              <a:gd name="connsiteX3" fmla="*/ 9710838 w 9745053"/>
              <a:gd name="connsiteY3" fmla="*/ 4161359 h 4586594"/>
              <a:gd name="connsiteX4" fmla="*/ 9199460 w 9745053"/>
              <a:gd name="connsiteY4" fmla="*/ 4182508 h 4586594"/>
              <a:gd name="connsiteX5" fmla="*/ 8417322 w 9745053"/>
              <a:gd name="connsiteY5" fmla="*/ 4204129 h 4586594"/>
              <a:gd name="connsiteX6" fmla="*/ 8032693 w 9745053"/>
              <a:gd name="connsiteY6" fmla="*/ 4209361 h 4586594"/>
              <a:gd name="connsiteX7" fmla="*/ 7232649 w 9745053"/>
              <a:gd name="connsiteY7" fmla="*/ 4586012 h 4586594"/>
              <a:gd name="connsiteX8" fmla="*/ 7403194 w 9745053"/>
              <a:gd name="connsiteY8" fmla="*/ 4205667 h 4586594"/>
              <a:gd name="connsiteX9" fmla="*/ 7212636 w 9745053"/>
              <a:gd name="connsiteY9" fmla="*/ 4213740 h 4586594"/>
              <a:gd name="connsiteX10" fmla="*/ 5984639 w 9745053"/>
              <a:gd name="connsiteY10" fmla="*/ 4246431 h 4586594"/>
              <a:gd name="connsiteX11" fmla="*/ 234217 w 9745053"/>
              <a:gd name="connsiteY11" fmla="*/ 4298453 h 4586594"/>
              <a:gd name="connsiteX12" fmla="*/ 88660 w 9745053"/>
              <a:gd name="connsiteY12" fmla="*/ 2523145 h 4586594"/>
              <a:gd name="connsiteX13" fmla="*/ 4836 w 9745053"/>
              <a:gd name="connsiteY13" fmla="*/ 476529 h 4586594"/>
              <a:gd name="connsiteX14" fmla="*/ 157160 w 9745053"/>
              <a:gd name="connsiteY14" fmla="*/ 93555 h 4586594"/>
              <a:gd name="connsiteX15" fmla="*/ 6377082 w 9745053"/>
              <a:gd name="connsiteY15" fmla="*/ 53203 h 4586594"/>
              <a:gd name="connsiteX16" fmla="*/ 8979252 w 9745053"/>
              <a:gd name="connsiteY16" fmla="*/ 13361 h 4586594"/>
              <a:gd name="connsiteX17" fmla="*/ 9482057 w 9745053"/>
              <a:gd name="connsiteY17" fmla="*/ 3458 h 4586594"/>
              <a:gd name="connsiteX0" fmla="*/ 9482057 w 9745053"/>
              <a:gd name="connsiteY0" fmla="*/ 3458 h 4586594"/>
              <a:gd name="connsiteX1" fmla="*/ 9710468 w 9745053"/>
              <a:gd name="connsiteY1" fmla="*/ 99833 h 4586594"/>
              <a:gd name="connsiteX2" fmla="*/ 9718312 w 9745053"/>
              <a:gd name="connsiteY2" fmla="*/ 1857735 h 4586594"/>
              <a:gd name="connsiteX3" fmla="*/ 9710838 w 9745053"/>
              <a:gd name="connsiteY3" fmla="*/ 4161359 h 4586594"/>
              <a:gd name="connsiteX4" fmla="*/ 9199460 w 9745053"/>
              <a:gd name="connsiteY4" fmla="*/ 4182508 h 4586594"/>
              <a:gd name="connsiteX5" fmla="*/ 8417322 w 9745053"/>
              <a:gd name="connsiteY5" fmla="*/ 4204129 h 4586594"/>
              <a:gd name="connsiteX6" fmla="*/ 8032693 w 9745053"/>
              <a:gd name="connsiteY6" fmla="*/ 4209361 h 4586594"/>
              <a:gd name="connsiteX7" fmla="*/ 7232649 w 9745053"/>
              <a:gd name="connsiteY7" fmla="*/ 4586012 h 4586594"/>
              <a:gd name="connsiteX8" fmla="*/ 7403194 w 9745053"/>
              <a:gd name="connsiteY8" fmla="*/ 4205667 h 4586594"/>
              <a:gd name="connsiteX9" fmla="*/ 7212636 w 9745053"/>
              <a:gd name="connsiteY9" fmla="*/ 4213740 h 4586594"/>
              <a:gd name="connsiteX10" fmla="*/ 5984639 w 9745053"/>
              <a:gd name="connsiteY10" fmla="*/ 4246431 h 4586594"/>
              <a:gd name="connsiteX11" fmla="*/ 234217 w 9745053"/>
              <a:gd name="connsiteY11" fmla="*/ 4298453 h 4586594"/>
              <a:gd name="connsiteX12" fmla="*/ 88660 w 9745053"/>
              <a:gd name="connsiteY12" fmla="*/ 2523145 h 4586594"/>
              <a:gd name="connsiteX13" fmla="*/ 4836 w 9745053"/>
              <a:gd name="connsiteY13" fmla="*/ 476529 h 4586594"/>
              <a:gd name="connsiteX14" fmla="*/ 157160 w 9745053"/>
              <a:gd name="connsiteY14" fmla="*/ 93555 h 4586594"/>
              <a:gd name="connsiteX15" fmla="*/ 6387207 w 9745053"/>
              <a:gd name="connsiteY15" fmla="*/ 9477 h 4586594"/>
              <a:gd name="connsiteX16" fmla="*/ 8979252 w 9745053"/>
              <a:gd name="connsiteY16" fmla="*/ 13361 h 4586594"/>
              <a:gd name="connsiteX17" fmla="*/ 9482057 w 9745053"/>
              <a:gd name="connsiteY17" fmla="*/ 3458 h 4586594"/>
              <a:gd name="connsiteX0" fmla="*/ 9481430 w 9744426"/>
              <a:gd name="connsiteY0" fmla="*/ 3458 h 4586594"/>
              <a:gd name="connsiteX1" fmla="*/ 9709841 w 9744426"/>
              <a:gd name="connsiteY1" fmla="*/ 99833 h 4586594"/>
              <a:gd name="connsiteX2" fmla="*/ 9717685 w 9744426"/>
              <a:gd name="connsiteY2" fmla="*/ 1857735 h 4586594"/>
              <a:gd name="connsiteX3" fmla="*/ 9710211 w 9744426"/>
              <a:gd name="connsiteY3" fmla="*/ 4161359 h 4586594"/>
              <a:gd name="connsiteX4" fmla="*/ 9198833 w 9744426"/>
              <a:gd name="connsiteY4" fmla="*/ 4182508 h 4586594"/>
              <a:gd name="connsiteX5" fmla="*/ 8416695 w 9744426"/>
              <a:gd name="connsiteY5" fmla="*/ 4204129 h 4586594"/>
              <a:gd name="connsiteX6" fmla="*/ 8032066 w 9744426"/>
              <a:gd name="connsiteY6" fmla="*/ 4209361 h 4586594"/>
              <a:gd name="connsiteX7" fmla="*/ 7232022 w 9744426"/>
              <a:gd name="connsiteY7" fmla="*/ 4586012 h 4586594"/>
              <a:gd name="connsiteX8" fmla="*/ 7402567 w 9744426"/>
              <a:gd name="connsiteY8" fmla="*/ 4205667 h 4586594"/>
              <a:gd name="connsiteX9" fmla="*/ 7212009 w 9744426"/>
              <a:gd name="connsiteY9" fmla="*/ 4213740 h 4586594"/>
              <a:gd name="connsiteX10" fmla="*/ 5984012 w 9744426"/>
              <a:gd name="connsiteY10" fmla="*/ 4246431 h 4586594"/>
              <a:gd name="connsiteX11" fmla="*/ 233590 w 9744426"/>
              <a:gd name="connsiteY11" fmla="*/ 4298453 h 4586594"/>
              <a:gd name="connsiteX12" fmla="*/ 88033 w 9744426"/>
              <a:gd name="connsiteY12" fmla="*/ 2523145 h 4586594"/>
              <a:gd name="connsiteX13" fmla="*/ 5158 w 9744426"/>
              <a:gd name="connsiteY13" fmla="*/ 530948 h 4586594"/>
              <a:gd name="connsiteX14" fmla="*/ 156533 w 9744426"/>
              <a:gd name="connsiteY14" fmla="*/ 93555 h 4586594"/>
              <a:gd name="connsiteX15" fmla="*/ 6386580 w 9744426"/>
              <a:gd name="connsiteY15" fmla="*/ 9477 h 4586594"/>
              <a:gd name="connsiteX16" fmla="*/ 8978625 w 9744426"/>
              <a:gd name="connsiteY16" fmla="*/ 13361 h 4586594"/>
              <a:gd name="connsiteX17" fmla="*/ 9481430 w 9744426"/>
              <a:gd name="connsiteY17" fmla="*/ 3458 h 4586594"/>
              <a:gd name="connsiteX0" fmla="*/ 9481117 w 9744113"/>
              <a:gd name="connsiteY0" fmla="*/ 3458 h 4586594"/>
              <a:gd name="connsiteX1" fmla="*/ 9709528 w 9744113"/>
              <a:gd name="connsiteY1" fmla="*/ 99833 h 4586594"/>
              <a:gd name="connsiteX2" fmla="*/ 9717372 w 9744113"/>
              <a:gd name="connsiteY2" fmla="*/ 1857735 h 4586594"/>
              <a:gd name="connsiteX3" fmla="*/ 9709898 w 9744113"/>
              <a:gd name="connsiteY3" fmla="*/ 4161359 h 4586594"/>
              <a:gd name="connsiteX4" fmla="*/ 9198520 w 9744113"/>
              <a:gd name="connsiteY4" fmla="*/ 4182508 h 4586594"/>
              <a:gd name="connsiteX5" fmla="*/ 8416382 w 9744113"/>
              <a:gd name="connsiteY5" fmla="*/ 4204129 h 4586594"/>
              <a:gd name="connsiteX6" fmla="*/ 8031753 w 9744113"/>
              <a:gd name="connsiteY6" fmla="*/ 4209361 h 4586594"/>
              <a:gd name="connsiteX7" fmla="*/ 7231709 w 9744113"/>
              <a:gd name="connsiteY7" fmla="*/ 4586012 h 4586594"/>
              <a:gd name="connsiteX8" fmla="*/ 7402254 w 9744113"/>
              <a:gd name="connsiteY8" fmla="*/ 4205667 h 4586594"/>
              <a:gd name="connsiteX9" fmla="*/ 7211696 w 9744113"/>
              <a:gd name="connsiteY9" fmla="*/ 4213740 h 4586594"/>
              <a:gd name="connsiteX10" fmla="*/ 5983699 w 9744113"/>
              <a:gd name="connsiteY10" fmla="*/ 4246431 h 4586594"/>
              <a:gd name="connsiteX11" fmla="*/ 233277 w 9744113"/>
              <a:gd name="connsiteY11" fmla="*/ 4298453 h 4586594"/>
              <a:gd name="connsiteX12" fmla="*/ 87720 w 9744113"/>
              <a:gd name="connsiteY12" fmla="*/ 2523145 h 4586594"/>
              <a:gd name="connsiteX13" fmla="*/ 4845 w 9744113"/>
              <a:gd name="connsiteY13" fmla="*/ 530948 h 4586594"/>
              <a:gd name="connsiteX14" fmla="*/ 156980 w 9744113"/>
              <a:gd name="connsiteY14" fmla="*/ 137092 h 4586594"/>
              <a:gd name="connsiteX15" fmla="*/ 6386267 w 9744113"/>
              <a:gd name="connsiteY15" fmla="*/ 9477 h 4586594"/>
              <a:gd name="connsiteX16" fmla="*/ 8978312 w 9744113"/>
              <a:gd name="connsiteY16" fmla="*/ 13361 h 4586594"/>
              <a:gd name="connsiteX17" fmla="*/ 9481117 w 9744113"/>
              <a:gd name="connsiteY17" fmla="*/ 3458 h 4586594"/>
              <a:gd name="connsiteX0" fmla="*/ 9477408 w 9740404"/>
              <a:gd name="connsiteY0" fmla="*/ 3458 h 4586594"/>
              <a:gd name="connsiteX1" fmla="*/ 9705819 w 9740404"/>
              <a:gd name="connsiteY1" fmla="*/ 99833 h 4586594"/>
              <a:gd name="connsiteX2" fmla="*/ 9713663 w 9740404"/>
              <a:gd name="connsiteY2" fmla="*/ 1857735 h 4586594"/>
              <a:gd name="connsiteX3" fmla="*/ 9706189 w 9740404"/>
              <a:gd name="connsiteY3" fmla="*/ 4161359 h 4586594"/>
              <a:gd name="connsiteX4" fmla="*/ 9194811 w 9740404"/>
              <a:gd name="connsiteY4" fmla="*/ 4182508 h 4586594"/>
              <a:gd name="connsiteX5" fmla="*/ 8412673 w 9740404"/>
              <a:gd name="connsiteY5" fmla="*/ 4204129 h 4586594"/>
              <a:gd name="connsiteX6" fmla="*/ 8028044 w 9740404"/>
              <a:gd name="connsiteY6" fmla="*/ 4209361 h 4586594"/>
              <a:gd name="connsiteX7" fmla="*/ 7228000 w 9740404"/>
              <a:gd name="connsiteY7" fmla="*/ 4586012 h 4586594"/>
              <a:gd name="connsiteX8" fmla="*/ 7398545 w 9740404"/>
              <a:gd name="connsiteY8" fmla="*/ 4205667 h 4586594"/>
              <a:gd name="connsiteX9" fmla="*/ 7207987 w 9740404"/>
              <a:gd name="connsiteY9" fmla="*/ 4213740 h 4586594"/>
              <a:gd name="connsiteX10" fmla="*/ 5979990 w 9740404"/>
              <a:gd name="connsiteY10" fmla="*/ 4246431 h 4586594"/>
              <a:gd name="connsiteX11" fmla="*/ 229568 w 9740404"/>
              <a:gd name="connsiteY11" fmla="*/ 4298453 h 4586594"/>
              <a:gd name="connsiteX12" fmla="*/ 84011 w 9740404"/>
              <a:gd name="connsiteY12" fmla="*/ 2523145 h 4586594"/>
              <a:gd name="connsiteX13" fmla="*/ 1136 w 9740404"/>
              <a:gd name="connsiteY13" fmla="*/ 530948 h 4586594"/>
              <a:gd name="connsiteX14" fmla="*/ 153271 w 9740404"/>
              <a:gd name="connsiteY14" fmla="*/ 137092 h 4586594"/>
              <a:gd name="connsiteX15" fmla="*/ 6382558 w 9740404"/>
              <a:gd name="connsiteY15" fmla="*/ 9477 h 4586594"/>
              <a:gd name="connsiteX16" fmla="*/ 8974603 w 9740404"/>
              <a:gd name="connsiteY16" fmla="*/ 13361 h 4586594"/>
              <a:gd name="connsiteX17" fmla="*/ 9477408 w 9740404"/>
              <a:gd name="connsiteY17" fmla="*/ 3458 h 4586594"/>
              <a:gd name="connsiteX0" fmla="*/ 9486740 w 9749736"/>
              <a:gd name="connsiteY0" fmla="*/ 3458 h 4586594"/>
              <a:gd name="connsiteX1" fmla="*/ 9715151 w 9749736"/>
              <a:gd name="connsiteY1" fmla="*/ 99833 h 4586594"/>
              <a:gd name="connsiteX2" fmla="*/ 9722995 w 9749736"/>
              <a:gd name="connsiteY2" fmla="*/ 1857735 h 4586594"/>
              <a:gd name="connsiteX3" fmla="*/ 9715521 w 9749736"/>
              <a:gd name="connsiteY3" fmla="*/ 4161359 h 4586594"/>
              <a:gd name="connsiteX4" fmla="*/ 9204143 w 9749736"/>
              <a:gd name="connsiteY4" fmla="*/ 4182508 h 4586594"/>
              <a:gd name="connsiteX5" fmla="*/ 8422005 w 9749736"/>
              <a:gd name="connsiteY5" fmla="*/ 4204129 h 4586594"/>
              <a:gd name="connsiteX6" fmla="*/ 8037376 w 9749736"/>
              <a:gd name="connsiteY6" fmla="*/ 4209361 h 4586594"/>
              <a:gd name="connsiteX7" fmla="*/ 7237332 w 9749736"/>
              <a:gd name="connsiteY7" fmla="*/ 4586012 h 4586594"/>
              <a:gd name="connsiteX8" fmla="*/ 7407877 w 9749736"/>
              <a:gd name="connsiteY8" fmla="*/ 4205667 h 4586594"/>
              <a:gd name="connsiteX9" fmla="*/ 7217319 w 9749736"/>
              <a:gd name="connsiteY9" fmla="*/ 4213740 h 4586594"/>
              <a:gd name="connsiteX10" fmla="*/ 5989322 w 9749736"/>
              <a:gd name="connsiteY10" fmla="*/ 4246431 h 4586594"/>
              <a:gd name="connsiteX11" fmla="*/ 238900 w 9749736"/>
              <a:gd name="connsiteY11" fmla="*/ 4298453 h 4586594"/>
              <a:gd name="connsiteX12" fmla="*/ 93343 w 9749736"/>
              <a:gd name="connsiteY12" fmla="*/ 2523145 h 4586594"/>
              <a:gd name="connsiteX13" fmla="*/ 10468 w 9749736"/>
              <a:gd name="connsiteY13" fmla="*/ 530948 h 4586594"/>
              <a:gd name="connsiteX14" fmla="*/ 97489 w 9749736"/>
              <a:gd name="connsiteY14" fmla="*/ 149115 h 4586594"/>
              <a:gd name="connsiteX15" fmla="*/ 6391890 w 9749736"/>
              <a:gd name="connsiteY15" fmla="*/ 9477 h 4586594"/>
              <a:gd name="connsiteX16" fmla="*/ 8983935 w 9749736"/>
              <a:gd name="connsiteY16" fmla="*/ 13361 h 4586594"/>
              <a:gd name="connsiteX17" fmla="*/ 9486740 w 9749736"/>
              <a:gd name="connsiteY17" fmla="*/ 3458 h 4586594"/>
              <a:gd name="connsiteX0" fmla="*/ 9486740 w 9793439"/>
              <a:gd name="connsiteY0" fmla="*/ 75473 h 4658609"/>
              <a:gd name="connsiteX1" fmla="*/ 9715151 w 9793439"/>
              <a:gd name="connsiteY1" fmla="*/ 171848 h 4658609"/>
              <a:gd name="connsiteX2" fmla="*/ 9779506 w 9793439"/>
              <a:gd name="connsiteY2" fmla="*/ 2048524 h 4658609"/>
              <a:gd name="connsiteX3" fmla="*/ 9715521 w 9793439"/>
              <a:gd name="connsiteY3" fmla="*/ 4233374 h 4658609"/>
              <a:gd name="connsiteX4" fmla="*/ 9204143 w 9793439"/>
              <a:gd name="connsiteY4" fmla="*/ 4254523 h 4658609"/>
              <a:gd name="connsiteX5" fmla="*/ 8422005 w 9793439"/>
              <a:gd name="connsiteY5" fmla="*/ 4276144 h 4658609"/>
              <a:gd name="connsiteX6" fmla="*/ 8037376 w 9793439"/>
              <a:gd name="connsiteY6" fmla="*/ 4281376 h 4658609"/>
              <a:gd name="connsiteX7" fmla="*/ 7237332 w 9793439"/>
              <a:gd name="connsiteY7" fmla="*/ 4658027 h 4658609"/>
              <a:gd name="connsiteX8" fmla="*/ 7407877 w 9793439"/>
              <a:gd name="connsiteY8" fmla="*/ 4277682 h 4658609"/>
              <a:gd name="connsiteX9" fmla="*/ 7217319 w 9793439"/>
              <a:gd name="connsiteY9" fmla="*/ 4285755 h 4658609"/>
              <a:gd name="connsiteX10" fmla="*/ 5989322 w 9793439"/>
              <a:gd name="connsiteY10" fmla="*/ 4318446 h 4658609"/>
              <a:gd name="connsiteX11" fmla="*/ 238900 w 9793439"/>
              <a:gd name="connsiteY11" fmla="*/ 4370468 h 4658609"/>
              <a:gd name="connsiteX12" fmla="*/ 93343 w 9793439"/>
              <a:gd name="connsiteY12" fmla="*/ 2595160 h 4658609"/>
              <a:gd name="connsiteX13" fmla="*/ 10468 w 9793439"/>
              <a:gd name="connsiteY13" fmla="*/ 602963 h 4658609"/>
              <a:gd name="connsiteX14" fmla="*/ 97489 w 9793439"/>
              <a:gd name="connsiteY14" fmla="*/ 221130 h 4658609"/>
              <a:gd name="connsiteX15" fmla="*/ 6391890 w 9793439"/>
              <a:gd name="connsiteY15" fmla="*/ 81492 h 4658609"/>
              <a:gd name="connsiteX16" fmla="*/ 8983935 w 9793439"/>
              <a:gd name="connsiteY16" fmla="*/ 85376 h 4658609"/>
              <a:gd name="connsiteX17" fmla="*/ 9486740 w 9793439"/>
              <a:gd name="connsiteY17" fmla="*/ 75473 h 4658609"/>
              <a:gd name="connsiteX0" fmla="*/ 9486740 w 9792089"/>
              <a:gd name="connsiteY0" fmla="*/ 3458 h 4586594"/>
              <a:gd name="connsiteX1" fmla="*/ 9715151 w 9792089"/>
              <a:gd name="connsiteY1" fmla="*/ 99833 h 4586594"/>
              <a:gd name="connsiteX2" fmla="*/ 9779506 w 9792089"/>
              <a:gd name="connsiteY2" fmla="*/ 1976509 h 4586594"/>
              <a:gd name="connsiteX3" fmla="*/ 9715521 w 9792089"/>
              <a:gd name="connsiteY3" fmla="*/ 4161359 h 4586594"/>
              <a:gd name="connsiteX4" fmla="*/ 9204143 w 9792089"/>
              <a:gd name="connsiteY4" fmla="*/ 4182508 h 4586594"/>
              <a:gd name="connsiteX5" fmla="*/ 8422005 w 9792089"/>
              <a:gd name="connsiteY5" fmla="*/ 4204129 h 4586594"/>
              <a:gd name="connsiteX6" fmla="*/ 8037376 w 9792089"/>
              <a:gd name="connsiteY6" fmla="*/ 4209361 h 4586594"/>
              <a:gd name="connsiteX7" fmla="*/ 7237332 w 9792089"/>
              <a:gd name="connsiteY7" fmla="*/ 4586012 h 4586594"/>
              <a:gd name="connsiteX8" fmla="*/ 7407877 w 9792089"/>
              <a:gd name="connsiteY8" fmla="*/ 4205667 h 4586594"/>
              <a:gd name="connsiteX9" fmla="*/ 7217319 w 9792089"/>
              <a:gd name="connsiteY9" fmla="*/ 4213740 h 4586594"/>
              <a:gd name="connsiteX10" fmla="*/ 5989322 w 9792089"/>
              <a:gd name="connsiteY10" fmla="*/ 4246431 h 4586594"/>
              <a:gd name="connsiteX11" fmla="*/ 238900 w 9792089"/>
              <a:gd name="connsiteY11" fmla="*/ 4298453 h 4586594"/>
              <a:gd name="connsiteX12" fmla="*/ 93343 w 9792089"/>
              <a:gd name="connsiteY12" fmla="*/ 2523145 h 4586594"/>
              <a:gd name="connsiteX13" fmla="*/ 10468 w 9792089"/>
              <a:gd name="connsiteY13" fmla="*/ 530948 h 4586594"/>
              <a:gd name="connsiteX14" fmla="*/ 97489 w 9792089"/>
              <a:gd name="connsiteY14" fmla="*/ 149115 h 4586594"/>
              <a:gd name="connsiteX15" fmla="*/ 6391890 w 9792089"/>
              <a:gd name="connsiteY15" fmla="*/ 9477 h 4586594"/>
              <a:gd name="connsiteX16" fmla="*/ 8983935 w 9792089"/>
              <a:gd name="connsiteY16" fmla="*/ 13361 h 4586594"/>
              <a:gd name="connsiteX17" fmla="*/ 9486740 w 9792089"/>
              <a:gd name="connsiteY17" fmla="*/ 3458 h 4586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9792089" h="4586594">
                <a:moveTo>
                  <a:pt x="9486740" y="3458"/>
                </a:moveTo>
                <a:cubicBezTo>
                  <a:pt x="9608609" y="17870"/>
                  <a:pt x="9702239" y="-44549"/>
                  <a:pt x="9715151" y="99833"/>
                </a:cubicBezTo>
                <a:cubicBezTo>
                  <a:pt x="9744763" y="430954"/>
                  <a:pt x="9820064" y="1179006"/>
                  <a:pt x="9779506" y="1976509"/>
                </a:cubicBezTo>
                <a:cubicBezTo>
                  <a:pt x="9821453" y="2872786"/>
                  <a:pt x="9747762" y="4009775"/>
                  <a:pt x="9715521" y="4161359"/>
                </a:cubicBezTo>
                <a:cubicBezTo>
                  <a:pt x="9446860" y="4212001"/>
                  <a:pt x="9419729" y="4175380"/>
                  <a:pt x="9204143" y="4182508"/>
                </a:cubicBezTo>
                <a:lnTo>
                  <a:pt x="8422005" y="4204129"/>
                </a:lnTo>
                <a:lnTo>
                  <a:pt x="8037376" y="4209361"/>
                </a:lnTo>
                <a:cubicBezTo>
                  <a:pt x="7952820" y="4216563"/>
                  <a:pt x="7868491" y="4404455"/>
                  <a:pt x="7237332" y="4586012"/>
                </a:cubicBezTo>
                <a:cubicBezTo>
                  <a:pt x="7212892" y="4601135"/>
                  <a:pt x="7434449" y="4317853"/>
                  <a:pt x="7407877" y="4205667"/>
                </a:cubicBezTo>
                <a:lnTo>
                  <a:pt x="7217319" y="4213740"/>
                </a:lnTo>
                <a:lnTo>
                  <a:pt x="5989322" y="4246431"/>
                </a:lnTo>
                <a:cubicBezTo>
                  <a:pt x="4635231" y="4269266"/>
                  <a:pt x="2061843" y="4343979"/>
                  <a:pt x="238900" y="4298453"/>
                </a:cubicBezTo>
                <a:cubicBezTo>
                  <a:pt x="67346" y="4318795"/>
                  <a:pt x="106883" y="4077771"/>
                  <a:pt x="93343" y="2523145"/>
                </a:cubicBezTo>
                <a:cubicBezTo>
                  <a:pt x="78840" y="1882752"/>
                  <a:pt x="9777" y="926620"/>
                  <a:pt x="10468" y="530948"/>
                </a:cubicBezTo>
                <a:cubicBezTo>
                  <a:pt x="11159" y="135276"/>
                  <a:pt x="-45388" y="172775"/>
                  <a:pt x="97489" y="149115"/>
                </a:cubicBezTo>
                <a:cubicBezTo>
                  <a:pt x="1625900" y="105255"/>
                  <a:pt x="4329024" y="-2658"/>
                  <a:pt x="6391890" y="9477"/>
                </a:cubicBezTo>
                <a:lnTo>
                  <a:pt x="8983935" y="13361"/>
                </a:lnTo>
                <a:cubicBezTo>
                  <a:pt x="9151710" y="25102"/>
                  <a:pt x="9364871" y="-10954"/>
                  <a:pt x="9486740" y="3458"/>
                </a:cubicBezTo>
                <a:close/>
              </a:path>
            </a:pathLst>
          </a:cu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009E72EC-1178-47C7-A287-A05A6D497A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000" flipH="1">
            <a:off x="1390656" y="1015766"/>
            <a:ext cx="9361145" cy="4365520"/>
          </a:xfrm>
          <a:custGeom>
            <a:avLst/>
            <a:gdLst>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23535 w 9735159"/>
              <a:gd name="connsiteY7" fmla="*/ 4472133 h 4588804"/>
              <a:gd name="connsiteX8" fmla="*/ 7161476 w 9735159"/>
              <a:gd name="connsiteY8" fmla="*/ 4588200 h 4588804"/>
              <a:gd name="connsiteX9" fmla="*/ 7423142 w 9735159"/>
              <a:gd name="connsiteY9" fmla="*/ 4218401 h 4588804"/>
              <a:gd name="connsiteX10" fmla="*/ 7405213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23535 w 9735159"/>
              <a:gd name="connsiteY7" fmla="*/ 4472133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23535 w 9735159"/>
              <a:gd name="connsiteY7" fmla="*/ 4472133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23535 w 9735159"/>
              <a:gd name="connsiteY7" fmla="*/ 4472133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85624 w 9735159"/>
              <a:gd name="connsiteY7" fmla="*/ 4472133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85624 w 9735159"/>
              <a:gd name="connsiteY7" fmla="*/ 4466489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85624 w 9735159"/>
              <a:gd name="connsiteY7" fmla="*/ 4466489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3171"/>
              <a:gd name="connsiteX1" fmla="*/ 9719033 w 9735159"/>
              <a:gd name="connsiteY1" fmla="*/ 122134 h 4583171"/>
              <a:gd name="connsiteX2" fmla="*/ 9675361 w 9735159"/>
              <a:gd name="connsiteY2" fmla="*/ 1854278 h 4583171"/>
              <a:gd name="connsiteX3" fmla="*/ 9667887 w 9735159"/>
              <a:gd name="connsiteY3" fmla="*/ 4129680 h 4583171"/>
              <a:gd name="connsiteX4" fmla="*/ 9156509 w 9735159"/>
              <a:gd name="connsiteY4" fmla="*/ 4179051 h 4583171"/>
              <a:gd name="connsiteX5" fmla="*/ 8374371 w 9735159"/>
              <a:gd name="connsiteY5" fmla="*/ 4200672 h 4583171"/>
              <a:gd name="connsiteX6" fmla="*/ 7989742 w 9735159"/>
              <a:gd name="connsiteY6" fmla="*/ 4205904 h 4583171"/>
              <a:gd name="connsiteX7" fmla="*/ 7685624 w 9735159"/>
              <a:gd name="connsiteY7" fmla="*/ 4466489 h 4583171"/>
              <a:gd name="connsiteX8" fmla="*/ 7189698 w 9735159"/>
              <a:gd name="connsiteY8" fmla="*/ 4582555 h 4583171"/>
              <a:gd name="connsiteX9" fmla="*/ 7423142 w 9735159"/>
              <a:gd name="connsiteY9" fmla="*/ 4218401 h 4583171"/>
              <a:gd name="connsiteX10" fmla="*/ 7322085 w 9735159"/>
              <a:gd name="connsiteY10" fmla="*/ 4198994 h 4583171"/>
              <a:gd name="connsiteX11" fmla="*/ 5976239 w 9735159"/>
              <a:gd name="connsiteY11" fmla="*/ 4198994 h 4583171"/>
              <a:gd name="connsiteX12" fmla="*/ 5703149 w 9735159"/>
              <a:gd name="connsiteY12" fmla="*/ 4203217 h 4583171"/>
              <a:gd name="connsiteX13" fmla="*/ 204518 w 9735159"/>
              <a:gd name="connsiteY13" fmla="*/ 4241988 h 4583171"/>
              <a:gd name="connsiteX14" fmla="*/ 45709 w 9735159"/>
              <a:gd name="connsiteY14" fmla="*/ 2519688 h 4583171"/>
              <a:gd name="connsiteX15" fmla="*/ 0 w 9735159"/>
              <a:gd name="connsiteY15" fmla="*/ 105770 h 4583171"/>
              <a:gd name="connsiteX16" fmla="*/ 6334131 w 9735159"/>
              <a:gd name="connsiteY16" fmla="*/ 49746 h 4583171"/>
              <a:gd name="connsiteX17" fmla="*/ 8936301 w 9735159"/>
              <a:gd name="connsiteY17" fmla="*/ 9904 h 4583171"/>
              <a:gd name="connsiteX18" fmla="*/ 9439106 w 9735159"/>
              <a:gd name="connsiteY18" fmla="*/ 1 h 4583171"/>
              <a:gd name="connsiteX0" fmla="*/ 9439106 w 9735159"/>
              <a:gd name="connsiteY0" fmla="*/ 1 h 4585292"/>
              <a:gd name="connsiteX1" fmla="*/ 9719033 w 9735159"/>
              <a:gd name="connsiteY1" fmla="*/ 122134 h 4585292"/>
              <a:gd name="connsiteX2" fmla="*/ 9675361 w 9735159"/>
              <a:gd name="connsiteY2" fmla="*/ 1854278 h 4585292"/>
              <a:gd name="connsiteX3" fmla="*/ 9667887 w 9735159"/>
              <a:gd name="connsiteY3" fmla="*/ 4129680 h 4585292"/>
              <a:gd name="connsiteX4" fmla="*/ 9156509 w 9735159"/>
              <a:gd name="connsiteY4" fmla="*/ 4179051 h 4585292"/>
              <a:gd name="connsiteX5" fmla="*/ 8374371 w 9735159"/>
              <a:gd name="connsiteY5" fmla="*/ 4200672 h 4585292"/>
              <a:gd name="connsiteX6" fmla="*/ 7989742 w 9735159"/>
              <a:gd name="connsiteY6" fmla="*/ 4205904 h 4585292"/>
              <a:gd name="connsiteX7" fmla="*/ 7685624 w 9735159"/>
              <a:gd name="connsiteY7" fmla="*/ 4466489 h 4585292"/>
              <a:gd name="connsiteX8" fmla="*/ 7189698 w 9735159"/>
              <a:gd name="connsiteY8" fmla="*/ 4582555 h 4585292"/>
              <a:gd name="connsiteX9" fmla="*/ 7423142 w 9735159"/>
              <a:gd name="connsiteY9" fmla="*/ 4218401 h 4585292"/>
              <a:gd name="connsiteX10" fmla="*/ 7322085 w 9735159"/>
              <a:gd name="connsiteY10" fmla="*/ 4198994 h 4585292"/>
              <a:gd name="connsiteX11" fmla="*/ 5976239 w 9735159"/>
              <a:gd name="connsiteY11" fmla="*/ 4198994 h 4585292"/>
              <a:gd name="connsiteX12" fmla="*/ 5703149 w 9735159"/>
              <a:gd name="connsiteY12" fmla="*/ 4203217 h 4585292"/>
              <a:gd name="connsiteX13" fmla="*/ 204518 w 9735159"/>
              <a:gd name="connsiteY13" fmla="*/ 4241988 h 4585292"/>
              <a:gd name="connsiteX14" fmla="*/ 45709 w 9735159"/>
              <a:gd name="connsiteY14" fmla="*/ 2519688 h 4585292"/>
              <a:gd name="connsiteX15" fmla="*/ 0 w 9735159"/>
              <a:gd name="connsiteY15" fmla="*/ 105770 h 4585292"/>
              <a:gd name="connsiteX16" fmla="*/ 6334131 w 9735159"/>
              <a:gd name="connsiteY16" fmla="*/ 49746 h 4585292"/>
              <a:gd name="connsiteX17" fmla="*/ 8936301 w 9735159"/>
              <a:gd name="connsiteY17" fmla="*/ 9904 h 4585292"/>
              <a:gd name="connsiteX18" fmla="*/ 9439106 w 9735159"/>
              <a:gd name="connsiteY18" fmla="*/ 1 h 4585292"/>
              <a:gd name="connsiteX0" fmla="*/ 9439106 w 9735159"/>
              <a:gd name="connsiteY0" fmla="*/ 1 h 4585292"/>
              <a:gd name="connsiteX1" fmla="*/ 9719033 w 9735159"/>
              <a:gd name="connsiteY1" fmla="*/ 122134 h 4585292"/>
              <a:gd name="connsiteX2" fmla="*/ 9675361 w 9735159"/>
              <a:gd name="connsiteY2" fmla="*/ 1854278 h 4585292"/>
              <a:gd name="connsiteX3" fmla="*/ 9667887 w 9735159"/>
              <a:gd name="connsiteY3" fmla="*/ 4129680 h 4585292"/>
              <a:gd name="connsiteX4" fmla="*/ 9156509 w 9735159"/>
              <a:gd name="connsiteY4" fmla="*/ 4179051 h 4585292"/>
              <a:gd name="connsiteX5" fmla="*/ 8374371 w 9735159"/>
              <a:gd name="connsiteY5" fmla="*/ 4200672 h 4585292"/>
              <a:gd name="connsiteX6" fmla="*/ 7989742 w 9735159"/>
              <a:gd name="connsiteY6" fmla="*/ 4205904 h 4585292"/>
              <a:gd name="connsiteX7" fmla="*/ 7685624 w 9735159"/>
              <a:gd name="connsiteY7" fmla="*/ 4466489 h 4585292"/>
              <a:gd name="connsiteX8" fmla="*/ 7189698 w 9735159"/>
              <a:gd name="connsiteY8" fmla="*/ 4582555 h 4585292"/>
              <a:gd name="connsiteX9" fmla="*/ 7406209 w 9735159"/>
              <a:gd name="connsiteY9" fmla="*/ 4195824 h 4585292"/>
              <a:gd name="connsiteX10" fmla="*/ 7322085 w 9735159"/>
              <a:gd name="connsiteY10" fmla="*/ 4198994 h 4585292"/>
              <a:gd name="connsiteX11" fmla="*/ 5976239 w 9735159"/>
              <a:gd name="connsiteY11" fmla="*/ 4198994 h 4585292"/>
              <a:gd name="connsiteX12" fmla="*/ 5703149 w 9735159"/>
              <a:gd name="connsiteY12" fmla="*/ 4203217 h 4585292"/>
              <a:gd name="connsiteX13" fmla="*/ 204518 w 9735159"/>
              <a:gd name="connsiteY13" fmla="*/ 4241988 h 4585292"/>
              <a:gd name="connsiteX14" fmla="*/ 45709 w 9735159"/>
              <a:gd name="connsiteY14" fmla="*/ 2519688 h 4585292"/>
              <a:gd name="connsiteX15" fmla="*/ 0 w 9735159"/>
              <a:gd name="connsiteY15" fmla="*/ 105770 h 4585292"/>
              <a:gd name="connsiteX16" fmla="*/ 6334131 w 9735159"/>
              <a:gd name="connsiteY16" fmla="*/ 49746 h 4585292"/>
              <a:gd name="connsiteX17" fmla="*/ 8936301 w 9735159"/>
              <a:gd name="connsiteY17" fmla="*/ 9904 h 4585292"/>
              <a:gd name="connsiteX18" fmla="*/ 9439106 w 9735159"/>
              <a:gd name="connsiteY18" fmla="*/ 1 h 4585292"/>
              <a:gd name="connsiteX0" fmla="*/ 9439106 w 9735159"/>
              <a:gd name="connsiteY0" fmla="*/ 1 h 4585292"/>
              <a:gd name="connsiteX1" fmla="*/ 9719033 w 9735159"/>
              <a:gd name="connsiteY1" fmla="*/ 122134 h 4585292"/>
              <a:gd name="connsiteX2" fmla="*/ 9675361 w 9735159"/>
              <a:gd name="connsiteY2" fmla="*/ 1854278 h 4585292"/>
              <a:gd name="connsiteX3" fmla="*/ 9667887 w 9735159"/>
              <a:gd name="connsiteY3" fmla="*/ 4129680 h 4585292"/>
              <a:gd name="connsiteX4" fmla="*/ 9156509 w 9735159"/>
              <a:gd name="connsiteY4" fmla="*/ 4179051 h 4585292"/>
              <a:gd name="connsiteX5" fmla="*/ 8374371 w 9735159"/>
              <a:gd name="connsiteY5" fmla="*/ 4200672 h 4585292"/>
              <a:gd name="connsiteX6" fmla="*/ 7989742 w 9735159"/>
              <a:gd name="connsiteY6" fmla="*/ 4205904 h 4585292"/>
              <a:gd name="connsiteX7" fmla="*/ 7685624 w 9735159"/>
              <a:gd name="connsiteY7" fmla="*/ 4466489 h 4585292"/>
              <a:gd name="connsiteX8" fmla="*/ 7189698 w 9735159"/>
              <a:gd name="connsiteY8" fmla="*/ 4582555 h 4585292"/>
              <a:gd name="connsiteX9" fmla="*/ 7406209 w 9735159"/>
              <a:gd name="connsiteY9" fmla="*/ 4195824 h 4585292"/>
              <a:gd name="connsiteX10" fmla="*/ 7322085 w 9735159"/>
              <a:gd name="connsiteY10" fmla="*/ 4198994 h 4585292"/>
              <a:gd name="connsiteX11" fmla="*/ 5703149 w 9735159"/>
              <a:gd name="connsiteY11" fmla="*/ 4203217 h 4585292"/>
              <a:gd name="connsiteX12" fmla="*/ 204518 w 9735159"/>
              <a:gd name="connsiteY12" fmla="*/ 4241988 h 4585292"/>
              <a:gd name="connsiteX13" fmla="*/ 45709 w 9735159"/>
              <a:gd name="connsiteY13" fmla="*/ 2519688 h 4585292"/>
              <a:gd name="connsiteX14" fmla="*/ 0 w 9735159"/>
              <a:gd name="connsiteY14" fmla="*/ 105770 h 4585292"/>
              <a:gd name="connsiteX15" fmla="*/ 6334131 w 9735159"/>
              <a:gd name="connsiteY15" fmla="*/ 49746 h 4585292"/>
              <a:gd name="connsiteX16" fmla="*/ 8936301 w 9735159"/>
              <a:gd name="connsiteY16" fmla="*/ 9904 h 4585292"/>
              <a:gd name="connsiteX17" fmla="*/ 9439106 w 9735159"/>
              <a:gd name="connsiteY17" fmla="*/ 1 h 4585292"/>
              <a:gd name="connsiteX0" fmla="*/ 9439106 w 9735159"/>
              <a:gd name="connsiteY0" fmla="*/ 1 h 4585292"/>
              <a:gd name="connsiteX1" fmla="*/ 9719033 w 9735159"/>
              <a:gd name="connsiteY1" fmla="*/ 122134 h 4585292"/>
              <a:gd name="connsiteX2" fmla="*/ 9675361 w 9735159"/>
              <a:gd name="connsiteY2" fmla="*/ 1854278 h 4585292"/>
              <a:gd name="connsiteX3" fmla="*/ 9667887 w 9735159"/>
              <a:gd name="connsiteY3" fmla="*/ 4129680 h 4585292"/>
              <a:gd name="connsiteX4" fmla="*/ 9156509 w 9735159"/>
              <a:gd name="connsiteY4" fmla="*/ 4179051 h 4585292"/>
              <a:gd name="connsiteX5" fmla="*/ 8374371 w 9735159"/>
              <a:gd name="connsiteY5" fmla="*/ 4200672 h 4585292"/>
              <a:gd name="connsiteX6" fmla="*/ 7989742 w 9735159"/>
              <a:gd name="connsiteY6" fmla="*/ 4205904 h 4585292"/>
              <a:gd name="connsiteX7" fmla="*/ 7685624 w 9735159"/>
              <a:gd name="connsiteY7" fmla="*/ 4466489 h 4585292"/>
              <a:gd name="connsiteX8" fmla="*/ 7189698 w 9735159"/>
              <a:gd name="connsiteY8" fmla="*/ 4582555 h 4585292"/>
              <a:gd name="connsiteX9" fmla="*/ 7406209 w 9735159"/>
              <a:gd name="connsiteY9" fmla="*/ 4195824 h 4585292"/>
              <a:gd name="connsiteX10" fmla="*/ 7169685 w 9735159"/>
              <a:gd name="connsiteY10" fmla="*/ 4210283 h 4585292"/>
              <a:gd name="connsiteX11" fmla="*/ 5703149 w 9735159"/>
              <a:gd name="connsiteY11" fmla="*/ 4203217 h 4585292"/>
              <a:gd name="connsiteX12" fmla="*/ 204518 w 9735159"/>
              <a:gd name="connsiteY12" fmla="*/ 4241988 h 4585292"/>
              <a:gd name="connsiteX13" fmla="*/ 45709 w 9735159"/>
              <a:gd name="connsiteY13" fmla="*/ 2519688 h 4585292"/>
              <a:gd name="connsiteX14" fmla="*/ 0 w 9735159"/>
              <a:gd name="connsiteY14" fmla="*/ 105770 h 4585292"/>
              <a:gd name="connsiteX15" fmla="*/ 6334131 w 9735159"/>
              <a:gd name="connsiteY15" fmla="*/ 49746 h 4585292"/>
              <a:gd name="connsiteX16" fmla="*/ 8936301 w 9735159"/>
              <a:gd name="connsiteY16" fmla="*/ 9904 h 4585292"/>
              <a:gd name="connsiteX17" fmla="*/ 9439106 w 9735159"/>
              <a:gd name="connsiteY17" fmla="*/ 1 h 4585292"/>
              <a:gd name="connsiteX0" fmla="*/ 9439106 w 9735159"/>
              <a:gd name="connsiteY0" fmla="*/ 1 h 4583125"/>
              <a:gd name="connsiteX1" fmla="*/ 9719033 w 9735159"/>
              <a:gd name="connsiteY1" fmla="*/ 122134 h 4583125"/>
              <a:gd name="connsiteX2" fmla="*/ 9675361 w 9735159"/>
              <a:gd name="connsiteY2" fmla="*/ 1854278 h 4583125"/>
              <a:gd name="connsiteX3" fmla="*/ 9667887 w 9735159"/>
              <a:gd name="connsiteY3" fmla="*/ 4129680 h 4583125"/>
              <a:gd name="connsiteX4" fmla="*/ 9156509 w 9735159"/>
              <a:gd name="connsiteY4" fmla="*/ 4179051 h 4583125"/>
              <a:gd name="connsiteX5" fmla="*/ 8374371 w 9735159"/>
              <a:gd name="connsiteY5" fmla="*/ 4200672 h 4583125"/>
              <a:gd name="connsiteX6" fmla="*/ 7989742 w 9735159"/>
              <a:gd name="connsiteY6" fmla="*/ 4205904 h 4583125"/>
              <a:gd name="connsiteX7" fmla="*/ 7685624 w 9735159"/>
              <a:gd name="connsiteY7" fmla="*/ 4466489 h 4583125"/>
              <a:gd name="connsiteX8" fmla="*/ 7189698 w 9735159"/>
              <a:gd name="connsiteY8" fmla="*/ 4582555 h 4583125"/>
              <a:gd name="connsiteX9" fmla="*/ 7406209 w 9735159"/>
              <a:gd name="connsiteY9" fmla="*/ 4195824 h 4583125"/>
              <a:gd name="connsiteX10" fmla="*/ 7169685 w 9735159"/>
              <a:gd name="connsiteY10" fmla="*/ 4210283 h 4583125"/>
              <a:gd name="connsiteX11" fmla="*/ 5703149 w 9735159"/>
              <a:gd name="connsiteY11" fmla="*/ 4203217 h 4583125"/>
              <a:gd name="connsiteX12" fmla="*/ 204518 w 9735159"/>
              <a:gd name="connsiteY12" fmla="*/ 4241988 h 4583125"/>
              <a:gd name="connsiteX13" fmla="*/ 45709 w 9735159"/>
              <a:gd name="connsiteY13" fmla="*/ 2519688 h 4583125"/>
              <a:gd name="connsiteX14" fmla="*/ 0 w 9735159"/>
              <a:gd name="connsiteY14" fmla="*/ 105770 h 4583125"/>
              <a:gd name="connsiteX15" fmla="*/ 6334131 w 9735159"/>
              <a:gd name="connsiteY15" fmla="*/ 49746 h 4583125"/>
              <a:gd name="connsiteX16" fmla="*/ 8936301 w 9735159"/>
              <a:gd name="connsiteY16" fmla="*/ 9904 h 4583125"/>
              <a:gd name="connsiteX17" fmla="*/ 9439106 w 9735159"/>
              <a:gd name="connsiteY17" fmla="*/ 1 h 4583125"/>
              <a:gd name="connsiteX0" fmla="*/ 9439106 w 9735159"/>
              <a:gd name="connsiteY0" fmla="*/ 1 h 4583125"/>
              <a:gd name="connsiteX1" fmla="*/ 9719033 w 9735159"/>
              <a:gd name="connsiteY1" fmla="*/ 122134 h 4583125"/>
              <a:gd name="connsiteX2" fmla="*/ 9675361 w 9735159"/>
              <a:gd name="connsiteY2" fmla="*/ 1854278 h 4583125"/>
              <a:gd name="connsiteX3" fmla="*/ 9667887 w 9735159"/>
              <a:gd name="connsiteY3" fmla="*/ 4157902 h 4583125"/>
              <a:gd name="connsiteX4" fmla="*/ 9156509 w 9735159"/>
              <a:gd name="connsiteY4" fmla="*/ 4179051 h 4583125"/>
              <a:gd name="connsiteX5" fmla="*/ 8374371 w 9735159"/>
              <a:gd name="connsiteY5" fmla="*/ 4200672 h 4583125"/>
              <a:gd name="connsiteX6" fmla="*/ 7989742 w 9735159"/>
              <a:gd name="connsiteY6" fmla="*/ 4205904 h 4583125"/>
              <a:gd name="connsiteX7" fmla="*/ 7685624 w 9735159"/>
              <a:gd name="connsiteY7" fmla="*/ 4466489 h 4583125"/>
              <a:gd name="connsiteX8" fmla="*/ 7189698 w 9735159"/>
              <a:gd name="connsiteY8" fmla="*/ 4582555 h 4583125"/>
              <a:gd name="connsiteX9" fmla="*/ 7406209 w 9735159"/>
              <a:gd name="connsiteY9" fmla="*/ 4195824 h 4583125"/>
              <a:gd name="connsiteX10" fmla="*/ 7169685 w 9735159"/>
              <a:gd name="connsiteY10" fmla="*/ 4210283 h 4583125"/>
              <a:gd name="connsiteX11" fmla="*/ 5703149 w 9735159"/>
              <a:gd name="connsiteY11" fmla="*/ 4203217 h 4583125"/>
              <a:gd name="connsiteX12" fmla="*/ 204518 w 9735159"/>
              <a:gd name="connsiteY12" fmla="*/ 4241988 h 4583125"/>
              <a:gd name="connsiteX13" fmla="*/ 45709 w 9735159"/>
              <a:gd name="connsiteY13" fmla="*/ 2519688 h 4583125"/>
              <a:gd name="connsiteX14" fmla="*/ 0 w 9735159"/>
              <a:gd name="connsiteY14" fmla="*/ 105770 h 4583125"/>
              <a:gd name="connsiteX15" fmla="*/ 6334131 w 9735159"/>
              <a:gd name="connsiteY15" fmla="*/ 49746 h 4583125"/>
              <a:gd name="connsiteX16" fmla="*/ 8936301 w 9735159"/>
              <a:gd name="connsiteY16" fmla="*/ 9904 h 4583125"/>
              <a:gd name="connsiteX17" fmla="*/ 9439106 w 9735159"/>
              <a:gd name="connsiteY17" fmla="*/ 1 h 4583125"/>
              <a:gd name="connsiteX0" fmla="*/ 9439106 w 9735159"/>
              <a:gd name="connsiteY0" fmla="*/ 1 h 4583125"/>
              <a:gd name="connsiteX1" fmla="*/ 9719033 w 9735159"/>
              <a:gd name="connsiteY1" fmla="*/ 122134 h 4583125"/>
              <a:gd name="connsiteX2" fmla="*/ 9675361 w 9735159"/>
              <a:gd name="connsiteY2" fmla="*/ 1854278 h 4583125"/>
              <a:gd name="connsiteX3" fmla="*/ 9667887 w 9735159"/>
              <a:gd name="connsiteY3" fmla="*/ 4157902 h 4583125"/>
              <a:gd name="connsiteX4" fmla="*/ 9156509 w 9735159"/>
              <a:gd name="connsiteY4" fmla="*/ 4179051 h 4583125"/>
              <a:gd name="connsiteX5" fmla="*/ 8374371 w 9735159"/>
              <a:gd name="connsiteY5" fmla="*/ 4200672 h 4583125"/>
              <a:gd name="connsiteX6" fmla="*/ 7989742 w 9735159"/>
              <a:gd name="connsiteY6" fmla="*/ 4205904 h 4583125"/>
              <a:gd name="connsiteX7" fmla="*/ 7189698 w 9735159"/>
              <a:gd name="connsiteY7" fmla="*/ 4582555 h 4583125"/>
              <a:gd name="connsiteX8" fmla="*/ 7406209 w 9735159"/>
              <a:gd name="connsiteY8" fmla="*/ 4195824 h 4583125"/>
              <a:gd name="connsiteX9" fmla="*/ 7169685 w 9735159"/>
              <a:gd name="connsiteY9" fmla="*/ 4210283 h 4583125"/>
              <a:gd name="connsiteX10" fmla="*/ 5703149 w 9735159"/>
              <a:gd name="connsiteY10" fmla="*/ 4203217 h 4583125"/>
              <a:gd name="connsiteX11" fmla="*/ 204518 w 9735159"/>
              <a:gd name="connsiteY11" fmla="*/ 4241988 h 4583125"/>
              <a:gd name="connsiteX12" fmla="*/ 45709 w 9735159"/>
              <a:gd name="connsiteY12" fmla="*/ 2519688 h 4583125"/>
              <a:gd name="connsiteX13" fmla="*/ 0 w 9735159"/>
              <a:gd name="connsiteY13" fmla="*/ 105770 h 4583125"/>
              <a:gd name="connsiteX14" fmla="*/ 6334131 w 9735159"/>
              <a:gd name="connsiteY14" fmla="*/ 49746 h 4583125"/>
              <a:gd name="connsiteX15" fmla="*/ 8936301 w 9735159"/>
              <a:gd name="connsiteY15" fmla="*/ 9904 h 4583125"/>
              <a:gd name="connsiteX16" fmla="*/ 9439106 w 9735159"/>
              <a:gd name="connsiteY16" fmla="*/ 1 h 4583125"/>
              <a:gd name="connsiteX0" fmla="*/ 9439106 w 9735159"/>
              <a:gd name="connsiteY0" fmla="*/ 1 h 4583125"/>
              <a:gd name="connsiteX1" fmla="*/ 9719033 w 9735159"/>
              <a:gd name="connsiteY1" fmla="*/ 122134 h 4583125"/>
              <a:gd name="connsiteX2" fmla="*/ 9675361 w 9735159"/>
              <a:gd name="connsiteY2" fmla="*/ 1854278 h 4583125"/>
              <a:gd name="connsiteX3" fmla="*/ 9667887 w 9735159"/>
              <a:gd name="connsiteY3" fmla="*/ 4157902 h 4583125"/>
              <a:gd name="connsiteX4" fmla="*/ 9156509 w 9735159"/>
              <a:gd name="connsiteY4" fmla="*/ 4179051 h 4583125"/>
              <a:gd name="connsiteX5" fmla="*/ 8374371 w 9735159"/>
              <a:gd name="connsiteY5" fmla="*/ 4200672 h 4583125"/>
              <a:gd name="connsiteX6" fmla="*/ 7989742 w 9735159"/>
              <a:gd name="connsiteY6" fmla="*/ 4205904 h 4583125"/>
              <a:gd name="connsiteX7" fmla="*/ 7189698 w 9735159"/>
              <a:gd name="connsiteY7" fmla="*/ 4582555 h 4583125"/>
              <a:gd name="connsiteX8" fmla="*/ 7406209 w 9735159"/>
              <a:gd name="connsiteY8" fmla="*/ 4195824 h 4583125"/>
              <a:gd name="connsiteX9" fmla="*/ 7169685 w 9735159"/>
              <a:gd name="connsiteY9" fmla="*/ 4210283 h 4583125"/>
              <a:gd name="connsiteX10" fmla="*/ 5703149 w 9735159"/>
              <a:gd name="connsiteY10" fmla="*/ 4203217 h 4583125"/>
              <a:gd name="connsiteX11" fmla="*/ 204518 w 9735159"/>
              <a:gd name="connsiteY11" fmla="*/ 4241988 h 4583125"/>
              <a:gd name="connsiteX12" fmla="*/ 45709 w 9735159"/>
              <a:gd name="connsiteY12" fmla="*/ 2519688 h 4583125"/>
              <a:gd name="connsiteX13" fmla="*/ 0 w 9735159"/>
              <a:gd name="connsiteY13" fmla="*/ 105770 h 4583125"/>
              <a:gd name="connsiteX14" fmla="*/ 6334131 w 9735159"/>
              <a:gd name="connsiteY14" fmla="*/ 49746 h 4583125"/>
              <a:gd name="connsiteX15" fmla="*/ 8936301 w 9735159"/>
              <a:gd name="connsiteY15" fmla="*/ 9904 h 4583125"/>
              <a:gd name="connsiteX16" fmla="*/ 9439106 w 9735159"/>
              <a:gd name="connsiteY16" fmla="*/ 1 h 4583125"/>
              <a:gd name="connsiteX0" fmla="*/ 9439106 w 9735159"/>
              <a:gd name="connsiteY0" fmla="*/ 1 h 4583125"/>
              <a:gd name="connsiteX1" fmla="*/ 9719033 w 9735159"/>
              <a:gd name="connsiteY1" fmla="*/ 122134 h 4583125"/>
              <a:gd name="connsiteX2" fmla="*/ 9675361 w 9735159"/>
              <a:gd name="connsiteY2" fmla="*/ 1854278 h 4583125"/>
              <a:gd name="connsiteX3" fmla="*/ 9667887 w 9735159"/>
              <a:gd name="connsiteY3" fmla="*/ 4157902 h 4583125"/>
              <a:gd name="connsiteX4" fmla="*/ 9156509 w 9735159"/>
              <a:gd name="connsiteY4" fmla="*/ 4179051 h 4583125"/>
              <a:gd name="connsiteX5" fmla="*/ 8374371 w 9735159"/>
              <a:gd name="connsiteY5" fmla="*/ 4200672 h 4583125"/>
              <a:gd name="connsiteX6" fmla="*/ 7989742 w 9735159"/>
              <a:gd name="connsiteY6" fmla="*/ 4205904 h 4583125"/>
              <a:gd name="connsiteX7" fmla="*/ 7189698 w 9735159"/>
              <a:gd name="connsiteY7" fmla="*/ 4582555 h 4583125"/>
              <a:gd name="connsiteX8" fmla="*/ 7406209 w 9735159"/>
              <a:gd name="connsiteY8" fmla="*/ 4195824 h 4583125"/>
              <a:gd name="connsiteX9" fmla="*/ 7169685 w 9735159"/>
              <a:gd name="connsiteY9" fmla="*/ 4210283 h 4583125"/>
              <a:gd name="connsiteX10" fmla="*/ 5703149 w 9735159"/>
              <a:gd name="connsiteY10" fmla="*/ 4203217 h 4583125"/>
              <a:gd name="connsiteX11" fmla="*/ 204518 w 9735159"/>
              <a:gd name="connsiteY11" fmla="*/ 4241988 h 4583125"/>
              <a:gd name="connsiteX12" fmla="*/ 45709 w 9735159"/>
              <a:gd name="connsiteY12" fmla="*/ 2519688 h 4583125"/>
              <a:gd name="connsiteX13" fmla="*/ 0 w 9735159"/>
              <a:gd name="connsiteY13" fmla="*/ 105770 h 4583125"/>
              <a:gd name="connsiteX14" fmla="*/ 6334131 w 9735159"/>
              <a:gd name="connsiteY14" fmla="*/ 49746 h 4583125"/>
              <a:gd name="connsiteX15" fmla="*/ 8936301 w 9735159"/>
              <a:gd name="connsiteY15" fmla="*/ 9904 h 4583125"/>
              <a:gd name="connsiteX16" fmla="*/ 9439106 w 9735159"/>
              <a:gd name="connsiteY16" fmla="*/ 1 h 4583125"/>
              <a:gd name="connsiteX0" fmla="*/ 9439106 w 9735159"/>
              <a:gd name="connsiteY0" fmla="*/ 1 h 4583178"/>
              <a:gd name="connsiteX1" fmla="*/ 9719033 w 9735159"/>
              <a:gd name="connsiteY1" fmla="*/ 122134 h 4583178"/>
              <a:gd name="connsiteX2" fmla="*/ 9675361 w 9735159"/>
              <a:gd name="connsiteY2" fmla="*/ 1854278 h 4583178"/>
              <a:gd name="connsiteX3" fmla="*/ 9667887 w 9735159"/>
              <a:gd name="connsiteY3" fmla="*/ 4157902 h 4583178"/>
              <a:gd name="connsiteX4" fmla="*/ 9156509 w 9735159"/>
              <a:gd name="connsiteY4" fmla="*/ 4179051 h 4583178"/>
              <a:gd name="connsiteX5" fmla="*/ 8374371 w 9735159"/>
              <a:gd name="connsiteY5" fmla="*/ 4200672 h 4583178"/>
              <a:gd name="connsiteX6" fmla="*/ 7989742 w 9735159"/>
              <a:gd name="connsiteY6" fmla="*/ 4205904 h 4583178"/>
              <a:gd name="connsiteX7" fmla="*/ 7189698 w 9735159"/>
              <a:gd name="connsiteY7" fmla="*/ 4582555 h 4583178"/>
              <a:gd name="connsiteX8" fmla="*/ 7389118 w 9735159"/>
              <a:gd name="connsiteY8" fmla="*/ 4221461 h 4583178"/>
              <a:gd name="connsiteX9" fmla="*/ 7169685 w 9735159"/>
              <a:gd name="connsiteY9" fmla="*/ 4210283 h 4583178"/>
              <a:gd name="connsiteX10" fmla="*/ 5703149 w 9735159"/>
              <a:gd name="connsiteY10" fmla="*/ 4203217 h 4583178"/>
              <a:gd name="connsiteX11" fmla="*/ 204518 w 9735159"/>
              <a:gd name="connsiteY11" fmla="*/ 4241988 h 4583178"/>
              <a:gd name="connsiteX12" fmla="*/ 45709 w 9735159"/>
              <a:gd name="connsiteY12" fmla="*/ 2519688 h 4583178"/>
              <a:gd name="connsiteX13" fmla="*/ 0 w 9735159"/>
              <a:gd name="connsiteY13" fmla="*/ 105770 h 4583178"/>
              <a:gd name="connsiteX14" fmla="*/ 6334131 w 9735159"/>
              <a:gd name="connsiteY14" fmla="*/ 49746 h 4583178"/>
              <a:gd name="connsiteX15" fmla="*/ 8936301 w 9735159"/>
              <a:gd name="connsiteY15" fmla="*/ 9904 h 4583178"/>
              <a:gd name="connsiteX16" fmla="*/ 9439106 w 9735159"/>
              <a:gd name="connsiteY16" fmla="*/ 1 h 4583178"/>
              <a:gd name="connsiteX0" fmla="*/ 9439106 w 9702102"/>
              <a:gd name="connsiteY0" fmla="*/ 3457 h 4586634"/>
              <a:gd name="connsiteX1" fmla="*/ 9667517 w 9702102"/>
              <a:gd name="connsiteY1" fmla="*/ 99832 h 4586634"/>
              <a:gd name="connsiteX2" fmla="*/ 9675361 w 9702102"/>
              <a:gd name="connsiteY2" fmla="*/ 1857734 h 4586634"/>
              <a:gd name="connsiteX3" fmla="*/ 9667887 w 9702102"/>
              <a:gd name="connsiteY3" fmla="*/ 4161358 h 4586634"/>
              <a:gd name="connsiteX4" fmla="*/ 9156509 w 9702102"/>
              <a:gd name="connsiteY4" fmla="*/ 4182507 h 4586634"/>
              <a:gd name="connsiteX5" fmla="*/ 8374371 w 9702102"/>
              <a:gd name="connsiteY5" fmla="*/ 4204128 h 4586634"/>
              <a:gd name="connsiteX6" fmla="*/ 7989742 w 9702102"/>
              <a:gd name="connsiteY6" fmla="*/ 4209360 h 4586634"/>
              <a:gd name="connsiteX7" fmla="*/ 7189698 w 9702102"/>
              <a:gd name="connsiteY7" fmla="*/ 4586011 h 4586634"/>
              <a:gd name="connsiteX8" fmla="*/ 7389118 w 9702102"/>
              <a:gd name="connsiteY8" fmla="*/ 4224917 h 4586634"/>
              <a:gd name="connsiteX9" fmla="*/ 7169685 w 9702102"/>
              <a:gd name="connsiteY9" fmla="*/ 4213739 h 4586634"/>
              <a:gd name="connsiteX10" fmla="*/ 5703149 w 9702102"/>
              <a:gd name="connsiteY10" fmla="*/ 4206673 h 4586634"/>
              <a:gd name="connsiteX11" fmla="*/ 204518 w 9702102"/>
              <a:gd name="connsiteY11" fmla="*/ 4245444 h 4586634"/>
              <a:gd name="connsiteX12" fmla="*/ 45709 w 9702102"/>
              <a:gd name="connsiteY12" fmla="*/ 2523144 h 4586634"/>
              <a:gd name="connsiteX13" fmla="*/ 0 w 9702102"/>
              <a:gd name="connsiteY13" fmla="*/ 109226 h 4586634"/>
              <a:gd name="connsiteX14" fmla="*/ 6334131 w 9702102"/>
              <a:gd name="connsiteY14" fmla="*/ 53202 h 4586634"/>
              <a:gd name="connsiteX15" fmla="*/ 8936301 w 9702102"/>
              <a:gd name="connsiteY15" fmla="*/ 13360 h 4586634"/>
              <a:gd name="connsiteX16" fmla="*/ 9439106 w 9702102"/>
              <a:gd name="connsiteY16" fmla="*/ 3457 h 4586634"/>
              <a:gd name="connsiteX0" fmla="*/ 9439106 w 9702102"/>
              <a:gd name="connsiteY0" fmla="*/ 3457 h 4586634"/>
              <a:gd name="connsiteX1" fmla="*/ 9667517 w 9702102"/>
              <a:gd name="connsiteY1" fmla="*/ 99832 h 4586634"/>
              <a:gd name="connsiteX2" fmla="*/ 9675361 w 9702102"/>
              <a:gd name="connsiteY2" fmla="*/ 1857734 h 4586634"/>
              <a:gd name="connsiteX3" fmla="*/ 9667887 w 9702102"/>
              <a:gd name="connsiteY3" fmla="*/ 4161358 h 4586634"/>
              <a:gd name="connsiteX4" fmla="*/ 9156509 w 9702102"/>
              <a:gd name="connsiteY4" fmla="*/ 4182507 h 4586634"/>
              <a:gd name="connsiteX5" fmla="*/ 8374371 w 9702102"/>
              <a:gd name="connsiteY5" fmla="*/ 4204128 h 4586634"/>
              <a:gd name="connsiteX6" fmla="*/ 7989742 w 9702102"/>
              <a:gd name="connsiteY6" fmla="*/ 4209360 h 4586634"/>
              <a:gd name="connsiteX7" fmla="*/ 7189698 w 9702102"/>
              <a:gd name="connsiteY7" fmla="*/ 4586011 h 4586634"/>
              <a:gd name="connsiteX8" fmla="*/ 7389118 w 9702102"/>
              <a:gd name="connsiteY8" fmla="*/ 4224917 h 4586634"/>
              <a:gd name="connsiteX9" fmla="*/ 7169685 w 9702102"/>
              <a:gd name="connsiteY9" fmla="*/ 4213739 h 4586634"/>
              <a:gd name="connsiteX10" fmla="*/ 5703149 w 9702102"/>
              <a:gd name="connsiteY10" fmla="*/ 4206673 h 4586634"/>
              <a:gd name="connsiteX11" fmla="*/ 191266 w 9702102"/>
              <a:gd name="connsiteY11" fmla="*/ 4298452 h 4586634"/>
              <a:gd name="connsiteX12" fmla="*/ 45709 w 9702102"/>
              <a:gd name="connsiteY12" fmla="*/ 2523144 h 4586634"/>
              <a:gd name="connsiteX13" fmla="*/ 0 w 9702102"/>
              <a:gd name="connsiteY13" fmla="*/ 109226 h 4586634"/>
              <a:gd name="connsiteX14" fmla="*/ 6334131 w 9702102"/>
              <a:gd name="connsiteY14" fmla="*/ 53202 h 4586634"/>
              <a:gd name="connsiteX15" fmla="*/ 8936301 w 9702102"/>
              <a:gd name="connsiteY15" fmla="*/ 13360 h 4586634"/>
              <a:gd name="connsiteX16" fmla="*/ 9439106 w 9702102"/>
              <a:gd name="connsiteY16" fmla="*/ 3457 h 4586634"/>
              <a:gd name="connsiteX0" fmla="*/ 9439106 w 9702102"/>
              <a:gd name="connsiteY0" fmla="*/ 3457 h 4586634"/>
              <a:gd name="connsiteX1" fmla="*/ 9667517 w 9702102"/>
              <a:gd name="connsiteY1" fmla="*/ 99832 h 4586634"/>
              <a:gd name="connsiteX2" fmla="*/ 9675361 w 9702102"/>
              <a:gd name="connsiteY2" fmla="*/ 1857734 h 4586634"/>
              <a:gd name="connsiteX3" fmla="*/ 9667887 w 9702102"/>
              <a:gd name="connsiteY3" fmla="*/ 4161358 h 4586634"/>
              <a:gd name="connsiteX4" fmla="*/ 9156509 w 9702102"/>
              <a:gd name="connsiteY4" fmla="*/ 4182507 h 4586634"/>
              <a:gd name="connsiteX5" fmla="*/ 8374371 w 9702102"/>
              <a:gd name="connsiteY5" fmla="*/ 4204128 h 4586634"/>
              <a:gd name="connsiteX6" fmla="*/ 7989742 w 9702102"/>
              <a:gd name="connsiteY6" fmla="*/ 4209360 h 4586634"/>
              <a:gd name="connsiteX7" fmla="*/ 7189698 w 9702102"/>
              <a:gd name="connsiteY7" fmla="*/ 4586011 h 4586634"/>
              <a:gd name="connsiteX8" fmla="*/ 7389118 w 9702102"/>
              <a:gd name="connsiteY8" fmla="*/ 4224917 h 4586634"/>
              <a:gd name="connsiteX9" fmla="*/ 7169685 w 9702102"/>
              <a:gd name="connsiteY9" fmla="*/ 4213739 h 4586634"/>
              <a:gd name="connsiteX10" fmla="*/ 5941688 w 9702102"/>
              <a:gd name="connsiteY10" fmla="*/ 4246430 h 4586634"/>
              <a:gd name="connsiteX11" fmla="*/ 191266 w 9702102"/>
              <a:gd name="connsiteY11" fmla="*/ 4298452 h 4586634"/>
              <a:gd name="connsiteX12" fmla="*/ 45709 w 9702102"/>
              <a:gd name="connsiteY12" fmla="*/ 2523144 h 4586634"/>
              <a:gd name="connsiteX13" fmla="*/ 0 w 9702102"/>
              <a:gd name="connsiteY13" fmla="*/ 109226 h 4586634"/>
              <a:gd name="connsiteX14" fmla="*/ 6334131 w 9702102"/>
              <a:gd name="connsiteY14" fmla="*/ 53202 h 4586634"/>
              <a:gd name="connsiteX15" fmla="*/ 8936301 w 9702102"/>
              <a:gd name="connsiteY15" fmla="*/ 13360 h 4586634"/>
              <a:gd name="connsiteX16" fmla="*/ 9439106 w 9702102"/>
              <a:gd name="connsiteY16" fmla="*/ 3457 h 4586634"/>
              <a:gd name="connsiteX0" fmla="*/ 9452358 w 9715354"/>
              <a:gd name="connsiteY0" fmla="*/ 3457 h 4586634"/>
              <a:gd name="connsiteX1" fmla="*/ 9680769 w 9715354"/>
              <a:gd name="connsiteY1" fmla="*/ 99832 h 4586634"/>
              <a:gd name="connsiteX2" fmla="*/ 9688613 w 9715354"/>
              <a:gd name="connsiteY2" fmla="*/ 1857734 h 4586634"/>
              <a:gd name="connsiteX3" fmla="*/ 9681139 w 9715354"/>
              <a:gd name="connsiteY3" fmla="*/ 4161358 h 4586634"/>
              <a:gd name="connsiteX4" fmla="*/ 9169761 w 9715354"/>
              <a:gd name="connsiteY4" fmla="*/ 4182507 h 4586634"/>
              <a:gd name="connsiteX5" fmla="*/ 8387623 w 9715354"/>
              <a:gd name="connsiteY5" fmla="*/ 4204128 h 4586634"/>
              <a:gd name="connsiteX6" fmla="*/ 8002994 w 9715354"/>
              <a:gd name="connsiteY6" fmla="*/ 4209360 h 4586634"/>
              <a:gd name="connsiteX7" fmla="*/ 7202950 w 9715354"/>
              <a:gd name="connsiteY7" fmla="*/ 4586011 h 4586634"/>
              <a:gd name="connsiteX8" fmla="*/ 7402370 w 9715354"/>
              <a:gd name="connsiteY8" fmla="*/ 4224917 h 4586634"/>
              <a:gd name="connsiteX9" fmla="*/ 7182937 w 9715354"/>
              <a:gd name="connsiteY9" fmla="*/ 4213739 h 4586634"/>
              <a:gd name="connsiteX10" fmla="*/ 5954940 w 9715354"/>
              <a:gd name="connsiteY10" fmla="*/ 4246430 h 4586634"/>
              <a:gd name="connsiteX11" fmla="*/ 204518 w 9715354"/>
              <a:gd name="connsiteY11" fmla="*/ 4298452 h 4586634"/>
              <a:gd name="connsiteX12" fmla="*/ 58961 w 9715354"/>
              <a:gd name="connsiteY12" fmla="*/ 2523144 h 4586634"/>
              <a:gd name="connsiteX13" fmla="*/ 0 w 9715354"/>
              <a:gd name="connsiteY13" fmla="*/ 29712 h 4586634"/>
              <a:gd name="connsiteX14" fmla="*/ 6347383 w 9715354"/>
              <a:gd name="connsiteY14" fmla="*/ 53202 h 4586634"/>
              <a:gd name="connsiteX15" fmla="*/ 8949553 w 9715354"/>
              <a:gd name="connsiteY15" fmla="*/ 13360 h 4586634"/>
              <a:gd name="connsiteX16" fmla="*/ 9452358 w 9715354"/>
              <a:gd name="connsiteY16" fmla="*/ 3457 h 4586634"/>
              <a:gd name="connsiteX0" fmla="*/ 9452358 w 9715354"/>
              <a:gd name="connsiteY0" fmla="*/ 3457 h 4586593"/>
              <a:gd name="connsiteX1" fmla="*/ 9680769 w 9715354"/>
              <a:gd name="connsiteY1" fmla="*/ 99832 h 4586593"/>
              <a:gd name="connsiteX2" fmla="*/ 9688613 w 9715354"/>
              <a:gd name="connsiteY2" fmla="*/ 1857734 h 4586593"/>
              <a:gd name="connsiteX3" fmla="*/ 9681139 w 9715354"/>
              <a:gd name="connsiteY3" fmla="*/ 4161358 h 4586593"/>
              <a:gd name="connsiteX4" fmla="*/ 9169761 w 9715354"/>
              <a:gd name="connsiteY4" fmla="*/ 4182507 h 4586593"/>
              <a:gd name="connsiteX5" fmla="*/ 8387623 w 9715354"/>
              <a:gd name="connsiteY5" fmla="*/ 4204128 h 4586593"/>
              <a:gd name="connsiteX6" fmla="*/ 8002994 w 9715354"/>
              <a:gd name="connsiteY6" fmla="*/ 4209360 h 4586593"/>
              <a:gd name="connsiteX7" fmla="*/ 7202950 w 9715354"/>
              <a:gd name="connsiteY7" fmla="*/ 4586011 h 4586593"/>
              <a:gd name="connsiteX8" fmla="*/ 7373495 w 9715354"/>
              <a:gd name="connsiteY8" fmla="*/ 4205666 h 4586593"/>
              <a:gd name="connsiteX9" fmla="*/ 7182937 w 9715354"/>
              <a:gd name="connsiteY9" fmla="*/ 4213739 h 4586593"/>
              <a:gd name="connsiteX10" fmla="*/ 5954940 w 9715354"/>
              <a:gd name="connsiteY10" fmla="*/ 4246430 h 4586593"/>
              <a:gd name="connsiteX11" fmla="*/ 204518 w 9715354"/>
              <a:gd name="connsiteY11" fmla="*/ 4298452 h 4586593"/>
              <a:gd name="connsiteX12" fmla="*/ 58961 w 9715354"/>
              <a:gd name="connsiteY12" fmla="*/ 2523144 h 4586593"/>
              <a:gd name="connsiteX13" fmla="*/ 0 w 9715354"/>
              <a:gd name="connsiteY13" fmla="*/ 29712 h 4586593"/>
              <a:gd name="connsiteX14" fmla="*/ 6347383 w 9715354"/>
              <a:gd name="connsiteY14" fmla="*/ 53202 h 4586593"/>
              <a:gd name="connsiteX15" fmla="*/ 8949553 w 9715354"/>
              <a:gd name="connsiteY15" fmla="*/ 13360 h 4586593"/>
              <a:gd name="connsiteX16" fmla="*/ 9452358 w 9715354"/>
              <a:gd name="connsiteY16" fmla="*/ 3457 h 4586593"/>
              <a:gd name="connsiteX0" fmla="*/ 9452358 w 9715354"/>
              <a:gd name="connsiteY0" fmla="*/ 3457 h 4586593"/>
              <a:gd name="connsiteX1" fmla="*/ 9680769 w 9715354"/>
              <a:gd name="connsiteY1" fmla="*/ 99832 h 4586593"/>
              <a:gd name="connsiteX2" fmla="*/ 9688613 w 9715354"/>
              <a:gd name="connsiteY2" fmla="*/ 1857734 h 4586593"/>
              <a:gd name="connsiteX3" fmla="*/ 9681139 w 9715354"/>
              <a:gd name="connsiteY3" fmla="*/ 4161358 h 4586593"/>
              <a:gd name="connsiteX4" fmla="*/ 9169761 w 9715354"/>
              <a:gd name="connsiteY4" fmla="*/ 4182507 h 4586593"/>
              <a:gd name="connsiteX5" fmla="*/ 8387623 w 9715354"/>
              <a:gd name="connsiteY5" fmla="*/ 4204128 h 4586593"/>
              <a:gd name="connsiteX6" fmla="*/ 8002994 w 9715354"/>
              <a:gd name="connsiteY6" fmla="*/ 4209360 h 4586593"/>
              <a:gd name="connsiteX7" fmla="*/ 7202950 w 9715354"/>
              <a:gd name="connsiteY7" fmla="*/ 4586011 h 4586593"/>
              <a:gd name="connsiteX8" fmla="*/ 7373495 w 9715354"/>
              <a:gd name="connsiteY8" fmla="*/ 4205666 h 4586593"/>
              <a:gd name="connsiteX9" fmla="*/ 7182937 w 9715354"/>
              <a:gd name="connsiteY9" fmla="*/ 4213739 h 4586593"/>
              <a:gd name="connsiteX10" fmla="*/ 5954940 w 9715354"/>
              <a:gd name="connsiteY10" fmla="*/ 4246430 h 4586593"/>
              <a:gd name="connsiteX11" fmla="*/ 204518 w 9715354"/>
              <a:gd name="connsiteY11" fmla="*/ 4298452 h 4586593"/>
              <a:gd name="connsiteX12" fmla="*/ 58961 w 9715354"/>
              <a:gd name="connsiteY12" fmla="*/ 2523144 h 4586593"/>
              <a:gd name="connsiteX13" fmla="*/ 0 w 9715354"/>
              <a:gd name="connsiteY13" fmla="*/ 29712 h 4586593"/>
              <a:gd name="connsiteX14" fmla="*/ 6347383 w 9715354"/>
              <a:gd name="connsiteY14" fmla="*/ 53202 h 4586593"/>
              <a:gd name="connsiteX15" fmla="*/ 8949553 w 9715354"/>
              <a:gd name="connsiteY15" fmla="*/ 13360 h 4586593"/>
              <a:gd name="connsiteX16" fmla="*/ 9452358 w 9715354"/>
              <a:gd name="connsiteY16" fmla="*/ 3457 h 4586593"/>
              <a:gd name="connsiteX0" fmla="*/ 9452358 w 9715354"/>
              <a:gd name="connsiteY0" fmla="*/ 3457 h 4586593"/>
              <a:gd name="connsiteX1" fmla="*/ 9680769 w 9715354"/>
              <a:gd name="connsiteY1" fmla="*/ 99832 h 4586593"/>
              <a:gd name="connsiteX2" fmla="*/ 9688613 w 9715354"/>
              <a:gd name="connsiteY2" fmla="*/ 1857734 h 4586593"/>
              <a:gd name="connsiteX3" fmla="*/ 9681139 w 9715354"/>
              <a:gd name="connsiteY3" fmla="*/ 4161358 h 4586593"/>
              <a:gd name="connsiteX4" fmla="*/ 9169761 w 9715354"/>
              <a:gd name="connsiteY4" fmla="*/ 4182507 h 4586593"/>
              <a:gd name="connsiteX5" fmla="*/ 8387623 w 9715354"/>
              <a:gd name="connsiteY5" fmla="*/ 4204128 h 4586593"/>
              <a:gd name="connsiteX6" fmla="*/ 8002994 w 9715354"/>
              <a:gd name="connsiteY6" fmla="*/ 4209360 h 4586593"/>
              <a:gd name="connsiteX7" fmla="*/ 7202950 w 9715354"/>
              <a:gd name="connsiteY7" fmla="*/ 4586011 h 4586593"/>
              <a:gd name="connsiteX8" fmla="*/ 7373495 w 9715354"/>
              <a:gd name="connsiteY8" fmla="*/ 4205666 h 4586593"/>
              <a:gd name="connsiteX9" fmla="*/ 7182937 w 9715354"/>
              <a:gd name="connsiteY9" fmla="*/ 4213739 h 4586593"/>
              <a:gd name="connsiteX10" fmla="*/ 5954940 w 9715354"/>
              <a:gd name="connsiteY10" fmla="*/ 4246430 h 4586593"/>
              <a:gd name="connsiteX11" fmla="*/ 204518 w 9715354"/>
              <a:gd name="connsiteY11" fmla="*/ 4298452 h 4586593"/>
              <a:gd name="connsiteX12" fmla="*/ 58961 w 9715354"/>
              <a:gd name="connsiteY12" fmla="*/ 2523144 h 4586593"/>
              <a:gd name="connsiteX13" fmla="*/ 0 w 9715354"/>
              <a:gd name="connsiteY13" fmla="*/ 29712 h 4586593"/>
              <a:gd name="connsiteX14" fmla="*/ 6347383 w 9715354"/>
              <a:gd name="connsiteY14" fmla="*/ 53202 h 4586593"/>
              <a:gd name="connsiteX15" fmla="*/ 8949553 w 9715354"/>
              <a:gd name="connsiteY15" fmla="*/ 13360 h 4586593"/>
              <a:gd name="connsiteX16" fmla="*/ 9452358 w 9715354"/>
              <a:gd name="connsiteY16" fmla="*/ 3457 h 4586593"/>
              <a:gd name="connsiteX0" fmla="*/ 9530791 w 9793787"/>
              <a:gd name="connsiteY0" fmla="*/ 166219 h 4749355"/>
              <a:gd name="connsiteX1" fmla="*/ 9759202 w 9793787"/>
              <a:gd name="connsiteY1" fmla="*/ 262594 h 4749355"/>
              <a:gd name="connsiteX2" fmla="*/ 9767046 w 9793787"/>
              <a:gd name="connsiteY2" fmla="*/ 2020496 h 4749355"/>
              <a:gd name="connsiteX3" fmla="*/ 9759572 w 9793787"/>
              <a:gd name="connsiteY3" fmla="*/ 4324120 h 4749355"/>
              <a:gd name="connsiteX4" fmla="*/ 9248194 w 9793787"/>
              <a:gd name="connsiteY4" fmla="*/ 4345269 h 4749355"/>
              <a:gd name="connsiteX5" fmla="*/ 8466056 w 9793787"/>
              <a:gd name="connsiteY5" fmla="*/ 4366890 h 4749355"/>
              <a:gd name="connsiteX6" fmla="*/ 8081427 w 9793787"/>
              <a:gd name="connsiteY6" fmla="*/ 4372122 h 4749355"/>
              <a:gd name="connsiteX7" fmla="*/ 7281383 w 9793787"/>
              <a:gd name="connsiteY7" fmla="*/ 4748773 h 4749355"/>
              <a:gd name="connsiteX8" fmla="*/ 7451928 w 9793787"/>
              <a:gd name="connsiteY8" fmla="*/ 4368428 h 4749355"/>
              <a:gd name="connsiteX9" fmla="*/ 7261370 w 9793787"/>
              <a:gd name="connsiteY9" fmla="*/ 4376501 h 4749355"/>
              <a:gd name="connsiteX10" fmla="*/ 6033373 w 9793787"/>
              <a:gd name="connsiteY10" fmla="*/ 4409192 h 4749355"/>
              <a:gd name="connsiteX11" fmla="*/ 282951 w 9793787"/>
              <a:gd name="connsiteY11" fmla="*/ 4461214 h 4749355"/>
              <a:gd name="connsiteX12" fmla="*/ 137394 w 9793787"/>
              <a:gd name="connsiteY12" fmla="*/ 2685906 h 4749355"/>
              <a:gd name="connsiteX13" fmla="*/ 78433 w 9793787"/>
              <a:gd name="connsiteY13" fmla="*/ 192474 h 4749355"/>
              <a:gd name="connsiteX14" fmla="*/ 650812 w 9793787"/>
              <a:gd name="connsiteY14" fmla="*/ 172339 h 4749355"/>
              <a:gd name="connsiteX15" fmla="*/ 6425816 w 9793787"/>
              <a:gd name="connsiteY15" fmla="*/ 215964 h 4749355"/>
              <a:gd name="connsiteX16" fmla="*/ 9027986 w 9793787"/>
              <a:gd name="connsiteY16" fmla="*/ 176122 h 4749355"/>
              <a:gd name="connsiteX17" fmla="*/ 9530791 w 9793787"/>
              <a:gd name="connsiteY17" fmla="*/ 166219 h 4749355"/>
              <a:gd name="connsiteX0" fmla="*/ 9543478 w 9806474"/>
              <a:gd name="connsiteY0" fmla="*/ 3458 h 4586594"/>
              <a:gd name="connsiteX1" fmla="*/ 9771889 w 9806474"/>
              <a:gd name="connsiteY1" fmla="*/ 99833 h 4586594"/>
              <a:gd name="connsiteX2" fmla="*/ 9779733 w 9806474"/>
              <a:gd name="connsiteY2" fmla="*/ 1857735 h 4586594"/>
              <a:gd name="connsiteX3" fmla="*/ 9772259 w 9806474"/>
              <a:gd name="connsiteY3" fmla="*/ 4161359 h 4586594"/>
              <a:gd name="connsiteX4" fmla="*/ 9260881 w 9806474"/>
              <a:gd name="connsiteY4" fmla="*/ 4182508 h 4586594"/>
              <a:gd name="connsiteX5" fmla="*/ 8478743 w 9806474"/>
              <a:gd name="connsiteY5" fmla="*/ 4204129 h 4586594"/>
              <a:gd name="connsiteX6" fmla="*/ 8094114 w 9806474"/>
              <a:gd name="connsiteY6" fmla="*/ 4209361 h 4586594"/>
              <a:gd name="connsiteX7" fmla="*/ 7294070 w 9806474"/>
              <a:gd name="connsiteY7" fmla="*/ 4586012 h 4586594"/>
              <a:gd name="connsiteX8" fmla="*/ 7464615 w 9806474"/>
              <a:gd name="connsiteY8" fmla="*/ 4205667 h 4586594"/>
              <a:gd name="connsiteX9" fmla="*/ 7274057 w 9806474"/>
              <a:gd name="connsiteY9" fmla="*/ 4213740 h 4586594"/>
              <a:gd name="connsiteX10" fmla="*/ 6046060 w 9806474"/>
              <a:gd name="connsiteY10" fmla="*/ 4246431 h 4586594"/>
              <a:gd name="connsiteX11" fmla="*/ 295638 w 9806474"/>
              <a:gd name="connsiteY11" fmla="*/ 4298453 h 4586594"/>
              <a:gd name="connsiteX12" fmla="*/ 150081 w 9806474"/>
              <a:gd name="connsiteY12" fmla="*/ 2523145 h 4586594"/>
              <a:gd name="connsiteX13" fmla="*/ 66257 w 9806474"/>
              <a:gd name="connsiteY13" fmla="*/ 476529 h 4586594"/>
              <a:gd name="connsiteX14" fmla="*/ 663499 w 9806474"/>
              <a:gd name="connsiteY14" fmla="*/ 9578 h 4586594"/>
              <a:gd name="connsiteX15" fmla="*/ 6438503 w 9806474"/>
              <a:gd name="connsiteY15" fmla="*/ 53203 h 4586594"/>
              <a:gd name="connsiteX16" fmla="*/ 9040673 w 9806474"/>
              <a:gd name="connsiteY16" fmla="*/ 13361 h 4586594"/>
              <a:gd name="connsiteX17" fmla="*/ 9543478 w 9806474"/>
              <a:gd name="connsiteY17" fmla="*/ 3458 h 4586594"/>
              <a:gd name="connsiteX0" fmla="*/ 9502853 w 9765849"/>
              <a:gd name="connsiteY0" fmla="*/ 3458 h 4586594"/>
              <a:gd name="connsiteX1" fmla="*/ 9731264 w 9765849"/>
              <a:gd name="connsiteY1" fmla="*/ 99833 h 4586594"/>
              <a:gd name="connsiteX2" fmla="*/ 9739108 w 9765849"/>
              <a:gd name="connsiteY2" fmla="*/ 1857735 h 4586594"/>
              <a:gd name="connsiteX3" fmla="*/ 9731634 w 9765849"/>
              <a:gd name="connsiteY3" fmla="*/ 4161359 h 4586594"/>
              <a:gd name="connsiteX4" fmla="*/ 9220256 w 9765849"/>
              <a:gd name="connsiteY4" fmla="*/ 4182508 h 4586594"/>
              <a:gd name="connsiteX5" fmla="*/ 8438118 w 9765849"/>
              <a:gd name="connsiteY5" fmla="*/ 4204129 h 4586594"/>
              <a:gd name="connsiteX6" fmla="*/ 8053489 w 9765849"/>
              <a:gd name="connsiteY6" fmla="*/ 4209361 h 4586594"/>
              <a:gd name="connsiteX7" fmla="*/ 7253445 w 9765849"/>
              <a:gd name="connsiteY7" fmla="*/ 4586012 h 4586594"/>
              <a:gd name="connsiteX8" fmla="*/ 7423990 w 9765849"/>
              <a:gd name="connsiteY8" fmla="*/ 4205667 h 4586594"/>
              <a:gd name="connsiteX9" fmla="*/ 7233432 w 9765849"/>
              <a:gd name="connsiteY9" fmla="*/ 4213740 h 4586594"/>
              <a:gd name="connsiteX10" fmla="*/ 6005435 w 9765849"/>
              <a:gd name="connsiteY10" fmla="*/ 4246431 h 4586594"/>
              <a:gd name="connsiteX11" fmla="*/ 255013 w 9765849"/>
              <a:gd name="connsiteY11" fmla="*/ 4298453 h 4586594"/>
              <a:gd name="connsiteX12" fmla="*/ 109456 w 9765849"/>
              <a:gd name="connsiteY12" fmla="*/ 2523145 h 4586594"/>
              <a:gd name="connsiteX13" fmla="*/ 25632 w 9765849"/>
              <a:gd name="connsiteY13" fmla="*/ 476529 h 4586594"/>
              <a:gd name="connsiteX14" fmla="*/ 622874 w 9765849"/>
              <a:gd name="connsiteY14" fmla="*/ 9578 h 4586594"/>
              <a:gd name="connsiteX15" fmla="*/ 6397878 w 9765849"/>
              <a:gd name="connsiteY15" fmla="*/ 53203 h 4586594"/>
              <a:gd name="connsiteX16" fmla="*/ 9000048 w 9765849"/>
              <a:gd name="connsiteY16" fmla="*/ 13361 h 4586594"/>
              <a:gd name="connsiteX17" fmla="*/ 9502853 w 9765849"/>
              <a:gd name="connsiteY17" fmla="*/ 3458 h 4586594"/>
              <a:gd name="connsiteX0" fmla="*/ 9693055 w 9956051"/>
              <a:gd name="connsiteY0" fmla="*/ 3458 h 4586594"/>
              <a:gd name="connsiteX1" fmla="*/ 9921466 w 9956051"/>
              <a:gd name="connsiteY1" fmla="*/ 99833 h 4586594"/>
              <a:gd name="connsiteX2" fmla="*/ 9929310 w 9956051"/>
              <a:gd name="connsiteY2" fmla="*/ 1857735 h 4586594"/>
              <a:gd name="connsiteX3" fmla="*/ 9921836 w 9956051"/>
              <a:gd name="connsiteY3" fmla="*/ 4161359 h 4586594"/>
              <a:gd name="connsiteX4" fmla="*/ 9410458 w 9956051"/>
              <a:gd name="connsiteY4" fmla="*/ 4182508 h 4586594"/>
              <a:gd name="connsiteX5" fmla="*/ 8628320 w 9956051"/>
              <a:gd name="connsiteY5" fmla="*/ 4204129 h 4586594"/>
              <a:gd name="connsiteX6" fmla="*/ 8243691 w 9956051"/>
              <a:gd name="connsiteY6" fmla="*/ 4209361 h 4586594"/>
              <a:gd name="connsiteX7" fmla="*/ 7443647 w 9956051"/>
              <a:gd name="connsiteY7" fmla="*/ 4586012 h 4586594"/>
              <a:gd name="connsiteX8" fmla="*/ 7614192 w 9956051"/>
              <a:gd name="connsiteY8" fmla="*/ 4205667 h 4586594"/>
              <a:gd name="connsiteX9" fmla="*/ 7423634 w 9956051"/>
              <a:gd name="connsiteY9" fmla="*/ 4213740 h 4586594"/>
              <a:gd name="connsiteX10" fmla="*/ 6195637 w 9956051"/>
              <a:gd name="connsiteY10" fmla="*/ 4246431 h 4586594"/>
              <a:gd name="connsiteX11" fmla="*/ 445215 w 9956051"/>
              <a:gd name="connsiteY11" fmla="*/ 4298453 h 4586594"/>
              <a:gd name="connsiteX12" fmla="*/ 299658 w 9956051"/>
              <a:gd name="connsiteY12" fmla="*/ 2523145 h 4586594"/>
              <a:gd name="connsiteX13" fmla="*/ 215834 w 9956051"/>
              <a:gd name="connsiteY13" fmla="*/ 476529 h 4586594"/>
              <a:gd name="connsiteX14" fmla="*/ 399481 w 9956051"/>
              <a:gd name="connsiteY14" fmla="*/ 16797 h 4586594"/>
              <a:gd name="connsiteX15" fmla="*/ 6588080 w 9956051"/>
              <a:gd name="connsiteY15" fmla="*/ 53203 h 4586594"/>
              <a:gd name="connsiteX16" fmla="*/ 9190250 w 9956051"/>
              <a:gd name="connsiteY16" fmla="*/ 13361 h 4586594"/>
              <a:gd name="connsiteX17" fmla="*/ 9693055 w 9956051"/>
              <a:gd name="connsiteY17" fmla="*/ 3458 h 4586594"/>
              <a:gd name="connsiteX0" fmla="*/ 9494966 w 9757962"/>
              <a:gd name="connsiteY0" fmla="*/ 3458 h 4586594"/>
              <a:gd name="connsiteX1" fmla="*/ 9723377 w 9757962"/>
              <a:gd name="connsiteY1" fmla="*/ 99833 h 4586594"/>
              <a:gd name="connsiteX2" fmla="*/ 9731221 w 9757962"/>
              <a:gd name="connsiteY2" fmla="*/ 1857735 h 4586594"/>
              <a:gd name="connsiteX3" fmla="*/ 9723747 w 9757962"/>
              <a:gd name="connsiteY3" fmla="*/ 4161359 h 4586594"/>
              <a:gd name="connsiteX4" fmla="*/ 9212369 w 9757962"/>
              <a:gd name="connsiteY4" fmla="*/ 4182508 h 4586594"/>
              <a:gd name="connsiteX5" fmla="*/ 8430231 w 9757962"/>
              <a:gd name="connsiteY5" fmla="*/ 4204129 h 4586594"/>
              <a:gd name="connsiteX6" fmla="*/ 8045602 w 9757962"/>
              <a:gd name="connsiteY6" fmla="*/ 4209361 h 4586594"/>
              <a:gd name="connsiteX7" fmla="*/ 7245558 w 9757962"/>
              <a:gd name="connsiteY7" fmla="*/ 4586012 h 4586594"/>
              <a:gd name="connsiteX8" fmla="*/ 7416103 w 9757962"/>
              <a:gd name="connsiteY8" fmla="*/ 4205667 h 4586594"/>
              <a:gd name="connsiteX9" fmla="*/ 7225545 w 9757962"/>
              <a:gd name="connsiteY9" fmla="*/ 4213740 h 4586594"/>
              <a:gd name="connsiteX10" fmla="*/ 5997548 w 9757962"/>
              <a:gd name="connsiteY10" fmla="*/ 4246431 h 4586594"/>
              <a:gd name="connsiteX11" fmla="*/ 247126 w 9757962"/>
              <a:gd name="connsiteY11" fmla="*/ 4298453 h 4586594"/>
              <a:gd name="connsiteX12" fmla="*/ 101569 w 9757962"/>
              <a:gd name="connsiteY12" fmla="*/ 2523145 h 4586594"/>
              <a:gd name="connsiteX13" fmla="*/ 17745 w 9757962"/>
              <a:gd name="connsiteY13" fmla="*/ 476529 h 4586594"/>
              <a:gd name="connsiteX14" fmla="*/ 201392 w 9757962"/>
              <a:gd name="connsiteY14" fmla="*/ 16797 h 4586594"/>
              <a:gd name="connsiteX15" fmla="*/ 6389991 w 9757962"/>
              <a:gd name="connsiteY15" fmla="*/ 53203 h 4586594"/>
              <a:gd name="connsiteX16" fmla="*/ 8992161 w 9757962"/>
              <a:gd name="connsiteY16" fmla="*/ 13361 h 4586594"/>
              <a:gd name="connsiteX17" fmla="*/ 9494966 w 9757962"/>
              <a:gd name="connsiteY17" fmla="*/ 3458 h 4586594"/>
              <a:gd name="connsiteX0" fmla="*/ 9494966 w 9757962"/>
              <a:gd name="connsiteY0" fmla="*/ 3458 h 4586594"/>
              <a:gd name="connsiteX1" fmla="*/ 9723377 w 9757962"/>
              <a:gd name="connsiteY1" fmla="*/ 99833 h 4586594"/>
              <a:gd name="connsiteX2" fmla="*/ 9731221 w 9757962"/>
              <a:gd name="connsiteY2" fmla="*/ 1857735 h 4586594"/>
              <a:gd name="connsiteX3" fmla="*/ 9723747 w 9757962"/>
              <a:gd name="connsiteY3" fmla="*/ 4161359 h 4586594"/>
              <a:gd name="connsiteX4" fmla="*/ 9212369 w 9757962"/>
              <a:gd name="connsiteY4" fmla="*/ 4182508 h 4586594"/>
              <a:gd name="connsiteX5" fmla="*/ 8430231 w 9757962"/>
              <a:gd name="connsiteY5" fmla="*/ 4204129 h 4586594"/>
              <a:gd name="connsiteX6" fmla="*/ 8045602 w 9757962"/>
              <a:gd name="connsiteY6" fmla="*/ 4209361 h 4586594"/>
              <a:gd name="connsiteX7" fmla="*/ 7245558 w 9757962"/>
              <a:gd name="connsiteY7" fmla="*/ 4586012 h 4586594"/>
              <a:gd name="connsiteX8" fmla="*/ 7416103 w 9757962"/>
              <a:gd name="connsiteY8" fmla="*/ 4205667 h 4586594"/>
              <a:gd name="connsiteX9" fmla="*/ 7225545 w 9757962"/>
              <a:gd name="connsiteY9" fmla="*/ 4213740 h 4586594"/>
              <a:gd name="connsiteX10" fmla="*/ 5997548 w 9757962"/>
              <a:gd name="connsiteY10" fmla="*/ 4246431 h 4586594"/>
              <a:gd name="connsiteX11" fmla="*/ 247126 w 9757962"/>
              <a:gd name="connsiteY11" fmla="*/ 4298453 h 4586594"/>
              <a:gd name="connsiteX12" fmla="*/ 101569 w 9757962"/>
              <a:gd name="connsiteY12" fmla="*/ 2523145 h 4586594"/>
              <a:gd name="connsiteX13" fmla="*/ 17745 w 9757962"/>
              <a:gd name="connsiteY13" fmla="*/ 476529 h 4586594"/>
              <a:gd name="connsiteX14" fmla="*/ 201392 w 9757962"/>
              <a:gd name="connsiteY14" fmla="*/ 16797 h 4586594"/>
              <a:gd name="connsiteX15" fmla="*/ 6389991 w 9757962"/>
              <a:gd name="connsiteY15" fmla="*/ 53203 h 4586594"/>
              <a:gd name="connsiteX16" fmla="*/ 8992161 w 9757962"/>
              <a:gd name="connsiteY16" fmla="*/ 13361 h 4586594"/>
              <a:gd name="connsiteX17" fmla="*/ 9494966 w 9757962"/>
              <a:gd name="connsiteY17" fmla="*/ 3458 h 4586594"/>
              <a:gd name="connsiteX0" fmla="*/ 9511995 w 9774991"/>
              <a:gd name="connsiteY0" fmla="*/ 3458 h 4586594"/>
              <a:gd name="connsiteX1" fmla="*/ 9740406 w 9774991"/>
              <a:gd name="connsiteY1" fmla="*/ 99833 h 4586594"/>
              <a:gd name="connsiteX2" fmla="*/ 9748250 w 9774991"/>
              <a:gd name="connsiteY2" fmla="*/ 1857735 h 4586594"/>
              <a:gd name="connsiteX3" fmla="*/ 9740776 w 9774991"/>
              <a:gd name="connsiteY3" fmla="*/ 4161359 h 4586594"/>
              <a:gd name="connsiteX4" fmla="*/ 9229398 w 9774991"/>
              <a:gd name="connsiteY4" fmla="*/ 4182508 h 4586594"/>
              <a:gd name="connsiteX5" fmla="*/ 8447260 w 9774991"/>
              <a:gd name="connsiteY5" fmla="*/ 4204129 h 4586594"/>
              <a:gd name="connsiteX6" fmla="*/ 8062631 w 9774991"/>
              <a:gd name="connsiteY6" fmla="*/ 4209361 h 4586594"/>
              <a:gd name="connsiteX7" fmla="*/ 7262587 w 9774991"/>
              <a:gd name="connsiteY7" fmla="*/ 4586012 h 4586594"/>
              <a:gd name="connsiteX8" fmla="*/ 7433132 w 9774991"/>
              <a:gd name="connsiteY8" fmla="*/ 4205667 h 4586594"/>
              <a:gd name="connsiteX9" fmla="*/ 7242574 w 9774991"/>
              <a:gd name="connsiteY9" fmla="*/ 4213740 h 4586594"/>
              <a:gd name="connsiteX10" fmla="*/ 6014577 w 9774991"/>
              <a:gd name="connsiteY10" fmla="*/ 4246431 h 4586594"/>
              <a:gd name="connsiteX11" fmla="*/ 264155 w 9774991"/>
              <a:gd name="connsiteY11" fmla="*/ 4298453 h 4586594"/>
              <a:gd name="connsiteX12" fmla="*/ 118598 w 9774991"/>
              <a:gd name="connsiteY12" fmla="*/ 2523145 h 4586594"/>
              <a:gd name="connsiteX13" fmla="*/ 34774 w 9774991"/>
              <a:gd name="connsiteY13" fmla="*/ 476529 h 4586594"/>
              <a:gd name="connsiteX14" fmla="*/ 187098 w 9774991"/>
              <a:gd name="connsiteY14" fmla="*/ 93555 h 4586594"/>
              <a:gd name="connsiteX15" fmla="*/ 6407020 w 9774991"/>
              <a:gd name="connsiteY15" fmla="*/ 53203 h 4586594"/>
              <a:gd name="connsiteX16" fmla="*/ 9009190 w 9774991"/>
              <a:gd name="connsiteY16" fmla="*/ 13361 h 4586594"/>
              <a:gd name="connsiteX17" fmla="*/ 9511995 w 9774991"/>
              <a:gd name="connsiteY17" fmla="*/ 3458 h 4586594"/>
              <a:gd name="connsiteX0" fmla="*/ 9482057 w 9745053"/>
              <a:gd name="connsiteY0" fmla="*/ 3458 h 4586594"/>
              <a:gd name="connsiteX1" fmla="*/ 9710468 w 9745053"/>
              <a:gd name="connsiteY1" fmla="*/ 99833 h 4586594"/>
              <a:gd name="connsiteX2" fmla="*/ 9718312 w 9745053"/>
              <a:gd name="connsiteY2" fmla="*/ 1857735 h 4586594"/>
              <a:gd name="connsiteX3" fmla="*/ 9710838 w 9745053"/>
              <a:gd name="connsiteY3" fmla="*/ 4161359 h 4586594"/>
              <a:gd name="connsiteX4" fmla="*/ 9199460 w 9745053"/>
              <a:gd name="connsiteY4" fmla="*/ 4182508 h 4586594"/>
              <a:gd name="connsiteX5" fmla="*/ 8417322 w 9745053"/>
              <a:gd name="connsiteY5" fmla="*/ 4204129 h 4586594"/>
              <a:gd name="connsiteX6" fmla="*/ 8032693 w 9745053"/>
              <a:gd name="connsiteY6" fmla="*/ 4209361 h 4586594"/>
              <a:gd name="connsiteX7" fmla="*/ 7232649 w 9745053"/>
              <a:gd name="connsiteY7" fmla="*/ 4586012 h 4586594"/>
              <a:gd name="connsiteX8" fmla="*/ 7403194 w 9745053"/>
              <a:gd name="connsiteY8" fmla="*/ 4205667 h 4586594"/>
              <a:gd name="connsiteX9" fmla="*/ 7212636 w 9745053"/>
              <a:gd name="connsiteY9" fmla="*/ 4213740 h 4586594"/>
              <a:gd name="connsiteX10" fmla="*/ 5984639 w 9745053"/>
              <a:gd name="connsiteY10" fmla="*/ 4246431 h 4586594"/>
              <a:gd name="connsiteX11" fmla="*/ 234217 w 9745053"/>
              <a:gd name="connsiteY11" fmla="*/ 4298453 h 4586594"/>
              <a:gd name="connsiteX12" fmla="*/ 88660 w 9745053"/>
              <a:gd name="connsiteY12" fmla="*/ 2523145 h 4586594"/>
              <a:gd name="connsiteX13" fmla="*/ 4836 w 9745053"/>
              <a:gd name="connsiteY13" fmla="*/ 476529 h 4586594"/>
              <a:gd name="connsiteX14" fmla="*/ 157160 w 9745053"/>
              <a:gd name="connsiteY14" fmla="*/ 93555 h 4586594"/>
              <a:gd name="connsiteX15" fmla="*/ 6377082 w 9745053"/>
              <a:gd name="connsiteY15" fmla="*/ 53203 h 4586594"/>
              <a:gd name="connsiteX16" fmla="*/ 8979252 w 9745053"/>
              <a:gd name="connsiteY16" fmla="*/ 13361 h 4586594"/>
              <a:gd name="connsiteX17" fmla="*/ 9482057 w 9745053"/>
              <a:gd name="connsiteY17" fmla="*/ 3458 h 4586594"/>
              <a:gd name="connsiteX0" fmla="*/ 9482057 w 9745053"/>
              <a:gd name="connsiteY0" fmla="*/ 3458 h 4586594"/>
              <a:gd name="connsiteX1" fmla="*/ 9710468 w 9745053"/>
              <a:gd name="connsiteY1" fmla="*/ 99833 h 4586594"/>
              <a:gd name="connsiteX2" fmla="*/ 9718312 w 9745053"/>
              <a:gd name="connsiteY2" fmla="*/ 1857735 h 4586594"/>
              <a:gd name="connsiteX3" fmla="*/ 9710838 w 9745053"/>
              <a:gd name="connsiteY3" fmla="*/ 4161359 h 4586594"/>
              <a:gd name="connsiteX4" fmla="*/ 9199460 w 9745053"/>
              <a:gd name="connsiteY4" fmla="*/ 4182508 h 4586594"/>
              <a:gd name="connsiteX5" fmla="*/ 8417322 w 9745053"/>
              <a:gd name="connsiteY5" fmla="*/ 4204129 h 4586594"/>
              <a:gd name="connsiteX6" fmla="*/ 8032693 w 9745053"/>
              <a:gd name="connsiteY6" fmla="*/ 4209361 h 4586594"/>
              <a:gd name="connsiteX7" fmla="*/ 7232649 w 9745053"/>
              <a:gd name="connsiteY7" fmla="*/ 4586012 h 4586594"/>
              <a:gd name="connsiteX8" fmla="*/ 7403194 w 9745053"/>
              <a:gd name="connsiteY8" fmla="*/ 4205667 h 4586594"/>
              <a:gd name="connsiteX9" fmla="*/ 7212636 w 9745053"/>
              <a:gd name="connsiteY9" fmla="*/ 4213740 h 4586594"/>
              <a:gd name="connsiteX10" fmla="*/ 5984639 w 9745053"/>
              <a:gd name="connsiteY10" fmla="*/ 4246431 h 4586594"/>
              <a:gd name="connsiteX11" fmla="*/ 234217 w 9745053"/>
              <a:gd name="connsiteY11" fmla="*/ 4298453 h 4586594"/>
              <a:gd name="connsiteX12" fmla="*/ 88660 w 9745053"/>
              <a:gd name="connsiteY12" fmla="*/ 2523145 h 4586594"/>
              <a:gd name="connsiteX13" fmla="*/ 4836 w 9745053"/>
              <a:gd name="connsiteY13" fmla="*/ 476529 h 4586594"/>
              <a:gd name="connsiteX14" fmla="*/ 157160 w 9745053"/>
              <a:gd name="connsiteY14" fmla="*/ 93555 h 4586594"/>
              <a:gd name="connsiteX15" fmla="*/ 6387207 w 9745053"/>
              <a:gd name="connsiteY15" fmla="*/ 9477 h 4586594"/>
              <a:gd name="connsiteX16" fmla="*/ 8979252 w 9745053"/>
              <a:gd name="connsiteY16" fmla="*/ 13361 h 4586594"/>
              <a:gd name="connsiteX17" fmla="*/ 9482057 w 9745053"/>
              <a:gd name="connsiteY17" fmla="*/ 3458 h 4586594"/>
              <a:gd name="connsiteX0" fmla="*/ 9481430 w 9744426"/>
              <a:gd name="connsiteY0" fmla="*/ 3458 h 4586594"/>
              <a:gd name="connsiteX1" fmla="*/ 9709841 w 9744426"/>
              <a:gd name="connsiteY1" fmla="*/ 99833 h 4586594"/>
              <a:gd name="connsiteX2" fmla="*/ 9717685 w 9744426"/>
              <a:gd name="connsiteY2" fmla="*/ 1857735 h 4586594"/>
              <a:gd name="connsiteX3" fmla="*/ 9710211 w 9744426"/>
              <a:gd name="connsiteY3" fmla="*/ 4161359 h 4586594"/>
              <a:gd name="connsiteX4" fmla="*/ 9198833 w 9744426"/>
              <a:gd name="connsiteY4" fmla="*/ 4182508 h 4586594"/>
              <a:gd name="connsiteX5" fmla="*/ 8416695 w 9744426"/>
              <a:gd name="connsiteY5" fmla="*/ 4204129 h 4586594"/>
              <a:gd name="connsiteX6" fmla="*/ 8032066 w 9744426"/>
              <a:gd name="connsiteY6" fmla="*/ 4209361 h 4586594"/>
              <a:gd name="connsiteX7" fmla="*/ 7232022 w 9744426"/>
              <a:gd name="connsiteY7" fmla="*/ 4586012 h 4586594"/>
              <a:gd name="connsiteX8" fmla="*/ 7402567 w 9744426"/>
              <a:gd name="connsiteY8" fmla="*/ 4205667 h 4586594"/>
              <a:gd name="connsiteX9" fmla="*/ 7212009 w 9744426"/>
              <a:gd name="connsiteY9" fmla="*/ 4213740 h 4586594"/>
              <a:gd name="connsiteX10" fmla="*/ 5984012 w 9744426"/>
              <a:gd name="connsiteY10" fmla="*/ 4246431 h 4586594"/>
              <a:gd name="connsiteX11" fmla="*/ 233590 w 9744426"/>
              <a:gd name="connsiteY11" fmla="*/ 4298453 h 4586594"/>
              <a:gd name="connsiteX12" fmla="*/ 88033 w 9744426"/>
              <a:gd name="connsiteY12" fmla="*/ 2523145 h 4586594"/>
              <a:gd name="connsiteX13" fmla="*/ 5158 w 9744426"/>
              <a:gd name="connsiteY13" fmla="*/ 530948 h 4586594"/>
              <a:gd name="connsiteX14" fmla="*/ 156533 w 9744426"/>
              <a:gd name="connsiteY14" fmla="*/ 93555 h 4586594"/>
              <a:gd name="connsiteX15" fmla="*/ 6386580 w 9744426"/>
              <a:gd name="connsiteY15" fmla="*/ 9477 h 4586594"/>
              <a:gd name="connsiteX16" fmla="*/ 8978625 w 9744426"/>
              <a:gd name="connsiteY16" fmla="*/ 13361 h 4586594"/>
              <a:gd name="connsiteX17" fmla="*/ 9481430 w 9744426"/>
              <a:gd name="connsiteY17" fmla="*/ 3458 h 4586594"/>
              <a:gd name="connsiteX0" fmla="*/ 9481117 w 9744113"/>
              <a:gd name="connsiteY0" fmla="*/ 3458 h 4586594"/>
              <a:gd name="connsiteX1" fmla="*/ 9709528 w 9744113"/>
              <a:gd name="connsiteY1" fmla="*/ 99833 h 4586594"/>
              <a:gd name="connsiteX2" fmla="*/ 9717372 w 9744113"/>
              <a:gd name="connsiteY2" fmla="*/ 1857735 h 4586594"/>
              <a:gd name="connsiteX3" fmla="*/ 9709898 w 9744113"/>
              <a:gd name="connsiteY3" fmla="*/ 4161359 h 4586594"/>
              <a:gd name="connsiteX4" fmla="*/ 9198520 w 9744113"/>
              <a:gd name="connsiteY4" fmla="*/ 4182508 h 4586594"/>
              <a:gd name="connsiteX5" fmla="*/ 8416382 w 9744113"/>
              <a:gd name="connsiteY5" fmla="*/ 4204129 h 4586594"/>
              <a:gd name="connsiteX6" fmla="*/ 8031753 w 9744113"/>
              <a:gd name="connsiteY6" fmla="*/ 4209361 h 4586594"/>
              <a:gd name="connsiteX7" fmla="*/ 7231709 w 9744113"/>
              <a:gd name="connsiteY7" fmla="*/ 4586012 h 4586594"/>
              <a:gd name="connsiteX8" fmla="*/ 7402254 w 9744113"/>
              <a:gd name="connsiteY8" fmla="*/ 4205667 h 4586594"/>
              <a:gd name="connsiteX9" fmla="*/ 7211696 w 9744113"/>
              <a:gd name="connsiteY9" fmla="*/ 4213740 h 4586594"/>
              <a:gd name="connsiteX10" fmla="*/ 5983699 w 9744113"/>
              <a:gd name="connsiteY10" fmla="*/ 4246431 h 4586594"/>
              <a:gd name="connsiteX11" fmla="*/ 233277 w 9744113"/>
              <a:gd name="connsiteY11" fmla="*/ 4298453 h 4586594"/>
              <a:gd name="connsiteX12" fmla="*/ 87720 w 9744113"/>
              <a:gd name="connsiteY12" fmla="*/ 2523145 h 4586594"/>
              <a:gd name="connsiteX13" fmla="*/ 4845 w 9744113"/>
              <a:gd name="connsiteY13" fmla="*/ 530948 h 4586594"/>
              <a:gd name="connsiteX14" fmla="*/ 156980 w 9744113"/>
              <a:gd name="connsiteY14" fmla="*/ 137092 h 4586594"/>
              <a:gd name="connsiteX15" fmla="*/ 6386267 w 9744113"/>
              <a:gd name="connsiteY15" fmla="*/ 9477 h 4586594"/>
              <a:gd name="connsiteX16" fmla="*/ 8978312 w 9744113"/>
              <a:gd name="connsiteY16" fmla="*/ 13361 h 4586594"/>
              <a:gd name="connsiteX17" fmla="*/ 9481117 w 9744113"/>
              <a:gd name="connsiteY17" fmla="*/ 3458 h 4586594"/>
              <a:gd name="connsiteX0" fmla="*/ 9477408 w 9740404"/>
              <a:gd name="connsiteY0" fmla="*/ 3458 h 4586594"/>
              <a:gd name="connsiteX1" fmla="*/ 9705819 w 9740404"/>
              <a:gd name="connsiteY1" fmla="*/ 99833 h 4586594"/>
              <a:gd name="connsiteX2" fmla="*/ 9713663 w 9740404"/>
              <a:gd name="connsiteY2" fmla="*/ 1857735 h 4586594"/>
              <a:gd name="connsiteX3" fmla="*/ 9706189 w 9740404"/>
              <a:gd name="connsiteY3" fmla="*/ 4161359 h 4586594"/>
              <a:gd name="connsiteX4" fmla="*/ 9194811 w 9740404"/>
              <a:gd name="connsiteY4" fmla="*/ 4182508 h 4586594"/>
              <a:gd name="connsiteX5" fmla="*/ 8412673 w 9740404"/>
              <a:gd name="connsiteY5" fmla="*/ 4204129 h 4586594"/>
              <a:gd name="connsiteX6" fmla="*/ 8028044 w 9740404"/>
              <a:gd name="connsiteY6" fmla="*/ 4209361 h 4586594"/>
              <a:gd name="connsiteX7" fmla="*/ 7228000 w 9740404"/>
              <a:gd name="connsiteY7" fmla="*/ 4586012 h 4586594"/>
              <a:gd name="connsiteX8" fmla="*/ 7398545 w 9740404"/>
              <a:gd name="connsiteY8" fmla="*/ 4205667 h 4586594"/>
              <a:gd name="connsiteX9" fmla="*/ 7207987 w 9740404"/>
              <a:gd name="connsiteY9" fmla="*/ 4213740 h 4586594"/>
              <a:gd name="connsiteX10" fmla="*/ 5979990 w 9740404"/>
              <a:gd name="connsiteY10" fmla="*/ 4246431 h 4586594"/>
              <a:gd name="connsiteX11" fmla="*/ 229568 w 9740404"/>
              <a:gd name="connsiteY11" fmla="*/ 4298453 h 4586594"/>
              <a:gd name="connsiteX12" fmla="*/ 84011 w 9740404"/>
              <a:gd name="connsiteY12" fmla="*/ 2523145 h 4586594"/>
              <a:gd name="connsiteX13" fmla="*/ 1136 w 9740404"/>
              <a:gd name="connsiteY13" fmla="*/ 530948 h 4586594"/>
              <a:gd name="connsiteX14" fmla="*/ 153271 w 9740404"/>
              <a:gd name="connsiteY14" fmla="*/ 137092 h 4586594"/>
              <a:gd name="connsiteX15" fmla="*/ 6382558 w 9740404"/>
              <a:gd name="connsiteY15" fmla="*/ 9477 h 4586594"/>
              <a:gd name="connsiteX16" fmla="*/ 8974603 w 9740404"/>
              <a:gd name="connsiteY16" fmla="*/ 13361 h 4586594"/>
              <a:gd name="connsiteX17" fmla="*/ 9477408 w 9740404"/>
              <a:gd name="connsiteY17" fmla="*/ 3458 h 4586594"/>
              <a:gd name="connsiteX0" fmla="*/ 9486740 w 9749736"/>
              <a:gd name="connsiteY0" fmla="*/ 3458 h 4586594"/>
              <a:gd name="connsiteX1" fmla="*/ 9715151 w 9749736"/>
              <a:gd name="connsiteY1" fmla="*/ 99833 h 4586594"/>
              <a:gd name="connsiteX2" fmla="*/ 9722995 w 9749736"/>
              <a:gd name="connsiteY2" fmla="*/ 1857735 h 4586594"/>
              <a:gd name="connsiteX3" fmla="*/ 9715521 w 9749736"/>
              <a:gd name="connsiteY3" fmla="*/ 4161359 h 4586594"/>
              <a:gd name="connsiteX4" fmla="*/ 9204143 w 9749736"/>
              <a:gd name="connsiteY4" fmla="*/ 4182508 h 4586594"/>
              <a:gd name="connsiteX5" fmla="*/ 8422005 w 9749736"/>
              <a:gd name="connsiteY5" fmla="*/ 4204129 h 4586594"/>
              <a:gd name="connsiteX6" fmla="*/ 8037376 w 9749736"/>
              <a:gd name="connsiteY6" fmla="*/ 4209361 h 4586594"/>
              <a:gd name="connsiteX7" fmla="*/ 7237332 w 9749736"/>
              <a:gd name="connsiteY7" fmla="*/ 4586012 h 4586594"/>
              <a:gd name="connsiteX8" fmla="*/ 7407877 w 9749736"/>
              <a:gd name="connsiteY8" fmla="*/ 4205667 h 4586594"/>
              <a:gd name="connsiteX9" fmla="*/ 7217319 w 9749736"/>
              <a:gd name="connsiteY9" fmla="*/ 4213740 h 4586594"/>
              <a:gd name="connsiteX10" fmla="*/ 5989322 w 9749736"/>
              <a:gd name="connsiteY10" fmla="*/ 4246431 h 4586594"/>
              <a:gd name="connsiteX11" fmla="*/ 238900 w 9749736"/>
              <a:gd name="connsiteY11" fmla="*/ 4298453 h 4586594"/>
              <a:gd name="connsiteX12" fmla="*/ 93343 w 9749736"/>
              <a:gd name="connsiteY12" fmla="*/ 2523145 h 4586594"/>
              <a:gd name="connsiteX13" fmla="*/ 10468 w 9749736"/>
              <a:gd name="connsiteY13" fmla="*/ 530948 h 4586594"/>
              <a:gd name="connsiteX14" fmla="*/ 97489 w 9749736"/>
              <a:gd name="connsiteY14" fmla="*/ 149115 h 4586594"/>
              <a:gd name="connsiteX15" fmla="*/ 6391890 w 9749736"/>
              <a:gd name="connsiteY15" fmla="*/ 9477 h 4586594"/>
              <a:gd name="connsiteX16" fmla="*/ 8983935 w 9749736"/>
              <a:gd name="connsiteY16" fmla="*/ 13361 h 4586594"/>
              <a:gd name="connsiteX17" fmla="*/ 9486740 w 9749736"/>
              <a:gd name="connsiteY17" fmla="*/ 3458 h 4586594"/>
              <a:gd name="connsiteX0" fmla="*/ 9486740 w 9793439"/>
              <a:gd name="connsiteY0" fmla="*/ 75473 h 4658609"/>
              <a:gd name="connsiteX1" fmla="*/ 9715151 w 9793439"/>
              <a:gd name="connsiteY1" fmla="*/ 171848 h 4658609"/>
              <a:gd name="connsiteX2" fmla="*/ 9779506 w 9793439"/>
              <a:gd name="connsiteY2" fmla="*/ 2048524 h 4658609"/>
              <a:gd name="connsiteX3" fmla="*/ 9715521 w 9793439"/>
              <a:gd name="connsiteY3" fmla="*/ 4233374 h 4658609"/>
              <a:gd name="connsiteX4" fmla="*/ 9204143 w 9793439"/>
              <a:gd name="connsiteY4" fmla="*/ 4254523 h 4658609"/>
              <a:gd name="connsiteX5" fmla="*/ 8422005 w 9793439"/>
              <a:gd name="connsiteY5" fmla="*/ 4276144 h 4658609"/>
              <a:gd name="connsiteX6" fmla="*/ 8037376 w 9793439"/>
              <a:gd name="connsiteY6" fmla="*/ 4281376 h 4658609"/>
              <a:gd name="connsiteX7" fmla="*/ 7237332 w 9793439"/>
              <a:gd name="connsiteY7" fmla="*/ 4658027 h 4658609"/>
              <a:gd name="connsiteX8" fmla="*/ 7407877 w 9793439"/>
              <a:gd name="connsiteY8" fmla="*/ 4277682 h 4658609"/>
              <a:gd name="connsiteX9" fmla="*/ 7217319 w 9793439"/>
              <a:gd name="connsiteY9" fmla="*/ 4285755 h 4658609"/>
              <a:gd name="connsiteX10" fmla="*/ 5989322 w 9793439"/>
              <a:gd name="connsiteY10" fmla="*/ 4318446 h 4658609"/>
              <a:gd name="connsiteX11" fmla="*/ 238900 w 9793439"/>
              <a:gd name="connsiteY11" fmla="*/ 4370468 h 4658609"/>
              <a:gd name="connsiteX12" fmla="*/ 93343 w 9793439"/>
              <a:gd name="connsiteY12" fmla="*/ 2595160 h 4658609"/>
              <a:gd name="connsiteX13" fmla="*/ 10468 w 9793439"/>
              <a:gd name="connsiteY13" fmla="*/ 602963 h 4658609"/>
              <a:gd name="connsiteX14" fmla="*/ 97489 w 9793439"/>
              <a:gd name="connsiteY14" fmla="*/ 221130 h 4658609"/>
              <a:gd name="connsiteX15" fmla="*/ 6391890 w 9793439"/>
              <a:gd name="connsiteY15" fmla="*/ 81492 h 4658609"/>
              <a:gd name="connsiteX16" fmla="*/ 8983935 w 9793439"/>
              <a:gd name="connsiteY16" fmla="*/ 85376 h 4658609"/>
              <a:gd name="connsiteX17" fmla="*/ 9486740 w 9793439"/>
              <a:gd name="connsiteY17" fmla="*/ 75473 h 4658609"/>
              <a:gd name="connsiteX0" fmla="*/ 9486740 w 9792089"/>
              <a:gd name="connsiteY0" fmla="*/ 3458 h 4586594"/>
              <a:gd name="connsiteX1" fmla="*/ 9715151 w 9792089"/>
              <a:gd name="connsiteY1" fmla="*/ 99833 h 4586594"/>
              <a:gd name="connsiteX2" fmla="*/ 9779506 w 9792089"/>
              <a:gd name="connsiteY2" fmla="*/ 1976509 h 4586594"/>
              <a:gd name="connsiteX3" fmla="*/ 9715521 w 9792089"/>
              <a:gd name="connsiteY3" fmla="*/ 4161359 h 4586594"/>
              <a:gd name="connsiteX4" fmla="*/ 9204143 w 9792089"/>
              <a:gd name="connsiteY4" fmla="*/ 4182508 h 4586594"/>
              <a:gd name="connsiteX5" fmla="*/ 8422005 w 9792089"/>
              <a:gd name="connsiteY5" fmla="*/ 4204129 h 4586594"/>
              <a:gd name="connsiteX6" fmla="*/ 8037376 w 9792089"/>
              <a:gd name="connsiteY6" fmla="*/ 4209361 h 4586594"/>
              <a:gd name="connsiteX7" fmla="*/ 7237332 w 9792089"/>
              <a:gd name="connsiteY7" fmla="*/ 4586012 h 4586594"/>
              <a:gd name="connsiteX8" fmla="*/ 7407877 w 9792089"/>
              <a:gd name="connsiteY8" fmla="*/ 4205667 h 4586594"/>
              <a:gd name="connsiteX9" fmla="*/ 7217319 w 9792089"/>
              <a:gd name="connsiteY9" fmla="*/ 4213740 h 4586594"/>
              <a:gd name="connsiteX10" fmla="*/ 5989322 w 9792089"/>
              <a:gd name="connsiteY10" fmla="*/ 4246431 h 4586594"/>
              <a:gd name="connsiteX11" fmla="*/ 238900 w 9792089"/>
              <a:gd name="connsiteY11" fmla="*/ 4298453 h 4586594"/>
              <a:gd name="connsiteX12" fmla="*/ 93343 w 9792089"/>
              <a:gd name="connsiteY12" fmla="*/ 2523145 h 4586594"/>
              <a:gd name="connsiteX13" fmla="*/ 10468 w 9792089"/>
              <a:gd name="connsiteY13" fmla="*/ 530948 h 4586594"/>
              <a:gd name="connsiteX14" fmla="*/ 97489 w 9792089"/>
              <a:gd name="connsiteY14" fmla="*/ 149115 h 4586594"/>
              <a:gd name="connsiteX15" fmla="*/ 6391890 w 9792089"/>
              <a:gd name="connsiteY15" fmla="*/ 9477 h 4586594"/>
              <a:gd name="connsiteX16" fmla="*/ 8983935 w 9792089"/>
              <a:gd name="connsiteY16" fmla="*/ 13361 h 4586594"/>
              <a:gd name="connsiteX17" fmla="*/ 9486740 w 9792089"/>
              <a:gd name="connsiteY17" fmla="*/ 3458 h 4586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9792089" h="4586594">
                <a:moveTo>
                  <a:pt x="9486740" y="3458"/>
                </a:moveTo>
                <a:cubicBezTo>
                  <a:pt x="9608609" y="17870"/>
                  <a:pt x="9702239" y="-44549"/>
                  <a:pt x="9715151" y="99833"/>
                </a:cubicBezTo>
                <a:cubicBezTo>
                  <a:pt x="9744763" y="430954"/>
                  <a:pt x="9820064" y="1179006"/>
                  <a:pt x="9779506" y="1976509"/>
                </a:cubicBezTo>
                <a:cubicBezTo>
                  <a:pt x="9821453" y="2872786"/>
                  <a:pt x="9747762" y="4009775"/>
                  <a:pt x="9715521" y="4161359"/>
                </a:cubicBezTo>
                <a:cubicBezTo>
                  <a:pt x="9446860" y="4212001"/>
                  <a:pt x="9419729" y="4175380"/>
                  <a:pt x="9204143" y="4182508"/>
                </a:cubicBezTo>
                <a:lnTo>
                  <a:pt x="8422005" y="4204129"/>
                </a:lnTo>
                <a:lnTo>
                  <a:pt x="8037376" y="4209361"/>
                </a:lnTo>
                <a:cubicBezTo>
                  <a:pt x="7952820" y="4216563"/>
                  <a:pt x="7868491" y="4404455"/>
                  <a:pt x="7237332" y="4586012"/>
                </a:cubicBezTo>
                <a:cubicBezTo>
                  <a:pt x="7212892" y="4601135"/>
                  <a:pt x="7434449" y="4317853"/>
                  <a:pt x="7407877" y="4205667"/>
                </a:cubicBezTo>
                <a:lnTo>
                  <a:pt x="7217319" y="4213740"/>
                </a:lnTo>
                <a:lnTo>
                  <a:pt x="5989322" y="4246431"/>
                </a:lnTo>
                <a:cubicBezTo>
                  <a:pt x="4635231" y="4269266"/>
                  <a:pt x="2061843" y="4343979"/>
                  <a:pt x="238900" y="4298453"/>
                </a:cubicBezTo>
                <a:cubicBezTo>
                  <a:pt x="67346" y="4318795"/>
                  <a:pt x="106883" y="4077771"/>
                  <a:pt x="93343" y="2523145"/>
                </a:cubicBezTo>
                <a:cubicBezTo>
                  <a:pt x="78840" y="1882752"/>
                  <a:pt x="9777" y="926620"/>
                  <a:pt x="10468" y="530948"/>
                </a:cubicBezTo>
                <a:cubicBezTo>
                  <a:pt x="11159" y="135276"/>
                  <a:pt x="-45388" y="172775"/>
                  <a:pt x="97489" y="149115"/>
                </a:cubicBezTo>
                <a:cubicBezTo>
                  <a:pt x="1625900" y="105255"/>
                  <a:pt x="4329024" y="-2658"/>
                  <a:pt x="6391890" y="9477"/>
                </a:cubicBezTo>
                <a:lnTo>
                  <a:pt x="8983935" y="13361"/>
                </a:lnTo>
                <a:cubicBezTo>
                  <a:pt x="9151710" y="25102"/>
                  <a:pt x="9364871" y="-10954"/>
                  <a:pt x="9486740" y="3458"/>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9CFDF98-0DC7-E773-B565-12F5BFA4020B}"/>
              </a:ext>
            </a:extLst>
          </p:cNvPr>
          <p:cNvSpPr>
            <a:spLocks noGrp="1"/>
          </p:cNvSpPr>
          <p:nvPr>
            <p:ph type="title" idx="4294967295"/>
          </p:nvPr>
        </p:nvSpPr>
        <p:spPr>
          <a:xfrm>
            <a:off x="2306385" y="1764734"/>
            <a:ext cx="7559817" cy="2551001"/>
          </a:xfrm>
        </p:spPr>
        <p:txBody>
          <a:bodyPr vert="horz" lIns="91440" tIns="45720" rIns="91440" bIns="45720" rtlCol="0" anchor="ctr">
            <a:normAutofit/>
          </a:bodyPr>
          <a:lstStyle/>
          <a:p>
            <a:pPr algn="ctr"/>
            <a:r>
              <a:rPr lang="en-US"/>
              <a:t>Section I: Feeback, Consent and Confidentiality</a:t>
            </a:r>
          </a:p>
        </p:txBody>
      </p:sp>
    </p:spTree>
    <p:extLst>
      <p:ext uri="{BB962C8B-B14F-4D97-AF65-F5344CB8AC3E}">
        <p14:creationId xmlns:p14="http://schemas.microsoft.com/office/powerpoint/2010/main" val="1333263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F710796-F836-08EE-0444-1AB2609C974D}"/>
              </a:ext>
            </a:extLst>
          </p:cNvPr>
          <p:cNvPicPr>
            <a:picLocks noChangeAspect="1"/>
          </p:cNvPicPr>
          <p:nvPr/>
        </p:nvPicPr>
        <p:blipFill>
          <a:blip r:embed="rId3"/>
          <a:stretch>
            <a:fillRect/>
          </a:stretch>
        </p:blipFill>
        <p:spPr>
          <a:xfrm>
            <a:off x="0" y="1"/>
            <a:ext cx="12192000" cy="6924674"/>
          </a:xfrm>
          <a:prstGeom prst="rect">
            <a:avLst/>
          </a:prstGeom>
        </p:spPr>
      </p:pic>
    </p:spTree>
    <p:extLst>
      <p:ext uri="{BB962C8B-B14F-4D97-AF65-F5344CB8AC3E}">
        <p14:creationId xmlns:p14="http://schemas.microsoft.com/office/powerpoint/2010/main" val="37706072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76D490B-DE8A-8673-C3EB-A7872B92A9AF}"/>
              </a:ext>
            </a:extLst>
          </p:cNvPr>
          <p:cNvPicPr>
            <a:picLocks noChangeAspect="1"/>
          </p:cNvPicPr>
          <p:nvPr/>
        </p:nvPicPr>
        <p:blipFill>
          <a:blip r:embed="rId3"/>
          <a:stretch>
            <a:fillRect/>
          </a:stretch>
        </p:blipFill>
        <p:spPr>
          <a:xfrm>
            <a:off x="0" y="0"/>
            <a:ext cx="12192000" cy="6857999"/>
          </a:xfrm>
          <a:prstGeom prst="rect">
            <a:avLst/>
          </a:prstGeom>
        </p:spPr>
      </p:pic>
    </p:spTree>
    <p:extLst>
      <p:ext uri="{BB962C8B-B14F-4D97-AF65-F5344CB8AC3E}">
        <p14:creationId xmlns:p14="http://schemas.microsoft.com/office/powerpoint/2010/main" val="263720118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230813D-0B0C-A78D-493E-D8F7FA702A61}"/>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01707235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B4B15BF-5404-B12E-29B1-516A40BC9457}"/>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77536722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8BDFA96-DA2B-B21A-6B8C-37536E0F71DF}"/>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45599356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453836E7-6AD7-0530-7B5C-E43F32184DAA}"/>
              </a:ext>
            </a:extLst>
          </p:cNvPr>
          <p:cNvGraphicFramePr>
            <a:graphicFrameLocks noGrp="1"/>
          </p:cNvGraphicFramePr>
          <p:nvPr/>
        </p:nvGraphicFramePr>
        <p:xfrm>
          <a:off x="64008" y="0"/>
          <a:ext cx="12127991" cy="6858000"/>
        </p:xfrm>
        <a:graphic>
          <a:graphicData uri="http://schemas.openxmlformats.org/drawingml/2006/table">
            <a:tbl>
              <a:tblPr firstRow="1" firstCol="1" bandRow="1"/>
              <a:tblGrid>
                <a:gridCol w="650065">
                  <a:extLst>
                    <a:ext uri="{9D8B030D-6E8A-4147-A177-3AD203B41FA5}">
                      <a16:colId xmlns:a16="http://schemas.microsoft.com/office/drawing/2014/main" val="981904464"/>
                    </a:ext>
                  </a:extLst>
                </a:gridCol>
                <a:gridCol w="9143708">
                  <a:extLst>
                    <a:ext uri="{9D8B030D-6E8A-4147-A177-3AD203B41FA5}">
                      <a16:colId xmlns:a16="http://schemas.microsoft.com/office/drawing/2014/main" val="1716290413"/>
                    </a:ext>
                  </a:extLst>
                </a:gridCol>
                <a:gridCol w="1147445">
                  <a:extLst>
                    <a:ext uri="{9D8B030D-6E8A-4147-A177-3AD203B41FA5}">
                      <a16:colId xmlns:a16="http://schemas.microsoft.com/office/drawing/2014/main" val="2204767331"/>
                    </a:ext>
                  </a:extLst>
                </a:gridCol>
                <a:gridCol w="1186773">
                  <a:extLst>
                    <a:ext uri="{9D8B030D-6E8A-4147-A177-3AD203B41FA5}">
                      <a16:colId xmlns:a16="http://schemas.microsoft.com/office/drawing/2014/main" val="3218457334"/>
                    </a:ext>
                  </a:extLst>
                </a:gridCol>
              </a:tblGrid>
              <a:tr h="1120298">
                <a:tc>
                  <a:txBody>
                    <a:bodyPr/>
                    <a:lstStyle/>
                    <a:p>
                      <a:pPr algn="ctr"/>
                      <a:r>
                        <a:rPr lang="en-GB" sz="1100">
                          <a:solidFill>
                            <a:srgbClr val="000000"/>
                          </a:solidFill>
                          <a:effectLst/>
                          <a:latin typeface="Arial" panose="020B0604020202020204" pitchFamily="34" charset="0"/>
                          <a:ea typeface="Times New Roman" panose="02020603050405020304" pitchFamily="18" charset="0"/>
                        </a:rPr>
                        <a:t>10</a:t>
                      </a:r>
                      <a:endParaRPr lang="en-GB" sz="10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r>
                        <a:rPr lang="en-GB" sz="1100">
                          <a:solidFill>
                            <a:srgbClr val="000000"/>
                          </a:solidFill>
                          <a:effectLst/>
                          <a:latin typeface="Arial" panose="020B0604020202020204" pitchFamily="34" charset="0"/>
                          <a:ea typeface="Times New Roman" panose="02020603050405020304" pitchFamily="18" charset="0"/>
                        </a:rPr>
                        <a:t>“Cloud” storage or websites?</a:t>
                      </a:r>
                      <a:endParaRPr lang="en-GB" sz="10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a:r>
                        <a:rPr lang="en-GB" sz="1100">
                          <a:solidFill>
                            <a:srgbClr val="000000"/>
                          </a:solidFill>
                          <a:effectLst/>
                          <a:latin typeface="Segoe UI Symbol" panose="020B0502040204020203" pitchFamily="34" charset="0"/>
                          <a:ea typeface="MS Gothic" panose="020B0609070205080204" pitchFamily="49" charset="-128"/>
                          <a:cs typeface="Segoe UI Symbol" panose="020B0502040204020203" pitchFamily="34" charset="0"/>
                        </a:rPr>
                        <a:t>☐</a:t>
                      </a:r>
                      <a:endParaRPr lang="en-GB" sz="10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ctr"/>
                      <a:r>
                        <a:rPr lang="en-GB" sz="1100">
                          <a:solidFill>
                            <a:srgbClr val="000000"/>
                          </a:solidFill>
                          <a:effectLst/>
                          <a:latin typeface="Segoe UI Symbol" panose="020B0502040204020203" pitchFamily="34" charset="0"/>
                          <a:ea typeface="MS Gothic" panose="020B0609070205080204" pitchFamily="49" charset="-128"/>
                          <a:cs typeface="Segoe UI Symbol" panose="020B0502040204020203" pitchFamily="34" charset="0"/>
                        </a:rPr>
                        <a:t>☐</a:t>
                      </a:r>
                      <a:endParaRPr lang="en-GB" sz="10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extLst>
                  <a:ext uri="{0D108BD9-81ED-4DB2-BD59-A6C34878D82A}">
                    <a16:rowId xmlns:a16="http://schemas.microsoft.com/office/drawing/2014/main" val="468893304"/>
                  </a:ext>
                </a:extLst>
              </a:tr>
              <a:tr h="1467784">
                <a:tc>
                  <a:txBody>
                    <a:bodyPr/>
                    <a:lstStyle/>
                    <a:p>
                      <a:pPr algn="ctr"/>
                      <a:r>
                        <a:rPr lang="en-GB" sz="1100">
                          <a:solidFill>
                            <a:srgbClr val="000000"/>
                          </a:solidFill>
                          <a:effectLst/>
                          <a:latin typeface="Arial" panose="020B0604020202020204" pitchFamily="34" charset="0"/>
                          <a:ea typeface="Times New Roman" panose="02020603050405020304" pitchFamily="18" charset="0"/>
                        </a:rPr>
                        <a:t>11</a:t>
                      </a:r>
                      <a:endParaRPr lang="en-GB" sz="10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r>
                        <a:rPr lang="en-GB" sz="1100">
                          <a:solidFill>
                            <a:srgbClr val="000000"/>
                          </a:solidFill>
                          <a:effectLst/>
                          <a:latin typeface="Arial" panose="020B0604020202020204" pitchFamily="34" charset="0"/>
                          <a:ea typeface="Times New Roman" panose="02020603050405020304" pitchFamily="18" charset="0"/>
                        </a:rPr>
                        <a:t>Other – specify:</a:t>
                      </a:r>
                      <a:endParaRPr lang="en-GB" sz="1000">
                        <a:effectLst/>
                        <a:latin typeface="Times New Roman" panose="02020603050405020304" pitchFamily="18" charset="0"/>
                        <a:ea typeface="Times New Roman" panose="02020603050405020304" pitchFamily="18" charset="0"/>
                      </a:endParaRPr>
                    </a:p>
                    <a:p>
                      <a:r>
                        <a:rPr lang="en-GB" sz="1100">
                          <a:effectLst/>
                          <a:latin typeface="Arial" panose="020B0604020202020204" pitchFamily="34" charset="0"/>
                          <a:ea typeface="Times New Roman" panose="02020603050405020304" pitchFamily="18" charset="0"/>
                        </a:rPr>
                        <a:t> </a:t>
                      </a:r>
                      <a:endParaRPr lang="en-GB" sz="10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a:r>
                        <a:rPr lang="en-GB" sz="1100">
                          <a:solidFill>
                            <a:srgbClr val="000000"/>
                          </a:solidFill>
                          <a:effectLst/>
                          <a:latin typeface="Segoe UI Symbol" panose="020B0502040204020203" pitchFamily="34" charset="0"/>
                          <a:ea typeface="MS Gothic" panose="020B0609070205080204" pitchFamily="49" charset="-128"/>
                          <a:cs typeface="Segoe UI Symbol" panose="020B0502040204020203" pitchFamily="34" charset="0"/>
                        </a:rPr>
                        <a:t>☐</a:t>
                      </a:r>
                      <a:endParaRPr lang="en-GB" sz="10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ctr"/>
                      <a:r>
                        <a:rPr lang="en-GB" sz="1100">
                          <a:solidFill>
                            <a:srgbClr val="000000"/>
                          </a:solidFill>
                          <a:effectLst/>
                          <a:latin typeface="Segoe UI Symbol" panose="020B0502040204020203" pitchFamily="34" charset="0"/>
                          <a:ea typeface="MS Gothic" panose="020B0609070205080204" pitchFamily="49" charset="-128"/>
                          <a:cs typeface="Segoe UI Symbol" panose="020B0502040204020203" pitchFamily="34" charset="0"/>
                        </a:rPr>
                        <a:t>☐</a:t>
                      </a:r>
                      <a:endParaRPr lang="en-GB" sz="10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extLst>
                  <a:ext uri="{0D108BD9-81ED-4DB2-BD59-A6C34878D82A}">
                    <a16:rowId xmlns:a16="http://schemas.microsoft.com/office/drawing/2014/main" val="2945629117"/>
                  </a:ext>
                </a:extLst>
              </a:tr>
              <a:tr h="2201676">
                <a:tc>
                  <a:txBody>
                    <a:bodyPr/>
                    <a:lstStyle/>
                    <a:p>
                      <a:pPr algn="ctr"/>
                      <a:r>
                        <a:rPr lang="en-GB" sz="1100">
                          <a:solidFill>
                            <a:srgbClr val="000000"/>
                          </a:solidFill>
                          <a:effectLst/>
                          <a:latin typeface="Arial" panose="020B0604020202020204" pitchFamily="34" charset="0"/>
                          <a:ea typeface="Times New Roman" panose="02020603050405020304" pitchFamily="18" charset="0"/>
                        </a:rPr>
                        <a:t>12</a:t>
                      </a:r>
                      <a:endParaRPr lang="en-GB" sz="10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gridSpan="3">
                  <a:txBody>
                    <a:bodyPr/>
                    <a:lstStyle/>
                    <a:p>
                      <a:r>
                        <a:rPr lang="en-GB" sz="1100">
                          <a:solidFill>
                            <a:srgbClr val="000000"/>
                          </a:solidFill>
                          <a:effectLst/>
                          <a:latin typeface="Arial" panose="020B0604020202020204" pitchFamily="34" charset="0"/>
                          <a:ea typeface="Times New Roman" panose="02020603050405020304" pitchFamily="18" charset="0"/>
                        </a:rPr>
                        <a:t>For all stored data, explain the measures in place to ensure the security of the data collected, data confidentiality, including details of backup procedures, password protection, encryption, anonymisation and pseudonymisation:</a:t>
                      </a:r>
                      <a:endParaRPr lang="en-GB" sz="10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873978124"/>
                  </a:ext>
                </a:extLst>
              </a:tr>
              <a:tr h="2068242">
                <a:tc>
                  <a:txBody>
                    <a:bodyPr/>
                    <a:lstStyle/>
                    <a:p>
                      <a:pPr algn="ctr"/>
                      <a:r>
                        <a:rPr lang="en-GB" sz="1100">
                          <a:effectLst/>
                          <a:latin typeface="Arial" panose="020B0604020202020204" pitchFamily="34" charset="0"/>
                          <a:ea typeface="Times New Roman" panose="02020603050405020304" pitchFamily="18" charset="0"/>
                        </a:rPr>
                        <a:t> </a:t>
                      </a:r>
                      <a:endParaRPr lang="en-GB" sz="10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3">
                  <a:txBody>
                    <a:bodyPr/>
                    <a:lstStyle/>
                    <a:p>
                      <a:r>
                        <a:rPr lang="en-GB" sz="1100" dirty="0">
                          <a:effectLst/>
                          <a:latin typeface="Arial" panose="020B0604020202020204" pitchFamily="34" charset="0"/>
                          <a:ea typeface="Times New Roman" panose="02020603050405020304" pitchFamily="18" charset="0"/>
                        </a:rPr>
                        <a:t> </a:t>
                      </a:r>
                      <a:endParaRPr lang="en-GB" sz="1000" dirty="0">
                        <a:effectLst/>
                        <a:latin typeface="Times New Roman" panose="02020603050405020304" pitchFamily="18" charset="0"/>
                        <a:ea typeface="Times New Roman" panose="02020603050405020304" pitchFamily="18" charset="0"/>
                      </a:endParaRPr>
                    </a:p>
                    <a:p>
                      <a:r>
                        <a:rPr lang="en-GB" sz="1100" dirty="0">
                          <a:effectLst/>
                          <a:latin typeface="Arial" panose="020B0604020202020204" pitchFamily="34" charset="0"/>
                          <a:ea typeface="Times New Roman" panose="02020603050405020304" pitchFamily="18" charset="0"/>
                        </a:rPr>
                        <a:t> </a:t>
                      </a:r>
                      <a:endParaRPr lang="en-GB" sz="1000" dirty="0">
                        <a:effectLst/>
                        <a:latin typeface="Times New Roman" panose="02020603050405020304" pitchFamily="18" charset="0"/>
                        <a:ea typeface="Times New Roman" panose="02020603050405020304" pitchFamily="18" charset="0"/>
                      </a:endParaRPr>
                    </a:p>
                    <a:p>
                      <a:r>
                        <a:rPr lang="en-GB" sz="900" i="1" dirty="0">
                          <a:solidFill>
                            <a:srgbClr val="808080"/>
                          </a:solidFill>
                          <a:effectLst/>
                          <a:latin typeface="Arial" panose="020B0604020202020204" pitchFamily="34" charset="0"/>
                          <a:ea typeface="Times New Roman" panose="02020603050405020304" pitchFamily="18" charset="0"/>
                        </a:rPr>
                        <a:t>(this box should expand as you type)</a:t>
                      </a:r>
                      <a:endParaRPr lang="en-GB" sz="10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402901188"/>
                  </a:ext>
                </a:extLst>
              </a:tr>
            </a:tbl>
          </a:graphicData>
        </a:graphic>
      </p:graphicFrame>
    </p:spTree>
    <p:extLst>
      <p:ext uri="{BB962C8B-B14F-4D97-AF65-F5344CB8AC3E}">
        <p14:creationId xmlns:p14="http://schemas.microsoft.com/office/powerpoint/2010/main" val="352540586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29CF049-B4B2-0158-B45A-29F29D646B85}"/>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06511035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83672C5-8DA7-CC29-6681-B02D59634B02}"/>
              </a:ext>
            </a:extLst>
          </p:cNvPr>
          <p:cNvPicPr>
            <a:picLocks noChangeAspect="1"/>
          </p:cNvPicPr>
          <p:nvPr/>
        </p:nvPicPr>
        <p:blipFill>
          <a:blip r:embed="rId2"/>
          <a:stretch>
            <a:fillRect/>
          </a:stretch>
        </p:blipFill>
        <p:spPr>
          <a:xfrm>
            <a:off x="126460" y="0"/>
            <a:ext cx="12065540" cy="6858000"/>
          </a:xfrm>
          <a:prstGeom prst="rect">
            <a:avLst/>
          </a:prstGeom>
        </p:spPr>
      </p:pic>
    </p:spTree>
    <p:extLst>
      <p:ext uri="{BB962C8B-B14F-4D97-AF65-F5344CB8AC3E}">
        <p14:creationId xmlns:p14="http://schemas.microsoft.com/office/powerpoint/2010/main" val="388606136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29ADAE5-651D-6726-10F3-92B192BCF121}"/>
              </a:ext>
            </a:extLst>
          </p:cNvPr>
          <p:cNvPicPr>
            <a:picLocks noChangeAspect="1"/>
          </p:cNvPicPr>
          <p:nvPr/>
        </p:nvPicPr>
        <p:blipFill>
          <a:blip r:embed="rId3"/>
          <a:stretch>
            <a:fillRect/>
          </a:stretch>
        </p:blipFill>
        <p:spPr>
          <a:xfrm>
            <a:off x="0" y="-1"/>
            <a:ext cx="12192000" cy="6785811"/>
          </a:xfrm>
          <a:prstGeom prst="rect">
            <a:avLst/>
          </a:prstGeom>
        </p:spPr>
      </p:pic>
    </p:spTree>
    <p:extLst>
      <p:ext uri="{BB962C8B-B14F-4D97-AF65-F5344CB8AC3E}">
        <p14:creationId xmlns:p14="http://schemas.microsoft.com/office/powerpoint/2010/main" val="175661468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F507F41-2F47-8960-BE8A-1C76352AF455}"/>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219477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1F978E2-33E3-E043-6288-7A3FCBC93D89}"/>
              </a:ext>
            </a:extLst>
          </p:cNvPr>
          <p:cNvPicPr>
            <a:picLocks noChangeAspect="1"/>
          </p:cNvPicPr>
          <p:nvPr/>
        </p:nvPicPr>
        <p:blipFill>
          <a:blip r:embed="rId3"/>
          <a:stretch>
            <a:fillRect/>
          </a:stretch>
        </p:blipFill>
        <p:spPr>
          <a:xfrm>
            <a:off x="77002" y="0"/>
            <a:ext cx="12114998" cy="6858000"/>
          </a:xfrm>
          <a:prstGeom prst="rect">
            <a:avLst/>
          </a:prstGeom>
        </p:spPr>
      </p:pic>
    </p:spTree>
    <p:extLst>
      <p:ext uri="{BB962C8B-B14F-4D97-AF65-F5344CB8AC3E}">
        <p14:creationId xmlns:p14="http://schemas.microsoft.com/office/powerpoint/2010/main" val="3196464212"/>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19BAB03-6945-AD0B-1727-A10582A53289}"/>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4735036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76332" y="844805"/>
            <a:ext cx="4805996" cy="1297115"/>
          </a:xfrm>
        </p:spPr>
        <p:txBody>
          <a:bodyPr vert="horz" lIns="91440" tIns="45720" rIns="91440" bIns="45720" rtlCol="0" anchor="t">
            <a:normAutofit/>
          </a:bodyPr>
          <a:lstStyle/>
          <a:p>
            <a:r>
              <a:rPr lang="en-US" sz="4000" kern="1200" dirty="0">
                <a:solidFill>
                  <a:schemeClr val="tx2"/>
                </a:solidFill>
                <a:latin typeface="+mj-lt"/>
                <a:ea typeface="+mj-ea"/>
                <a:cs typeface="+mj-cs"/>
              </a:rPr>
              <a:t>Ethics Committee Meetings </a:t>
            </a:r>
          </a:p>
        </p:txBody>
      </p:sp>
      <p:sp>
        <p:nvSpPr>
          <p:cNvPr id="3" name="Content Placeholder 2"/>
          <p:cNvSpPr>
            <a:spLocks noGrp="1"/>
          </p:cNvSpPr>
          <p:nvPr>
            <p:ph idx="4294967295"/>
          </p:nvPr>
        </p:nvSpPr>
        <p:spPr>
          <a:xfrm>
            <a:off x="6501028" y="2622126"/>
            <a:ext cx="4805691" cy="3956831"/>
          </a:xfrm>
          <a:prstGeom prst="rect">
            <a:avLst/>
          </a:prstGeom>
        </p:spPr>
        <p:txBody>
          <a:bodyPr vert="horz" lIns="91440" tIns="45720" rIns="91440" bIns="45720" rtlCol="0" anchor="b">
            <a:noAutofit/>
          </a:bodyPr>
          <a:lstStyle/>
          <a:p>
            <a:pPr marL="0" indent="0">
              <a:buNone/>
            </a:pPr>
            <a:r>
              <a:rPr lang="en-US" sz="4800" kern="1200" dirty="0">
                <a:solidFill>
                  <a:schemeClr val="tx2"/>
                </a:solidFill>
                <a:latin typeface="+mn-lt"/>
                <a:ea typeface="+mn-ea"/>
                <a:cs typeface="+mn-cs"/>
              </a:rPr>
              <a:t>Ethical applications.  Need to try to get these submitted as soon as possible </a:t>
            </a:r>
          </a:p>
        </p:txBody>
      </p:sp>
      <p:pic>
        <p:nvPicPr>
          <p:cNvPr id="14" name="Graphic 13" descr="Scales of Justice">
            <a:extLst>
              <a:ext uri="{FF2B5EF4-FFF2-40B4-BE49-F238E27FC236}">
                <a16:creationId xmlns:a16="http://schemas.microsoft.com/office/drawing/2014/main" id="{2EAE355E-FC90-305D-4707-24CD0F2473C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21" name="Group 20">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22" name="Freeform: Shape 21">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727761640"/>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2F969E-CF17-70E5-699E-979FC440C679}"/>
              </a:ext>
            </a:extLst>
          </p:cNvPr>
          <p:cNvSpPr>
            <a:spLocks noGrp="1"/>
          </p:cNvSpPr>
          <p:nvPr>
            <p:ph type="title"/>
          </p:nvPr>
        </p:nvSpPr>
        <p:spPr>
          <a:xfrm>
            <a:off x="838200" y="365125"/>
            <a:ext cx="10515600" cy="1325563"/>
          </a:xfrm>
        </p:spPr>
        <p:txBody>
          <a:bodyPr>
            <a:normAutofit/>
          </a:bodyPr>
          <a:lstStyle/>
          <a:p>
            <a:r>
              <a:rPr lang="en-GB" sz="5400" dirty="0"/>
              <a:t>DATES!</a:t>
            </a:r>
          </a:p>
        </p:txBody>
      </p:sp>
      <p:sp>
        <p:nvSpPr>
          <p:cNvPr id="1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
            <a:extLst>
              <a:ext uri="{FF2B5EF4-FFF2-40B4-BE49-F238E27FC236}">
                <a16:creationId xmlns:a16="http://schemas.microsoft.com/office/drawing/2014/main" id="{7605F4E8-4F59-7CD3-4D0E-0DDFE77E5420}"/>
              </a:ext>
            </a:extLst>
          </p:cNvPr>
          <p:cNvSpPr>
            <a:spLocks noGrp="1" noChangeArrowheads="1"/>
          </p:cNvSpPr>
          <p:nvPr>
            <p:ph sz="quarter" idx="13"/>
          </p:nvPr>
        </p:nvSpPr>
        <p:spPr bwMode="auto">
          <a:xfrm>
            <a:off x="142503" y="1929384"/>
            <a:ext cx="11732821" cy="492861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Autofit/>
          </a:bodyPr>
          <a:lstStyle/>
          <a:p>
            <a:pPr marL="0" marR="0" lvl="0" indent="0" defTabSz="914400" rtl="0" eaLnBrk="0" fontAlgn="base" latinLnBrk="0" hangingPunct="0">
              <a:spcBef>
                <a:spcPct val="0"/>
              </a:spcBef>
              <a:spcAft>
                <a:spcPts val="600"/>
              </a:spcAft>
              <a:buClrTx/>
              <a:buSzTx/>
              <a:buFontTx/>
              <a:buNone/>
              <a:tabLst/>
            </a:pPr>
            <a:r>
              <a:rPr kumimoji="0" lang="en-US" altLang="en-US" sz="2400" b="0" i="0" u="none" strike="noStrike" cap="none" normalizeH="0" baseline="0" dirty="0">
                <a:ln>
                  <a:noFill/>
                </a:ln>
                <a:effectLst/>
                <a:latin typeface="Arial" panose="020B0604020202020204" pitchFamily="34" charset="0"/>
              </a:rPr>
              <a:t>The earliest date that you can submit your ethics form for approval is </a:t>
            </a:r>
            <a:r>
              <a:rPr kumimoji="0" lang="en-US" altLang="en-US" sz="2400" b="1" i="0" u="none" strike="noStrike" cap="none" normalizeH="0" baseline="0" dirty="0">
                <a:ln>
                  <a:noFill/>
                </a:ln>
                <a:effectLst/>
                <a:latin typeface="Arial" panose="020B0604020202020204" pitchFamily="34" charset="0"/>
              </a:rPr>
              <a:t>29th September 2025</a:t>
            </a:r>
            <a:r>
              <a:rPr kumimoji="0" lang="en-US" altLang="en-US" sz="2400" b="0" i="0" u="none" strike="noStrike" cap="none" normalizeH="0" baseline="0" dirty="0">
                <a:ln>
                  <a:noFill/>
                </a:ln>
                <a:effectLst/>
                <a:latin typeface="Arial" panose="020B0604020202020204" pitchFamily="34" charset="0"/>
              </a:rPr>
              <a:t>, for the ethics committee meeting to take place on 14th October 2025.  </a:t>
            </a:r>
          </a:p>
          <a:p>
            <a:pPr marL="0" marR="0" lvl="0" indent="0" defTabSz="914400" rtl="0" eaLnBrk="0" fontAlgn="base" latinLnBrk="0" hangingPunct="0">
              <a:spcBef>
                <a:spcPct val="0"/>
              </a:spcBef>
              <a:spcAft>
                <a:spcPts val="600"/>
              </a:spcAft>
              <a:buClrTx/>
              <a:buSzTx/>
              <a:buFontTx/>
              <a:buNone/>
              <a:tabLst/>
            </a:pPr>
            <a:r>
              <a:rPr kumimoji="0" lang="en-US" altLang="en-US" sz="2400" b="0" i="0" u="none" strike="noStrike" cap="none" normalizeH="0" baseline="0" dirty="0">
                <a:ln>
                  <a:noFill/>
                </a:ln>
                <a:effectLst/>
                <a:latin typeface="Arial" panose="020B0604020202020204" pitchFamily="34" charset="0"/>
              </a:rPr>
              <a:t>However, this form would need to be signed off by your supervisor prior to submission, </a:t>
            </a:r>
          </a:p>
          <a:p>
            <a:pPr marL="0" marR="0" lvl="0" indent="0" defTabSz="914400" rtl="0" eaLnBrk="0" fontAlgn="base" latinLnBrk="0" hangingPunct="0">
              <a:spcBef>
                <a:spcPct val="0"/>
              </a:spcBef>
              <a:spcAft>
                <a:spcPts val="600"/>
              </a:spcAft>
              <a:buClrTx/>
              <a:buSzTx/>
              <a:buFontTx/>
              <a:buNone/>
              <a:tabLst/>
            </a:pPr>
            <a:r>
              <a:rPr kumimoji="0" lang="en-US" altLang="en-US" sz="2400" b="0" i="0" u="none" strike="noStrike" cap="none" normalizeH="0" baseline="0" dirty="0">
                <a:ln>
                  <a:noFill/>
                </a:ln>
                <a:effectLst/>
                <a:latin typeface="Arial" panose="020B0604020202020204" pitchFamily="34" charset="0"/>
              </a:rPr>
              <a:t>so they would need to have sight of this </a:t>
            </a:r>
            <a:r>
              <a:rPr kumimoji="0" lang="en-US" altLang="en-US" sz="2400" b="1" i="0" u="none" strike="noStrike" cap="none" normalizeH="0" baseline="0" dirty="0">
                <a:ln>
                  <a:noFill/>
                </a:ln>
                <a:effectLst/>
                <a:latin typeface="Arial" panose="020B0604020202020204" pitchFamily="34" charset="0"/>
              </a:rPr>
              <a:t>a week prior to this date</a:t>
            </a:r>
            <a:r>
              <a:rPr lang="en-US" altLang="en-US" sz="2400" b="1" dirty="0">
                <a:latin typeface="Arial" panose="020B0604020202020204" pitchFamily="34" charset="0"/>
              </a:rPr>
              <a:t> = </a:t>
            </a:r>
            <a:r>
              <a:rPr lang="en-US" altLang="en-US" sz="2400" b="1" dirty="0">
                <a:solidFill>
                  <a:srgbClr val="FF0000"/>
                </a:solidFill>
                <a:latin typeface="Arial" panose="020B0604020202020204" pitchFamily="34" charset="0"/>
              </a:rPr>
              <a:t>22</a:t>
            </a:r>
            <a:r>
              <a:rPr lang="en-US" altLang="en-US" sz="2400" b="1" baseline="30000" dirty="0">
                <a:solidFill>
                  <a:srgbClr val="FF0000"/>
                </a:solidFill>
                <a:latin typeface="Arial" panose="020B0604020202020204" pitchFamily="34" charset="0"/>
              </a:rPr>
              <a:t>nd</a:t>
            </a:r>
            <a:r>
              <a:rPr lang="en-US" altLang="en-US" sz="2400" b="1" dirty="0">
                <a:solidFill>
                  <a:srgbClr val="FF0000"/>
                </a:solidFill>
                <a:latin typeface="Arial" panose="020B0604020202020204" pitchFamily="34" charset="0"/>
              </a:rPr>
              <a:t> September 2025.</a:t>
            </a:r>
            <a:endParaRPr kumimoji="0" lang="en-US" altLang="en-US" sz="24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None/>
              <a:tabLst/>
            </a:pPr>
            <a:r>
              <a:rPr kumimoji="0" lang="en-US" altLang="en-US" sz="2400" b="0" i="0" u="none" strike="noStrike" cap="none" normalizeH="0" baseline="0" dirty="0">
                <a:ln>
                  <a:noFill/>
                </a:ln>
                <a:effectLst/>
                <a:latin typeface="Arial" panose="020B0604020202020204" pitchFamily="34" charset="0"/>
              </a:rPr>
              <a:t>The next date for submission will be </a:t>
            </a:r>
            <a:r>
              <a:rPr kumimoji="0" lang="en-US" altLang="en-US" sz="2400" b="1" i="0" u="none" strike="noStrike" cap="none" normalizeH="0" baseline="0" dirty="0">
                <a:ln>
                  <a:noFill/>
                </a:ln>
                <a:effectLst/>
                <a:latin typeface="Arial" panose="020B0604020202020204" pitchFamily="34" charset="0"/>
              </a:rPr>
              <a:t>27th October 2025</a:t>
            </a:r>
            <a:r>
              <a:rPr kumimoji="0" lang="en-US" altLang="en-US" sz="2400" b="0" i="0" u="none" strike="noStrike" cap="none" normalizeH="0" baseline="0" dirty="0">
                <a:ln>
                  <a:noFill/>
                </a:ln>
                <a:effectLst/>
                <a:latin typeface="Arial" panose="020B0604020202020204" pitchFamily="34" charset="0"/>
              </a:rPr>
              <a:t>, for the committee meeting on 11th November, </a:t>
            </a:r>
          </a:p>
          <a:p>
            <a:pPr marL="0" marR="0" lvl="0" indent="0" defTabSz="914400" rtl="0" eaLnBrk="0" fontAlgn="base" latinLnBrk="0" hangingPunct="0">
              <a:spcBef>
                <a:spcPct val="0"/>
              </a:spcBef>
              <a:spcAft>
                <a:spcPts val="600"/>
              </a:spcAft>
              <a:buClrTx/>
              <a:buSzTx/>
              <a:buFontTx/>
              <a:buNone/>
              <a:tabLst/>
            </a:pPr>
            <a:r>
              <a:rPr kumimoji="0" lang="en-US" altLang="en-US" sz="2400" b="0" i="0" u="none" strike="noStrike" cap="none" normalizeH="0" baseline="0" dirty="0">
                <a:ln>
                  <a:noFill/>
                </a:ln>
                <a:effectLst/>
                <a:latin typeface="Arial" panose="020B0604020202020204" pitchFamily="34" charset="0"/>
              </a:rPr>
              <a:t>but your supervisor would need sight of this one week before so that there is time for them to read through this and,  if necessary, for you to make amendments prior to submission.</a:t>
            </a:r>
          </a:p>
        </p:txBody>
      </p:sp>
    </p:spTree>
    <p:extLst>
      <p:ext uri="{BB962C8B-B14F-4D97-AF65-F5344CB8AC3E}">
        <p14:creationId xmlns:p14="http://schemas.microsoft.com/office/powerpoint/2010/main" val="159214936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6B3366-FA77-584F-90AF-B49785651CE7}"/>
              </a:ext>
            </a:extLst>
          </p:cNvPr>
          <p:cNvSpPr>
            <a:spLocks noGrp="1"/>
          </p:cNvSpPr>
          <p:nvPr>
            <p:ph type="title"/>
          </p:nvPr>
        </p:nvSpPr>
        <p:spPr>
          <a:xfrm>
            <a:off x="838200" y="365125"/>
            <a:ext cx="10515600" cy="1325563"/>
          </a:xfrm>
        </p:spPr>
        <p:txBody>
          <a:bodyPr>
            <a:normAutofit/>
          </a:bodyPr>
          <a:lstStyle/>
          <a:p>
            <a:r>
              <a:rPr lang="en-GB" sz="5400" dirty="0"/>
              <a:t>DATES!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E2959F2-A172-6348-EBF7-45F3074864FA}"/>
              </a:ext>
            </a:extLst>
          </p:cNvPr>
          <p:cNvSpPr>
            <a:spLocks noGrp="1"/>
          </p:cNvSpPr>
          <p:nvPr>
            <p:ph sz="quarter" idx="13"/>
          </p:nvPr>
        </p:nvSpPr>
        <p:spPr>
          <a:xfrm>
            <a:off x="838200" y="1929384"/>
            <a:ext cx="10515600" cy="4251960"/>
          </a:xfrm>
        </p:spPr>
        <p:txBody>
          <a:bodyPr>
            <a:normAutofit/>
          </a:bodyPr>
          <a:lstStyle/>
          <a:p>
            <a:r>
              <a:rPr lang="en-GB" sz="3200" b="1" dirty="0"/>
              <a:t>5th May 2026:</a:t>
            </a:r>
            <a:r>
              <a:rPr lang="en-GB" sz="3200" dirty="0"/>
              <a:t> Final draft for feedback  </a:t>
            </a:r>
          </a:p>
          <a:p>
            <a:r>
              <a:rPr lang="en-GB" sz="3200" b="1" dirty="0"/>
              <a:t>12th May 2026: </a:t>
            </a:r>
            <a:r>
              <a:rPr lang="en-GB" sz="3200" dirty="0"/>
              <a:t>Student presentations on Campus</a:t>
            </a:r>
          </a:p>
          <a:p>
            <a:r>
              <a:rPr lang="en-GB" sz="3200" b="1" dirty="0"/>
              <a:t>2 June 2026:</a:t>
            </a:r>
            <a:r>
              <a:rPr lang="en-GB" sz="3200" dirty="0"/>
              <a:t> Final feedback </a:t>
            </a:r>
          </a:p>
          <a:p>
            <a:r>
              <a:rPr lang="en-GB" sz="3200" b="1" dirty="0"/>
              <a:t>1st July 2026</a:t>
            </a:r>
            <a:r>
              <a:rPr lang="en-GB" sz="3200" dirty="0"/>
              <a:t>: Final dissertation to be submitted [for the August 2026 Exam Board]</a:t>
            </a:r>
          </a:p>
          <a:p>
            <a:r>
              <a:rPr lang="en-GB" sz="3200" dirty="0"/>
              <a:t>Remember that the pass mark for this Level 7 Module is 50%.</a:t>
            </a:r>
          </a:p>
          <a:p>
            <a:endParaRPr lang="en-GB" sz="2200" dirty="0"/>
          </a:p>
        </p:txBody>
      </p:sp>
    </p:spTree>
    <p:extLst>
      <p:ext uri="{BB962C8B-B14F-4D97-AF65-F5344CB8AC3E}">
        <p14:creationId xmlns:p14="http://schemas.microsoft.com/office/powerpoint/2010/main" val="1716896604"/>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B9D087CB-7A3F-60EE-C639-A95592107AE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0D40A85-FAED-AE3D-46EF-1FA5AEF9C35E}"/>
              </a:ext>
            </a:extLst>
          </p:cNvPr>
          <p:cNvSpPr>
            <a:spLocks noGrp="1"/>
          </p:cNvSpPr>
          <p:nvPr>
            <p:ph type="title"/>
          </p:nvPr>
        </p:nvSpPr>
        <p:spPr>
          <a:xfrm>
            <a:off x="465240" y="1319733"/>
            <a:ext cx="3635046" cy="4218533"/>
          </a:xfrm>
        </p:spPr>
        <p:txBody>
          <a:bodyPr>
            <a:noAutofit/>
          </a:bodyPr>
          <a:lstStyle/>
          <a:p>
            <a:pPr>
              <a:lnSpc>
                <a:spcPct val="90000"/>
              </a:lnSpc>
            </a:pPr>
            <a:r>
              <a:rPr lang="en-GB" sz="3600" dirty="0"/>
              <a:t>Project Proposal form PG1 : A key source  </a:t>
            </a:r>
          </a:p>
        </p:txBody>
      </p:sp>
      <p:sp>
        <p:nvSpPr>
          <p:cNvPr id="3" name="Content Placeholder 2">
            <a:extLst>
              <a:ext uri="{FF2B5EF4-FFF2-40B4-BE49-F238E27FC236}">
                <a16:creationId xmlns:a16="http://schemas.microsoft.com/office/drawing/2014/main" id="{1B200C27-AB7A-7CF4-0856-C00397272A7E}"/>
              </a:ext>
            </a:extLst>
          </p:cNvPr>
          <p:cNvSpPr>
            <a:spLocks noGrp="1"/>
          </p:cNvSpPr>
          <p:nvPr>
            <p:ph idx="1"/>
          </p:nvPr>
        </p:nvSpPr>
        <p:spPr>
          <a:xfrm>
            <a:off x="387288" y="2109960"/>
            <a:ext cx="3790950" cy="3500265"/>
          </a:xfrm>
        </p:spPr>
        <p:txBody>
          <a:bodyPr>
            <a:normAutofit/>
          </a:bodyPr>
          <a:lstStyle/>
          <a:p>
            <a:endParaRPr lang="en-GB" dirty="0"/>
          </a:p>
          <a:p>
            <a:pPr marL="0" indent="0">
              <a:buNone/>
            </a:pPr>
            <a:endParaRPr lang="en-GB" dirty="0"/>
          </a:p>
        </p:txBody>
      </p:sp>
      <p:graphicFrame>
        <p:nvGraphicFramePr>
          <p:cNvPr id="11" name="Table 10">
            <a:extLst>
              <a:ext uri="{FF2B5EF4-FFF2-40B4-BE49-F238E27FC236}">
                <a16:creationId xmlns:a16="http://schemas.microsoft.com/office/drawing/2014/main" id="{73FB26CA-EC79-979A-702A-C9AC484FEAE7}"/>
              </a:ext>
            </a:extLst>
          </p:cNvPr>
          <p:cNvGraphicFramePr>
            <a:graphicFrameLocks noGrp="1"/>
          </p:cNvGraphicFramePr>
          <p:nvPr/>
        </p:nvGraphicFramePr>
        <p:xfrm>
          <a:off x="5351148" y="723900"/>
          <a:ext cx="5916119" cy="5410201"/>
        </p:xfrm>
        <a:graphic>
          <a:graphicData uri="http://schemas.openxmlformats.org/drawingml/2006/table">
            <a:tbl>
              <a:tblPr firstRow="1" firstCol="1" bandRow="1" bandCol="1"/>
              <a:tblGrid>
                <a:gridCol w="5916119">
                  <a:extLst>
                    <a:ext uri="{9D8B030D-6E8A-4147-A177-3AD203B41FA5}">
                      <a16:colId xmlns:a16="http://schemas.microsoft.com/office/drawing/2014/main" val="3453772465"/>
                    </a:ext>
                  </a:extLst>
                </a:gridCol>
              </a:tblGrid>
              <a:tr h="441649">
                <a:tc>
                  <a:txBody>
                    <a:bodyPr/>
                    <a:lstStyle/>
                    <a:p>
                      <a:r>
                        <a:rPr lang="cy-GB" sz="1300" b="1">
                          <a:solidFill>
                            <a:srgbClr val="000000"/>
                          </a:solidFill>
                          <a:effectLst/>
                          <a:latin typeface="Arial" panose="020B0604020202020204" pitchFamily="34" charset="0"/>
                          <a:ea typeface="Times New Roman" panose="02020603050405020304" pitchFamily="18" charset="0"/>
                          <a:cs typeface="Arial" panose="020B0604020202020204" pitchFamily="34" charset="0"/>
                        </a:rPr>
                        <a:t>Section 1 Student Details</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p>
                      <a:r>
                        <a:rPr lang="cy-GB" sz="1300">
                          <a:effectLst/>
                          <a:latin typeface="Arial" panose="020B0604020202020204" pitchFamily="34" charset="0"/>
                          <a:ea typeface="Times New Roman" panose="02020603050405020304" pitchFamily="18" charset="0"/>
                          <a:cs typeface="Arial" panose="020B0604020202020204" pitchFamily="34" charset="0"/>
                        </a:rPr>
                        <a:t> </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74034" marR="7403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extLst>
                  <a:ext uri="{0D108BD9-81ED-4DB2-BD59-A6C34878D82A}">
                    <a16:rowId xmlns:a16="http://schemas.microsoft.com/office/drawing/2014/main" val="1171700957"/>
                  </a:ext>
                </a:extLst>
              </a:tr>
              <a:tr h="638814">
                <a:tc>
                  <a:txBody>
                    <a:bodyPr/>
                    <a:lstStyle/>
                    <a:p>
                      <a:r>
                        <a:rPr lang="cy-GB" sz="1300">
                          <a:effectLst/>
                          <a:latin typeface="Arial" panose="020B0604020202020204" pitchFamily="34" charset="0"/>
                          <a:ea typeface="Times New Roman" panose="02020603050405020304" pitchFamily="18" charset="0"/>
                          <a:cs typeface="Arial" panose="020B0604020202020204" pitchFamily="34" charset="0"/>
                        </a:rPr>
                        <a:t> </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p>
                      <a:r>
                        <a:rPr lang="cy-GB" sz="1300">
                          <a:solidFill>
                            <a:srgbClr val="000000"/>
                          </a:solidFill>
                          <a:effectLst/>
                          <a:latin typeface="Arial" panose="020B0604020202020204" pitchFamily="34" charset="0"/>
                          <a:ea typeface="Times New Roman" panose="02020603050405020304" pitchFamily="18" charset="0"/>
                          <a:cs typeface="Arial" panose="020B0604020202020204" pitchFamily="34" charset="0"/>
                        </a:rPr>
                        <a:t>Complete all boxes </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p>
                      <a:r>
                        <a:rPr lang="cy-GB" sz="1300" b="1">
                          <a:effectLst/>
                          <a:latin typeface="Arial" panose="020B0604020202020204" pitchFamily="34" charset="0"/>
                          <a:ea typeface="Times New Roman" panose="02020603050405020304" pitchFamily="18" charset="0"/>
                          <a:cs typeface="Arial" panose="020B0604020202020204" pitchFamily="34" charset="0"/>
                        </a:rPr>
                        <a:t> </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74034" marR="7403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773063622"/>
                  </a:ext>
                </a:extLst>
              </a:tr>
              <a:tr h="441649">
                <a:tc>
                  <a:txBody>
                    <a:bodyPr/>
                    <a:lstStyle/>
                    <a:p>
                      <a:r>
                        <a:rPr lang="cy-GB" sz="1300" b="1">
                          <a:solidFill>
                            <a:srgbClr val="000000"/>
                          </a:solidFill>
                          <a:effectLst/>
                          <a:latin typeface="Arial" panose="020B0604020202020204" pitchFamily="34" charset="0"/>
                          <a:ea typeface="Times New Roman" panose="02020603050405020304" pitchFamily="18" charset="0"/>
                          <a:cs typeface="Arial" panose="020B0604020202020204" pitchFamily="34" charset="0"/>
                        </a:rPr>
                        <a:t>Section 2 Proposed Research</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p>
                      <a:r>
                        <a:rPr lang="cy-GB" sz="1300">
                          <a:effectLst/>
                          <a:latin typeface="Arial" panose="020B0604020202020204" pitchFamily="34" charset="0"/>
                          <a:ea typeface="Times New Roman" panose="02020603050405020304" pitchFamily="18" charset="0"/>
                          <a:cs typeface="Arial" panose="020B0604020202020204" pitchFamily="34" charset="0"/>
                        </a:rPr>
                        <a:t> </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74034" marR="7403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extLst>
                  <a:ext uri="{0D108BD9-81ED-4DB2-BD59-A6C34878D82A}">
                    <a16:rowId xmlns:a16="http://schemas.microsoft.com/office/drawing/2014/main" val="1838541914"/>
                  </a:ext>
                </a:extLst>
              </a:tr>
              <a:tr h="835979">
                <a:tc>
                  <a:txBody>
                    <a:bodyPr/>
                    <a:lstStyle/>
                    <a:p>
                      <a:r>
                        <a:rPr lang="cy-GB" sz="1300" i="1">
                          <a:effectLst/>
                          <a:latin typeface="Arial" panose="020B0604020202020204" pitchFamily="34" charset="0"/>
                          <a:ea typeface="Times New Roman" panose="02020603050405020304" pitchFamily="18" charset="0"/>
                          <a:cs typeface="Arial" panose="020B0604020202020204" pitchFamily="34" charset="0"/>
                        </a:rPr>
                        <a:t>Current Proposed Title:</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p>
                      <a:r>
                        <a:rPr lang="cy-GB" sz="1300">
                          <a:effectLst/>
                          <a:latin typeface="Arial" panose="020B0604020202020204" pitchFamily="34" charset="0"/>
                          <a:ea typeface="Times New Roman" panose="02020603050405020304" pitchFamily="18" charset="0"/>
                          <a:cs typeface="Arial" panose="020B0604020202020204" pitchFamily="34" charset="0"/>
                        </a:rPr>
                        <a:t> </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p>
                      <a:r>
                        <a:rPr lang="cy-GB" sz="1300">
                          <a:effectLst/>
                          <a:latin typeface="Arial" panose="020B0604020202020204" pitchFamily="34" charset="0"/>
                          <a:ea typeface="Times New Roman" panose="02020603050405020304" pitchFamily="18" charset="0"/>
                          <a:cs typeface="Arial" panose="020B0604020202020204" pitchFamily="34" charset="0"/>
                        </a:rPr>
                        <a:t>Keep the working title to approximately 20 / 30 words.</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p>
                      <a:r>
                        <a:rPr lang="cy-GB" sz="1300">
                          <a:effectLst/>
                          <a:latin typeface="Arial" panose="020B0604020202020204" pitchFamily="34" charset="0"/>
                          <a:ea typeface="Times New Roman" panose="02020603050405020304" pitchFamily="18" charset="0"/>
                          <a:cs typeface="Arial" panose="020B0604020202020204" pitchFamily="34" charset="0"/>
                        </a:rPr>
                        <a:t> </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74034" marR="7403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762210794"/>
                  </a:ext>
                </a:extLst>
              </a:tr>
              <a:tr h="1821802">
                <a:tc>
                  <a:txBody>
                    <a:bodyPr/>
                    <a:lstStyle/>
                    <a:p>
                      <a:r>
                        <a:rPr lang="cy-GB" sz="1300" i="1" dirty="0">
                          <a:effectLst/>
                          <a:latin typeface="Arial" panose="020B0604020202020204" pitchFamily="34" charset="0"/>
                          <a:ea typeface="Times New Roman" panose="02020603050405020304" pitchFamily="18" charset="0"/>
                          <a:cs typeface="Arial" panose="020B0604020202020204" pitchFamily="34" charset="0"/>
                        </a:rPr>
                        <a:t>Background &amp; Context (approx. 500 words)</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r>
                        <a:rPr lang="cy-GB" sz="1300" i="1" dirty="0">
                          <a:effectLst/>
                          <a:latin typeface="Arial" panose="020B0604020202020204" pitchFamily="34" charset="0"/>
                          <a:ea typeface="Times New Roman" panose="02020603050405020304" pitchFamily="18" charset="0"/>
                          <a:cs typeface="Arial" panose="020B0604020202020204" pitchFamily="34" charset="0"/>
                        </a:rPr>
                        <a:t> </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r>
                        <a:rPr lang="cy-GB" sz="1300" dirty="0">
                          <a:effectLst/>
                          <a:latin typeface="Arial" panose="020B0604020202020204" pitchFamily="34" charset="0"/>
                          <a:ea typeface="Times New Roman" panose="02020603050405020304" pitchFamily="18" charset="0"/>
                          <a:cs typeface="Arial" panose="020B0604020202020204" pitchFamily="34" charset="0"/>
                        </a:rPr>
                        <a:t>In this section you will need to:</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buFont typeface="Symbol" panose="05050102010706020507" pitchFamily="18" charset="2"/>
                        <a:buChar char=""/>
                      </a:pPr>
                      <a:r>
                        <a:rPr lang="cy-GB" sz="1300" dirty="0">
                          <a:effectLst/>
                          <a:latin typeface="Arial" panose="020B0604020202020204" pitchFamily="34" charset="0"/>
                          <a:ea typeface="Times New Roman" panose="02020603050405020304" pitchFamily="18" charset="0"/>
                          <a:cs typeface="Arial" panose="020B0604020202020204" pitchFamily="34" charset="0"/>
                        </a:rPr>
                        <a:t>Place the research topic in its historical, cultural and social context.</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buFont typeface="Symbol" panose="05050102010706020507" pitchFamily="18" charset="2"/>
                        <a:buChar char=""/>
                      </a:pPr>
                      <a:r>
                        <a:rPr lang="cy-GB" sz="1300" dirty="0">
                          <a:effectLst/>
                          <a:latin typeface="Arial" panose="020B0604020202020204" pitchFamily="34" charset="0"/>
                          <a:ea typeface="Times New Roman" panose="02020603050405020304" pitchFamily="18" charset="0"/>
                          <a:cs typeface="Arial" panose="020B0604020202020204" pitchFamily="34" charset="0"/>
                        </a:rPr>
                        <a:t>Explain why the research is significant and important.</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buFont typeface="Symbol" panose="05050102010706020507" pitchFamily="18" charset="2"/>
                        <a:buChar char=""/>
                      </a:pPr>
                      <a:r>
                        <a:rPr lang="cy-GB" sz="1300" dirty="0">
                          <a:effectLst/>
                          <a:latin typeface="Arial" panose="020B0604020202020204" pitchFamily="34" charset="0"/>
                          <a:ea typeface="Times New Roman" panose="02020603050405020304" pitchFamily="18" charset="0"/>
                          <a:cs typeface="Arial" panose="020B0604020202020204" pitchFamily="34" charset="0"/>
                        </a:rPr>
                        <a:t>Place the research in the current academic context.</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buFont typeface="Symbol" panose="05050102010706020507" pitchFamily="18" charset="2"/>
                        <a:buChar char=""/>
                      </a:pPr>
                      <a:r>
                        <a:rPr lang="cy-GB" sz="1300" dirty="0">
                          <a:effectLst/>
                          <a:latin typeface="Arial" panose="020B0604020202020204" pitchFamily="34" charset="0"/>
                          <a:ea typeface="Times New Roman" panose="02020603050405020304" pitchFamily="18" charset="0"/>
                          <a:cs typeface="Arial" panose="020B0604020202020204" pitchFamily="34" charset="0"/>
                        </a:rPr>
                        <a:t>Provide a list of references of cited works.</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457200"/>
                      <a:r>
                        <a:rPr lang="cy-GB" sz="1300" dirty="0">
                          <a:effectLst/>
                          <a:latin typeface="Arial" panose="020B0604020202020204" pitchFamily="34" charset="0"/>
                          <a:ea typeface="Times New Roman" panose="02020603050405020304" pitchFamily="18" charset="0"/>
                          <a:cs typeface="Arial" panose="020B0604020202020204" pitchFamily="34" charset="0"/>
                        </a:rPr>
                        <a:t> </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r>
                        <a:rPr lang="cy-GB" sz="1300" dirty="0">
                          <a:effectLst/>
                          <a:latin typeface="Arial" panose="020B0604020202020204" pitchFamily="34" charset="0"/>
                          <a:ea typeface="Times New Roman" panose="02020603050405020304" pitchFamily="18" charset="0"/>
                          <a:cs typeface="Arial" panose="020B0604020202020204" pitchFamily="34" charset="0"/>
                        </a:rPr>
                        <a:t> </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74034" marR="7403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485328876"/>
                  </a:ext>
                </a:extLst>
              </a:tr>
              <a:tr h="1230308">
                <a:tc>
                  <a:txBody>
                    <a:bodyPr/>
                    <a:lstStyle/>
                    <a:p>
                      <a:r>
                        <a:rPr lang="cy-GB" sz="1300" i="1" dirty="0">
                          <a:effectLst/>
                          <a:latin typeface="Arial" panose="020B0604020202020204" pitchFamily="34" charset="0"/>
                          <a:ea typeface="Times New Roman" panose="02020603050405020304" pitchFamily="18" charset="0"/>
                          <a:cs typeface="Arial" panose="020B0604020202020204" pitchFamily="34" charset="0"/>
                        </a:rPr>
                        <a:t>Aims and Objectives (250- 500 words approximately)</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r>
                        <a:rPr lang="cy-GB" sz="1300" dirty="0">
                          <a:effectLst/>
                          <a:latin typeface="Arial" panose="020B0604020202020204" pitchFamily="34" charset="0"/>
                          <a:ea typeface="Times New Roman" panose="02020603050405020304" pitchFamily="18" charset="0"/>
                          <a:cs typeface="Arial" panose="020B0604020202020204" pitchFamily="34" charset="0"/>
                        </a:rPr>
                        <a:t> </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r>
                        <a:rPr lang="cy-GB" sz="1300" dirty="0">
                          <a:effectLst/>
                          <a:latin typeface="Arial" panose="020B0604020202020204" pitchFamily="34" charset="0"/>
                          <a:ea typeface="Times New Roman" panose="02020603050405020304" pitchFamily="18" charset="0"/>
                          <a:cs typeface="Arial" panose="020B0604020202020204" pitchFamily="34" charset="0"/>
                        </a:rPr>
                        <a:t>In this section you will need to:</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buFont typeface="Symbol" panose="05050102010706020507" pitchFamily="18" charset="2"/>
                        <a:buChar char=""/>
                      </a:pPr>
                      <a:r>
                        <a:rPr lang="cy-GB" sz="1300" dirty="0">
                          <a:effectLst/>
                          <a:latin typeface="Arial" panose="020B0604020202020204" pitchFamily="34" charset="0"/>
                          <a:ea typeface="Times New Roman" panose="02020603050405020304" pitchFamily="18" charset="0"/>
                          <a:cs typeface="Arial" panose="020B0604020202020204" pitchFamily="34" charset="0"/>
                        </a:rPr>
                        <a:t>Explain what you want to achieve through the research.</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buFont typeface="Symbol" panose="05050102010706020507" pitchFamily="18" charset="2"/>
                        <a:buChar char=""/>
                      </a:pPr>
                      <a:r>
                        <a:rPr lang="cy-GB" sz="1300" dirty="0">
                          <a:effectLst/>
                          <a:latin typeface="Arial" panose="020B0604020202020204" pitchFamily="34" charset="0"/>
                          <a:ea typeface="Times New Roman" panose="02020603050405020304" pitchFamily="18" charset="0"/>
                          <a:cs typeface="Arial" panose="020B0604020202020204" pitchFamily="34" charset="0"/>
                        </a:rPr>
                        <a:t>Outline the aims of the research.</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457200"/>
                      <a:r>
                        <a:rPr lang="cy-GB" sz="1300" dirty="0">
                          <a:effectLst/>
                          <a:latin typeface="Arial" panose="020B0604020202020204" pitchFamily="34" charset="0"/>
                          <a:ea typeface="Times New Roman" panose="02020603050405020304" pitchFamily="18" charset="0"/>
                          <a:cs typeface="Arial" panose="020B0604020202020204" pitchFamily="34" charset="0"/>
                        </a:rPr>
                        <a:t> </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74034" marR="7403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461340306"/>
                  </a:ext>
                </a:extLst>
              </a:tr>
            </a:tbl>
          </a:graphicData>
        </a:graphic>
      </p:graphicFrame>
    </p:spTree>
    <p:extLst>
      <p:ext uri="{BB962C8B-B14F-4D97-AF65-F5344CB8AC3E}">
        <p14:creationId xmlns:p14="http://schemas.microsoft.com/office/powerpoint/2010/main" val="3652979452"/>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E71FE5A2-4932-5A6B-CAE2-647E9283FAA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2D80AE1-75C8-F138-0977-7A796FF83B25}"/>
              </a:ext>
            </a:extLst>
          </p:cNvPr>
          <p:cNvSpPr>
            <a:spLocks noGrp="1"/>
          </p:cNvSpPr>
          <p:nvPr>
            <p:ph type="title"/>
          </p:nvPr>
        </p:nvSpPr>
        <p:spPr>
          <a:xfrm>
            <a:off x="838199" y="1320126"/>
            <a:ext cx="3806729" cy="3072359"/>
          </a:xfrm>
        </p:spPr>
        <p:txBody>
          <a:bodyPr vert="horz" lIns="91440" tIns="45720" rIns="91440" bIns="45720" rtlCol="0" anchor="t">
            <a:normAutofit fontScale="90000"/>
          </a:bodyPr>
          <a:lstStyle/>
          <a:p>
            <a:r>
              <a:rPr lang="en-US" sz="4000" kern="1200" dirty="0">
                <a:solidFill>
                  <a:schemeClr val="tx1"/>
                </a:solidFill>
                <a:latin typeface="+mj-lt"/>
                <a:ea typeface="+mj-ea"/>
                <a:cs typeface="+mj-cs"/>
              </a:rPr>
              <a:t>Ethical Approval : Form PG2 :</a:t>
            </a:r>
            <a:br>
              <a:rPr lang="en-US" sz="4000" kern="1200" dirty="0">
                <a:solidFill>
                  <a:schemeClr val="tx1"/>
                </a:solidFill>
                <a:latin typeface="+mj-lt"/>
                <a:ea typeface="+mj-ea"/>
                <a:cs typeface="+mj-cs"/>
              </a:rPr>
            </a:br>
            <a:r>
              <a:rPr lang="en-US" sz="4000" kern="1200" dirty="0">
                <a:solidFill>
                  <a:schemeClr val="tx1"/>
                </a:solidFill>
                <a:latin typeface="+mj-lt"/>
                <a:ea typeface="+mj-ea"/>
                <a:cs typeface="+mj-cs"/>
              </a:rPr>
              <a:t>A key </a:t>
            </a:r>
            <a:r>
              <a:rPr lang="en-US" sz="4000" dirty="0"/>
              <a:t>s</a:t>
            </a:r>
            <a:r>
              <a:rPr lang="en-US" sz="4000" kern="1200" dirty="0">
                <a:solidFill>
                  <a:schemeClr val="tx1"/>
                </a:solidFill>
                <a:latin typeface="+mj-lt"/>
                <a:ea typeface="+mj-ea"/>
                <a:cs typeface="+mj-cs"/>
              </a:rPr>
              <a:t>ource </a:t>
            </a:r>
            <a:br>
              <a:rPr lang="en-US" sz="4000" kern="1200" dirty="0">
                <a:solidFill>
                  <a:schemeClr val="tx1"/>
                </a:solidFill>
                <a:latin typeface="+mj-lt"/>
                <a:ea typeface="+mj-ea"/>
                <a:cs typeface="+mj-cs"/>
              </a:rPr>
            </a:br>
            <a:r>
              <a:rPr lang="en-US" sz="4000" kern="1200" dirty="0">
                <a:solidFill>
                  <a:schemeClr val="tx1"/>
                </a:solidFill>
                <a:latin typeface="+mj-lt"/>
                <a:ea typeface="+mj-ea"/>
                <a:cs typeface="+mj-cs"/>
              </a:rPr>
              <a:t>(Currently subject to review)</a:t>
            </a:r>
          </a:p>
        </p:txBody>
      </p:sp>
      <p:pic>
        <p:nvPicPr>
          <p:cNvPr id="8" name="Content Placeholder 3">
            <a:extLst>
              <a:ext uri="{FF2B5EF4-FFF2-40B4-BE49-F238E27FC236}">
                <a16:creationId xmlns:a16="http://schemas.microsoft.com/office/drawing/2014/main" id="{4560173D-A6D8-41EA-126F-B5E13A8917BE}"/>
              </a:ext>
            </a:extLst>
          </p:cNvPr>
          <p:cNvPicPr>
            <a:picLocks noGrp="1" noChangeAspect="1"/>
          </p:cNvPicPr>
          <p:nvPr>
            <p:ph idx="1"/>
          </p:nvPr>
        </p:nvPicPr>
        <p:blipFill>
          <a:blip r:embed="rId3"/>
          <a:stretch>
            <a:fillRect/>
          </a:stretch>
        </p:blipFill>
        <p:spPr>
          <a:xfrm>
            <a:off x="5463389" y="588935"/>
            <a:ext cx="5941497" cy="5532895"/>
          </a:xfrm>
          <a:prstGeom prst="rect">
            <a:avLst/>
          </a:prstGeom>
        </p:spPr>
      </p:pic>
    </p:spTree>
    <p:extLst>
      <p:ext uri="{BB962C8B-B14F-4D97-AF65-F5344CB8AC3E}">
        <p14:creationId xmlns:p14="http://schemas.microsoft.com/office/powerpoint/2010/main" val="371355828"/>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03B619-DCCE-50B6-7A12-E2203D58CF01}"/>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0C8C5347-034A-86A4-113C-B5F97E50E128}"/>
              </a:ext>
            </a:extLst>
          </p:cNvPr>
          <p:cNvSpPr>
            <a:spLocks noGrp="1"/>
          </p:cNvSpPr>
          <p:nvPr>
            <p:ph type="ctrTitle"/>
          </p:nvPr>
        </p:nvSpPr>
        <p:spPr/>
        <p:txBody>
          <a:bodyPr/>
          <a:lstStyle/>
          <a:p>
            <a:r>
              <a:rPr lang="en-GB" dirty="0"/>
              <a:t> </a:t>
            </a:r>
          </a:p>
        </p:txBody>
      </p:sp>
      <p:sp>
        <p:nvSpPr>
          <p:cNvPr id="5" name="Subtitle 4">
            <a:extLst>
              <a:ext uri="{FF2B5EF4-FFF2-40B4-BE49-F238E27FC236}">
                <a16:creationId xmlns:a16="http://schemas.microsoft.com/office/drawing/2014/main" id="{894B5A86-5B36-19A0-261D-1DAB16AC290C}"/>
              </a:ext>
            </a:extLst>
          </p:cNvPr>
          <p:cNvSpPr>
            <a:spLocks noGrp="1"/>
          </p:cNvSpPr>
          <p:nvPr>
            <p:ph type="subTitle" idx="1"/>
          </p:nvPr>
        </p:nvSpPr>
        <p:spPr>
          <a:xfrm>
            <a:off x="866274" y="360489"/>
            <a:ext cx="9962147" cy="1177674"/>
          </a:xfrm>
        </p:spPr>
        <p:txBody>
          <a:bodyPr>
            <a:normAutofit fontScale="70000" lnSpcReduction="20000"/>
          </a:bodyPr>
          <a:lstStyle/>
          <a:p>
            <a:endParaRPr lang="en-GB" dirty="0"/>
          </a:p>
          <a:p>
            <a:r>
              <a:rPr lang="en-GB" sz="4800" dirty="0"/>
              <a:t>A Key source: Level 7 Assessment Specification Form</a:t>
            </a:r>
          </a:p>
        </p:txBody>
      </p:sp>
      <p:pic>
        <p:nvPicPr>
          <p:cNvPr id="2050" name="Picture 2" descr="Exchange Of Ideas, Debate, Discussion, Entertainment">
            <a:extLst>
              <a:ext uri="{FF2B5EF4-FFF2-40B4-BE49-F238E27FC236}">
                <a16:creationId xmlns:a16="http://schemas.microsoft.com/office/drawing/2014/main" id="{01513D5D-B318-845D-C11F-374A5F60CCA5}"/>
              </a:ext>
            </a:extLst>
          </p:cNvPr>
          <p:cNvPicPr>
            <a:picLocks noGrp="1" noChangeAspect="1" noChangeArrowheads="1"/>
          </p:cNvPicPr>
          <p:nvPr>
            <p:ph idx="4294967295"/>
          </p:nvPr>
        </p:nvPicPr>
        <p:blipFill>
          <a:blip r:embed="rId3">
            <a:extLst>
              <a:ext uri="{28A0092B-C50C-407E-A947-70E740481C1C}">
                <a14:useLocalDpi xmlns:a14="http://schemas.microsoft.com/office/drawing/2010/main" val="0"/>
              </a:ext>
            </a:extLst>
          </a:blip>
          <a:stretch>
            <a:fillRect/>
          </a:stretch>
        </p:blipFill>
        <p:spPr bwMode="auto">
          <a:xfrm>
            <a:off x="3014662" y="1953962"/>
            <a:ext cx="6162675"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881980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595932-F161-B98C-F52A-70BCB24B239B}"/>
              </a:ext>
            </a:extLst>
          </p:cNvPr>
          <p:cNvSpPr>
            <a:spLocks noGrp="1"/>
          </p:cNvSpPr>
          <p:nvPr>
            <p:ph type="title"/>
          </p:nvPr>
        </p:nvSpPr>
        <p:spPr>
          <a:xfrm>
            <a:off x="5423544" y="52995"/>
            <a:ext cx="5846435" cy="1128105"/>
          </a:xfrm>
        </p:spPr>
        <p:txBody>
          <a:bodyPr>
            <a:normAutofit/>
          </a:bodyPr>
          <a:lstStyle/>
          <a:p>
            <a:r>
              <a:rPr lang="en-GB" sz="3600" dirty="0">
                <a:solidFill>
                  <a:schemeClr val="tx2"/>
                </a:solidFill>
              </a:rPr>
              <a:t>Further reading …</a:t>
            </a:r>
          </a:p>
        </p:txBody>
      </p:sp>
      <p:pic>
        <p:nvPicPr>
          <p:cNvPr id="7" name="Graphic 6" descr="Bell">
            <a:extLst>
              <a:ext uri="{FF2B5EF4-FFF2-40B4-BE49-F238E27FC236}">
                <a16:creationId xmlns:a16="http://schemas.microsoft.com/office/drawing/2014/main" id="{DC8C9A14-3AC5-B709-A960-47B6C69172E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B50C6935-570F-9326-1CCE-D0354C0E7830}"/>
              </a:ext>
            </a:extLst>
          </p:cNvPr>
          <p:cNvSpPr>
            <a:spLocks noGrp="1"/>
          </p:cNvSpPr>
          <p:nvPr>
            <p:ph idx="1"/>
          </p:nvPr>
        </p:nvSpPr>
        <p:spPr>
          <a:xfrm>
            <a:off x="6090574" y="1104900"/>
            <a:ext cx="5928606" cy="5547360"/>
          </a:xfrm>
        </p:spPr>
        <p:txBody>
          <a:bodyPr anchor="ctr">
            <a:normAutofit/>
          </a:bodyPr>
          <a:lstStyle/>
          <a:p>
            <a:r>
              <a:rPr lang="en-GB" sz="2000" dirty="0"/>
              <a:t>Bell, J. (2010) Doing your Research Project, 5th edition. Maidenhead: Open University Press. </a:t>
            </a:r>
          </a:p>
          <a:p>
            <a:r>
              <a:rPr lang="en-GB" sz="2000" dirty="0">
                <a:effectLst/>
                <a:ea typeface="Calibri" panose="020F0502020204030204" pitchFamily="34" charset="0"/>
                <a:cs typeface="Times New Roman" panose="02020603050405020304" pitchFamily="18" charset="0"/>
              </a:rPr>
              <a:t>Cottrell, S. (2014) Dissertations and Project Reports: A Step by Step Guide. Basingstoke: Palgrave Macmillan.</a:t>
            </a:r>
          </a:p>
          <a:p>
            <a:r>
              <a:rPr lang="en-GB" sz="2000" kern="100" dirty="0">
                <a:effectLst/>
                <a:ea typeface="Calibri" panose="020F0502020204030204" pitchFamily="34" charset="0"/>
                <a:cs typeface="Times New Roman" panose="02020603050405020304" pitchFamily="18" charset="0"/>
              </a:rPr>
              <a:t>Denscombe, M. (2012) Research Proposals: A Practical Guide. Maidenhead: Open University Press</a:t>
            </a:r>
            <a:endParaRPr lang="en-GB" sz="2000" dirty="0"/>
          </a:p>
          <a:p>
            <a:r>
              <a:rPr lang="en-GB" sz="2000" dirty="0"/>
              <a:t>Thomas, D. and Hodges, I. (2010) Designing and Managing Your Research Project: Core. Skills for Social and Health Researchers. London: Sage</a:t>
            </a:r>
            <a:endParaRPr lang="en-GB" sz="2000" kern="0" dirty="0">
              <a:effectLst/>
              <a:ea typeface="Times New Roman" panose="02020603050405020304" pitchFamily="18" charset="0"/>
              <a:cs typeface="Times New Roman" panose="02020603050405020304" pitchFamily="18" charset="0"/>
            </a:endParaRPr>
          </a:p>
          <a:p>
            <a:r>
              <a:rPr lang="en-GB" sz="2000" kern="0" dirty="0">
                <a:effectLst/>
                <a:ea typeface="Times New Roman" panose="02020603050405020304" pitchFamily="18" charset="0"/>
                <a:cs typeface="Times New Roman" panose="02020603050405020304" pitchFamily="18" charset="0"/>
              </a:rPr>
              <a:t>Thomas, G. 2022. </a:t>
            </a:r>
            <a:r>
              <a:rPr lang="en-GB" sz="2000" i="1" kern="0" dirty="0">
                <a:effectLst/>
                <a:ea typeface="Times New Roman" panose="02020603050405020304" pitchFamily="18" charset="0"/>
                <a:cs typeface="Times New Roman" panose="02020603050405020304" pitchFamily="18" charset="0"/>
              </a:rPr>
              <a:t>How to do your research project: A guide for students</a:t>
            </a:r>
            <a:r>
              <a:rPr lang="en-GB" sz="2000" kern="0" dirty="0">
                <a:effectLst/>
                <a:ea typeface="Times New Roman" panose="02020603050405020304" pitchFamily="18" charset="0"/>
                <a:cs typeface="Times New Roman" panose="02020603050405020304" pitchFamily="18" charset="0"/>
              </a:rPr>
              <a:t>. Fourth edition. London: Sage. </a:t>
            </a:r>
            <a:endParaRPr lang="en-GB" sz="2000" dirty="0"/>
          </a:p>
          <a:p>
            <a:r>
              <a:rPr lang="en-GB" sz="2000" dirty="0" err="1"/>
              <a:t>Walliman</a:t>
            </a:r>
            <a:r>
              <a:rPr lang="en-GB" sz="2000" dirty="0"/>
              <a:t>, N. (2011) Your Research Project: Designing and Planning your Work, 3rd edition. London: Sage. </a:t>
            </a:r>
          </a:p>
          <a:p>
            <a:r>
              <a:rPr lang="en-GB" sz="2000" dirty="0"/>
              <a:t>Williams, K. (2013) Planning Your Dissertation. Basingstoke: Palgrave Macmillan</a:t>
            </a:r>
          </a:p>
          <a:p>
            <a:endParaRPr lang="en-GB" sz="1300" dirty="0">
              <a:solidFill>
                <a:schemeClr val="tx2"/>
              </a:solidFill>
            </a:endParaRP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7626174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7" name="Rectangle 4106">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7539E1-D148-0CD5-357A-783EE5A93563}"/>
              </a:ext>
            </a:extLst>
          </p:cNvPr>
          <p:cNvSpPr>
            <a:spLocks noGrp="1"/>
          </p:cNvSpPr>
          <p:nvPr>
            <p:ph type="title"/>
          </p:nvPr>
        </p:nvSpPr>
        <p:spPr>
          <a:xfrm>
            <a:off x="890338" y="640080"/>
            <a:ext cx="3734014" cy="3566160"/>
          </a:xfrm>
        </p:spPr>
        <p:txBody>
          <a:bodyPr vert="horz" lIns="91440" tIns="45720" rIns="91440" bIns="45720" rtlCol="0" anchor="b">
            <a:normAutofit/>
          </a:bodyPr>
          <a:lstStyle/>
          <a:p>
            <a:r>
              <a:rPr lang="en-US" sz="5400" b="1"/>
              <a:t>Coffee Break</a:t>
            </a:r>
            <a:br>
              <a:rPr lang="en-US" sz="5400"/>
            </a:br>
            <a:endParaRPr lang="en-US" sz="5400"/>
          </a:p>
        </p:txBody>
      </p:sp>
      <p:sp>
        <p:nvSpPr>
          <p:cNvPr id="4109"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102" name="Picture 6" descr="TAKE BREAK Text Coffee Image &amp; Photo (Free Trial) | Bigstock">
            <a:extLst>
              <a:ext uri="{FF2B5EF4-FFF2-40B4-BE49-F238E27FC236}">
                <a16:creationId xmlns:a16="http://schemas.microsoft.com/office/drawing/2014/main" id="{8B39C5AB-38E0-6862-8EC0-EE9BB62EFBD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23102" r="1920" b="-2"/>
          <a:stretch>
            <a:fillRect/>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28474322"/>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2BB3FF-092E-E2DA-3FF2-5999163F3C94}"/>
              </a:ext>
            </a:extLst>
          </p:cNvPr>
          <p:cNvSpPr>
            <a:spLocks noGrp="1"/>
          </p:cNvSpPr>
          <p:nvPr>
            <p:ph type="title"/>
          </p:nvPr>
        </p:nvSpPr>
        <p:spPr>
          <a:xfrm>
            <a:off x="635000" y="640823"/>
            <a:ext cx="3418659" cy="5583148"/>
          </a:xfrm>
        </p:spPr>
        <p:txBody>
          <a:bodyPr anchor="ctr">
            <a:normAutofit/>
          </a:bodyPr>
          <a:lstStyle/>
          <a:p>
            <a:r>
              <a:rPr lang="en-GB" sz="5400" b="1"/>
              <a:t>Judgment Day: Ethics in Action!</a:t>
            </a:r>
            <a:br>
              <a:rPr lang="en-GB" sz="5400"/>
            </a:br>
            <a:endParaRPr lang="en-GB" sz="540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664B027-4F83-5AD9-B88D-312AD6B1315D}"/>
              </a:ext>
            </a:extLst>
          </p:cNvPr>
          <p:cNvGraphicFramePr>
            <a:graphicFrameLocks noGrp="1"/>
          </p:cNvGraphicFramePr>
          <p:nvPr>
            <p:ph idx="1"/>
            <p:extLst>
              <p:ext uri="{D42A27DB-BD31-4B8C-83A1-F6EECF244321}">
                <p14:modId xmlns:p14="http://schemas.microsoft.com/office/powerpoint/2010/main" val="845372893"/>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81294162"/>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13A2AA-D8FC-3F90-74C5-8486D7656C4B}"/>
              </a:ext>
            </a:extLst>
          </p:cNvPr>
          <p:cNvSpPr>
            <a:spLocks noGrp="1"/>
          </p:cNvSpPr>
          <p:nvPr>
            <p:ph type="title"/>
          </p:nvPr>
        </p:nvSpPr>
        <p:spPr>
          <a:xfrm>
            <a:off x="635000" y="640823"/>
            <a:ext cx="3418659" cy="5583148"/>
          </a:xfrm>
        </p:spPr>
        <p:txBody>
          <a:bodyPr anchor="ctr">
            <a:normAutofit/>
          </a:bodyPr>
          <a:lstStyle/>
          <a:p>
            <a:r>
              <a:rPr lang="en-GB" sz="5400"/>
              <a:t>Debrief on Ethical debates</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D3119EB-C890-89E8-B4B2-E4FD32352337}"/>
              </a:ext>
            </a:extLst>
          </p:cNvPr>
          <p:cNvGraphicFramePr>
            <a:graphicFrameLocks noGrp="1"/>
          </p:cNvGraphicFramePr>
          <p:nvPr>
            <p:ph idx="1"/>
            <p:extLst>
              <p:ext uri="{D42A27DB-BD31-4B8C-83A1-F6EECF244321}">
                <p14:modId xmlns:p14="http://schemas.microsoft.com/office/powerpoint/2010/main" val="294952166"/>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67382188"/>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73" name="Rectangle 2072">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2050" name="Picture 2" descr="﻿REPETITION, REPETITION - Rabbi Pini Dunner">
            <a:extLst>
              <a:ext uri="{FF2B5EF4-FFF2-40B4-BE49-F238E27FC236}">
                <a16:creationId xmlns:a16="http://schemas.microsoft.com/office/drawing/2014/main" id="{5232DA0D-DDD2-2E55-66F8-EA81DF658C0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954" r="1" b="3622"/>
          <a:stretch/>
        </p:blipFill>
        <p:spPr bwMode="auto">
          <a:xfrm>
            <a:off x="20" y="10"/>
            <a:ext cx="9947062" cy="6857990"/>
          </a:xfrm>
          <a:prstGeom prst="rect">
            <a:avLst/>
          </a:prstGeom>
          <a:noFill/>
          <a:extLst>
            <a:ext uri="{909E8E84-426E-40DD-AFC4-6F175D3DCCD1}">
              <a14:hiddenFill xmlns:a14="http://schemas.microsoft.com/office/drawing/2010/main">
                <a:solidFill>
                  <a:srgbClr val="FFFFFF"/>
                </a:solidFill>
              </a14:hiddenFill>
            </a:ext>
          </a:extLst>
        </p:spPr>
      </p:pic>
      <p:sp>
        <p:nvSpPr>
          <p:cNvPr id="2075" name="Freeform: Shape 2074">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2077" name="Freeform: Shape 2076">
            <a:extLst>
              <a:ext uri="{FF2B5EF4-FFF2-40B4-BE49-F238E27FC236}">
                <a16:creationId xmlns:a16="http://schemas.microsoft.com/office/drawing/2014/main" id="{F9EC3F91-A75C-4F74-867E-E4C28C135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226" y="0"/>
            <a:ext cx="5043774" cy="6858000"/>
          </a:xfrm>
          <a:custGeom>
            <a:avLst/>
            <a:gdLst>
              <a:gd name="connsiteX0" fmla="*/ 1648981 w 5043774"/>
              <a:gd name="connsiteY0" fmla="*/ 0 h 6858000"/>
              <a:gd name="connsiteX1" fmla="*/ 2759699 w 5043774"/>
              <a:gd name="connsiteY1" fmla="*/ 0 h 6858000"/>
              <a:gd name="connsiteX2" fmla="*/ 3379301 w 5043774"/>
              <a:gd name="connsiteY2" fmla="*/ 0 h 6858000"/>
              <a:gd name="connsiteX3" fmla="*/ 3552342 w 5043774"/>
              <a:gd name="connsiteY3" fmla="*/ 0 h 6858000"/>
              <a:gd name="connsiteX4" fmla="*/ 4617166 w 5043774"/>
              <a:gd name="connsiteY4" fmla="*/ 0 h 6858000"/>
              <a:gd name="connsiteX5" fmla="*/ 4786130 w 5043774"/>
              <a:gd name="connsiteY5" fmla="*/ 0 h 6858000"/>
              <a:gd name="connsiteX6" fmla="*/ 4980168 w 5043774"/>
              <a:gd name="connsiteY6" fmla="*/ 0 h 6858000"/>
              <a:gd name="connsiteX7" fmla="*/ 5043774 w 5043774"/>
              <a:gd name="connsiteY7" fmla="*/ 0 h 6858000"/>
              <a:gd name="connsiteX8" fmla="*/ 5043774 w 5043774"/>
              <a:gd name="connsiteY8" fmla="*/ 6858000 h 6858000"/>
              <a:gd name="connsiteX9" fmla="*/ 4980168 w 5043774"/>
              <a:gd name="connsiteY9" fmla="*/ 6858000 h 6858000"/>
              <a:gd name="connsiteX10" fmla="*/ 4786130 w 5043774"/>
              <a:gd name="connsiteY10" fmla="*/ 6858000 h 6858000"/>
              <a:gd name="connsiteX11" fmla="*/ 4617166 w 5043774"/>
              <a:gd name="connsiteY11" fmla="*/ 6858000 h 6858000"/>
              <a:gd name="connsiteX12" fmla="*/ 3552342 w 5043774"/>
              <a:gd name="connsiteY12" fmla="*/ 6858000 h 6858000"/>
              <a:gd name="connsiteX13" fmla="*/ 3379301 w 5043774"/>
              <a:gd name="connsiteY13" fmla="*/ 6858000 h 6858000"/>
              <a:gd name="connsiteX14" fmla="*/ 2759699 w 5043774"/>
              <a:gd name="connsiteY14" fmla="*/ 6858000 h 6858000"/>
              <a:gd name="connsiteX15" fmla="*/ 2542782 w 5043774"/>
              <a:gd name="connsiteY15" fmla="*/ 6858000 h 6858000"/>
              <a:gd name="connsiteX16" fmla="*/ 2429239 w 5043774"/>
              <a:gd name="connsiteY16" fmla="*/ 6780599 h 6858000"/>
              <a:gd name="connsiteX17" fmla="*/ 1904328 w 5043774"/>
              <a:gd name="connsiteY17" fmla="*/ 6374814 h 6858000"/>
              <a:gd name="connsiteX18" fmla="*/ 0 w 5043774"/>
              <a:gd name="connsiteY18" fmla="*/ 3621656 h 6858000"/>
              <a:gd name="connsiteX19" fmla="*/ 1626503 w 5043774"/>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43774" h="6858000">
                <a:moveTo>
                  <a:pt x="1648981" y="0"/>
                </a:moveTo>
                <a:lnTo>
                  <a:pt x="2759699" y="0"/>
                </a:lnTo>
                <a:lnTo>
                  <a:pt x="3379301" y="0"/>
                </a:lnTo>
                <a:lnTo>
                  <a:pt x="3552342" y="0"/>
                </a:lnTo>
                <a:lnTo>
                  <a:pt x="4617166" y="0"/>
                </a:lnTo>
                <a:lnTo>
                  <a:pt x="4786130" y="0"/>
                </a:lnTo>
                <a:lnTo>
                  <a:pt x="4980168" y="0"/>
                </a:lnTo>
                <a:lnTo>
                  <a:pt x="5043774" y="0"/>
                </a:lnTo>
                <a:lnTo>
                  <a:pt x="5043774" y="6858000"/>
                </a:lnTo>
                <a:lnTo>
                  <a:pt x="4980168" y="6858000"/>
                </a:lnTo>
                <a:lnTo>
                  <a:pt x="4786130" y="6858000"/>
                </a:lnTo>
                <a:lnTo>
                  <a:pt x="4617166" y="6858000"/>
                </a:lnTo>
                <a:lnTo>
                  <a:pt x="3552342" y="6858000"/>
                </a:lnTo>
                <a:lnTo>
                  <a:pt x="3379301" y="6858000"/>
                </a:lnTo>
                <a:lnTo>
                  <a:pt x="2759699" y="6858000"/>
                </a:lnTo>
                <a:lnTo>
                  <a:pt x="2542782" y="6858000"/>
                </a:lnTo>
                <a:lnTo>
                  <a:pt x="2429239" y="6780599"/>
                </a:lnTo>
                <a:cubicBezTo>
                  <a:pt x="2252641" y="6653108"/>
                  <a:pt x="2079285" y="6515397"/>
                  <a:pt x="1904328" y="6374814"/>
                </a:cubicBezTo>
                <a:cubicBezTo>
                  <a:pt x="943579" y="5602839"/>
                  <a:pt x="0" y="4969131"/>
                  <a:pt x="0" y="3621656"/>
                </a:cubicBezTo>
                <a:cubicBezTo>
                  <a:pt x="0" y="2093192"/>
                  <a:pt x="582912" y="754641"/>
                  <a:pt x="1626503" y="14997"/>
                </a:cubicBez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Meiryo"/>
            </a:endParaRPr>
          </a:p>
        </p:txBody>
      </p:sp>
      <p:sp>
        <p:nvSpPr>
          <p:cNvPr id="2079" name="Freeform: Shape 2078">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 name="Content Placeholder 2">
            <a:extLst>
              <a:ext uri="{FF2B5EF4-FFF2-40B4-BE49-F238E27FC236}">
                <a16:creationId xmlns:a16="http://schemas.microsoft.com/office/drawing/2014/main" id="{01174E1C-A8B6-9D77-5A5E-1ECEFBB48E7B}"/>
              </a:ext>
            </a:extLst>
          </p:cNvPr>
          <p:cNvSpPr>
            <a:spLocks noGrp="1"/>
          </p:cNvSpPr>
          <p:nvPr>
            <p:ph idx="1"/>
          </p:nvPr>
        </p:nvSpPr>
        <p:spPr>
          <a:xfrm>
            <a:off x="8419244" y="1152525"/>
            <a:ext cx="3633747" cy="4327416"/>
          </a:xfrm>
        </p:spPr>
        <p:txBody>
          <a:bodyPr>
            <a:normAutofit fontScale="85000" lnSpcReduction="20000"/>
          </a:bodyPr>
          <a:lstStyle/>
          <a:p>
            <a:pPr marL="0" indent="0">
              <a:buNone/>
            </a:pPr>
            <a:r>
              <a:rPr lang="en-GB" sz="2400" dirty="0"/>
              <a:t> </a:t>
            </a:r>
          </a:p>
          <a:p>
            <a:r>
              <a:rPr lang="en-GB" sz="4000" dirty="0"/>
              <a:t>It is not a case of thinking about something, writing it down and moving on, all these topics need to be revisited as you work through your research proposal.</a:t>
            </a:r>
          </a:p>
          <a:p>
            <a:endParaRPr lang="en-GB" sz="1900" dirty="0"/>
          </a:p>
        </p:txBody>
      </p:sp>
    </p:spTree>
    <p:extLst>
      <p:ext uri="{BB962C8B-B14F-4D97-AF65-F5344CB8AC3E}">
        <p14:creationId xmlns:p14="http://schemas.microsoft.com/office/powerpoint/2010/main" val="1784121002"/>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B8EDE5-A42A-B088-143F-5AB7FFE0FB5C}"/>
            </a:ext>
          </a:extLst>
        </p:cNvPr>
        <p:cNvGrpSpPr/>
        <p:nvPr/>
      </p:nvGrpSpPr>
      <p:grpSpPr>
        <a:xfrm>
          <a:off x="0" y="0"/>
          <a:ext cx="0" cy="0"/>
          <a:chOff x="0" y="0"/>
          <a:chExt cx="0" cy="0"/>
        </a:xfrm>
      </p:grpSpPr>
      <p:pic>
        <p:nvPicPr>
          <p:cNvPr id="1026" name="Picture 2" descr="Lieth’s Research Reflections - High School Research Program">
            <a:extLst>
              <a:ext uri="{FF2B5EF4-FFF2-40B4-BE49-F238E27FC236}">
                <a16:creationId xmlns:a16="http://schemas.microsoft.com/office/drawing/2014/main" id="{A7A74078-D5A0-FE5E-9D6D-1560FFCBC51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7042"/>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4DD57251-D1EA-125D-8A52-B10C2AD4BEB6}"/>
              </a:ext>
            </a:extLst>
          </p:cNvPr>
          <p:cNvSpPr>
            <a:spLocks noGrp="1"/>
          </p:cNvSpPr>
          <p:nvPr>
            <p:ph type="title" idx="4294967295"/>
          </p:nvPr>
        </p:nvSpPr>
        <p:spPr>
          <a:xfrm>
            <a:off x="0" y="365125"/>
            <a:ext cx="10515600" cy="954088"/>
          </a:xfrm>
        </p:spPr>
        <p:txBody>
          <a:bodyPr/>
          <a:lstStyle/>
          <a:p>
            <a:r>
              <a:rPr lang="en-GB" dirty="0"/>
              <a:t> </a:t>
            </a:r>
          </a:p>
        </p:txBody>
      </p:sp>
      <p:sp>
        <p:nvSpPr>
          <p:cNvPr id="3" name="Content Placeholder 2">
            <a:extLst>
              <a:ext uri="{FF2B5EF4-FFF2-40B4-BE49-F238E27FC236}">
                <a16:creationId xmlns:a16="http://schemas.microsoft.com/office/drawing/2014/main" id="{368EBC85-57D5-BAAB-2B9B-C3DD7800BD60}"/>
              </a:ext>
            </a:extLst>
          </p:cNvPr>
          <p:cNvSpPr>
            <a:spLocks noGrp="1"/>
          </p:cNvSpPr>
          <p:nvPr>
            <p:ph idx="4294967295"/>
          </p:nvPr>
        </p:nvSpPr>
        <p:spPr>
          <a:xfrm>
            <a:off x="714375" y="566738"/>
            <a:ext cx="10515600" cy="5411787"/>
          </a:xfrm>
        </p:spPr>
        <p:txBody>
          <a:bodyPr>
            <a:noAutofit/>
          </a:bodyPr>
          <a:lstStyle/>
          <a:p>
            <a:pPr marL="0" indent="0">
              <a:buNone/>
            </a:pPr>
            <a:r>
              <a:rPr lang="en-GB" sz="4400" dirty="0"/>
              <a:t> </a:t>
            </a:r>
          </a:p>
          <a:p>
            <a:pPr marL="0" indent="0">
              <a:buNone/>
            </a:pPr>
            <a:endParaRPr lang="en-GB" sz="4400" dirty="0"/>
          </a:p>
        </p:txBody>
      </p:sp>
    </p:spTree>
    <p:extLst>
      <p:ext uri="{BB962C8B-B14F-4D97-AF65-F5344CB8AC3E}">
        <p14:creationId xmlns:p14="http://schemas.microsoft.com/office/powerpoint/2010/main" val="17206989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2A453D-1BFF-6127-1B60-860479F3AB26}"/>
              </a:ext>
            </a:extLst>
          </p:cNvPr>
          <p:cNvSpPr>
            <a:spLocks noGrp="1"/>
          </p:cNvSpPr>
          <p:nvPr>
            <p:ph type="title"/>
          </p:nvPr>
        </p:nvSpPr>
        <p:spPr>
          <a:xfrm>
            <a:off x="0" y="0"/>
            <a:ext cx="4323406" cy="6151035"/>
          </a:xfrm>
        </p:spPr>
        <p:txBody>
          <a:bodyPr anchor="ctr">
            <a:normAutofit/>
          </a:bodyPr>
          <a:lstStyle/>
          <a:p>
            <a:r>
              <a:rPr lang="en-GB" sz="5400" b="1" dirty="0"/>
              <a:t>Reflections, closing-round, and wrap-up</a:t>
            </a:r>
            <a:br>
              <a:rPr lang="en-GB" sz="5400" b="1" dirty="0"/>
            </a:br>
            <a:r>
              <a:rPr lang="en-GB" sz="5400" b="1" dirty="0"/>
              <a:t>of day</a:t>
            </a:r>
            <a:br>
              <a:rPr lang="en-GB" sz="5400" dirty="0"/>
            </a:br>
            <a:endParaRPr lang="en-GB" sz="5400" dirty="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82C79D2-99BA-6778-1DC7-FD022E2D3B81}"/>
              </a:ext>
            </a:extLst>
          </p:cNvPr>
          <p:cNvGraphicFramePr>
            <a:graphicFrameLocks noGrp="1"/>
          </p:cNvGraphicFramePr>
          <p:nvPr>
            <p:ph idx="1"/>
            <p:extLst>
              <p:ext uri="{D42A27DB-BD31-4B8C-83A1-F6EECF244321}">
                <p14:modId xmlns:p14="http://schemas.microsoft.com/office/powerpoint/2010/main" val="2419382143"/>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25299878"/>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146" name="Picture 2" descr="100,000+ Free Word Cloud &amp; Words Images - Pixabay">
            <a:extLst>
              <a:ext uri="{FF2B5EF4-FFF2-40B4-BE49-F238E27FC236}">
                <a16:creationId xmlns:a16="http://schemas.microsoft.com/office/drawing/2014/main" id="{E5DEAD54-81DB-C8E1-2551-B26075CB846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5589" r="1966"/>
          <a:stretch>
            <a:fill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6151" name="Rectangle 6150">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A4878E-854C-D35E-DF17-7FF1A1122D38}"/>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ONE WORD TO DESCRIBE THE DAY ….</a:t>
            </a:r>
          </a:p>
        </p:txBody>
      </p:sp>
      <p:cxnSp>
        <p:nvCxnSpPr>
          <p:cNvPr id="6157" name="Straight Connector 6156">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6158" name="Straight Connector 6157">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90038301"/>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EF35E98-6BC5-3903-E699-499C6C11A104}"/>
              </a:ext>
            </a:extLst>
          </p:cNvPr>
          <p:cNvSpPr>
            <a:spLocks noGrp="1"/>
          </p:cNvSpPr>
          <p:nvPr>
            <p:ph type="title"/>
          </p:nvPr>
        </p:nvSpPr>
        <p:spPr>
          <a:xfrm>
            <a:off x="1371597" y="348865"/>
            <a:ext cx="10044023" cy="877729"/>
          </a:xfrm>
        </p:spPr>
        <p:txBody>
          <a:bodyPr anchor="ctr">
            <a:normAutofit/>
          </a:bodyPr>
          <a:lstStyle/>
          <a:p>
            <a:r>
              <a:rPr lang="en-GB" sz="4000" dirty="0">
                <a:solidFill>
                  <a:srgbClr val="FFFFFF"/>
                </a:solidFill>
              </a:rPr>
              <a:t>Have we met the aims of this lesson ???:</a:t>
            </a:r>
          </a:p>
        </p:txBody>
      </p:sp>
      <p:pic>
        <p:nvPicPr>
          <p:cNvPr id="7" name="Content Placeholder 6">
            <a:extLst>
              <a:ext uri="{FF2B5EF4-FFF2-40B4-BE49-F238E27FC236}">
                <a16:creationId xmlns:a16="http://schemas.microsoft.com/office/drawing/2014/main" id="{C65AF78E-835B-CDC6-0F96-51AAE332A2B6}"/>
              </a:ext>
            </a:extLst>
          </p:cNvPr>
          <p:cNvPicPr>
            <a:picLocks noChangeAspect="1"/>
          </p:cNvPicPr>
          <p:nvPr/>
        </p:nvPicPr>
        <p:blipFill>
          <a:blip r:embed="rId3"/>
          <a:stretch>
            <a:fillRect/>
          </a:stretch>
        </p:blipFill>
        <p:spPr>
          <a:xfrm>
            <a:off x="1417770" y="2112580"/>
            <a:ext cx="4690201" cy="4192804"/>
          </a:xfrm>
          <a:prstGeom prst="rect">
            <a:avLst/>
          </a:prstGeom>
        </p:spPr>
      </p:pic>
      <p:graphicFrame>
        <p:nvGraphicFramePr>
          <p:cNvPr id="4" name="Table 3">
            <a:extLst>
              <a:ext uri="{FF2B5EF4-FFF2-40B4-BE49-F238E27FC236}">
                <a16:creationId xmlns:a16="http://schemas.microsoft.com/office/drawing/2014/main" id="{5A153EA4-4437-088C-518A-30ED3D1E9018}"/>
              </a:ext>
            </a:extLst>
          </p:cNvPr>
          <p:cNvGraphicFramePr>
            <a:graphicFrameLocks noGrp="1"/>
          </p:cNvGraphicFramePr>
          <p:nvPr>
            <p:extLst>
              <p:ext uri="{D42A27DB-BD31-4B8C-83A1-F6EECF244321}">
                <p14:modId xmlns:p14="http://schemas.microsoft.com/office/powerpoint/2010/main" val="2263463825"/>
              </p:ext>
            </p:extLst>
          </p:nvPr>
        </p:nvGraphicFramePr>
        <p:xfrm>
          <a:off x="6547647" y="2112579"/>
          <a:ext cx="4962720" cy="4632960"/>
        </p:xfrm>
        <a:graphic>
          <a:graphicData uri="http://schemas.openxmlformats.org/drawingml/2006/table">
            <a:tbl>
              <a:tblPr firstRow="1" bandRow="1">
                <a:tableStyleId>{5C22544A-7EE6-4342-B048-85BDC9FD1C3A}</a:tableStyleId>
              </a:tblPr>
              <a:tblGrid>
                <a:gridCol w="4962720">
                  <a:extLst>
                    <a:ext uri="{9D8B030D-6E8A-4147-A177-3AD203B41FA5}">
                      <a16:colId xmlns:a16="http://schemas.microsoft.com/office/drawing/2014/main" val="1781831089"/>
                    </a:ext>
                  </a:extLst>
                </a:gridCol>
              </a:tblGrid>
              <a:tr h="393529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4000" dirty="0">
                        <a:solidFill>
                          <a:srgbClr val="FF0000"/>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4000" dirty="0">
                          <a:solidFill>
                            <a:srgbClr val="FF0000"/>
                          </a:solidFill>
                        </a:rPr>
                        <a:t>FAMILIARISE</a:t>
                      </a:r>
                      <a:r>
                        <a:rPr lang="en-GB" sz="4000" dirty="0"/>
                        <a:t> YOU WITH SOME ETHICAL CONSIDERATIONS WHICH ARISE IN QUALITATIVE RESEARCH</a:t>
                      </a:r>
                    </a:p>
                    <a:p>
                      <a:endParaRPr lang="en-GB" dirty="0"/>
                    </a:p>
                  </a:txBody>
                  <a:tcPr/>
                </a:tc>
                <a:extLst>
                  <a:ext uri="{0D108BD9-81ED-4DB2-BD59-A6C34878D82A}">
                    <a16:rowId xmlns:a16="http://schemas.microsoft.com/office/drawing/2014/main" val="2818189476"/>
                  </a:ext>
                </a:extLst>
              </a:tr>
            </a:tbl>
          </a:graphicData>
        </a:graphic>
      </p:graphicFrame>
    </p:spTree>
    <p:extLst>
      <p:ext uri="{BB962C8B-B14F-4D97-AF65-F5344CB8AC3E}">
        <p14:creationId xmlns:p14="http://schemas.microsoft.com/office/powerpoint/2010/main" val="33869070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hitchatVTI">
  <a:themeElements>
    <a:clrScheme name="AnalogousFromDarkSeedLeftStep">
      <a:dk1>
        <a:srgbClr val="000000"/>
      </a:dk1>
      <a:lt1>
        <a:srgbClr val="FFFFFF"/>
      </a:lt1>
      <a:dk2>
        <a:srgbClr val="311B26"/>
      </a:dk2>
      <a:lt2>
        <a:srgbClr val="F0F3F2"/>
      </a:lt2>
      <a:accent1>
        <a:srgbClr val="E42B83"/>
      </a:accent1>
      <a:accent2>
        <a:srgbClr val="D31ABE"/>
      </a:accent2>
      <a:accent3>
        <a:srgbClr val="AC2BE4"/>
      </a:accent3>
      <a:accent4>
        <a:srgbClr val="5829D5"/>
      </a:accent4>
      <a:accent5>
        <a:srgbClr val="2B45E4"/>
      </a:accent5>
      <a:accent6>
        <a:srgbClr val="1A81D3"/>
      </a:accent6>
      <a:hlink>
        <a:srgbClr val="433FBF"/>
      </a:hlink>
      <a:folHlink>
        <a:srgbClr val="7F7F7F"/>
      </a:folHlink>
    </a:clrScheme>
    <a:fontScheme name="The Hand">
      <a:majorFont>
        <a:latin typeface="The Serif Hand"/>
        <a:ea typeface=""/>
        <a:cs typeface=""/>
      </a:majorFont>
      <a:minorFont>
        <a:latin typeface="The Ha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itchatVTI" id="{08BB1610-1071-4750-BA6F-EA15E875FFCD}" vid="{D7BDF053-2181-45AE-9365-FFAA906CB43F}"/>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1506</Words>
  <Application>Microsoft Office PowerPoint</Application>
  <PresentationFormat>Widescreen</PresentationFormat>
  <Paragraphs>237</Paragraphs>
  <Slides>73</Slides>
  <Notes>57</Notes>
  <HiddenSlides>0</HiddenSlides>
  <MMClips>0</MMClips>
  <ScaleCrop>false</ScaleCrop>
  <HeadingPairs>
    <vt:vector size="6" baseType="variant">
      <vt:variant>
        <vt:lpstr>Fonts Used</vt:lpstr>
      </vt:variant>
      <vt:variant>
        <vt:i4>12</vt:i4>
      </vt:variant>
      <vt:variant>
        <vt:lpstr>Theme</vt:lpstr>
      </vt:variant>
      <vt:variant>
        <vt:i4>2</vt:i4>
      </vt:variant>
      <vt:variant>
        <vt:lpstr>Slide Titles</vt:lpstr>
      </vt:variant>
      <vt:variant>
        <vt:i4>73</vt:i4>
      </vt:variant>
    </vt:vector>
  </HeadingPairs>
  <TitlesOfParts>
    <vt:vector size="87" baseType="lpstr">
      <vt:lpstr>Meiryo</vt:lpstr>
      <vt:lpstr>Aptos</vt:lpstr>
      <vt:lpstr>Arial</vt:lpstr>
      <vt:lpstr>Calibri</vt:lpstr>
      <vt:lpstr>Calibri Light</vt:lpstr>
      <vt:lpstr>Euphemia</vt:lpstr>
      <vt:lpstr>Georgia</vt:lpstr>
      <vt:lpstr>Segoe UI Symbol</vt:lpstr>
      <vt:lpstr>Symbol</vt:lpstr>
      <vt:lpstr>The Hand</vt:lpstr>
      <vt:lpstr>The Serif Hand</vt:lpstr>
      <vt:lpstr>Times New Roman</vt:lpstr>
      <vt:lpstr>Office Theme</vt:lpstr>
      <vt:lpstr>ChitchatVTI</vt:lpstr>
      <vt:lpstr>Welcome!</vt:lpstr>
      <vt:lpstr>    MA IN PSYCHOTHERAPEUTIC PRACTICE:  Writing a Research Proposal and applying for Ethical Consideration</vt:lpstr>
      <vt:lpstr>Opening round:</vt:lpstr>
      <vt:lpstr>Researcher’s Lens …. Connecting personal experiences with research interests </vt:lpstr>
      <vt:lpstr>The aims of this lesson are to:</vt:lpstr>
      <vt:lpstr>Learning Outcomes:</vt:lpstr>
      <vt:lpstr>Time limitations</vt:lpstr>
      <vt:lpstr>Proposals – Elevator Pitch - Research Starts Here! </vt:lpstr>
      <vt:lpstr>Post-it notes</vt:lpstr>
      <vt:lpstr>BEGINNING TO BUILD A RESEARCH PROPOSAL</vt:lpstr>
      <vt:lpstr>Deciding upon a research topic and drafting a research proposal: </vt:lpstr>
      <vt:lpstr>The ‘Kipling’ questions: [Free Writing]</vt:lpstr>
      <vt:lpstr>Coffee break!</vt:lpstr>
      <vt:lpstr>Walk, talk and reflect … </vt:lpstr>
      <vt:lpstr>Key tensions in qualitative work, discuss diverse perspectives  “Define It, Debate It” </vt:lpstr>
      <vt:lpstr>Lunch [Half an hour]</vt:lpstr>
      <vt:lpstr> Applying for ethical approval …   …   … Completing your Ethics Form : Ethical Considerations &amp; Approval Processes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Section I: Feeback, Consent and Confidentiality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Ethics Committee Meetings </vt:lpstr>
      <vt:lpstr>DATES!</vt:lpstr>
      <vt:lpstr>DATES!</vt:lpstr>
      <vt:lpstr>Project Proposal form PG1 : A key source  </vt:lpstr>
      <vt:lpstr>Ethical Approval : Form PG2 : A key source  (Currently subject to review)</vt:lpstr>
      <vt:lpstr> </vt:lpstr>
      <vt:lpstr>Further reading …</vt:lpstr>
      <vt:lpstr>Coffee Break </vt:lpstr>
      <vt:lpstr>Judgment Day: Ethics in Action! </vt:lpstr>
      <vt:lpstr>Debrief on Ethical debates</vt:lpstr>
      <vt:lpstr>PowerPoint Presentation</vt:lpstr>
      <vt:lpstr> </vt:lpstr>
      <vt:lpstr>Reflections, closing-round, and wrap-up of day </vt:lpstr>
      <vt:lpstr>ONE WORD TO DESCRIBE THE DAY ….</vt:lpstr>
      <vt:lpstr>Have we met the aims of this lesson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Advanced Research in Counselling Module Assignment 3: Research Proposal</dc:title>
  <dc:creator>Beverly Cole</dc:creator>
  <cp:lastModifiedBy>Beverly Cole</cp:lastModifiedBy>
  <cp:revision>46</cp:revision>
  <dcterms:created xsi:type="dcterms:W3CDTF">2023-11-15T15:37:48Z</dcterms:created>
  <dcterms:modified xsi:type="dcterms:W3CDTF">2025-09-14T18:53:51Z</dcterms:modified>
</cp:coreProperties>
</file>