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6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chel Wallis" initials="RW" lastIdx="1" clrIdx="0">
    <p:extLst>
      <p:ext uri="{19B8F6BF-5375-455C-9EA6-DF929625EA0E}">
        <p15:presenceInfo xmlns:p15="http://schemas.microsoft.com/office/powerpoint/2012/main" userId="S-1-5-21-809251214-2178901256-4152538893-2685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1-06T18:26:31.129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2D63A-F804-4194-B475-3E58CD0237B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F6F27-5F3C-42BE-9911-9A2298D7B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81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2D63A-F804-4194-B475-3E58CD0237B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F6F27-5F3C-42BE-9911-9A2298D7B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645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2D63A-F804-4194-B475-3E58CD0237B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F6F27-5F3C-42BE-9911-9A2298D7B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664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2D63A-F804-4194-B475-3E58CD0237B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F6F27-5F3C-42BE-9911-9A2298D7B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366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2D63A-F804-4194-B475-3E58CD0237B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F6F27-5F3C-42BE-9911-9A2298D7B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302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2D63A-F804-4194-B475-3E58CD0237B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F6F27-5F3C-42BE-9911-9A2298D7B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189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2D63A-F804-4194-B475-3E58CD0237B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F6F27-5F3C-42BE-9911-9A2298D7B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663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2D63A-F804-4194-B475-3E58CD0237B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F6F27-5F3C-42BE-9911-9A2298D7B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040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2D63A-F804-4194-B475-3E58CD0237B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F6F27-5F3C-42BE-9911-9A2298D7B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828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2D63A-F804-4194-B475-3E58CD0237B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F6F27-5F3C-42BE-9911-9A2298D7B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4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2D63A-F804-4194-B475-3E58CD0237B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EF6F27-5F3C-42BE-9911-9A2298D7B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650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42D63A-F804-4194-B475-3E58CD0237B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EF6F27-5F3C-42BE-9911-9A2298D7B0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59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comments" Target="../comments/commen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09353" y="703811"/>
            <a:ext cx="2222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Always True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189614" y="703811"/>
            <a:ext cx="2261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Sometimes True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847215" y="620684"/>
            <a:ext cx="2327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Never True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09353" y="1967345"/>
            <a:ext cx="20670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There are more than 10 ways of making 50p with different coins. </a:t>
            </a:r>
            <a:endParaRPr lang="en-GB" dirty="0"/>
          </a:p>
        </p:txBody>
      </p:sp>
      <p:grpSp>
        <p:nvGrpSpPr>
          <p:cNvPr id="10" name="Group 9"/>
          <p:cNvGrpSpPr/>
          <p:nvPr/>
        </p:nvGrpSpPr>
        <p:grpSpPr>
          <a:xfrm>
            <a:off x="3386050" y="2394066"/>
            <a:ext cx="3843250" cy="1174865"/>
            <a:chOff x="3402676" y="1191491"/>
            <a:chExt cx="3843250" cy="1174865"/>
          </a:xfrm>
        </p:grpSpPr>
        <p:grpSp>
          <p:nvGrpSpPr>
            <p:cNvPr id="8" name="Group 7"/>
            <p:cNvGrpSpPr/>
            <p:nvPr/>
          </p:nvGrpSpPr>
          <p:grpSpPr>
            <a:xfrm>
              <a:off x="3402676" y="1191491"/>
              <a:ext cx="3843250" cy="966428"/>
              <a:chOff x="3402676" y="1191491"/>
              <a:chExt cx="3843250" cy="966428"/>
            </a:xfrm>
          </p:grpSpPr>
          <p:sp>
            <p:nvSpPr>
              <p:cNvPr id="6" name="TextBox 5"/>
              <p:cNvSpPr txBox="1"/>
              <p:nvPr/>
            </p:nvSpPr>
            <p:spPr>
              <a:xfrm>
                <a:off x="3402676" y="1511588"/>
                <a:ext cx="384325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This coin                is worth more than this coin           because it is bigger </a:t>
                </a:r>
                <a:endParaRPr lang="en-GB" dirty="0"/>
              </a:p>
            </p:txBody>
          </p:sp>
          <p:pic>
            <p:nvPicPr>
              <p:cNvPr id="7" name="Picture 6" descr="Two Pence - Pre 1982 | Flickr - Photo Sharing!"/>
              <p:cNvPicPr>
                <a:picLocks noChangeAspect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03237" y="1191491"/>
                <a:ext cx="646291" cy="643262"/>
              </a:xfrm>
              <a:prstGeom prst="rect">
                <a:avLst/>
              </a:prstGeom>
            </p:spPr>
          </p:pic>
        </p:grpSp>
        <p:pic>
          <p:nvPicPr>
            <p:cNvPr id="9" name="Picture 8" descr="5p | Explore Simon Greig Photo's photos on Flickr. Simon ...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03237" y="1858249"/>
              <a:ext cx="501756" cy="508107"/>
            </a:xfrm>
            <a:prstGeom prst="rect">
              <a:avLst/>
            </a:prstGeom>
          </p:spPr>
        </p:pic>
      </p:grpSp>
      <p:sp>
        <p:nvSpPr>
          <p:cNvPr id="11" name="TextBox 10"/>
          <p:cNvSpPr txBox="1"/>
          <p:nvPr/>
        </p:nvSpPr>
        <p:spPr>
          <a:xfrm>
            <a:off x="7919258" y="2111433"/>
            <a:ext cx="24273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 can make 2p in two different ways with coins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161309" y="4533207"/>
            <a:ext cx="19285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When I pay for things with money, I sometimes get money back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2869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03316" y="482139"/>
            <a:ext cx="2305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Always True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278284" y="482139"/>
            <a:ext cx="2244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Sometimes True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8839200" y="399011"/>
            <a:ext cx="2072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Never True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826327" y="4134196"/>
            <a:ext cx="2438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 offer of buy one get one free for soap powder is better than the same soap powder sold at 50% off. 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68044" y="2887287"/>
            <a:ext cx="21557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It is better value to buy a multipack than a single pack. 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481455" y="4250575"/>
            <a:ext cx="22167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answer to £37.28 shared between five people is £7.456 each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845425" y="2211185"/>
            <a:ext cx="1900844" cy="925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Five pounds and nine pence is the same as 5.9. </a:t>
            </a:r>
          </a:p>
        </p:txBody>
      </p:sp>
    </p:spTree>
    <p:extLst>
      <p:ext uri="{BB962C8B-B14F-4D97-AF65-F5344CB8AC3E}">
        <p14:creationId xmlns:p14="http://schemas.microsoft.com/office/powerpoint/2010/main" val="23095048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21" ma:contentTypeDescription="Create a new document." ma:contentTypeScope="" ma:versionID="f7503c1f194ed13e5e35437cfe0ceff0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f3b1d70b72433e7b5b4ac69833389fe0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NotebookType" minOccurs="0"/>
                <xsd:element ref="ns4:FolderType" minOccurs="0"/>
                <xsd:element ref="ns4:Owner" minOccurs="0"/>
                <xsd:element ref="ns4:DefaultSectionNames" minOccurs="0"/>
                <xsd:element ref="ns4:CultureName" minOccurs="0"/>
                <xsd:element ref="ns4:AppVersion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NotebookType" ma:index="11" nillable="true" ma:displayName="Notebook Type" ma:internalName="NotebookType">
      <xsd:simpleType>
        <xsd:restriction base="dms:Text"/>
      </xsd:simpleType>
    </xsd:element>
    <xsd:element name="FolderType" ma:index="12" nillable="true" ma:displayName="Folder Type" ma:internalName="FolderType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1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CultureName" ma:index="15" nillable="true" ma:displayName="Culture Name" ma:internalName="CultureName">
      <xsd:simpleType>
        <xsd:restriction base="dms:Text"/>
      </xsd:simpleType>
    </xsd:element>
    <xsd:element name="AppVersion" ma:index="16" nillable="true" ma:displayName="App Version" ma:internalName="AppVersion">
      <xsd:simpleType>
        <xsd:restriction base="dms:Text"/>
      </xsd:simpleType>
    </xsd:element>
    <xsd:element name="Teachers" ma:index="1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1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1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2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2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2" nillable="true" ma:displayName="Self_Registration_Enabled" ma:internalName="Self_Registration_Enabled">
      <xsd:simpleType>
        <xsd:restriction base="dms:Boolean"/>
      </xsd:simpleType>
    </xsd:element>
    <xsd:element name="Has_Teacher_Only_SectionGroup" ma:index="23" nillable="true" ma:displayName="Has Teacher Only SectionGroup" ma:internalName="Has_Teacher_Only_SectionGroup">
      <xsd:simpleType>
        <xsd:restriction base="dms:Boolean"/>
      </xsd:simpleType>
    </xsd:element>
    <xsd:element name="MediaServiceMetadata" ma:index="24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25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26" nillable="true" ma:displayName="MediaServiceAutoTags" ma:internalName="MediaServiceAutoTags" ma:readOnly="true">
      <xsd:simpleType>
        <xsd:restriction base="dms:Text"/>
      </xsd:simpleType>
    </xsd:element>
    <xsd:element name="MediaServiceOCR" ma:index="27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28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Owner xmlns="19514574-b5d9-49eb-9678-28308461b4ba">
      <UserInfo>
        <DisplayName/>
        <AccountId xsi:nil="true"/>
        <AccountType/>
      </UserInfo>
    </Owner>
    <CultureName xmlns="19514574-b5d9-49eb-9678-28308461b4ba" xsi:nil="true"/>
    <Students xmlns="19514574-b5d9-49eb-9678-28308461b4ba">
      <UserInfo>
        <DisplayName/>
        <AccountId xsi:nil="true"/>
        <AccountType/>
      </UserInfo>
    </Students>
    <Student_Groups xmlns="19514574-b5d9-49eb-9678-28308461b4ba">
      <UserInfo>
        <DisplayName/>
        <AccountId xsi:nil="true"/>
        <AccountType/>
      </UserInfo>
    </Student_Groups>
    <Invited_Students xmlns="19514574-b5d9-49eb-9678-28308461b4ba" xsi:nil="true"/>
    <DefaultSectionNames xmlns="19514574-b5d9-49eb-9678-28308461b4ba" xsi:nil="true"/>
    <Has_Teacher_Only_SectionGroup xmlns="19514574-b5d9-49eb-9678-28308461b4ba" xsi:nil="true"/>
    <Self_Registration_Enabled xmlns="19514574-b5d9-49eb-9678-28308461b4ba" xsi:nil="true"/>
    <FolderType xmlns="19514574-b5d9-49eb-9678-28308461b4ba" xsi:nil="true"/>
    <Teachers xmlns="19514574-b5d9-49eb-9678-28308461b4ba">
      <UserInfo>
        <DisplayName/>
        <AccountId xsi:nil="true"/>
        <AccountType/>
      </UserInfo>
    </Teachers>
    <AppVersion xmlns="19514574-b5d9-49eb-9678-28308461b4ba" xsi:nil="true"/>
    <NotebookType xmlns="19514574-b5d9-49eb-9678-28308461b4ba" xsi:nil="true"/>
    <Invited_Teachers xmlns="19514574-b5d9-49eb-9678-28308461b4ba" xsi:nil="true"/>
  </documentManagement>
</p:properties>
</file>

<file path=customXml/itemProps1.xml><?xml version="1.0" encoding="utf-8"?>
<ds:datastoreItem xmlns:ds="http://schemas.openxmlformats.org/officeDocument/2006/customXml" ds:itemID="{872EE9F9-A895-4C84-9C8A-C116B7813F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0D9DC28-370F-4A1E-81BC-B2D3720297D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2635370-B03A-4163-9E6B-F64C51FB187F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19514574-b5d9-49eb-9678-28308461b4ba"/>
    <ds:schemaRef ds:uri="http://purl.org/dc/terms/"/>
    <ds:schemaRef ds:uri="http://schemas.openxmlformats.org/package/2006/metadata/core-properties"/>
    <ds:schemaRef ds:uri="4f627824-a7cf-4e54-9661-934e5f85792b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98</Words>
  <Application>Microsoft Office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Wallis</dc:creator>
  <cp:lastModifiedBy>Rachel Wallis</cp:lastModifiedBy>
  <cp:revision>2</cp:revision>
  <dcterms:created xsi:type="dcterms:W3CDTF">2019-11-06T18:31:48Z</dcterms:created>
  <dcterms:modified xsi:type="dcterms:W3CDTF">2019-11-06T18:48:32Z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