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9" r:id="rId4"/>
    <p:sldId id="261" r:id="rId5"/>
    <p:sldId id="258" r:id="rId6"/>
    <p:sldId id="262" r:id="rId7"/>
    <p:sldId id="26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7B20914-B1FD-4861-8C53-739BF3D2114E}" v="42" dt="2025-10-09T16:15:35.7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2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E3D497-C0FA-40D8-8577-B431E30E23B6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B534DF30-3D96-4840-89BC-AC91A2A793AA}">
      <dgm:prSet/>
      <dgm:spPr/>
      <dgm:t>
        <a:bodyPr/>
        <a:lstStyle/>
        <a:p>
          <a:r>
            <a:rPr lang="en-GB" dirty="0"/>
            <a:t>That </a:t>
          </a:r>
          <a:r>
            <a:rPr lang="en-GB" dirty="0" err="1"/>
            <a:t>enchance</a:t>
          </a:r>
          <a:r>
            <a:rPr lang="en-GB" dirty="0"/>
            <a:t> efficiency and collaboration among staff.</a:t>
          </a:r>
          <a:endParaRPr lang="en-US" dirty="0"/>
        </a:p>
      </dgm:t>
    </dgm:pt>
    <dgm:pt modelId="{E6C4EB70-08C0-4962-BD02-668C2082FF65}" type="parTrans" cxnId="{DF9B5BC6-26BC-45BE-BCC5-DCD0C9933950}">
      <dgm:prSet/>
      <dgm:spPr/>
      <dgm:t>
        <a:bodyPr/>
        <a:lstStyle/>
        <a:p>
          <a:endParaRPr lang="en-US"/>
        </a:p>
      </dgm:t>
    </dgm:pt>
    <dgm:pt modelId="{C88D561B-2281-42EF-B6F7-6C33206BB1F0}" type="sibTrans" cxnId="{DF9B5BC6-26BC-45BE-BCC5-DCD0C9933950}">
      <dgm:prSet/>
      <dgm:spPr/>
      <dgm:t>
        <a:bodyPr/>
        <a:lstStyle/>
        <a:p>
          <a:endParaRPr lang="en-US"/>
        </a:p>
      </dgm:t>
    </dgm:pt>
    <dgm:pt modelId="{0ADA6377-843B-4525-A370-0957AA19CD37}">
      <dgm:prSet/>
      <dgm:spPr/>
      <dgm:t>
        <a:bodyPr/>
        <a:lstStyle/>
        <a:p>
          <a:r>
            <a:rPr lang="en-GB" dirty="0"/>
            <a:t>It allows for secure file storage , sharing and ensuring that important documents are accessible from anywhere .</a:t>
          </a:r>
          <a:endParaRPr lang="en-US" dirty="0"/>
        </a:p>
      </dgm:t>
    </dgm:pt>
    <dgm:pt modelId="{2F54DCAC-1954-48A5-B046-4E4A2602BA5D}" type="parTrans" cxnId="{1B7AAB18-7A07-4AEE-94BD-3A1B87E64264}">
      <dgm:prSet/>
      <dgm:spPr/>
      <dgm:t>
        <a:bodyPr/>
        <a:lstStyle/>
        <a:p>
          <a:endParaRPr lang="en-US"/>
        </a:p>
      </dgm:t>
    </dgm:pt>
    <dgm:pt modelId="{BEB23A6D-695D-4166-B4B5-02E955BEE6D1}" type="sibTrans" cxnId="{1B7AAB18-7A07-4AEE-94BD-3A1B87E64264}">
      <dgm:prSet/>
      <dgm:spPr/>
      <dgm:t>
        <a:bodyPr/>
        <a:lstStyle/>
        <a:p>
          <a:endParaRPr lang="en-US"/>
        </a:p>
      </dgm:t>
    </dgm:pt>
    <dgm:pt modelId="{DC32299E-52AD-43E8-BE2C-1C69DAECC85F}">
      <dgm:prSet/>
      <dgm:spPr/>
      <dgm:t>
        <a:bodyPr/>
        <a:lstStyle/>
        <a:p>
          <a:r>
            <a:rPr lang="en-GB" dirty="0"/>
            <a:t>https:/support.Microsoft.com&gt;</a:t>
          </a:r>
          <a:r>
            <a:rPr lang="en-GB" dirty="0" err="1"/>
            <a:t>en</a:t>
          </a:r>
          <a:r>
            <a:rPr lang="en-GB" dirty="0"/>
            <a:t>&gt;</a:t>
          </a:r>
          <a:r>
            <a:rPr lang="en-GB" dirty="0" err="1"/>
            <a:t>gb</a:t>
          </a:r>
          <a:r>
            <a:rPr lang="en-GB" dirty="0"/>
            <a:t>&gt;</a:t>
          </a:r>
          <a:r>
            <a:rPr lang="en-GB" dirty="0" err="1"/>
            <a:t>onedrive</a:t>
          </a:r>
          <a:endParaRPr lang="en-US" dirty="0"/>
        </a:p>
      </dgm:t>
    </dgm:pt>
    <dgm:pt modelId="{E9A7093D-DF4D-484C-82E1-D294D19E9BF6}" type="parTrans" cxnId="{B8F1FFBA-0665-465D-A26A-2AE2F6F47F74}">
      <dgm:prSet/>
      <dgm:spPr/>
      <dgm:t>
        <a:bodyPr/>
        <a:lstStyle/>
        <a:p>
          <a:endParaRPr lang="en-US"/>
        </a:p>
      </dgm:t>
    </dgm:pt>
    <dgm:pt modelId="{DE89FA51-5EB9-4062-A10D-5687148286D7}" type="sibTrans" cxnId="{B8F1FFBA-0665-465D-A26A-2AE2F6F47F74}">
      <dgm:prSet/>
      <dgm:spPr/>
      <dgm:t>
        <a:bodyPr/>
        <a:lstStyle/>
        <a:p>
          <a:endParaRPr lang="en-US"/>
        </a:p>
      </dgm:t>
    </dgm:pt>
    <dgm:pt modelId="{FE460389-AED1-4524-B8BE-4BCCFA3A3303}">
      <dgm:prSet/>
      <dgm:spPr/>
      <dgm:t>
        <a:bodyPr/>
        <a:lstStyle/>
        <a:p>
          <a:r>
            <a:rPr lang="en-GB"/>
            <a:t>Onedrive integrates with Microsoft 365,enabling staff to utilize various applications for tasks,improving productivity and workflow.</a:t>
          </a:r>
          <a:endParaRPr lang="en-US"/>
        </a:p>
      </dgm:t>
    </dgm:pt>
    <dgm:pt modelId="{24B0DD82-6536-42AC-9324-F128B7EAC87E}" type="parTrans" cxnId="{D4FDED2C-ED98-40C3-810F-63E00FE314B9}">
      <dgm:prSet/>
      <dgm:spPr/>
      <dgm:t>
        <a:bodyPr/>
        <a:lstStyle/>
        <a:p>
          <a:endParaRPr lang="en-US"/>
        </a:p>
      </dgm:t>
    </dgm:pt>
    <dgm:pt modelId="{21A185B9-D8E2-4613-BED9-BA73A00F6252}" type="sibTrans" cxnId="{D4FDED2C-ED98-40C3-810F-63E00FE314B9}">
      <dgm:prSet/>
      <dgm:spPr/>
      <dgm:t>
        <a:bodyPr/>
        <a:lstStyle/>
        <a:p>
          <a:endParaRPr lang="en-US"/>
        </a:p>
      </dgm:t>
    </dgm:pt>
    <dgm:pt modelId="{938C2270-A0B6-4EF0-9CFD-A1B75D1E5CF8}" type="pres">
      <dgm:prSet presAssocID="{F3E3D497-C0FA-40D8-8577-B431E30E23B6}" presName="linear" presStyleCnt="0">
        <dgm:presLayoutVars>
          <dgm:animLvl val="lvl"/>
          <dgm:resizeHandles val="exact"/>
        </dgm:presLayoutVars>
      </dgm:prSet>
      <dgm:spPr/>
    </dgm:pt>
    <dgm:pt modelId="{2BF2BC0C-F6D3-4756-8502-50F040944D51}" type="pres">
      <dgm:prSet presAssocID="{B534DF30-3D96-4840-89BC-AC91A2A793AA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826C87D0-2659-4B8D-BF3B-760CBD72A51C}" type="pres">
      <dgm:prSet presAssocID="{C88D561B-2281-42EF-B6F7-6C33206BB1F0}" presName="spacer" presStyleCnt="0"/>
      <dgm:spPr/>
    </dgm:pt>
    <dgm:pt modelId="{CF3DD0AB-606E-4C72-8EBF-9DF012685FCD}" type="pres">
      <dgm:prSet presAssocID="{0ADA6377-843B-4525-A370-0957AA19CD37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9CDA8BD-42B1-495C-8C40-A89D398F21D2}" type="pres">
      <dgm:prSet presAssocID="{BEB23A6D-695D-4166-B4B5-02E955BEE6D1}" presName="spacer" presStyleCnt="0"/>
      <dgm:spPr/>
    </dgm:pt>
    <dgm:pt modelId="{C919276A-B7B3-4A0D-86F8-89AD686FC9B4}" type="pres">
      <dgm:prSet presAssocID="{DC32299E-52AD-43E8-BE2C-1C69DAECC85F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0F00BFF-5A5F-4CBC-B295-B9224F20D634}" type="pres">
      <dgm:prSet presAssocID="{DE89FA51-5EB9-4062-A10D-5687148286D7}" presName="spacer" presStyleCnt="0"/>
      <dgm:spPr/>
    </dgm:pt>
    <dgm:pt modelId="{F83F6371-4146-40E8-81BB-1D08F0F9F202}" type="pres">
      <dgm:prSet presAssocID="{FE460389-AED1-4524-B8BE-4BCCFA3A330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1B7AAB18-7A07-4AEE-94BD-3A1B87E64264}" srcId="{F3E3D497-C0FA-40D8-8577-B431E30E23B6}" destId="{0ADA6377-843B-4525-A370-0957AA19CD37}" srcOrd="1" destOrd="0" parTransId="{2F54DCAC-1954-48A5-B046-4E4A2602BA5D}" sibTransId="{BEB23A6D-695D-4166-B4B5-02E955BEE6D1}"/>
    <dgm:cxn modelId="{D4FDED2C-ED98-40C3-810F-63E00FE314B9}" srcId="{F3E3D497-C0FA-40D8-8577-B431E30E23B6}" destId="{FE460389-AED1-4524-B8BE-4BCCFA3A3303}" srcOrd="3" destOrd="0" parTransId="{24B0DD82-6536-42AC-9324-F128B7EAC87E}" sibTransId="{21A185B9-D8E2-4613-BED9-BA73A00F6252}"/>
    <dgm:cxn modelId="{C4D31031-5B3F-4104-9948-F815F87957FE}" type="presOf" srcId="{B534DF30-3D96-4840-89BC-AC91A2A793AA}" destId="{2BF2BC0C-F6D3-4756-8502-50F040944D51}" srcOrd="0" destOrd="0" presId="urn:microsoft.com/office/officeart/2005/8/layout/vList2"/>
    <dgm:cxn modelId="{4867D65E-364E-48D4-9F76-B7E20B54BD59}" type="presOf" srcId="{DC32299E-52AD-43E8-BE2C-1C69DAECC85F}" destId="{C919276A-B7B3-4A0D-86F8-89AD686FC9B4}" srcOrd="0" destOrd="0" presId="urn:microsoft.com/office/officeart/2005/8/layout/vList2"/>
    <dgm:cxn modelId="{86376D59-FA67-44C6-9A60-8E10893F3F30}" type="presOf" srcId="{0ADA6377-843B-4525-A370-0957AA19CD37}" destId="{CF3DD0AB-606E-4C72-8EBF-9DF012685FCD}" srcOrd="0" destOrd="0" presId="urn:microsoft.com/office/officeart/2005/8/layout/vList2"/>
    <dgm:cxn modelId="{B8F1FFBA-0665-465D-A26A-2AE2F6F47F74}" srcId="{F3E3D497-C0FA-40D8-8577-B431E30E23B6}" destId="{DC32299E-52AD-43E8-BE2C-1C69DAECC85F}" srcOrd="2" destOrd="0" parTransId="{E9A7093D-DF4D-484C-82E1-D294D19E9BF6}" sibTransId="{DE89FA51-5EB9-4062-A10D-5687148286D7}"/>
    <dgm:cxn modelId="{DF9B5BC6-26BC-45BE-BCC5-DCD0C9933950}" srcId="{F3E3D497-C0FA-40D8-8577-B431E30E23B6}" destId="{B534DF30-3D96-4840-89BC-AC91A2A793AA}" srcOrd="0" destOrd="0" parTransId="{E6C4EB70-08C0-4962-BD02-668C2082FF65}" sibTransId="{C88D561B-2281-42EF-B6F7-6C33206BB1F0}"/>
    <dgm:cxn modelId="{3F416FD4-9771-4925-A456-289AB242EA16}" type="presOf" srcId="{FE460389-AED1-4524-B8BE-4BCCFA3A3303}" destId="{F83F6371-4146-40E8-81BB-1D08F0F9F202}" srcOrd="0" destOrd="0" presId="urn:microsoft.com/office/officeart/2005/8/layout/vList2"/>
    <dgm:cxn modelId="{730142FE-74B5-48D7-81DD-E7D409C892FF}" type="presOf" srcId="{F3E3D497-C0FA-40D8-8577-B431E30E23B6}" destId="{938C2270-A0B6-4EF0-9CFD-A1B75D1E5CF8}" srcOrd="0" destOrd="0" presId="urn:microsoft.com/office/officeart/2005/8/layout/vList2"/>
    <dgm:cxn modelId="{858EAD06-4124-4995-92AB-C757DF8E430C}" type="presParOf" srcId="{938C2270-A0B6-4EF0-9CFD-A1B75D1E5CF8}" destId="{2BF2BC0C-F6D3-4756-8502-50F040944D51}" srcOrd="0" destOrd="0" presId="urn:microsoft.com/office/officeart/2005/8/layout/vList2"/>
    <dgm:cxn modelId="{998ED008-44E2-499B-AB61-09463A0F4827}" type="presParOf" srcId="{938C2270-A0B6-4EF0-9CFD-A1B75D1E5CF8}" destId="{826C87D0-2659-4B8D-BF3B-760CBD72A51C}" srcOrd="1" destOrd="0" presId="urn:microsoft.com/office/officeart/2005/8/layout/vList2"/>
    <dgm:cxn modelId="{2F4809A5-7294-4366-97FE-9FDDD3599AC9}" type="presParOf" srcId="{938C2270-A0B6-4EF0-9CFD-A1B75D1E5CF8}" destId="{CF3DD0AB-606E-4C72-8EBF-9DF012685FCD}" srcOrd="2" destOrd="0" presId="urn:microsoft.com/office/officeart/2005/8/layout/vList2"/>
    <dgm:cxn modelId="{C2766508-D7DF-44DF-8D49-2EBCB8AD3592}" type="presParOf" srcId="{938C2270-A0B6-4EF0-9CFD-A1B75D1E5CF8}" destId="{E9CDA8BD-42B1-495C-8C40-A89D398F21D2}" srcOrd="3" destOrd="0" presId="urn:microsoft.com/office/officeart/2005/8/layout/vList2"/>
    <dgm:cxn modelId="{EBD0E2C2-492A-4DBC-8C77-760189573BE2}" type="presParOf" srcId="{938C2270-A0B6-4EF0-9CFD-A1B75D1E5CF8}" destId="{C919276A-B7B3-4A0D-86F8-89AD686FC9B4}" srcOrd="4" destOrd="0" presId="urn:microsoft.com/office/officeart/2005/8/layout/vList2"/>
    <dgm:cxn modelId="{AC51EC8A-E601-4740-8EDB-1B658B5F6E81}" type="presParOf" srcId="{938C2270-A0B6-4EF0-9CFD-A1B75D1E5CF8}" destId="{90F00BFF-5A5F-4CBC-B295-B9224F20D634}" srcOrd="5" destOrd="0" presId="urn:microsoft.com/office/officeart/2005/8/layout/vList2"/>
    <dgm:cxn modelId="{B9C4B0F0-CCFF-48A9-A7F4-CA64D80F0E2F}" type="presParOf" srcId="{938C2270-A0B6-4EF0-9CFD-A1B75D1E5CF8}" destId="{F83F6371-4146-40E8-81BB-1D08F0F9F20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397416A-1C89-48CF-93AA-280271E6669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972BE86-8A10-4982-AAB0-82DE372D6340}">
      <dgm:prSet/>
      <dgm:spPr/>
      <dgm:t>
        <a:bodyPr/>
        <a:lstStyle/>
        <a:p>
          <a:r>
            <a:rPr lang="en-GB"/>
            <a:t>The platform supports collaboration allowing multiple users to work on documents  simultaneously, which is crucial for managing care home operations.</a:t>
          </a:r>
          <a:endParaRPr lang="en-US"/>
        </a:p>
      </dgm:t>
    </dgm:pt>
    <dgm:pt modelId="{BDFC2CED-489C-40E6-9732-2B099FB39DCC}" type="parTrans" cxnId="{9F12E07F-7A92-4D1D-9A36-8626EF38FF0A}">
      <dgm:prSet/>
      <dgm:spPr/>
      <dgm:t>
        <a:bodyPr/>
        <a:lstStyle/>
        <a:p>
          <a:endParaRPr lang="en-US"/>
        </a:p>
      </dgm:t>
    </dgm:pt>
    <dgm:pt modelId="{3435C57F-7800-4782-80DC-FB399BDB6CEC}" type="sibTrans" cxnId="{9F12E07F-7A92-4D1D-9A36-8626EF38FF0A}">
      <dgm:prSet/>
      <dgm:spPr/>
      <dgm:t>
        <a:bodyPr/>
        <a:lstStyle/>
        <a:p>
          <a:endParaRPr lang="en-US"/>
        </a:p>
      </dgm:t>
    </dgm:pt>
    <dgm:pt modelId="{CC96F09F-9840-4588-BB33-1A99D6EEEDC9}">
      <dgm:prSet/>
      <dgm:spPr/>
      <dgm:t>
        <a:bodyPr/>
        <a:lstStyle/>
        <a:p>
          <a:r>
            <a:rPr lang="en-GB"/>
            <a:t>Source care computers.co.uk</a:t>
          </a:r>
          <a:endParaRPr lang="en-US"/>
        </a:p>
      </dgm:t>
    </dgm:pt>
    <dgm:pt modelId="{F0AA3B49-FEA0-471F-A615-7B5DE6573D29}" type="parTrans" cxnId="{6DE06310-515E-4057-9A96-594F8C2E63AF}">
      <dgm:prSet/>
      <dgm:spPr/>
      <dgm:t>
        <a:bodyPr/>
        <a:lstStyle/>
        <a:p>
          <a:endParaRPr lang="en-US"/>
        </a:p>
      </dgm:t>
    </dgm:pt>
    <dgm:pt modelId="{426A7D9E-86B4-459F-9E27-7CE403232676}" type="sibTrans" cxnId="{6DE06310-515E-4057-9A96-594F8C2E63AF}">
      <dgm:prSet/>
      <dgm:spPr/>
      <dgm:t>
        <a:bodyPr/>
        <a:lstStyle/>
        <a:p>
          <a:endParaRPr lang="en-US"/>
        </a:p>
      </dgm:t>
    </dgm:pt>
    <dgm:pt modelId="{809A4699-236A-499A-999C-6E13FE9D10D0}">
      <dgm:prSet/>
      <dgm:spPr/>
      <dgm:t>
        <a:bodyPr/>
        <a:lstStyle/>
        <a:p>
          <a:r>
            <a:rPr lang="en-GB"/>
            <a:t>https://carecomputers.co.uk</a:t>
          </a:r>
          <a:endParaRPr lang="en-US"/>
        </a:p>
      </dgm:t>
    </dgm:pt>
    <dgm:pt modelId="{AB2D4E32-6BF3-47B9-AC57-48D81BF5C77B}" type="parTrans" cxnId="{54738AF5-8A7D-4F03-BE44-704471B23E80}">
      <dgm:prSet/>
      <dgm:spPr/>
      <dgm:t>
        <a:bodyPr/>
        <a:lstStyle/>
        <a:p>
          <a:endParaRPr lang="en-US"/>
        </a:p>
      </dgm:t>
    </dgm:pt>
    <dgm:pt modelId="{0F36CDE4-81BA-42FD-9B4D-C333B0AF788B}" type="sibTrans" cxnId="{54738AF5-8A7D-4F03-BE44-704471B23E80}">
      <dgm:prSet/>
      <dgm:spPr/>
      <dgm:t>
        <a:bodyPr/>
        <a:lstStyle/>
        <a:p>
          <a:endParaRPr lang="en-US"/>
        </a:p>
      </dgm:t>
    </dgm:pt>
    <dgm:pt modelId="{EB6F8086-7260-443E-8A16-C68DF535B22E}" type="pres">
      <dgm:prSet presAssocID="{3397416A-1C89-48CF-93AA-280271E6669F}" presName="linear" presStyleCnt="0">
        <dgm:presLayoutVars>
          <dgm:animLvl val="lvl"/>
          <dgm:resizeHandles val="exact"/>
        </dgm:presLayoutVars>
      </dgm:prSet>
      <dgm:spPr/>
    </dgm:pt>
    <dgm:pt modelId="{17D00C30-E5B6-4B74-B832-38B341F725F5}" type="pres">
      <dgm:prSet presAssocID="{C972BE86-8A10-4982-AAB0-82DE372D634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415E43F-88FF-4BBE-BFD5-D4AB7A5E62D1}" type="pres">
      <dgm:prSet presAssocID="{3435C57F-7800-4782-80DC-FB399BDB6CEC}" presName="spacer" presStyleCnt="0"/>
      <dgm:spPr/>
    </dgm:pt>
    <dgm:pt modelId="{DC9E23F7-F2F8-41E1-998A-9891C8D5A9C8}" type="pres">
      <dgm:prSet presAssocID="{CC96F09F-9840-4588-BB33-1A99D6EEEDC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B3A8E2D-3A38-4E67-9EC5-FDED04617F0E}" type="pres">
      <dgm:prSet presAssocID="{426A7D9E-86B4-459F-9E27-7CE403232676}" presName="spacer" presStyleCnt="0"/>
      <dgm:spPr/>
    </dgm:pt>
    <dgm:pt modelId="{CA50B671-322C-4F51-AF9B-B6729DBF56B6}" type="pres">
      <dgm:prSet presAssocID="{809A4699-236A-499A-999C-6E13FE9D10D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10C7E0D-75F0-4185-A60E-E298CDDF2E19}" type="presOf" srcId="{3397416A-1C89-48CF-93AA-280271E6669F}" destId="{EB6F8086-7260-443E-8A16-C68DF535B22E}" srcOrd="0" destOrd="0" presId="urn:microsoft.com/office/officeart/2005/8/layout/vList2"/>
    <dgm:cxn modelId="{6DE06310-515E-4057-9A96-594F8C2E63AF}" srcId="{3397416A-1C89-48CF-93AA-280271E6669F}" destId="{CC96F09F-9840-4588-BB33-1A99D6EEEDC9}" srcOrd="1" destOrd="0" parTransId="{F0AA3B49-FEA0-471F-A615-7B5DE6573D29}" sibTransId="{426A7D9E-86B4-459F-9E27-7CE403232676}"/>
    <dgm:cxn modelId="{FB9C4032-178E-4A3C-808C-71487AC1F2A4}" type="presOf" srcId="{CC96F09F-9840-4588-BB33-1A99D6EEEDC9}" destId="{DC9E23F7-F2F8-41E1-998A-9891C8D5A9C8}" srcOrd="0" destOrd="0" presId="urn:microsoft.com/office/officeart/2005/8/layout/vList2"/>
    <dgm:cxn modelId="{5FD40D49-601B-43C6-8DA8-8AFB6C3D189E}" type="presOf" srcId="{809A4699-236A-499A-999C-6E13FE9D10D0}" destId="{CA50B671-322C-4F51-AF9B-B6729DBF56B6}" srcOrd="0" destOrd="0" presId="urn:microsoft.com/office/officeart/2005/8/layout/vList2"/>
    <dgm:cxn modelId="{34912959-8F1B-4A82-ADD5-31F316737C8F}" type="presOf" srcId="{C972BE86-8A10-4982-AAB0-82DE372D6340}" destId="{17D00C30-E5B6-4B74-B832-38B341F725F5}" srcOrd="0" destOrd="0" presId="urn:microsoft.com/office/officeart/2005/8/layout/vList2"/>
    <dgm:cxn modelId="{9F12E07F-7A92-4D1D-9A36-8626EF38FF0A}" srcId="{3397416A-1C89-48CF-93AA-280271E6669F}" destId="{C972BE86-8A10-4982-AAB0-82DE372D6340}" srcOrd="0" destOrd="0" parTransId="{BDFC2CED-489C-40E6-9732-2B099FB39DCC}" sibTransId="{3435C57F-7800-4782-80DC-FB399BDB6CEC}"/>
    <dgm:cxn modelId="{54738AF5-8A7D-4F03-BE44-704471B23E80}" srcId="{3397416A-1C89-48CF-93AA-280271E6669F}" destId="{809A4699-236A-499A-999C-6E13FE9D10D0}" srcOrd="2" destOrd="0" parTransId="{AB2D4E32-6BF3-47B9-AC57-48D81BF5C77B}" sibTransId="{0F36CDE4-81BA-42FD-9B4D-C333B0AF788B}"/>
    <dgm:cxn modelId="{2E1BCAB7-3982-412A-AAEC-BC3EC5528DEE}" type="presParOf" srcId="{EB6F8086-7260-443E-8A16-C68DF535B22E}" destId="{17D00C30-E5B6-4B74-B832-38B341F725F5}" srcOrd="0" destOrd="0" presId="urn:microsoft.com/office/officeart/2005/8/layout/vList2"/>
    <dgm:cxn modelId="{D3C3594A-99CD-497C-A213-BABD797EBE24}" type="presParOf" srcId="{EB6F8086-7260-443E-8A16-C68DF535B22E}" destId="{8415E43F-88FF-4BBE-BFD5-D4AB7A5E62D1}" srcOrd="1" destOrd="0" presId="urn:microsoft.com/office/officeart/2005/8/layout/vList2"/>
    <dgm:cxn modelId="{09A9F9B5-93FE-424E-98BB-C4B4310CEBC0}" type="presParOf" srcId="{EB6F8086-7260-443E-8A16-C68DF535B22E}" destId="{DC9E23F7-F2F8-41E1-998A-9891C8D5A9C8}" srcOrd="2" destOrd="0" presId="urn:microsoft.com/office/officeart/2005/8/layout/vList2"/>
    <dgm:cxn modelId="{E7877310-EF56-4150-A920-3A040C78538D}" type="presParOf" srcId="{EB6F8086-7260-443E-8A16-C68DF535B22E}" destId="{DB3A8E2D-3A38-4E67-9EC5-FDED04617F0E}" srcOrd="3" destOrd="0" presId="urn:microsoft.com/office/officeart/2005/8/layout/vList2"/>
    <dgm:cxn modelId="{632F1BE2-EB9C-453F-B676-2F1B656DA128}" type="presParOf" srcId="{EB6F8086-7260-443E-8A16-C68DF535B22E}" destId="{CA50B671-322C-4F51-AF9B-B6729DBF56B6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DFECE80-9211-42BA-A0DA-4A34FE6768FB}" type="doc">
      <dgm:prSet loTypeId="urn:microsoft.com/office/officeart/2005/8/layout/hierarchy3" loCatId="hierarchy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5E1FC2D3-A60F-4D88-806A-39A730B677EA}">
      <dgm:prSet/>
      <dgm:spPr/>
      <dgm:t>
        <a:bodyPr/>
        <a:lstStyle/>
        <a:p>
          <a:r>
            <a:rPr lang="en-GB"/>
            <a:t>One drive seamlessly integrates with othe Micrsoft items </a:t>
          </a:r>
          <a:endParaRPr lang="en-US"/>
        </a:p>
      </dgm:t>
    </dgm:pt>
    <dgm:pt modelId="{27B11BC0-FE64-4F22-B077-91FF3E188B58}" type="parTrans" cxnId="{26B87F9F-3732-4F0C-BDF8-9A4A7BAEE5FB}">
      <dgm:prSet/>
      <dgm:spPr/>
      <dgm:t>
        <a:bodyPr/>
        <a:lstStyle/>
        <a:p>
          <a:endParaRPr lang="en-US"/>
        </a:p>
      </dgm:t>
    </dgm:pt>
    <dgm:pt modelId="{27B8D88B-D613-4B7A-8A9B-0DBF8CBE9994}" type="sibTrans" cxnId="{26B87F9F-3732-4F0C-BDF8-9A4A7BAEE5FB}">
      <dgm:prSet/>
      <dgm:spPr/>
      <dgm:t>
        <a:bodyPr/>
        <a:lstStyle/>
        <a:p>
          <a:endParaRPr lang="en-US"/>
        </a:p>
      </dgm:t>
    </dgm:pt>
    <dgm:pt modelId="{47AB8C25-17F3-4203-B231-474BF2CA3DFD}">
      <dgm:prSet/>
      <dgm:spPr/>
      <dgm:t>
        <a:bodyPr/>
        <a:lstStyle/>
        <a:p>
          <a:r>
            <a:rPr lang="en-GB"/>
            <a:t>One drive Anywhere, anytime access</a:t>
          </a:r>
          <a:endParaRPr lang="en-US"/>
        </a:p>
      </dgm:t>
    </dgm:pt>
    <dgm:pt modelId="{3D2B2125-8C17-4B87-8496-AE8E80FFA14E}" type="parTrans" cxnId="{99C902F0-46A0-463E-BA49-1A0013AAFC2D}">
      <dgm:prSet/>
      <dgm:spPr/>
      <dgm:t>
        <a:bodyPr/>
        <a:lstStyle/>
        <a:p>
          <a:endParaRPr lang="en-US"/>
        </a:p>
      </dgm:t>
    </dgm:pt>
    <dgm:pt modelId="{F5E1AD0E-E9DC-4183-A305-DDD054908B6E}" type="sibTrans" cxnId="{99C902F0-46A0-463E-BA49-1A0013AAFC2D}">
      <dgm:prSet/>
      <dgm:spPr/>
      <dgm:t>
        <a:bodyPr/>
        <a:lstStyle/>
        <a:p>
          <a:endParaRPr lang="en-US"/>
        </a:p>
      </dgm:t>
    </dgm:pt>
    <dgm:pt modelId="{C73A2ED1-BF80-4A12-AF9F-FF853DBB55FC}" type="pres">
      <dgm:prSet presAssocID="{2DFECE80-9211-42BA-A0DA-4A34FE6768F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289AFF5-3634-4FFD-BE50-F5647E523343}" type="pres">
      <dgm:prSet presAssocID="{5E1FC2D3-A60F-4D88-806A-39A730B677EA}" presName="root" presStyleCnt="0"/>
      <dgm:spPr/>
    </dgm:pt>
    <dgm:pt modelId="{702A5C4D-BD36-49C1-8DE1-10802E940297}" type="pres">
      <dgm:prSet presAssocID="{5E1FC2D3-A60F-4D88-806A-39A730B677EA}" presName="rootComposite" presStyleCnt="0"/>
      <dgm:spPr/>
    </dgm:pt>
    <dgm:pt modelId="{FDDCEA99-549B-4661-A8E6-E5F9413ECBB0}" type="pres">
      <dgm:prSet presAssocID="{5E1FC2D3-A60F-4D88-806A-39A730B677EA}" presName="rootText" presStyleLbl="node1" presStyleIdx="0" presStyleCnt="2"/>
      <dgm:spPr/>
    </dgm:pt>
    <dgm:pt modelId="{6070A29A-5FEC-4CDC-9E9E-835D0B2CDD97}" type="pres">
      <dgm:prSet presAssocID="{5E1FC2D3-A60F-4D88-806A-39A730B677EA}" presName="rootConnector" presStyleLbl="node1" presStyleIdx="0" presStyleCnt="2"/>
      <dgm:spPr/>
    </dgm:pt>
    <dgm:pt modelId="{06BAAE68-384C-44D0-9BA0-65C08915BBB5}" type="pres">
      <dgm:prSet presAssocID="{5E1FC2D3-A60F-4D88-806A-39A730B677EA}" presName="childShape" presStyleCnt="0"/>
      <dgm:spPr/>
    </dgm:pt>
    <dgm:pt modelId="{E0C093E9-F15B-4205-8B37-70B17ACCA22B}" type="pres">
      <dgm:prSet presAssocID="{47AB8C25-17F3-4203-B231-474BF2CA3DFD}" presName="root" presStyleCnt="0"/>
      <dgm:spPr/>
    </dgm:pt>
    <dgm:pt modelId="{7569109D-8CF5-40B3-8A64-17A8BA8B0926}" type="pres">
      <dgm:prSet presAssocID="{47AB8C25-17F3-4203-B231-474BF2CA3DFD}" presName="rootComposite" presStyleCnt="0"/>
      <dgm:spPr/>
    </dgm:pt>
    <dgm:pt modelId="{DE17FBCA-6773-404E-8166-7F8D722831B6}" type="pres">
      <dgm:prSet presAssocID="{47AB8C25-17F3-4203-B231-474BF2CA3DFD}" presName="rootText" presStyleLbl="node1" presStyleIdx="1" presStyleCnt="2"/>
      <dgm:spPr/>
    </dgm:pt>
    <dgm:pt modelId="{5F21FEC2-BB1E-471C-9124-8C007FB5B121}" type="pres">
      <dgm:prSet presAssocID="{47AB8C25-17F3-4203-B231-474BF2CA3DFD}" presName="rootConnector" presStyleLbl="node1" presStyleIdx="1" presStyleCnt="2"/>
      <dgm:spPr/>
    </dgm:pt>
    <dgm:pt modelId="{71D05F40-B947-4AC8-B3B1-1355B69E44FA}" type="pres">
      <dgm:prSet presAssocID="{47AB8C25-17F3-4203-B231-474BF2CA3DFD}" presName="childShape" presStyleCnt="0"/>
      <dgm:spPr/>
    </dgm:pt>
  </dgm:ptLst>
  <dgm:cxnLst>
    <dgm:cxn modelId="{002D5F3D-21FE-441B-950B-94F6E8C5B30D}" type="presOf" srcId="{5E1FC2D3-A60F-4D88-806A-39A730B677EA}" destId="{6070A29A-5FEC-4CDC-9E9E-835D0B2CDD97}" srcOrd="1" destOrd="0" presId="urn:microsoft.com/office/officeart/2005/8/layout/hierarchy3"/>
    <dgm:cxn modelId="{4A99D577-AAF5-4785-8758-7173570F2C8F}" type="presOf" srcId="{5E1FC2D3-A60F-4D88-806A-39A730B677EA}" destId="{FDDCEA99-549B-4661-A8E6-E5F9413ECBB0}" srcOrd="0" destOrd="0" presId="urn:microsoft.com/office/officeart/2005/8/layout/hierarchy3"/>
    <dgm:cxn modelId="{FE683F80-1AFB-4A54-A280-160EF095D8E8}" type="presOf" srcId="{2DFECE80-9211-42BA-A0DA-4A34FE6768FB}" destId="{C73A2ED1-BF80-4A12-AF9F-FF853DBB55FC}" srcOrd="0" destOrd="0" presId="urn:microsoft.com/office/officeart/2005/8/layout/hierarchy3"/>
    <dgm:cxn modelId="{26B87F9F-3732-4F0C-BDF8-9A4A7BAEE5FB}" srcId="{2DFECE80-9211-42BA-A0DA-4A34FE6768FB}" destId="{5E1FC2D3-A60F-4D88-806A-39A730B677EA}" srcOrd="0" destOrd="0" parTransId="{27B11BC0-FE64-4F22-B077-91FF3E188B58}" sibTransId="{27B8D88B-D613-4B7A-8A9B-0DBF8CBE9994}"/>
    <dgm:cxn modelId="{117F44C3-9F16-42AD-A0CD-FEF320AFCDC3}" type="presOf" srcId="{47AB8C25-17F3-4203-B231-474BF2CA3DFD}" destId="{5F21FEC2-BB1E-471C-9124-8C007FB5B121}" srcOrd="1" destOrd="0" presId="urn:microsoft.com/office/officeart/2005/8/layout/hierarchy3"/>
    <dgm:cxn modelId="{99C902F0-46A0-463E-BA49-1A0013AAFC2D}" srcId="{2DFECE80-9211-42BA-A0DA-4A34FE6768FB}" destId="{47AB8C25-17F3-4203-B231-474BF2CA3DFD}" srcOrd="1" destOrd="0" parTransId="{3D2B2125-8C17-4B87-8496-AE8E80FFA14E}" sibTransId="{F5E1AD0E-E9DC-4183-A305-DDD054908B6E}"/>
    <dgm:cxn modelId="{123119F1-3877-4287-94AD-2D01C075091B}" type="presOf" srcId="{47AB8C25-17F3-4203-B231-474BF2CA3DFD}" destId="{DE17FBCA-6773-404E-8166-7F8D722831B6}" srcOrd="0" destOrd="0" presId="urn:microsoft.com/office/officeart/2005/8/layout/hierarchy3"/>
    <dgm:cxn modelId="{97EEFDBB-FA07-4906-820E-1D14390E6554}" type="presParOf" srcId="{C73A2ED1-BF80-4A12-AF9F-FF853DBB55FC}" destId="{D289AFF5-3634-4FFD-BE50-F5647E523343}" srcOrd="0" destOrd="0" presId="urn:microsoft.com/office/officeart/2005/8/layout/hierarchy3"/>
    <dgm:cxn modelId="{936B1599-138D-40BB-8BC6-CB36AA8A0D38}" type="presParOf" srcId="{D289AFF5-3634-4FFD-BE50-F5647E523343}" destId="{702A5C4D-BD36-49C1-8DE1-10802E940297}" srcOrd="0" destOrd="0" presId="urn:microsoft.com/office/officeart/2005/8/layout/hierarchy3"/>
    <dgm:cxn modelId="{627BEEB8-24F4-4BB1-B221-96EFC28B163B}" type="presParOf" srcId="{702A5C4D-BD36-49C1-8DE1-10802E940297}" destId="{FDDCEA99-549B-4661-A8E6-E5F9413ECBB0}" srcOrd="0" destOrd="0" presId="urn:microsoft.com/office/officeart/2005/8/layout/hierarchy3"/>
    <dgm:cxn modelId="{6039449E-596A-4438-A64B-685D0D4477C2}" type="presParOf" srcId="{702A5C4D-BD36-49C1-8DE1-10802E940297}" destId="{6070A29A-5FEC-4CDC-9E9E-835D0B2CDD97}" srcOrd="1" destOrd="0" presId="urn:microsoft.com/office/officeart/2005/8/layout/hierarchy3"/>
    <dgm:cxn modelId="{B076C813-14D4-453E-B80C-742C16126734}" type="presParOf" srcId="{D289AFF5-3634-4FFD-BE50-F5647E523343}" destId="{06BAAE68-384C-44D0-9BA0-65C08915BBB5}" srcOrd="1" destOrd="0" presId="urn:microsoft.com/office/officeart/2005/8/layout/hierarchy3"/>
    <dgm:cxn modelId="{9C7D3AB3-D1FB-4A70-B0EE-DFDBB21B2749}" type="presParOf" srcId="{C73A2ED1-BF80-4A12-AF9F-FF853DBB55FC}" destId="{E0C093E9-F15B-4205-8B37-70B17ACCA22B}" srcOrd="1" destOrd="0" presId="urn:microsoft.com/office/officeart/2005/8/layout/hierarchy3"/>
    <dgm:cxn modelId="{F01D5776-7196-482B-9B8E-970FC5F7DB31}" type="presParOf" srcId="{E0C093E9-F15B-4205-8B37-70B17ACCA22B}" destId="{7569109D-8CF5-40B3-8A64-17A8BA8B0926}" srcOrd="0" destOrd="0" presId="urn:microsoft.com/office/officeart/2005/8/layout/hierarchy3"/>
    <dgm:cxn modelId="{9399088E-CC68-4861-B0AB-35BC5C7B3524}" type="presParOf" srcId="{7569109D-8CF5-40B3-8A64-17A8BA8B0926}" destId="{DE17FBCA-6773-404E-8166-7F8D722831B6}" srcOrd="0" destOrd="0" presId="urn:microsoft.com/office/officeart/2005/8/layout/hierarchy3"/>
    <dgm:cxn modelId="{0564D202-0AB8-4679-B9E4-19AA6C00D759}" type="presParOf" srcId="{7569109D-8CF5-40B3-8A64-17A8BA8B0926}" destId="{5F21FEC2-BB1E-471C-9124-8C007FB5B121}" srcOrd="1" destOrd="0" presId="urn:microsoft.com/office/officeart/2005/8/layout/hierarchy3"/>
    <dgm:cxn modelId="{B5AB05A0-252E-4B22-BC81-5FA9F830ED94}" type="presParOf" srcId="{E0C093E9-F15B-4205-8B37-70B17ACCA22B}" destId="{71D05F40-B947-4AC8-B3B1-1355B69E44FA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F2BC0C-F6D3-4756-8502-50F040944D51}">
      <dsp:nvSpPr>
        <dsp:cNvPr id="0" name=""/>
        <dsp:cNvSpPr/>
      </dsp:nvSpPr>
      <dsp:spPr>
        <a:xfrm>
          <a:off x="0" y="112954"/>
          <a:ext cx="6651253" cy="123069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That </a:t>
          </a:r>
          <a:r>
            <a:rPr lang="en-GB" sz="2200" kern="1200" dirty="0" err="1"/>
            <a:t>enchance</a:t>
          </a:r>
          <a:r>
            <a:rPr lang="en-GB" sz="2200" kern="1200" dirty="0"/>
            <a:t> efficiency and collaboration among staff.</a:t>
          </a:r>
          <a:endParaRPr lang="en-US" sz="2200" kern="1200" dirty="0"/>
        </a:p>
      </dsp:txBody>
      <dsp:txXfrm>
        <a:off x="60077" y="173031"/>
        <a:ext cx="6531099" cy="1110539"/>
      </dsp:txXfrm>
    </dsp:sp>
    <dsp:sp modelId="{CF3DD0AB-606E-4C72-8EBF-9DF012685FCD}">
      <dsp:nvSpPr>
        <dsp:cNvPr id="0" name=""/>
        <dsp:cNvSpPr/>
      </dsp:nvSpPr>
      <dsp:spPr>
        <a:xfrm>
          <a:off x="0" y="1407008"/>
          <a:ext cx="6651253" cy="1230693"/>
        </a:xfrm>
        <a:prstGeom prst="roundRect">
          <a:avLst/>
        </a:prstGeom>
        <a:solidFill>
          <a:schemeClr val="accent5">
            <a:hueOff val="-4050717"/>
            <a:satOff val="-275"/>
            <a:lumOff val="65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It allows for secure file storage , sharing and ensuring that important documents are accessible from anywhere .</a:t>
          </a:r>
          <a:endParaRPr lang="en-US" sz="2200" kern="1200" dirty="0"/>
        </a:p>
      </dsp:txBody>
      <dsp:txXfrm>
        <a:off x="60077" y="1467085"/>
        <a:ext cx="6531099" cy="1110539"/>
      </dsp:txXfrm>
    </dsp:sp>
    <dsp:sp modelId="{C919276A-B7B3-4A0D-86F8-89AD686FC9B4}">
      <dsp:nvSpPr>
        <dsp:cNvPr id="0" name=""/>
        <dsp:cNvSpPr/>
      </dsp:nvSpPr>
      <dsp:spPr>
        <a:xfrm>
          <a:off x="0" y="2701062"/>
          <a:ext cx="6651253" cy="1230693"/>
        </a:xfrm>
        <a:prstGeom prst="roundRect">
          <a:avLst/>
        </a:prstGeom>
        <a:solidFill>
          <a:schemeClr val="accent5">
            <a:hueOff val="-8101434"/>
            <a:satOff val="-551"/>
            <a:lumOff val="13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https:/support.Microsoft.com&gt;</a:t>
          </a:r>
          <a:r>
            <a:rPr lang="en-GB" sz="2200" kern="1200" dirty="0" err="1"/>
            <a:t>en</a:t>
          </a:r>
          <a:r>
            <a:rPr lang="en-GB" sz="2200" kern="1200" dirty="0"/>
            <a:t>&gt;</a:t>
          </a:r>
          <a:r>
            <a:rPr lang="en-GB" sz="2200" kern="1200" dirty="0" err="1"/>
            <a:t>gb</a:t>
          </a:r>
          <a:r>
            <a:rPr lang="en-GB" sz="2200" kern="1200" dirty="0"/>
            <a:t>&gt;</a:t>
          </a:r>
          <a:r>
            <a:rPr lang="en-GB" sz="2200" kern="1200" dirty="0" err="1"/>
            <a:t>onedrive</a:t>
          </a:r>
          <a:endParaRPr lang="en-US" sz="2200" kern="1200" dirty="0"/>
        </a:p>
      </dsp:txBody>
      <dsp:txXfrm>
        <a:off x="60077" y="2761139"/>
        <a:ext cx="6531099" cy="1110539"/>
      </dsp:txXfrm>
    </dsp:sp>
    <dsp:sp modelId="{F83F6371-4146-40E8-81BB-1D08F0F9F202}">
      <dsp:nvSpPr>
        <dsp:cNvPr id="0" name=""/>
        <dsp:cNvSpPr/>
      </dsp:nvSpPr>
      <dsp:spPr>
        <a:xfrm>
          <a:off x="0" y="3995115"/>
          <a:ext cx="6651253" cy="1230693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Onedrive integrates with Microsoft 365,enabling staff to utilize various applications for tasks,improving productivity and workflow.</a:t>
          </a:r>
          <a:endParaRPr lang="en-US" sz="2200" kern="1200"/>
        </a:p>
      </dsp:txBody>
      <dsp:txXfrm>
        <a:off x="60077" y="4055192"/>
        <a:ext cx="6531099" cy="11105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D00C30-E5B6-4B74-B832-38B341F725F5}">
      <dsp:nvSpPr>
        <dsp:cNvPr id="0" name=""/>
        <dsp:cNvSpPr/>
      </dsp:nvSpPr>
      <dsp:spPr>
        <a:xfrm>
          <a:off x="0" y="19695"/>
          <a:ext cx="6900512" cy="178425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The platform supports collaboration allowing multiple users to work on documents  simultaneously, which is crucial for managing care home operations.</a:t>
          </a:r>
          <a:endParaRPr lang="en-US" sz="2500" kern="1200"/>
        </a:p>
      </dsp:txBody>
      <dsp:txXfrm>
        <a:off x="87100" y="106795"/>
        <a:ext cx="6726312" cy="1610050"/>
      </dsp:txXfrm>
    </dsp:sp>
    <dsp:sp modelId="{DC9E23F7-F2F8-41E1-998A-9891C8D5A9C8}">
      <dsp:nvSpPr>
        <dsp:cNvPr id="0" name=""/>
        <dsp:cNvSpPr/>
      </dsp:nvSpPr>
      <dsp:spPr>
        <a:xfrm>
          <a:off x="0" y="1875945"/>
          <a:ext cx="6900512" cy="1784250"/>
        </a:xfrm>
        <a:prstGeom prst="roundRect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Source care computers.co.uk</a:t>
          </a:r>
          <a:endParaRPr lang="en-US" sz="2500" kern="1200"/>
        </a:p>
      </dsp:txBody>
      <dsp:txXfrm>
        <a:off x="87100" y="1963045"/>
        <a:ext cx="6726312" cy="1610050"/>
      </dsp:txXfrm>
    </dsp:sp>
    <dsp:sp modelId="{CA50B671-322C-4F51-AF9B-B6729DBF56B6}">
      <dsp:nvSpPr>
        <dsp:cNvPr id="0" name=""/>
        <dsp:cNvSpPr/>
      </dsp:nvSpPr>
      <dsp:spPr>
        <a:xfrm>
          <a:off x="0" y="3732195"/>
          <a:ext cx="6900512" cy="1784250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https://carecomputers.co.uk</a:t>
          </a:r>
          <a:endParaRPr lang="en-US" sz="2500" kern="1200"/>
        </a:p>
      </dsp:txBody>
      <dsp:txXfrm>
        <a:off x="87100" y="3819295"/>
        <a:ext cx="6726312" cy="16100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DCEA99-549B-4661-A8E6-E5F9413ECBB0}">
      <dsp:nvSpPr>
        <dsp:cNvPr id="0" name=""/>
        <dsp:cNvSpPr/>
      </dsp:nvSpPr>
      <dsp:spPr>
        <a:xfrm>
          <a:off x="1283" y="806323"/>
          <a:ext cx="4672458" cy="233622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485" tIns="46990" rIns="70485" bIns="4699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One drive seamlessly integrates with othe Micrsoft items </a:t>
          </a:r>
          <a:endParaRPr lang="en-US" sz="3700" kern="1200"/>
        </a:p>
      </dsp:txBody>
      <dsp:txXfrm>
        <a:off x="69709" y="874749"/>
        <a:ext cx="4535606" cy="2199377"/>
      </dsp:txXfrm>
    </dsp:sp>
    <dsp:sp modelId="{DE17FBCA-6773-404E-8166-7F8D722831B6}">
      <dsp:nvSpPr>
        <dsp:cNvPr id="0" name=""/>
        <dsp:cNvSpPr/>
      </dsp:nvSpPr>
      <dsp:spPr>
        <a:xfrm>
          <a:off x="5841857" y="806323"/>
          <a:ext cx="4672458" cy="2336229"/>
        </a:xfrm>
        <a:prstGeom prst="roundRect">
          <a:avLst>
            <a:gd name="adj" fmla="val 10000"/>
          </a:avLst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485" tIns="46990" rIns="70485" bIns="4699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One drive Anywhere, anytime access</a:t>
          </a:r>
          <a:endParaRPr lang="en-US" sz="3700" kern="1200"/>
        </a:p>
      </dsp:txBody>
      <dsp:txXfrm>
        <a:off x="5910283" y="874749"/>
        <a:ext cx="4535606" cy="21993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EE175-CE90-A3DE-90CB-C4556976B7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312E85-0A12-355A-536D-8E8E9D5542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FAB3B8-FA7A-8B51-4118-3D6743CED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19152-195C-4476-97FC-8F45E12B8278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894D69-299D-AE0B-D283-A2735B27F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990929-8BE9-B8C1-154E-D9FB8F507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5A7C-8FD3-4C05-A739-03258B5B5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729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CCA27-4FA3-6632-9A00-7F1D2D6D6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6BC975-B1E7-04DD-F300-BD7D112084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F1D166-4297-0C73-51B7-9636967A3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19152-195C-4476-97FC-8F45E12B8278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AC377A-B277-EC54-BBA4-A0CEB9A71D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FED9AD-0E53-0661-6ADE-CD4A8C26C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5A7C-8FD3-4C05-A739-03258B5B5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07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5D52DC-E794-7453-EF65-25FBFE3D9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CD2FD5-2DCE-8B3A-0ADE-573DB87B1F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36C005-3367-A6F9-6981-1C516FB01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19152-195C-4476-97FC-8F45E12B8278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DF5D8C-29C0-AA1A-90A8-B819E7ED6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3DD71E-DD3D-F006-39FB-31298F780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5A7C-8FD3-4C05-A739-03258B5B5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778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EB89C6-81BB-FE7C-BDFD-922C99382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B353CC-C502-AE48-4EA7-547178B9AB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33FDA1-F866-A509-C510-244D4F0518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E92265-AA28-8613-AE9B-D43BE3636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19152-195C-4476-97FC-8F45E12B8278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ACCD3A-A66D-1061-EB5E-2A4B8ECFB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3E2426-89A9-8587-E6CE-563028CEB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5A7C-8FD3-4C05-A739-03258B5B5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205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EC50C-FD9A-1441-AA58-B32BB62E0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8CE9F4-4714-BE7A-AE82-A4E65AB0E6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AC1100-4B9B-1645-7560-0B4BB2080D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88B0830-2F08-167A-3167-9A4AF06DF0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9F91EC5-8630-DF95-847D-609DD872F7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2D0611-23A0-9F61-5010-917AF483E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19152-195C-4476-97FC-8F45E12B8278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A38E699-174A-3F03-B64B-0243FC0FD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4BD65F-9DBA-CAB6-A1D7-29E6F0B748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5A7C-8FD3-4C05-A739-03258B5B5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465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D092D-BD00-2D83-1704-D5DA66F21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4CE6FE-A050-27C5-8810-6D93828C1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19152-195C-4476-97FC-8F45E12B8278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36F3F8-F1FF-277A-426E-FAA45AE2A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28B185-37FB-D6D4-7970-027E2A4CB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5A7C-8FD3-4C05-A739-03258B5B5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080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894D0A-6EA8-A3B7-F6C5-7EC0184C4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19152-195C-4476-97FC-8F45E12B8278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6CA916C-213D-7287-866C-144EE5B01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5E19FC-C93A-DA66-D5F5-FB0DAE5F4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5A7C-8FD3-4C05-A739-03258B5B5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231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6D34C4-1703-DF47-46A0-18D00F3085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7AF86B-9B8E-DCE8-6E8A-CCA298953A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F1AC35-968D-33F3-38F2-869C4190DF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9BBC0E-D4BA-29DA-13DD-643B547FB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19152-195C-4476-97FC-8F45E12B8278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43AD18-B9D1-DA76-7131-8A623C078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1B410E-99B9-B131-46B5-FE4C5EA4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5A7C-8FD3-4C05-A739-03258B5B5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907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6E717-880B-1DFB-A720-E3EA9A1E1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5264F85-A5C5-1FBF-20E0-B8671C191D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D7F407-FDD5-339D-866B-49541E4D1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9E039E-347A-35E2-E505-4E987ECED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19152-195C-4476-97FC-8F45E12B8278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B943C8-A4FC-0476-B894-E5A9A7EE6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F9D77D-3D25-39C4-3998-414203331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5A7C-8FD3-4C05-A739-03258B5B5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546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78F39-19B0-2DB5-0465-3B67999A8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848E3E-4A82-E0F7-BF4C-B8A0222BEA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B11DDB-0246-CAD6-4003-56BA5CD19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19152-195C-4476-97FC-8F45E12B8278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DDBF18-EA3E-2AB0-E36B-0F87D1CBC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5F56EC-0C1E-E299-BE57-3813F89C4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5A7C-8FD3-4C05-A739-03258B5B5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870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5A2A6E0-D7EB-8516-DD8B-71BCA1D0DF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2EFEB5-77AD-84C8-BD2B-0E4D772E25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0E3498-6A2F-91FF-EBEC-4DBB117DD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19152-195C-4476-97FC-8F45E12B8278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5C06C1-BC66-350D-21C7-309D238463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C76DCA-22C5-09BA-9604-C323B6569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5A7C-8FD3-4C05-A739-03258B5B5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27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9422E9-C9C8-82F0-2C7B-C8DBE9902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1D5A41-7BE4-34C1-E86A-0DEC57ECA7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07B042-FA59-29B7-DA0C-10C622BDCC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4F19152-195C-4476-97FC-8F45E12B8278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7E593E-CA82-B165-887B-35B2EE02B5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4746F7-A83F-44E1-A1BF-02611DE9B9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2F15A7C-8FD3-4C05-A739-03258B5B5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199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5E7AA7E8-8006-4E1F-A566-FCF37EE6F3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7560DDE-3E2A-E3CF-683D-BB000ED68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910" y="1598246"/>
            <a:ext cx="4626709" cy="512298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US" sz="5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LCHS4007</a:t>
            </a:r>
            <a:br>
              <a:rPr lang="en-US" sz="5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5000">
                <a:solidFill>
                  <a:srgbClr val="FFFFFF"/>
                </a:solidFill>
              </a:rPr>
              <a:t>Task 1</a:t>
            </a:r>
            <a:br>
              <a:rPr lang="en-US" sz="5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5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Good </a:t>
            </a:r>
            <a:r>
              <a:rPr lang="en-US" sz="5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Afternoon   </a:t>
            </a:r>
            <a:br>
              <a:rPr lang="en-US" sz="5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5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My name is Shagufta begum  </a:t>
            </a:r>
            <a:br>
              <a:rPr lang="en-US" sz="5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5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Student number </a:t>
            </a:r>
            <a:br>
              <a:rPr lang="en-US" sz="5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5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2508585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5ECC18-2A7B-7A65-7D69-CD9279433F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2994" y="1590840"/>
            <a:ext cx="5672176" cy="509522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44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I would like to present to you my OneDrive presentation 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47322" y="1589368"/>
            <a:ext cx="0" cy="5259754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2690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: Shape 19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235" y="1371600"/>
            <a:ext cx="4529312" cy="358997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63EFB-2D9F-A449-5B25-31F488C47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941" y="685801"/>
            <a:ext cx="3494859" cy="5491162"/>
          </a:xfrm>
        </p:spPr>
        <p:txBody>
          <a:bodyPr>
            <a:normAutofit/>
          </a:bodyPr>
          <a:lstStyle/>
          <a:p>
            <a:r>
              <a:rPr lang="en-GB" sz="3400" dirty="0" err="1"/>
              <a:t>Onedrive</a:t>
            </a:r>
            <a:r>
              <a:rPr lang="en-GB" sz="3400" dirty="0"/>
              <a:t> is easy to use ,It can help sunrise care home in many ways for example , </a:t>
            </a:r>
            <a:r>
              <a:rPr lang="en-GB" sz="3400" dirty="0" err="1"/>
              <a:t>Onedrive</a:t>
            </a:r>
            <a:r>
              <a:rPr lang="en-GB" sz="3400" dirty="0"/>
              <a:t> can significantly help by providing digital tools and resources .</a:t>
            </a:r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47ADA038-2CC5-167C-406B-6E33FBF34FB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9966234"/>
              </p:ext>
            </p:extLst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197652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0083DD-F900-A029-B291-6EF53854A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 dirty="0"/>
              <a:t>How OneDrive can help Sunrise Care home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152176F-9B35-80B8-99B6-1F5676CFF5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1691097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328791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53E243-8027-9149-6DC1-8E7A1F939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3700"/>
              <a:t>Benefits of using Onedrive at Sunrise Care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5BEB2B-DB20-A57E-0525-C96325034F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dirty="0"/>
              <a:t>Overall </a:t>
            </a:r>
            <a:r>
              <a:rPr lang="en-GB" sz="2000" dirty="0" err="1"/>
              <a:t>Onedrive</a:t>
            </a:r>
            <a:r>
              <a:rPr lang="en-GB" sz="2000" dirty="0"/>
              <a:t> serves as a </a:t>
            </a:r>
            <a:r>
              <a:rPr lang="en-GB" sz="2000"/>
              <a:t>valuable resource </a:t>
            </a:r>
            <a:r>
              <a:rPr lang="en-GB" sz="2000" dirty="0"/>
              <a:t>for maintaining operational efficiency and facilitating communication within the care home.</a:t>
            </a:r>
          </a:p>
        </p:txBody>
      </p:sp>
      <p:pic>
        <p:nvPicPr>
          <p:cNvPr id="5" name="Picture 4" descr="A midsection of a person holding a miniature house">
            <a:extLst>
              <a:ext uri="{FF2B5EF4-FFF2-40B4-BE49-F238E27FC236}">
                <a16:creationId xmlns:a16="http://schemas.microsoft.com/office/drawing/2014/main" id="{A5B78A60-C674-67EF-963D-D3AFAE8919B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804" r="21133" b="-1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85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CDBC94-DEFA-A7B9-60A3-DB7039E94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Benefits of </a:t>
            </a:r>
            <a:r>
              <a:rPr lang="en-GB" sz="5400" dirty="0" err="1"/>
              <a:t>Onedrive</a:t>
            </a:r>
            <a:endParaRPr lang="en-GB" sz="5400" dirty="0"/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onnsiteX0" fmla="*/ 0 w 10424160"/>
              <a:gd name="connsiteY0" fmla="*/ 0 h 18288"/>
              <a:gd name="connsiteX1" fmla="*/ 903427 w 10424160"/>
              <a:gd name="connsiteY1" fmla="*/ 0 h 18288"/>
              <a:gd name="connsiteX2" fmla="*/ 1389888 w 10424160"/>
              <a:gd name="connsiteY2" fmla="*/ 0 h 18288"/>
              <a:gd name="connsiteX3" fmla="*/ 2189074 w 10424160"/>
              <a:gd name="connsiteY3" fmla="*/ 0 h 18288"/>
              <a:gd name="connsiteX4" fmla="*/ 2675534 w 10424160"/>
              <a:gd name="connsiteY4" fmla="*/ 0 h 18288"/>
              <a:gd name="connsiteX5" fmla="*/ 3370478 w 10424160"/>
              <a:gd name="connsiteY5" fmla="*/ 0 h 18288"/>
              <a:gd name="connsiteX6" fmla="*/ 4169664 w 10424160"/>
              <a:gd name="connsiteY6" fmla="*/ 0 h 18288"/>
              <a:gd name="connsiteX7" fmla="*/ 4551883 w 10424160"/>
              <a:gd name="connsiteY7" fmla="*/ 0 h 18288"/>
              <a:gd name="connsiteX8" fmla="*/ 4934102 w 10424160"/>
              <a:gd name="connsiteY8" fmla="*/ 0 h 18288"/>
              <a:gd name="connsiteX9" fmla="*/ 5837530 w 10424160"/>
              <a:gd name="connsiteY9" fmla="*/ 0 h 18288"/>
              <a:gd name="connsiteX10" fmla="*/ 6532474 w 10424160"/>
              <a:gd name="connsiteY10" fmla="*/ 0 h 18288"/>
              <a:gd name="connsiteX11" fmla="*/ 6914693 w 10424160"/>
              <a:gd name="connsiteY11" fmla="*/ 0 h 18288"/>
              <a:gd name="connsiteX12" fmla="*/ 7609637 w 10424160"/>
              <a:gd name="connsiteY12" fmla="*/ 0 h 18288"/>
              <a:gd name="connsiteX13" fmla="*/ 8513064 w 10424160"/>
              <a:gd name="connsiteY13" fmla="*/ 0 h 18288"/>
              <a:gd name="connsiteX14" fmla="*/ 9103766 w 10424160"/>
              <a:gd name="connsiteY14" fmla="*/ 0 h 18288"/>
              <a:gd name="connsiteX15" fmla="*/ 9694469 w 10424160"/>
              <a:gd name="connsiteY15" fmla="*/ 0 h 18288"/>
              <a:gd name="connsiteX16" fmla="*/ 10424160 w 10424160"/>
              <a:gd name="connsiteY16" fmla="*/ 0 h 18288"/>
              <a:gd name="connsiteX17" fmla="*/ 10424160 w 10424160"/>
              <a:gd name="connsiteY17" fmla="*/ 18288 h 18288"/>
              <a:gd name="connsiteX18" fmla="*/ 9729216 w 10424160"/>
              <a:gd name="connsiteY18" fmla="*/ 18288 h 18288"/>
              <a:gd name="connsiteX19" fmla="*/ 8930030 w 10424160"/>
              <a:gd name="connsiteY19" fmla="*/ 18288 h 18288"/>
              <a:gd name="connsiteX20" fmla="*/ 8130845 w 10424160"/>
              <a:gd name="connsiteY20" fmla="*/ 18288 h 18288"/>
              <a:gd name="connsiteX21" fmla="*/ 7644384 w 10424160"/>
              <a:gd name="connsiteY21" fmla="*/ 18288 h 18288"/>
              <a:gd name="connsiteX22" fmla="*/ 6740957 w 10424160"/>
              <a:gd name="connsiteY22" fmla="*/ 18288 h 18288"/>
              <a:gd name="connsiteX23" fmla="*/ 6046013 w 10424160"/>
              <a:gd name="connsiteY23" fmla="*/ 18288 h 18288"/>
              <a:gd name="connsiteX24" fmla="*/ 5663794 w 10424160"/>
              <a:gd name="connsiteY24" fmla="*/ 18288 h 18288"/>
              <a:gd name="connsiteX25" fmla="*/ 4968850 w 10424160"/>
              <a:gd name="connsiteY25" fmla="*/ 18288 h 18288"/>
              <a:gd name="connsiteX26" fmla="*/ 4378147 w 10424160"/>
              <a:gd name="connsiteY26" fmla="*/ 18288 h 18288"/>
              <a:gd name="connsiteX27" fmla="*/ 3787445 w 10424160"/>
              <a:gd name="connsiteY27" fmla="*/ 18288 h 18288"/>
              <a:gd name="connsiteX28" fmla="*/ 3196742 w 10424160"/>
              <a:gd name="connsiteY28" fmla="*/ 18288 h 18288"/>
              <a:gd name="connsiteX29" fmla="*/ 2606040 w 10424160"/>
              <a:gd name="connsiteY29" fmla="*/ 18288 h 18288"/>
              <a:gd name="connsiteX30" fmla="*/ 1806854 w 10424160"/>
              <a:gd name="connsiteY30" fmla="*/ 18288 h 18288"/>
              <a:gd name="connsiteX31" fmla="*/ 1111910 w 10424160"/>
              <a:gd name="connsiteY31" fmla="*/ 18288 h 18288"/>
              <a:gd name="connsiteX32" fmla="*/ 729691 w 10424160"/>
              <a:gd name="connsiteY32" fmla="*/ 18288 h 18288"/>
              <a:gd name="connsiteX33" fmla="*/ 0 w 10424160"/>
              <a:gd name="connsiteY33" fmla="*/ 18288 h 18288"/>
              <a:gd name="connsiteX34" fmla="*/ 0 w 10424160"/>
              <a:gd name="connsiteY3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642D839-F1BE-3C47-9422-3182CA6237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856325"/>
              </p:ext>
            </p:extLst>
          </p:nvPr>
        </p:nvGraphicFramePr>
        <p:xfrm>
          <a:off x="838200" y="2228087"/>
          <a:ext cx="105156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76714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916EB9-319F-22EE-1C83-D4BFBDA81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Limitations of Onedrive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DBDAD657-0DC0-C8FB-AA7F-EE23DF752B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158" y="649480"/>
            <a:ext cx="4862447" cy="5546047"/>
          </a:xfrm>
        </p:spPr>
        <p:txBody>
          <a:bodyPr anchor="ctr">
            <a:normAutofit/>
          </a:bodyPr>
          <a:lstStyle/>
          <a:p>
            <a:r>
              <a:rPr lang="en-GB" sz="1700" dirty="0"/>
              <a:t>Storage limitations</a:t>
            </a:r>
          </a:p>
          <a:p>
            <a:r>
              <a:rPr lang="en-GB" sz="1700" dirty="0" err="1"/>
              <a:t>Onedrive</a:t>
            </a:r>
            <a:r>
              <a:rPr lang="en-GB" sz="1700" dirty="0"/>
              <a:t> offers a limited amount of free storage and if users need more space, they must pay for a premium account.</a:t>
            </a:r>
          </a:p>
          <a:p>
            <a:r>
              <a:rPr lang="en-GB" sz="1700" dirty="0"/>
              <a:t>Privacy and security .Although </a:t>
            </a:r>
            <a:r>
              <a:rPr lang="en-GB" sz="1700" dirty="0" err="1"/>
              <a:t>Onedrive</a:t>
            </a:r>
            <a:r>
              <a:rPr lang="en-GB" sz="1700" dirty="0"/>
              <a:t> has security measures files stored in the cloud can be vulnerable to hacking attacks or leaks of sensitive information.</a:t>
            </a:r>
          </a:p>
          <a:p>
            <a:r>
              <a:rPr lang="en-GB" sz="1700" dirty="0"/>
              <a:t>Dependence of internet connection ,To access files on </a:t>
            </a:r>
            <a:r>
              <a:rPr lang="en-GB" sz="1700" dirty="0" err="1"/>
              <a:t>Onedrive</a:t>
            </a:r>
            <a:r>
              <a:rPr lang="en-GB" sz="1700" dirty="0"/>
              <a:t>, users need a stable internet connection, which can be a disadvantage for those without reliable internet access.</a:t>
            </a:r>
          </a:p>
          <a:p>
            <a:r>
              <a:rPr lang="en-GB" sz="1700" dirty="0"/>
              <a:t>Weak data privacy</a:t>
            </a:r>
          </a:p>
          <a:p>
            <a:r>
              <a:rPr lang="en-GB" sz="1700" dirty="0" err="1"/>
              <a:t>Onedrive</a:t>
            </a:r>
            <a:r>
              <a:rPr lang="en-GB" sz="1700" dirty="0"/>
              <a:t> is developed and managed by Microsoft, which may raise concerns for users who prioritize data privacy.</a:t>
            </a:r>
          </a:p>
          <a:p>
            <a:r>
              <a:rPr lang="en-GB" sz="1700" dirty="0"/>
              <a:t>These limitations can affect the overall user experience and should be considered when deciding  whether </a:t>
            </a:r>
            <a:r>
              <a:rPr lang="en-GB" sz="1700" dirty="0" err="1"/>
              <a:t>Onedrive</a:t>
            </a:r>
            <a:r>
              <a:rPr lang="en-GB" sz="1700" dirty="0"/>
              <a:t> is the right cloud storage solution for individual or business use.</a:t>
            </a:r>
          </a:p>
        </p:txBody>
      </p:sp>
    </p:spTree>
    <p:extLst>
      <p:ext uri="{BB962C8B-B14F-4D97-AF65-F5344CB8AC3E}">
        <p14:creationId xmlns:p14="http://schemas.microsoft.com/office/powerpoint/2010/main" val="8253303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401E97-7728-CF6B-E18C-FBA8631F6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 dirty="0"/>
              <a:t>Conclusion</a:t>
            </a:r>
          </a:p>
        </p:txBody>
      </p:sp>
      <p:sp>
        <p:nvSpPr>
          <p:cNvPr id="26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D56E3A-8AAB-C59A-2831-63F98A980F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r>
              <a:rPr lang="en-GB" sz="2200" dirty="0"/>
              <a:t>By leveraging </a:t>
            </a:r>
            <a:r>
              <a:rPr lang="en-GB" sz="2200" dirty="0" err="1"/>
              <a:t>onedrive</a:t>
            </a:r>
            <a:r>
              <a:rPr lang="en-GB" sz="2200" dirty="0"/>
              <a:t>, sunrise care home can streamline processes, reduce </a:t>
            </a:r>
            <a:r>
              <a:rPr lang="en-GB" sz="2200" dirty="0" err="1"/>
              <a:t>paperwork,and</a:t>
            </a:r>
            <a:r>
              <a:rPr lang="en-GB" sz="2200" dirty="0"/>
              <a:t> </a:t>
            </a:r>
            <a:r>
              <a:rPr lang="en-GB" sz="2200" dirty="0" err="1"/>
              <a:t>enchance</a:t>
            </a:r>
            <a:r>
              <a:rPr lang="en-GB" sz="2200" dirty="0"/>
              <a:t> patient care by empowering staff with digital tools.</a:t>
            </a:r>
          </a:p>
        </p:txBody>
      </p:sp>
      <p:pic>
        <p:nvPicPr>
          <p:cNvPr id="5" name="Picture 4" descr="Close-up of water droplet on a leaf">
            <a:extLst>
              <a:ext uri="{FF2B5EF4-FFF2-40B4-BE49-F238E27FC236}">
                <a16:creationId xmlns:a16="http://schemas.microsoft.com/office/drawing/2014/main" id="{CFB3BCC9-C083-601E-E0F3-B775AC021A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20" r="36465" b="2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5624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363</Words>
  <Application>Microsoft Office PowerPoint</Application>
  <PresentationFormat>Widescreen</PresentationFormat>
  <Paragraphs>26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LCHS4007 Task 1 Good Afternoon    My name is Shagufta begum   Student number  2508585</vt:lpstr>
      <vt:lpstr>Onedrive is easy to use ,It can help sunrise care home in many ways for example , Onedrive can significantly help by providing digital tools and resources .</vt:lpstr>
      <vt:lpstr>How OneDrive can help Sunrise Care home</vt:lpstr>
      <vt:lpstr>Benefits of using Onedrive at Sunrise Care Home</vt:lpstr>
      <vt:lpstr>Benefits of Onedrive</vt:lpstr>
      <vt:lpstr>Limitations of Onedrive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Shagufta Begum</dc:creator>
  <cp:lastModifiedBy>Shagufta Begum</cp:lastModifiedBy>
  <cp:revision>3</cp:revision>
  <dcterms:created xsi:type="dcterms:W3CDTF">2025-09-30T14:46:30Z</dcterms:created>
  <dcterms:modified xsi:type="dcterms:W3CDTF">2025-10-09T16:15:35Z</dcterms:modified>
</cp:coreProperties>
</file>