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6D384D-0A76-4D1E-84E3-31DE9EC208DA}" v="819" dt="2018-12-04T20:01:42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ael Owen (1809341)" userId="S::1809341@student.uwtsd.ac.uk::3e447ba4-005a-42de-ab8f-a536c062de0b" providerId="AD" clId="Web-{0E6D384D-0A76-4D1E-84E3-31DE9EC208DA}"/>
    <pc:docChg chg="addSld delSld modSld sldOrd">
      <pc:chgData name="Rachael Owen (1809341)" userId="S::1809341@student.uwtsd.ac.uk::3e447ba4-005a-42de-ab8f-a536c062de0b" providerId="AD" clId="Web-{0E6D384D-0A76-4D1E-84E3-31DE9EC208DA}" dt="2018-12-04T20:06:43.829" v="1977"/>
      <pc:docMkLst>
        <pc:docMk/>
      </pc:docMkLst>
      <pc:sldChg chg="addSp modSp mod setBg delDesignElem">
        <pc:chgData name="Rachael Owen (1809341)" userId="S::1809341@student.uwtsd.ac.uk::3e447ba4-005a-42de-ab8f-a536c062de0b" providerId="AD" clId="Web-{0E6D384D-0A76-4D1E-84E3-31DE9EC208DA}" dt="2018-12-04T19:52:32.206" v="1646" actId="1076"/>
        <pc:sldMkLst>
          <pc:docMk/>
          <pc:sldMk cId="1064260865" sldId="257"/>
        </pc:sldMkLst>
        <pc:spChg chg="mod">
          <ac:chgData name="Rachael Owen (1809341)" userId="S::1809341@student.uwtsd.ac.uk::3e447ba4-005a-42de-ab8f-a536c062de0b" providerId="AD" clId="Web-{0E6D384D-0A76-4D1E-84E3-31DE9EC208DA}" dt="2018-12-04T19:52:19.487" v="1645" actId="1076"/>
          <ac:spMkLst>
            <pc:docMk/>
            <pc:sldMk cId="1064260865" sldId="257"/>
            <ac:spMk id="2" creationId="{A3ED8B18-9346-41F1-9F0E-0CBA3FF2CAF3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52:32.206" v="1646" actId="1076"/>
          <ac:spMkLst>
            <pc:docMk/>
            <pc:sldMk cId="1064260865" sldId="257"/>
            <ac:spMk id="4" creationId="{E1D2425E-873E-422B-BD60-D76706981CEB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1:06.180" v="927"/>
          <ac:spMkLst>
            <pc:docMk/>
            <pc:sldMk cId="1064260865" sldId="257"/>
            <ac:spMk id="14" creationId="{670D6F2B-93AF-47D6-9378-5E54BE0AC69F}"/>
          </ac:spMkLst>
        </pc:spChg>
        <pc:grpChg chg="add">
          <ac:chgData name="Rachael Owen (1809341)" userId="S::1809341@student.uwtsd.ac.uk::3e447ba4-005a-42de-ab8f-a536c062de0b" providerId="AD" clId="Web-{0E6D384D-0A76-4D1E-84E3-31DE9EC208DA}" dt="2018-12-04T19:11:06.180" v="927"/>
          <ac:grpSpMkLst>
            <pc:docMk/>
            <pc:sldMk cId="1064260865" sldId="257"/>
            <ac:grpSpMk id="10" creationId="{6503EB0F-2257-4A3E-A73B-E1DE769B459F}"/>
          </ac:grpSpMkLst>
        </pc:grpChg>
        <pc:picChg chg="mod ord">
          <ac:chgData name="Rachael Owen (1809341)" userId="S::1809341@student.uwtsd.ac.uk::3e447ba4-005a-42de-ab8f-a536c062de0b" providerId="AD" clId="Web-{0E6D384D-0A76-4D1E-84E3-31DE9EC208DA}" dt="2018-12-04T19:11:06.180" v="927"/>
          <ac:picMkLst>
            <pc:docMk/>
            <pc:sldMk cId="1064260865" sldId="257"/>
            <ac:picMk id="5" creationId="{F8BDAC0D-4C47-4055-B323-49271B616B1E}"/>
          </ac:picMkLst>
        </pc:picChg>
      </pc:sldChg>
      <pc:sldChg chg="addSp delSp modSp new addAnim modAnim">
        <pc:chgData name="Rachael Owen (1809341)" userId="S::1809341@student.uwtsd.ac.uk::3e447ba4-005a-42de-ab8f-a536c062de0b" providerId="AD" clId="Web-{0E6D384D-0A76-4D1E-84E3-31DE9EC208DA}" dt="2018-12-04T20:06:43.829" v="1977"/>
        <pc:sldMkLst>
          <pc:docMk/>
          <pc:sldMk cId="2638890840" sldId="258"/>
        </pc:sldMkLst>
        <pc:spChg chg="mod">
          <ac:chgData name="Rachael Owen (1809341)" userId="S::1809341@student.uwtsd.ac.uk::3e447ba4-005a-42de-ab8f-a536c062de0b" providerId="AD" clId="Web-{0E6D384D-0A76-4D1E-84E3-31DE9EC208DA}" dt="2018-12-04T18:54:00.384" v="262" actId="20577"/>
          <ac:spMkLst>
            <pc:docMk/>
            <pc:sldMk cId="2638890840" sldId="258"/>
            <ac:spMk id="2" creationId="{6AD20EA0-EA04-4BA1-BD6A-13EDE611FDE6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4:08.431" v="266" actId="20577"/>
          <ac:spMkLst>
            <pc:docMk/>
            <pc:sldMk cId="2638890840" sldId="258"/>
            <ac:spMk id="3" creationId="{2CFE63D0-57ED-42ED-85F1-4CBCBC019C90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8:54:22.196" v="267"/>
          <ac:spMkLst>
            <pc:docMk/>
            <pc:sldMk cId="2638890840" sldId="258"/>
            <ac:spMk id="4" creationId="{52261F48-2353-41EE-8B9C-FF74310A2794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4:34.852" v="273" actId="20577"/>
          <ac:spMkLst>
            <pc:docMk/>
            <pc:sldMk cId="2638890840" sldId="258"/>
            <ac:spMk id="6" creationId="{BE54B917-8A2A-434B-B6A1-55213EC4A400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8:54:55.211" v="274"/>
          <ac:spMkLst>
            <pc:docMk/>
            <pc:sldMk cId="2638890840" sldId="258"/>
            <ac:spMk id="7" creationId="{6043620E-D345-4C3A-A9F9-904E586D01D1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5:10.633" v="279" actId="20577"/>
          <ac:spMkLst>
            <pc:docMk/>
            <pc:sldMk cId="2638890840" sldId="258"/>
            <ac:spMk id="9" creationId="{5AD2C776-A701-4753-A7F5-9322C55AED4D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8:55:29.398" v="280"/>
          <ac:spMkLst>
            <pc:docMk/>
            <pc:sldMk cId="2638890840" sldId="258"/>
            <ac:spMk id="10" creationId="{8F9E7078-3C04-40EE-A72A-5DFC0AFBD323}"/>
          </ac:spMkLst>
        </pc:spChg>
        <pc:picChg chg="add mod ord modCrop">
          <ac:chgData name="Rachael Owen (1809341)" userId="S::1809341@student.uwtsd.ac.uk::3e447ba4-005a-42de-ab8f-a536c062de0b" providerId="AD" clId="Web-{0E6D384D-0A76-4D1E-84E3-31DE9EC208DA}" dt="2018-12-04T18:54:22.196" v="267"/>
          <ac:picMkLst>
            <pc:docMk/>
            <pc:sldMk cId="2638890840" sldId="258"/>
            <ac:picMk id="12" creationId="{A0FCCFFE-6C20-45D8-B6AF-FA9FF0F30881}"/>
          </ac:picMkLst>
        </pc:picChg>
        <pc:picChg chg="add mod ord modCrop">
          <ac:chgData name="Rachael Owen (1809341)" userId="S::1809341@student.uwtsd.ac.uk::3e447ba4-005a-42de-ab8f-a536c062de0b" providerId="AD" clId="Web-{0E6D384D-0A76-4D1E-84E3-31DE9EC208DA}" dt="2018-12-04T18:54:55.211" v="274"/>
          <ac:picMkLst>
            <pc:docMk/>
            <pc:sldMk cId="2638890840" sldId="258"/>
            <ac:picMk id="14" creationId="{91EDDE29-F5B8-45FC-8DC5-2B64F82B0AC8}"/>
          </ac:picMkLst>
        </pc:picChg>
        <pc:picChg chg="add mod ord modCrop">
          <ac:chgData name="Rachael Owen (1809341)" userId="S::1809341@student.uwtsd.ac.uk::3e447ba4-005a-42de-ab8f-a536c062de0b" providerId="AD" clId="Web-{0E6D384D-0A76-4D1E-84E3-31DE9EC208DA}" dt="2018-12-04T18:55:29.398" v="280"/>
          <ac:picMkLst>
            <pc:docMk/>
            <pc:sldMk cId="2638890840" sldId="258"/>
            <ac:picMk id="16" creationId="{60FBB5F1-87E6-46BE-97CE-75DDC7A1359D}"/>
          </ac:picMkLst>
        </pc:picChg>
      </pc:sldChg>
      <pc:sldChg chg="modSp new del">
        <pc:chgData name="Rachael Owen (1809341)" userId="S::1809341@student.uwtsd.ac.uk::3e447ba4-005a-42de-ab8f-a536c062de0b" providerId="AD" clId="Web-{0E6D384D-0A76-4D1E-84E3-31DE9EC208DA}" dt="2018-12-04T18:53:23.713" v="234"/>
        <pc:sldMkLst>
          <pc:docMk/>
          <pc:sldMk cId="3548728041" sldId="258"/>
        </pc:sldMkLst>
        <pc:spChg chg="mod">
          <ac:chgData name="Rachael Owen (1809341)" userId="S::1809341@student.uwtsd.ac.uk::3e447ba4-005a-42de-ab8f-a536c062de0b" providerId="AD" clId="Web-{0E6D384D-0A76-4D1E-84E3-31DE9EC208DA}" dt="2018-12-04T18:49:26.186" v="216" actId="20577"/>
          <ac:spMkLst>
            <pc:docMk/>
            <pc:sldMk cId="3548728041" sldId="258"/>
            <ac:spMk id="2" creationId="{D9A4E8BF-6E54-4F97-BA34-59B8C786CFF6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49:32.045" v="220" actId="20577"/>
          <ac:spMkLst>
            <pc:docMk/>
            <pc:sldMk cId="3548728041" sldId="258"/>
            <ac:spMk id="3" creationId="{49873C08-FEF1-4E1A-B360-126428FFE162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49:38.591" v="225" actId="20577"/>
          <ac:spMkLst>
            <pc:docMk/>
            <pc:sldMk cId="3548728041" sldId="258"/>
            <ac:spMk id="5" creationId="{13042121-0A9C-44D1-ADFF-11248801E659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3:11.619" v="233" actId="20577"/>
          <ac:spMkLst>
            <pc:docMk/>
            <pc:sldMk cId="3548728041" sldId="258"/>
            <ac:spMk id="7" creationId="{3B1BB2C6-ECDC-406E-81B5-44458E1C3DF4}"/>
          </ac:spMkLst>
        </pc:spChg>
      </pc:sldChg>
      <pc:sldChg chg="addSp delSp modSp new mod setBg setClrOvrMap delDesignElem">
        <pc:chgData name="Rachael Owen (1809341)" userId="S::1809341@student.uwtsd.ac.uk::3e447ba4-005a-42de-ab8f-a536c062de0b" providerId="AD" clId="Web-{0E6D384D-0A76-4D1E-84E3-31DE9EC208DA}" dt="2018-12-04T19:28:12.695" v="1551"/>
        <pc:sldMkLst>
          <pc:docMk/>
          <pc:sldMk cId="3493278456" sldId="259"/>
        </pc:sldMkLst>
        <pc:spChg chg="mod">
          <ac:chgData name="Rachael Owen (1809341)" userId="S::1809341@student.uwtsd.ac.uk::3e447ba4-005a-42de-ab8f-a536c062de0b" providerId="AD" clId="Web-{0E6D384D-0A76-4D1E-84E3-31DE9EC208DA}" dt="2018-12-04T19:10:42.462" v="926"/>
          <ac:spMkLst>
            <pc:docMk/>
            <pc:sldMk cId="3493278456" sldId="259"/>
            <ac:spMk id="2" creationId="{EAD70662-69A6-427F-A7C5-6ADC66BF90DB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26:09.119" v="1516" actId="20577"/>
          <ac:spMkLst>
            <pc:docMk/>
            <pc:sldMk cId="3493278456" sldId="259"/>
            <ac:spMk id="3" creationId="{F3009669-321A-41F1-AB67-D3572A1F89BC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0:42.462" v="926"/>
          <ac:spMkLst>
            <pc:docMk/>
            <pc:sldMk cId="3493278456" sldId="259"/>
            <ac:spMk id="5" creationId="{C314C310-850D-4491-AA52-C75BEA68B68C}"/>
          </ac:spMkLst>
        </pc:spChg>
        <pc:spChg chg="add del">
          <ac:chgData name="Rachael Owen (1809341)" userId="S::1809341@student.uwtsd.ac.uk::3e447ba4-005a-42de-ab8f-a536c062de0b" providerId="AD" clId="Web-{0E6D384D-0A76-4D1E-84E3-31DE9EC208DA}" dt="2018-12-04T19:10:42.087" v="925"/>
          <ac:spMkLst>
            <pc:docMk/>
            <pc:sldMk cId="3493278456" sldId="259"/>
            <ac:spMk id="12" creationId="{E0BFF7C8-A0F2-492C-AD80-E74CED0D1B82}"/>
          </ac:spMkLst>
        </pc:spChg>
        <pc:spChg chg="add del">
          <ac:chgData name="Rachael Owen (1809341)" userId="S::1809341@student.uwtsd.ac.uk::3e447ba4-005a-42de-ab8f-a536c062de0b" providerId="AD" clId="Web-{0E6D384D-0A76-4D1E-84E3-31DE9EC208DA}" dt="2018-12-04T19:10:42.087" v="925"/>
          <ac:spMkLst>
            <pc:docMk/>
            <pc:sldMk cId="3493278456" sldId="259"/>
            <ac:spMk id="14" creationId="{F8FA804E-1D25-47B6-B418-617D700B0FE9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0:42.462" v="926"/>
          <ac:spMkLst>
            <pc:docMk/>
            <pc:sldMk cId="3493278456" sldId="259"/>
            <ac:spMk id="16" creationId="{0308D749-5984-4BB8-A788-A85D24304A0A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0:42.462" v="926"/>
          <ac:spMkLst>
            <pc:docMk/>
            <pc:sldMk cId="3493278456" sldId="259"/>
            <ac:spMk id="18" creationId="{95B8172D-A4C8-41B4-8991-78BBEC4039D5}"/>
          </ac:spMkLst>
        </pc:spChg>
        <pc:grpChg chg="add del">
          <ac:chgData name="Rachael Owen (1809341)" userId="S::1809341@student.uwtsd.ac.uk::3e447ba4-005a-42de-ab8f-a536c062de0b" providerId="AD" clId="Web-{0E6D384D-0A76-4D1E-84E3-31DE9EC208DA}" dt="2018-12-04T19:10:42.087" v="925"/>
          <ac:grpSpMkLst>
            <pc:docMk/>
            <pc:sldMk cId="3493278456" sldId="259"/>
            <ac:grpSpMk id="8" creationId="{15DECA11-8F23-4BFB-819D-1C5A97840DE0}"/>
          </ac:grpSpMkLst>
        </pc:grpChg>
        <pc:grpChg chg="add">
          <ac:chgData name="Rachael Owen (1809341)" userId="S::1809341@student.uwtsd.ac.uk::3e447ba4-005a-42de-ab8f-a536c062de0b" providerId="AD" clId="Web-{0E6D384D-0A76-4D1E-84E3-31DE9EC208DA}" dt="2018-12-04T19:10:42.462" v="926"/>
          <ac:grpSpMkLst>
            <pc:docMk/>
            <pc:sldMk cId="3493278456" sldId="259"/>
            <ac:grpSpMk id="10" creationId="{D4EC3799-3F52-48CE-85CC-83AED368EB42}"/>
          </ac:grpSpMkLst>
        </pc:grpChg>
        <pc:cxnChg chg="add">
          <ac:chgData name="Rachael Owen (1809341)" userId="S::1809341@student.uwtsd.ac.uk::3e447ba4-005a-42de-ab8f-a536c062de0b" providerId="AD" clId="Web-{0E6D384D-0A76-4D1E-84E3-31DE9EC208DA}" dt="2018-12-04T19:10:42.462" v="926"/>
          <ac:cxnSpMkLst>
            <pc:docMk/>
            <pc:sldMk cId="3493278456" sldId="259"/>
            <ac:cxnSpMk id="7" creationId="{789E20C7-BB50-4317-93C7-90C8ED80B275}"/>
          </ac:cxnSpMkLst>
        </pc:cxnChg>
      </pc:sldChg>
      <pc:sldChg chg="modSp new del">
        <pc:chgData name="Rachael Owen (1809341)" userId="S::1809341@student.uwtsd.ac.uk::3e447ba4-005a-42de-ab8f-a536c062de0b" providerId="AD" clId="Web-{0E6D384D-0A76-4D1E-84E3-31DE9EC208DA}" dt="2018-12-04T18:57:24.443" v="298"/>
        <pc:sldMkLst>
          <pc:docMk/>
          <pc:sldMk cId="4150717095" sldId="259"/>
        </pc:sldMkLst>
        <pc:spChg chg="mod">
          <ac:chgData name="Rachael Owen (1809341)" userId="S::1809341@student.uwtsd.ac.uk::3e447ba4-005a-42de-ab8f-a536c062de0b" providerId="AD" clId="Web-{0E6D384D-0A76-4D1E-84E3-31DE9EC208DA}" dt="2018-12-04T18:56:58.866" v="288" actId="20577"/>
          <ac:spMkLst>
            <pc:docMk/>
            <pc:sldMk cId="4150717095" sldId="259"/>
            <ac:spMk id="2" creationId="{3957E9AB-FD69-4F30-8090-D6C4C4E82620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8:57:16.115" v="295" actId="20577"/>
          <ac:spMkLst>
            <pc:docMk/>
            <pc:sldMk cId="4150717095" sldId="259"/>
            <ac:spMk id="3" creationId="{A384D388-A4BB-4DB2-B1C1-D050333BC9BC}"/>
          </ac:spMkLst>
        </pc:spChg>
      </pc:sldChg>
      <pc:sldChg chg="addSp delSp modSp new addAnim modAnim">
        <pc:chgData name="Rachael Owen (1809341)" userId="S::1809341@student.uwtsd.ac.uk::3e447ba4-005a-42de-ab8f-a536c062de0b" providerId="AD" clId="Web-{0E6D384D-0A76-4D1E-84E3-31DE9EC208DA}" dt="2018-12-04T20:04:09.986" v="1953"/>
        <pc:sldMkLst>
          <pc:docMk/>
          <pc:sldMk cId="3189242040" sldId="260"/>
        </pc:sldMkLst>
        <pc:spChg chg="mod">
          <ac:chgData name="Rachael Owen (1809341)" userId="S::1809341@student.uwtsd.ac.uk::3e447ba4-005a-42de-ab8f-a536c062de0b" providerId="AD" clId="Web-{0E6D384D-0A76-4D1E-84E3-31DE9EC208DA}" dt="2018-12-04T19:03:41.125" v="747" actId="20577"/>
          <ac:spMkLst>
            <pc:docMk/>
            <pc:sldMk cId="3189242040" sldId="260"/>
            <ac:spMk id="2" creationId="{502CBEA3-48F3-4D56-BD38-9D2B3A44859D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03:47.297" v="749" actId="20577"/>
          <ac:spMkLst>
            <pc:docMk/>
            <pc:sldMk cId="3189242040" sldId="260"/>
            <ac:spMk id="3" creationId="{963F2F7C-E146-49D5-998C-D2D1A7F9C96D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9:06:18.326" v="766"/>
          <ac:spMkLst>
            <pc:docMk/>
            <pc:sldMk cId="3189242040" sldId="260"/>
            <ac:spMk id="4" creationId="{CBE5BC2F-F041-4A4D-A2EC-EA8313D54647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06:07.341" v="765" actId="20577"/>
          <ac:spMkLst>
            <pc:docMk/>
            <pc:sldMk cId="3189242040" sldId="260"/>
            <ac:spMk id="5" creationId="{61D76277-4AA3-4383-B834-3F62D65D38E0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9:06:30.653" v="767"/>
          <ac:spMkLst>
            <pc:docMk/>
            <pc:sldMk cId="3189242040" sldId="260"/>
            <ac:spMk id="6" creationId="{C378D835-A809-4F35-A5E4-6550BDDC0D94}"/>
          </ac:spMkLst>
        </pc:spChg>
        <pc:picChg chg="add mod ord">
          <ac:chgData name="Rachael Owen (1809341)" userId="S::1809341@student.uwtsd.ac.uk::3e447ba4-005a-42de-ab8f-a536c062de0b" providerId="AD" clId="Web-{0E6D384D-0A76-4D1E-84E3-31DE9EC208DA}" dt="2018-12-04T19:06:18.326" v="766"/>
          <ac:picMkLst>
            <pc:docMk/>
            <pc:sldMk cId="3189242040" sldId="260"/>
            <ac:picMk id="7" creationId="{F9C291F9-55BC-41F8-9E9D-6C928CB181E2}"/>
          </ac:picMkLst>
        </pc:picChg>
        <pc:picChg chg="add mod ord">
          <ac:chgData name="Rachael Owen (1809341)" userId="S::1809341@student.uwtsd.ac.uk::3e447ba4-005a-42de-ab8f-a536c062de0b" providerId="AD" clId="Web-{0E6D384D-0A76-4D1E-84E3-31DE9EC208DA}" dt="2018-12-04T19:06:30.653" v="767"/>
          <ac:picMkLst>
            <pc:docMk/>
            <pc:sldMk cId="3189242040" sldId="260"/>
            <ac:picMk id="9" creationId="{0079EFAE-A2EA-4FC8-8FE8-C152DF3BFB62}"/>
          </ac:picMkLst>
        </pc:picChg>
      </pc:sldChg>
      <pc:sldChg chg="addSp delSp modSp new mod ord setBg delDesignElem">
        <pc:chgData name="Rachael Owen (1809341)" userId="S::1809341@student.uwtsd.ac.uk::3e447ba4-005a-42de-ab8f-a536c062de0b" providerId="AD" clId="Web-{0E6D384D-0A76-4D1E-84E3-31DE9EC208DA}" dt="2018-12-04T19:51:37.112" v="1641" actId="20577"/>
        <pc:sldMkLst>
          <pc:docMk/>
          <pc:sldMk cId="759446762" sldId="261"/>
        </pc:sldMkLst>
        <pc:spChg chg="mod">
          <ac:chgData name="Rachael Owen (1809341)" userId="S::1809341@student.uwtsd.ac.uk::3e447ba4-005a-42de-ab8f-a536c062de0b" providerId="AD" clId="Web-{0E6D384D-0A76-4D1E-84E3-31DE9EC208DA}" dt="2018-12-04T19:51:37.112" v="1641" actId="20577"/>
          <ac:spMkLst>
            <pc:docMk/>
            <pc:sldMk cId="759446762" sldId="261"/>
            <ac:spMk id="2" creationId="{D8172C22-716D-45D2-9E99-FF1C15B34D51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0:20.681" v="923"/>
          <ac:spMkLst>
            <pc:docMk/>
            <pc:sldMk cId="759446762" sldId="261"/>
            <ac:spMk id="3" creationId="{AF79663A-3594-4229-A273-EC6910759B5A}"/>
          </ac:spMkLst>
        </pc:spChg>
        <pc:spChg chg="del">
          <ac:chgData name="Rachael Owen (1809341)" userId="S::1809341@student.uwtsd.ac.uk::3e447ba4-005a-42de-ab8f-a536c062de0b" providerId="AD" clId="Web-{0E6D384D-0A76-4D1E-84E3-31DE9EC208DA}" dt="2018-12-04T19:10:12.822" v="922"/>
          <ac:spMkLst>
            <pc:docMk/>
            <pc:sldMk cId="759446762" sldId="261"/>
            <ac:spMk id="4" creationId="{86DC9B85-A634-4549-B610-AD7599F1DA98}"/>
          </ac:spMkLst>
        </pc:spChg>
        <pc:spChg chg="add">
          <ac:chgData name="Rachael Owen (1809341)" userId="S::1809341@student.uwtsd.ac.uk::3e447ba4-005a-42de-ab8f-a536c062de0b" providerId="AD" clId="Web-{0E6D384D-0A76-4D1E-84E3-31DE9EC208DA}" dt="2018-12-04T19:10:20.681" v="923"/>
          <ac:spMkLst>
            <pc:docMk/>
            <pc:sldMk cId="759446762" sldId="261"/>
            <ac:spMk id="14" creationId="{B8144315-1C5A-4185-A952-25D98D303D46}"/>
          </ac:spMkLst>
        </pc:spChg>
        <pc:grpChg chg="add">
          <ac:chgData name="Rachael Owen (1809341)" userId="S::1809341@student.uwtsd.ac.uk::3e447ba4-005a-42de-ab8f-a536c062de0b" providerId="AD" clId="Web-{0E6D384D-0A76-4D1E-84E3-31DE9EC208DA}" dt="2018-12-04T19:10:20.681" v="923"/>
          <ac:grpSpMkLst>
            <pc:docMk/>
            <pc:sldMk cId="759446762" sldId="261"/>
            <ac:grpSpMk id="10" creationId="{4091D54B-59AB-4A5E-8E9E-0421BD66D4FB}"/>
          </ac:grpSpMkLst>
        </pc:grpChg>
        <pc:grpChg chg="add">
          <ac:chgData name="Rachael Owen (1809341)" userId="S::1809341@student.uwtsd.ac.uk::3e447ba4-005a-42de-ab8f-a536c062de0b" providerId="AD" clId="Web-{0E6D384D-0A76-4D1E-84E3-31DE9EC208DA}" dt="2018-12-04T19:10:20.681" v="923"/>
          <ac:grpSpMkLst>
            <pc:docMk/>
            <pc:sldMk cId="759446762" sldId="261"/>
            <ac:grpSpMk id="16" creationId="{7E2D86BB-893F-471B-AD66-50E01777C082}"/>
          </ac:grpSpMkLst>
        </pc:grpChg>
        <pc:picChg chg="add mod ord">
          <ac:chgData name="Rachael Owen (1809341)" userId="S::1809341@student.uwtsd.ac.uk::3e447ba4-005a-42de-ab8f-a536c062de0b" providerId="AD" clId="Web-{0E6D384D-0A76-4D1E-84E3-31DE9EC208DA}" dt="2018-12-04T19:10:20.681" v="923"/>
          <ac:picMkLst>
            <pc:docMk/>
            <pc:sldMk cId="759446762" sldId="261"/>
            <ac:picMk id="5" creationId="{EE172C55-93C3-4F6A-AE93-2E6F33B08FBE}"/>
          </ac:picMkLst>
        </pc:picChg>
      </pc:sldChg>
      <pc:sldChg chg="modSp new addAnim modAnim">
        <pc:chgData name="Rachael Owen (1809341)" userId="S::1809341@student.uwtsd.ac.uk::3e447ba4-005a-42de-ab8f-a536c062de0b" providerId="AD" clId="Web-{0E6D384D-0A76-4D1E-84E3-31DE9EC208DA}" dt="2018-12-04T19:30:10.287" v="1565"/>
        <pc:sldMkLst>
          <pc:docMk/>
          <pc:sldMk cId="54882919" sldId="262"/>
        </pc:sldMkLst>
        <pc:spChg chg="mod">
          <ac:chgData name="Rachael Owen (1809341)" userId="S::1809341@student.uwtsd.ac.uk::3e447ba4-005a-42de-ab8f-a536c062de0b" providerId="AD" clId="Web-{0E6D384D-0A76-4D1E-84E3-31DE9EC208DA}" dt="2018-12-04T19:12:18.273" v="938" actId="20577"/>
          <ac:spMkLst>
            <pc:docMk/>
            <pc:sldMk cId="54882919" sldId="262"/>
            <ac:spMk id="2" creationId="{EADB8F84-36B9-40E4-9CA9-6EA6E64B82C8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3:36.490" v="1065" actId="14100"/>
          <ac:spMkLst>
            <pc:docMk/>
            <pc:sldMk cId="54882919" sldId="262"/>
            <ac:spMk id="3" creationId="{63C3300B-C0BC-4A93-9F30-976811A776AB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4:10.521" v="1068" actId="20577"/>
          <ac:spMkLst>
            <pc:docMk/>
            <pc:sldMk cId="54882919" sldId="262"/>
            <ac:spMk id="4" creationId="{CD5E4CDE-0C58-4DFC-82DF-BB28AC562869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4:36.958" v="1083" actId="20577"/>
          <ac:spMkLst>
            <pc:docMk/>
            <pc:sldMk cId="54882919" sldId="262"/>
            <ac:spMk id="5" creationId="{1A6CEE25-B6E4-491D-95F8-BF4CA6BCC01F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5:33.785" v="1129" actId="20577"/>
          <ac:spMkLst>
            <pc:docMk/>
            <pc:sldMk cId="54882919" sldId="262"/>
            <ac:spMk id="6" creationId="{F82523C9-4E6F-46F5-84E4-5E9F7A78DE5D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5:54.051" v="1138" actId="20577"/>
          <ac:spMkLst>
            <pc:docMk/>
            <pc:sldMk cId="54882919" sldId="262"/>
            <ac:spMk id="7" creationId="{B43DF2A1-4438-4B18-977E-2361785FC487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16:40.737" v="1171" actId="20577"/>
          <ac:spMkLst>
            <pc:docMk/>
            <pc:sldMk cId="54882919" sldId="262"/>
            <ac:spMk id="8" creationId="{F6A7BCE1-4768-4933-A95E-B767720B05F1}"/>
          </ac:spMkLst>
        </pc:spChg>
      </pc:sldChg>
      <pc:sldChg chg="modSp new">
        <pc:chgData name="Rachael Owen (1809341)" userId="S::1809341@student.uwtsd.ac.uk::3e447ba4-005a-42de-ab8f-a536c062de0b" providerId="AD" clId="Web-{0E6D384D-0A76-4D1E-84E3-31DE9EC208DA}" dt="2018-12-04T19:54:12.284" v="1649"/>
        <pc:sldMkLst>
          <pc:docMk/>
          <pc:sldMk cId="2340221564" sldId="263"/>
        </pc:sldMkLst>
        <pc:spChg chg="mod">
          <ac:chgData name="Rachael Owen (1809341)" userId="S::1809341@student.uwtsd.ac.uk::3e447ba4-005a-42de-ab8f-a536c062de0b" providerId="AD" clId="Web-{0E6D384D-0A76-4D1E-84E3-31DE9EC208DA}" dt="2018-12-04T19:17:46.377" v="1181" actId="20577"/>
          <ac:spMkLst>
            <pc:docMk/>
            <pc:sldMk cId="2340221564" sldId="263"/>
            <ac:spMk id="2" creationId="{646BCBD5-E852-4BA2-AF92-5BAD23D3AA44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54:12.284" v="1649"/>
          <ac:spMkLst>
            <pc:docMk/>
            <pc:sldMk cId="2340221564" sldId="263"/>
            <ac:spMk id="3" creationId="{35BB2E3D-3A9F-4AA5-9B6D-402D44158168}"/>
          </ac:spMkLst>
        </pc:spChg>
      </pc:sldChg>
      <pc:sldChg chg="modSp new">
        <pc:chgData name="Rachael Owen (1809341)" userId="S::1809341@student.uwtsd.ac.uk::3e447ba4-005a-42de-ab8f-a536c062de0b" providerId="AD" clId="Web-{0E6D384D-0A76-4D1E-84E3-31DE9EC208DA}" dt="2018-12-04T19:53:42.409" v="1648"/>
        <pc:sldMkLst>
          <pc:docMk/>
          <pc:sldMk cId="1719115262" sldId="264"/>
        </pc:sldMkLst>
        <pc:spChg chg="mod">
          <ac:chgData name="Rachael Owen (1809341)" userId="S::1809341@student.uwtsd.ac.uk::3e447ba4-005a-42de-ab8f-a536c062de0b" providerId="AD" clId="Web-{0E6D384D-0A76-4D1E-84E3-31DE9EC208DA}" dt="2018-12-04T19:20:34.452" v="1340" actId="20577"/>
          <ac:spMkLst>
            <pc:docMk/>
            <pc:sldMk cId="1719115262" sldId="264"/>
            <ac:spMk id="2" creationId="{EDE68EBE-EC10-4615-8CF8-265606C1E066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53:42.409" v="1648"/>
          <ac:spMkLst>
            <pc:docMk/>
            <pc:sldMk cId="1719115262" sldId="264"/>
            <ac:spMk id="3" creationId="{0072B2E2-A0C5-437C-B587-DEE6CD76272F}"/>
          </ac:spMkLst>
        </pc:spChg>
      </pc:sldChg>
      <pc:sldChg chg="modSp new addAnim modAnim">
        <pc:chgData name="Rachael Owen (1809341)" userId="S::1809341@student.uwtsd.ac.uk::3e447ba4-005a-42de-ab8f-a536c062de0b" providerId="AD" clId="Web-{0E6D384D-0A76-4D1E-84E3-31DE9EC208DA}" dt="2018-12-04T20:05:21.095" v="1974"/>
        <pc:sldMkLst>
          <pc:docMk/>
          <pc:sldMk cId="332803307" sldId="265"/>
        </pc:sldMkLst>
        <pc:spChg chg="mod">
          <ac:chgData name="Rachael Owen (1809341)" userId="S::1809341@student.uwtsd.ac.uk::3e447ba4-005a-42de-ab8f-a536c062de0b" providerId="AD" clId="Web-{0E6D384D-0A76-4D1E-84E3-31DE9EC208DA}" dt="2018-12-04T19:54:58.221" v="1660" actId="20577"/>
          <ac:spMkLst>
            <pc:docMk/>
            <pc:sldMk cId="332803307" sldId="265"/>
            <ac:spMk id="2" creationId="{5B759F5F-A65F-448D-B038-84151F0AE68F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19:59:54.971" v="1909"/>
          <ac:spMkLst>
            <pc:docMk/>
            <pc:sldMk cId="332803307" sldId="265"/>
            <ac:spMk id="3" creationId="{077D7757-86C2-4F61-9994-285100B4A6F1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1:36.517" v="1916"/>
          <ac:spMkLst>
            <pc:docMk/>
            <pc:sldMk cId="332803307" sldId="265"/>
            <ac:spMk id="4" creationId="{1AF9F6AF-5EF2-44BD-8401-D7FE83996A48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1:42.361" v="1917" actId="14100"/>
          <ac:spMkLst>
            <pc:docMk/>
            <pc:sldMk cId="332803307" sldId="265"/>
            <ac:spMk id="5" creationId="{3C2F0FF3-F8FF-4A86-B0C3-DA1A6261C772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1:12.533" v="1914"/>
          <ac:spMkLst>
            <pc:docMk/>
            <pc:sldMk cId="332803307" sldId="265"/>
            <ac:spMk id="6" creationId="{760A9278-2124-45F2-813A-6CFE15710142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0:28.346" v="1912"/>
          <ac:spMkLst>
            <pc:docMk/>
            <pc:sldMk cId="332803307" sldId="265"/>
            <ac:spMk id="7" creationId="{4EEC843F-84DC-4108-9313-F22B0B08E779}"/>
          </ac:spMkLst>
        </pc:spChg>
        <pc:spChg chg="mod">
          <ac:chgData name="Rachael Owen (1809341)" userId="S::1809341@student.uwtsd.ac.uk::3e447ba4-005a-42de-ab8f-a536c062de0b" providerId="AD" clId="Web-{0E6D384D-0A76-4D1E-84E3-31DE9EC208DA}" dt="2018-12-04T20:01:22.846" v="1915"/>
          <ac:spMkLst>
            <pc:docMk/>
            <pc:sldMk cId="332803307" sldId="265"/>
            <ac:spMk id="8" creationId="{E311DE8B-A14C-44D9-8786-181462CCF9B1}"/>
          </ac:spMkLst>
        </pc:spChg>
      </pc:sldChg>
    </pc:docChg>
  </pc:docChgLst>
  <pc:docChgLst>
    <pc:chgData name="Rachael Owen (1809341)" userId="S::1809341@student.uwtsd.ac.uk::3e447ba4-005a-42de-ab8f-a536c062de0b" providerId="AD" clId="Web-{8A092E8A-C620-4A46-9FFF-C08A5176D521}"/>
    <pc:docChg chg="addSld delSld modSld">
      <pc:chgData name="Rachael Owen (1809341)" userId="S::1809341@student.uwtsd.ac.uk::3e447ba4-005a-42de-ab8f-a536c062de0b" providerId="AD" clId="Web-{8A092E8A-C620-4A46-9FFF-C08A5176D521}" dt="2018-12-04T19:35:18.716" v="21"/>
      <pc:docMkLst>
        <pc:docMk/>
      </pc:docMkLst>
      <pc:sldChg chg="modSp">
        <pc:chgData name="Rachael Owen (1809341)" userId="S::1809341@student.uwtsd.ac.uk::3e447ba4-005a-42de-ab8f-a536c062de0b" providerId="AD" clId="Web-{8A092E8A-C620-4A46-9FFF-C08A5176D521}" dt="2018-12-04T18:40:50.995" v="16" actId="20577"/>
        <pc:sldMkLst>
          <pc:docMk/>
          <pc:sldMk cId="1823541577" sldId="256"/>
        </pc:sldMkLst>
        <pc:spChg chg="mod">
          <ac:chgData name="Rachael Owen (1809341)" userId="S::1809341@student.uwtsd.ac.uk::3e447ba4-005a-42de-ab8f-a536c062de0b" providerId="AD" clId="Web-{8A092E8A-C620-4A46-9FFF-C08A5176D521}" dt="2018-12-04T18:40:50.995" v="16" actId="20577"/>
          <ac:spMkLst>
            <pc:docMk/>
            <pc:sldMk cId="1823541577" sldId="256"/>
            <ac:spMk id="2" creationId="{00000000-0000-0000-0000-000000000000}"/>
          </ac:spMkLst>
        </pc:spChg>
      </pc:sldChg>
      <pc:sldChg chg="addSp delSp modSp new">
        <pc:chgData name="Rachael Owen (1809341)" userId="S::1809341@student.uwtsd.ac.uk::3e447ba4-005a-42de-ab8f-a536c062de0b" providerId="AD" clId="Web-{8A092E8A-C620-4A46-9FFF-C08A5176D521}" dt="2018-12-04T18:43:02.025" v="18"/>
        <pc:sldMkLst>
          <pc:docMk/>
          <pc:sldMk cId="1064260865" sldId="257"/>
        </pc:sldMkLst>
        <pc:spChg chg="del">
          <ac:chgData name="Rachael Owen (1809341)" userId="S::1809341@student.uwtsd.ac.uk::3e447ba4-005a-42de-ab8f-a536c062de0b" providerId="AD" clId="Web-{8A092E8A-C620-4A46-9FFF-C08A5176D521}" dt="2018-12-04T18:43:02.025" v="18"/>
          <ac:spMkLst>
            <pc:docMk/>
            <pc:sldMk cId="1064260865" sldId="257"/>
            <ac:spMk id="3" creationId="{454FF238-ADE1-4542-8EAC-013B898E54D9}"/>
          </ac:spMkLst>
        </pc:spChg>
        <pc:picChg chg="add mod ord modCrop">
          <ac:chgData name="Rachael Owen (1809341)" userId="S::1809341@student.uwtsd.ac.uk::3e447ba4-005a-42de-ab8f-a536c062de0b" providerId="AD" clId="Web-{8A092E8A-C620-4A46-9FFF-C08A5176D521}" dt="2018-12-04T18:43:02.025" v="18"/>
          <ac:picMkLst>
            <pc:docMk/>
            <pc:sldMk cId="1064260865" sldId="257"/>
            <ac:picMk id="5" creationId="{F8BDAC0D-4C47-4055-B323-49271B616B1E}"/>
          </ac:picMkLst>
        </pc:picChg>
      </pc:sldChg>
      <pc:sldChg chg="del modAnim">
        <pc:chgData name="Rachael Owen (1809341)" userId="S::1809341@student.uwtsd.ac.uk::3e447ba4-005a-42de-ab8f-a536c062de0b" providerId="AD" clId="Web-{8A092E8A-C620-4A46-9FFF-C08A5176D521}" dt="2018-12-04T19:35:18.716" v="21"/>
        <pc:sldMkLst>
          <pc:docMk/>
          <pc:sldMk cId="54882919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435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478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321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272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064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12/4/2018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509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12/4/2018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754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1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781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178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4454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220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3484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608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506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5036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194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163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7200"/>
              <a:t>Postnatal Depression</a:t>
            </a:r>
            <a:r>
              <a:rPr lang="en-US"/>
              <a:t> </a:t>
            </a:r>
            <a:endParaRPr lang="en-US" sz="3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541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D8B18-9346-41F1-9F0E-0CBA3FF2C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806" y="553528"/>
            <a:ext cx="6268246" cy="3134032"/>
          </a:xfrm>
          <a:solidFill>
            <a:schemeClr val="accent1"/>
          </a:solidFill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What is Postnatal Depression?</a:t>
            </a:r>
          </a:p>
        </p:txBody>
      </p:sp>
      <p:pic>
        <p:nvPicPr>
          <p:cNvPr id="5" name="Picture 5" descr="A girl sitting on a chair&#10;&#10;Description generated with very high confidence">
            <a:extLst>
              <a:ext uri="{FF2B5EF4-FFF2-40B4-BE49-F238E27FC236}">
                <a16:creationId xmlns:a16="http://schemas.microsoft.com/office/drawing/2014/main" id="{F8BDAC0D-4C47-4055-B323-49271B616B1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6572" r="33339"/>
          <a:stretch/>
        </p:blipFill>
        <p:spPr>
          <a:xfrm>
            <a:off x="1109764" y="1113063"/>
            <a:ext cx="3531062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2425E-873E-422B-BD60-D76706981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51202" y="4258017"/>
            <a:ext cx="6268246" cy="12681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cap="all"/>
              <a:t>Postnatal is a type of depression parents get after giving birth.</a:t>
            </a:r>
          </a:p>
        </p:txBody>
      </p:sp>
    </p:spTree>
    <p:extLst>
      <p:ext uri="{BB962C8B-B14F-4D97-AF65-F5344CB8AC3E}">
        <p14:creationId xmlns:p14="http://schemas.microsoft.com/office/powerpoint/2010/main" val="1064260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20EA0-EA04-4BA1-BD6A-13EDE611F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Who can have Postnatal Depression?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E63D0-57ED-42ED-85F1-4CBCBC019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Mother</a:t>
            </a:r>
          </a:p>
        </p:txBody>
      </p:sp>
      <p:pic>
        <p:nvPicPr>
          <p:cNvPr id="12" name="Picture 12" descr="A person sitting on a bed&#10;&#10;Description generated with high confidence">
            <a:extLst>
              <a:ext uri="{FF2B5EF4-FFF2-40B4-BE49-F238E27FC236}">
                <a16:creationId xmlns:a16="http://schemas.microsoft.com/office/drawing/2014/main" id="{A0FCCFFE-6C20-45D8-B6AF-FA9FF0F30881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 rotWithShape="1">
          <a:blip r:embed="rId2"/>
          <a:srcRect t="5115" b="5115"/>
          <a:stretch/>
        </p:blipFill>
        <p:spPr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4D6E85-7297-4720-89FD-2A9B0BE1298D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E54B917-8A2A-434B-B6A1-55213EC4A4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Father</a:t>
            </a:r>
          </a:p>
        </p:txBody>
      </p:sp>
      <p:pic>
        <p:nvPicPr>
          <p:cNvPr id="14" name="Picture 14" descr="A person in a white shirt&#10;&#10;Description generated with high confidence">
            <a:extLst>
              <a:ext uri="{FF2B5EF4-FFF2-40B4-BE49-F238E27FC236}">
                <a16:creationId xmlns:a16="http://schemas.microsoft.com/office/drawing/2014/main" id="{91EDDE29-F5B8-45FC-8DC5-2B64F82B0AC8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 rotWithShape="1">
          <a:blip r:embed="rId3"/>
          <a:srcRect t="5619" b="5619"/>
          <a:stretch/>
        </p:blipFill>
        <p:spPr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B4F119E-84AC-4965-9ADA-E0350B0CA22E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AD2C776-A701-4753-A7F5-9322C55AED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/>
              <a:t>Partners</a:t>
            </a:r>
          </a:p>
        </p:txBody>
      </p:sp>
      <p:pic>
        <p:nvPicPr>
          <p:cNvPr id="16" name="Picture 16" descr="A person standing next to a window&#10;&#10;Description generated with high confidence">
            <a:extLst>
              <a:ext uri="{FF2B5EF4-FFF2-40B4-BE49-F238E27FC236}">
                <a16:creationId xmlns:a16="http://schemas.microsoft.com/office/drawing/2014/main" id="{60FBB5F1-87E6-46BE-97CE-75DDC7A1359D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 rotWithShape="1">
          <a:blip r:embed="rId4"/>
          <a:srcRect t="8486" b="8486"/>
          <a:stretch/>
        </p:blipFill>
        <p:spPr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0C90902-2702-4F2D-ADDC-3873334FBC74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90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70662-69A6-427F-A7C5-6ADC66BF9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1085549"/>
            <a:ext cx="2879999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>
                <a:solidFill>
                  <a:schemeClr val="tx1"/>
                </a:solidFill>
              </a:rPr>
              <a:t>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09669-321A-41F1-AB67-D3572A1F8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1238" y="1085549"/>
            <a:ext cx="5289376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>
                <a:solidFill>
                  <a:schemeClr val="tx1"/>
                </a:solidFill>
              </a:rPr>
              <a:t>Feeling sad all the time / Low mood</a:t>
            </a:r>
          </a:p>
          <a:p>
            <a:r>
              <a:rPr lang="en-US" sz="2000">
                <a:solidFill>
                  <a:schemeClr val="tx1"/>
                </a:solidFill>
              </a:rPr>
              <a:t>Lost interest in the outside word</a:t>
            </a:r>
          </a:p>
          <a:p>
            <a:r>
              <a:rPr lang="en-US" sz="2000">
                <a:solidFill>
                  <a:schemeClr val="tx1"/>
                </a:solidFill>
              </a:rPr>
              <a:t>Lack of energy</a:t>
            </a:r>
          </a:p>
          <a:p>
            <a:r>
              <a:rPr lang="en-US" sz="2000">
                <a:solidFill>
                  <a:schemeClr val="tx1"/>
                </a:solidFill>
              </a:rPr>
              <a:t> Trouble sleeping at night</a:t>
            </a:r>
          </a:p>
          <a:p>
            <a:r>
              <a:rPr lang="en-US" sz="2000">
                <a:solidFill>
                  <a:schemeClr val="tx1"/>
                </a:solidFill>
              </a:rPr>
              <a:t>Difficulty bonding with the baby</a:t>
            </a:r>
          </a:p>
          <a:p>
            <a:r>
              <a:rPr lang="en-US" sz="2000">
                <a:solidFill>
                  <a:schemeClr val="tx1"/>
                </a:solidFill>
              </a:rPr>
              <a:t> Withdrawing contact with others</a:t>
            </a:r>
          </a:p>
          <a:p>
            <a:r>
              <a:rPr lang="en-US" sz="2000">
                <a:solidFill>
                  <a:schemeClr val="tx1"/>
                </a:solidFill>
              </a:rPr>
              <a:t>Frightening thoughts about hurting the baby</a:t>
            </a:r>
          </a:p>
        </p:txBody>
      </p:sp>
    </p:spTree>
    <p:extLst>
      <p:ext uri="{BB962C8B-B14F-4D97-AF65-F5344CB8AC3E}">
        <p14:creationId xmlns:p14="http://schemas.microsoft.com/office/powerpoint/2010/main" val="3493278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CBEA3-48F3-4D56-BD38-9D2B3A448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Who to seek advise from?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3F2F7C-E146-49D5-998C-D2D1A7F9C9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GP</a:t>
            </a:r>
          </a:p>
        </p:txBody>
      </p:sp>
      <p:pic>
        <p:nvPicPr>
          <p:cNvPr id="7" name="Picture 7" descr="A group of men&#10;&#10;Description generated with high confidence">
            <a:extLst>
              <a:ext uri="{FF2B5EF4-FFF2-40B4-BE49-F238E27FC236}">
                <a16:creationId xmlns:a16="http://schemas.microsoft.com/office/drawing/2014/main" id="{F9C291F9-55BC-41F8-9E9D-6C928CB181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138783" y="3656807"/>
            <a:ext cx="2857500" cy="188595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D76277-4AA3-4383-B834-3F62D65D38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Health Visitor </a:t>
            </a:r>
          </a:p>
        </p:txBody>
      </p:sp>
      <p:pic>
        <p:nvPicPr>
          <p:cNvPr id="9" name="Picture 9" descr="A group of people sitting in a chair&#10;&#10;Description generated with very high confidence">
            <a:extLst>
              <a:ext uri="{FF2B5EF4-FFF2-40B4-BE49-F238E27FC236}">
                <a16:creationId xmlns:a16="http://schemas.microsoft.com/office/drawing/2014/main" id="{0079EFAE-A2EA-4FC8-8FE8-C152DF3BFB6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7278267" y="3733007"/>
            <a:ext cx="2686050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24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72C22-716D-45D2-9E99-FF1C15B34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145" y="1241266"/>
            <a:ext cx="4535926" cy="3153753"/>
          </a:xfrm>
          <a:solidFill>
            <a:schemeClr val="accent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Health</a:t>
            </a:r>
            <a:br>
              <a:rPr lang="en-US" sz="54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54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Visitor</a:t>
            </a:r>
            <a:endParaRPr lang="en-US" sz="54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663A-3594-4229-A273-EC6910759B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07145" y="4591665"/>
            <a:ext cx="4535926" cy="16223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Many health visitors have had training to spot signs of postnatal depression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E172C55-93C3-4F6A-AE93-2E6F33B08FB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160089" y="1114621"/>
            <a:ext cx="4883085" cy="462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446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68EBE-EC10-4615-8CF8-265606C1E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causes postnatal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2B2E2-A0C5-437C-B587-DEE6CD76272F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Mental Health History</a:t>
            </a:r>
            <a:endParaRPr lang="en-US"/>
          </a:p>
          <a:p>
            <a:r>
              <a:rPr lang="en-US" sz="2800"/>
              <a:t>Mental Health during pregnancy</a:t>
            </a:r>
          </a:p>
          <a:p>
            <a:r>
              <a:rPr lang="en-US" sz="2800"/>
              <a:t>Having no support</a:t>
            </a:r>
          </a:p>
          <a:p>
            <a:r>
              <a:rPr lang="en-US" sz="2800"/>
              <a:t>Poor relationship with partner</a:t>
            </a:r>
          </a:p>
          <a:p>
            <a:r>
              <a:rPr lang="en-US" sz="2800"/>
              <a:t>Recent Bereavement</a:t>
            </a:r>
          </a:p>
          <a:p>
            <a:r>
              <a:rPr lang="en-US" sz="2800"/>
              <a:t>Baby Blues</a:t>
            </a:r>
          </a:p>
        </p:txBody>
      </p:sp>
    </p:spTree>
    <p:extLst>
      <p:ext uri="{BB962C8B-B14F-4D97-AF65-F5344CB8AC3E}">
        <p14:creationId xmlns:p14="http://schemas.microsoft.com/office/powerpoint/2010/main" val="1719115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59F5F-A65F-448D-B038-84151F0AE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Treatments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7D7757-86C2-4F61-9994-285100B4A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3200"/>
              <a:t>Self Help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F9F6AF-5EF2-44BD-8401-D7FE83996A48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sz="3200" dirty="0"/>
              <a:t>Things you can try at home </a:t>
            </a:r>
            <a:r>
              <a:rPr lang="en-US" sz="3200"/>
              <a:t>you'r self.  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2F0FF3-F8FF-4A86-B0C3-DA1A6261C7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12721" y="2195514"/>
            <a:ext cx="3147009" cy="98613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2800"/>
              <a:t>Psychological Theropy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0A9278-2124-45F2-813A-6CFE15710142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sz="3200" dirty="0"/>
              <a:t>This is if there is no other </a:t>
            </a:r>
            <a:r>
              <a:rPr lang="en-US" sz="3200"/>
              <a:t>option.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EC843F-84DC-4108-9313-F22B0B08E77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2800"/>
              <a:t>Antidepressants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11DE8B-A14C-44D9-8786-181462CCF9B1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sz="3200"/>
              <a:t>When your depression is servere.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0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BCBD5-E852-4BA2-AF92-5BAD23D3A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Can it be prevented?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BB2E3D-3A9F-4AA5-9B6D-402D441581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2800"/>
              <a:t>Although there have been many studies on postnatal depression, there is no evidence that anything specific can prevent the condition developing.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2215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 Boardroom</vt:lpstr>
      <vt:lpstr>Postnatal Depression </vt:lpstr>
      <vt:lpstr>What is Postnatal Depression?</vt:lpstr>
      <vt:lpstr>Who can have Postnatal Depression?</vt:lpstr>
      <vt:lpstr>Symptoms</vt:lpstr>
      <vt:lpstr>Who to seek advise from? </vt:lpstr>
      <vt:lpstr>Health Visitor</vt:lpstr>
      <vt:lpstr>What causes postnatal Depression</vt:lpstr>
      <vt:lpstr>Treatments</vt:lpstr>
      <vt:lpstr>Can it be prevented?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 </dc:creator>
  <cp:revision>163</cp:revision>
  <dcterms:created xsi:type="dcterms:W3CDTF">2014-09-12T02:10:31Z</dcterms:created>
  <dcterms:modified xsi:type="dcterms:W3CDTF">2018-12-04T20:08:54Z</dcterms:modified>
</cp:coreProperties>
</file>