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98" r:id="rId1"/>
  </p:sldMasterIdLst>
  <p:notesMasterIdLst>
    <p:notesMasterId r:id="rId18"/>
  </p:notesMasterIdLst>
  <p:sldIdLst>
    <p:sldId id="256" r:id="rId2"/>
    <p:sldId id="257" r:id="rId3"/>
    <p:sldId id="258" r:id="rId4"/>
    <p:sldId id="259" r:id="rId5"/>
    <p:sldId id="260" r:id="rId6"/>
    <p:sldId id="261" r:id="rId7"/>
    <p:sldId id="262" r:id="rId8"/>
    <p:sldId id="263" r:id="rId9"/>
    <p:sldId id="264" r:id="rId10"/>
    <p:sldId id="266" r:id="rId11"/>
    <p:sldId id="267" r:id="rId12"/>
    <p:sldId id="268" r:id="rId13"/>
    <p:sldId id="265" r:id="rId14"/>
    <p:sldId id="269" r:id="rId15"/>
    <p:sldId id="270" r:id="rId16"/>
    <p:sldId id="271" r:id="rId17"/>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776E790A-6DA5-42EA-8E4E-A55C6B09CC57}" v="622" dt="2024-11-07T10:11:03.591"/>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9972" autoAdjust="0"/>
    <p:restoredTop sz="94660"/>
  </p:normalViewPr>
  <p:slideViewPr>
    <p:cSldViewPr snapToGrid="0">
      <p:cViewPr varScale="1">
        <p:scale>
          <a:sx n="86" d="100"/>
          <a:sy n="86" d="100"/>
        </p:scale>
        <p:origin x="96" y="888"/>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notesMaster" Target="notesMasters/notesMaster1.xml"/><Relationship Id="rId3" Type="http://schemas.openxmlformats.org/officeDocument/2006/relationships/slide" Target="slides/slide2.xml"/><Relationship Id="rId21" Type="http://schemas.openxmlformats.org/officeDocument/2006/relationships/theme" Target="theme/theme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microsoft.com/office/2015/10/relationships/revisionInfo" Target="revisionInfo.xml"/><Relationship Id="rId5" Type="http://schemas.openxmlformats.org/officeDocument/2006/relationships/slide" Target="slides/slide4.xml"/><Relationship Id="rId15" Type="http://schemas.openxmlformats.org/officeDocument/2006/relationships/slide" Target="slides/slide14.xml"/><Relationship Id="rId23" Type="http://schemas.microsoft.com/office/2016/11/relationships/changesInfo" Target="changesInfos/changesInfo1.xml"/><Relationship Id="rId10" Type="http://schemas.openxmlformats.org/officeDocument/2006/relationships/slide" Target="slides/slide9.xml"/><Relationship Id="rId19"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tableStyles" Target="tableStyle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clId="Web-{776E790A-6DA5-42EA-8E4E-A55C6B09CC57}"/>
    <pc:docChg chg="modSld">
      <pc:chgData name="" userId="" providerId="" clId="Web-{776E790A-6DA5-42EA-8E4E-A55C6B09CC57}" dt="2024-11-07T09:44:21.509" v="12" actId="20577"/>
      <pc:docMkLst>
        <pc:docMk/>
      </pc:docMkLst>
      <pc:sldChg chg="modSp">
        <pc:chgData name="" userId="" providerId="" clId="Web-{776E790A-6DA5-42EA-8E4E-A55C6B09CC57}" dt="2024-11-07T09:44:21.509" v="12" actId="20577"/>
        <pc:sldMkLst>
          <pc:docMk/>
          <pc:sldMk cId="109857222" sldId="256"/>
        </pc:sldMkLst>
        <pc:spChg chg="mod">
          <ac:chgData name="" userId="" providerId="" clId="Web-{776E790A-6DA5-42EA-8E4E-A55C6B09CC57}" dt="2024-11-07T09:44:21.509" v="12" actId="20577"/>
          <ac:spMkLst>
            <pc:docMk/>
            <pc:sldMk cId="109857222" sldId="256"/>
            <ac:spMk id="2" creationId="{00000000-0000-0000-0000-000000000000}"/>
          </ac:spMkLst>
        </pc:spChg>
      </pc:sldChg>
    </pc:docChg>
  </pc:docChgLst>
  <pc:docChgLst>
    <pc:chgData name="Laura James" userId="S::laura.james@uwtsd.ac.uk::e815814b-f5ab-4367-85bb-abbbaf16d579" providerId="AD" clId="Web-{776E790A-6DA5-42EA-8E4E-A55C6B09CC57}"/>
    <pc:docChg chg="addSld modSld addMainMaster delMainMaster">
      <pc:chgData name="Laura James" userId="S::laura.james@uwtsd.ac.uk::e815814b-f5ab-4367-85bb-abbbaf16d579" providerId="AD" clId="Web-{776E790A-6DA5-42EA-8E4E-A55C6B09CC57}" dt="2024-11-07T10:11:06.373" v="606"/>
      <pc:docMkLst>
        <pc:docMk/>
      </pc:docMkLst>
      <pc:sldChg chg="addSp modSp mod setBg modClrScheme chgLayout">
        <pc:chgData name="Laura James" userId="S::laura.james@uwtsd.ac.uk::e815814b-f5ab-4367-85bb-abbbaf16d579" providerId="AD" clId="Web-{776E790A-6DA5-42EA-8E4E-A55C6B09CC57}" dt="2024-11-07T09:44:54.697" v="23"/>
        <pc:sldMkLst>
          <pc:docMk/>
          <pc:sldMk cId="109857222" sldId="256"/>
        </pc:sldMkLst>
        <pc:spChg chg="mod">
          <ac:chgData name="Laura James" userId="S::laura.james@uwtsd.ac.uk::e815814b-f5ab-4367-85bb-abbbaf16d579" providerId="AD" clId="Web-{776E790A-6DA5-42EA-8E4E-A55C6B09CC57}" dt="2024-11-07T09:44:54.697" v="23"/>
          <ac:spMkLst>
            <pc:docMk/>
            <pc:sldMk cId="109857222" sldId="256"/>
            <ac:spMk id="2" creationId="{00000000-0000-0000-0000-000000000000}"/>
          </ac:spMkLst>
        </pc:spChg>
        <pc:spChg chg="mod">
          <ac:chgData name="Laura James" userId="S::laura.james@uwtsd.ac.uk::e815814b-f5ab-4367-85bb-abbbaf16d579" providerId="AD" clId="Web-{776E790A-6DA5-42EA-8E4E-A55C6B09CC57}" dt="2024-11-07T09:44:54.697" v="23"/>
          <ac:spMkLst>
            <pc:docMk/>
            <pc:sldMk cId="109857222" sldId="256"/>
            <ac:spMk id="3" creationId="{00000000-0000-0000-0000-000000000000}"/>
          </ac:spMkLst>
        </pc:spChg>
        <pc:spChg chg="add">
          <ac:chgData name="Laura James" userId="S::laura.james@uwtsd.ac.uk::e815814b-f5ab-4367-85bb-abbbaf16d579" providerId="AD" clId="Web-{776E790A-6DA5-42EA-8E4E-A55C6B09CC57}" dt="2024-11-07T09:44:54.697" v="23"/>
          <ac:spMkLst>
            <pc:docMk/>
            <pc:sldMk cId="109857222" sldId="256"/>
            <ac:spMk id="9" creationId="{0C5012CC-71C4-4FA0-9F88-477BB5EA396D}"/>
          </ac:spMkLst>
        </pc:spChg>
        <pc:spChg chg="add">
          <ac:chgData name="Laura James" userId="S::laura.james@uwtsd.ac.uk::e815814b-f5ab-4367-85bb-abbbaf16d579" providerId="AD" clId="Web-{776E790A-6DA5-42EA-8E4E-A55C6B09CC57}" dt="2024-11-07T09:44:54.697" v="23"/>
          <ac:spMkLst>
            <pc:docMk/>
            <pc:sldMk cId="109857222" sldId="256"/>
            <ac:spMk id="11" creationId="{13A48C6C-3CC4-4EE5-A773-EC1EB7F59CD4}"/>
          </ac:spMkLst>
        </pc:spChg>
        <pc:spChg chg="add">
          <ac:chgData name="Laura James" userId="S::laura.james@uwtsd.ac.uk::e815814b-f5ab-4367-85bb-abbbaf16d579" providerId="AD" clId="Web-{776E790A-6DA5-42EA-8E4E-A55C6B09CC57}" dt="2024-11-07T09:44:54.697" v="23"/>
          <ac:spMkLst>
            <pc:docMk/>
            <pc:sldMk cId="109857222" sldId="256"/>
            <ac:spMk id="13" creationId="{A6FC486F-EE17-4AB5-AFD2-50FD675AEFB7}"/>
          </ac:spMkLst>
        </pc:spChg>
        <pc:picChg chg="add">
          <ac:chgData name="Laura James" userId="S::laura.james@uwtsd.ac.uk::e815814b-f5ab-4367-85bb-abbbaf16d579" providerId="AD" clId="Web-{776E790A-6DA5-42EA-8E4E-A55C6B09CC57}" dt="2024-11-07T09:44:54.697" v="23"/>
          <ac:picMkLst>
            <pc:docMk/>
            <pc:sldMk cId="109857222" sldId="256"/>
            <ac:picMk id="4" creationId="{105D226D-3D33-0339-74FA-3259A69CA554}"/>
          </ac:picMkLst>
        </pc:picChg>
        <pc:cxnChg chg="add">
          <ac:chgData name="Laura James" userId="S::laura.james@uwtsd.ac.uk::e815814b-f5ab-4367-85bb-abbbaf16d579" providerId="AD" clId="Web-{776E790A-6DA5-42EA-8E4E-A55C6B09CC57}" dt="2024-11-07T09:44:54.697" v="23"/>
          <ac:cxnSpMkLst>
            <pc:docMk/>
            <pc:sldMk cId="109857222" sldId="256"/>
            <ac:cxnSpMk id="15" creationId="{76BCE0AD-4A3C-4FDB-8E9D-2C3827AD7A92}"/>
          </ac:cxnSpMkLst>
        </pc:cxnChg>
      </pc:sldChg>
      <pc:sldChg chg="addSp modSp new mod setBg">
        <pc:chgData name="Laura James" userId="S::laura.james@uwtsd.ac.uk::e815814b-f5ab-4367-85bb-abbbaf16d579" providerId="AD" clId="Web-{776E790A-6DA5-42EA-8E4E-A55C6B09CC57}" dt="2024-11-07T09:46:04.512" v="87"/>
        <pc:sldMkLst>
          <pc:docMk/>
          <pc:sldMk cId="362658768" sldId="257"/>
        </pc:sldMkLst>
        <pc:spChg chg="mod">
          <ac:chgData name="Laura James" userId="S::laura.james@uwtsd.ac.uk::e815814b-f5ab-4367-85bb-abbbaf16d579" providerId="AD" clId="Web-{776E790A-6DA5-42EA-8E4E-A55C6B09CC57}" dt="2024-11-07T09:46:04.512" v="87"/>
          <ac:spMkLst>
            <pc:docMk/>
            <pc:sldMk cId="362658768" sldId="257"/>
            <ac:spMk id="2" creationId="{0F396CE2-3590-DB33-A046-1A7818C2F974}"/>
          </ac:spMkLst>
        </pc:spChg>
        <pc:spChg chg="mod">
          <ac:chgData name="Laura James" userId="S::laura.james@uwtsd.ac.uk::e815814b-f5ab-4367-85bb-abbbaf16d579" providerId="AD" clId="Web-{776E790A-6DA5-42EA-8E4E-A55C6B09CC57}" dt="2024-11-07T09:46:04.512" v="87"/>
          <ac:spMkLst>
            <pc:docMk/>
            <pc:sldMk cId="362658768" sldId="257"/>
            <ac:spMk id="3" creationId="{C93C682C-A95E-E22B-43DE-0FB36DF1AC6C}"/>
          </ac:spMkLst>
        </pc:spChg>
        <pc:spChg chg="add">
          <ac:chgData name="Laura James" userId="S::laura.james@uwtsd.ac.uk::e815814b-f5ab-4367-85bb-abbbaf16d579" providerId="AD" clId="Web-{776E790A-6DA5-42EA-8E4E-A55C6B09CC57}" dt="2024-11-07T09:46:04.512" v="87"/>
          <ac:spMkLst>
            <pc:docMk/>
            <pc:sldMk cId="362658768" sldId="257"/>
            <ac:spMk id="10" creationId="{B11C179D-808F-4D23-BAFC-A14C6DCDA71D}"/>
          </ac:spMkLst>
        </pc:spChg>
        <pc:spChg chg="add">
          <ac:chgData name="Laura James" userId="S::laura.james@uwtsd.ac.uk::e815814b-f5ab-4367-85bb-abbbaf16d579" providerId="AD" clId="Web-{776E790A-6DA5-42EA-8E4E-A55C6B09CC57}" dt="2024-11-07T09:46:04.512" v="87"/>
          <ac:spMkLst>
            <pc:docMk/>
            <pc:sldMk cId="362658768" sldId="257"/>
            <ac:spMk id="12" creationId="{908137D4-4D0A-4ED1-BFB8-97D4A8335934}"/>
          </ac:spMkLst>
        </pc:spChg>
        <pc:spChg chg="add">
          <ac:chgData name="Laura James" userId="S::laura.james@uwtsd.ac.uk::e815814b-f5ab-4367-85bb-abbbaf16d579" providerId="AD" clId="Web-{776E790A-6DA5-42EA-8E4E-A55C6B09CC57}" dt="2024-11-07T09:46:04.512" v="87"/>
          <ac:spMkLst>
            <pc:docMk/>
            <pc:sldMk cId="362658768" sldId="257"/>
            <ac:spMk id="14" creationId="{1CC260F1-CD9A-42C9-8ED4-1C61328D8F9E}"/>
          </ac:spMkLst>
        </pc:spChg>
        <pc:picChg chg="add">
          <ac:chgData name="Laura James" userId="S::laura.james@uwtsd.ac.uk::e815814b-f5ab-4367-85bb-abbbaf16d579" providerId="AD" clId="Web-{776E790A-6DA5-42EA-8E4E-A55C6B09CC57}" dt="2024-11-07T09:46:04.512" v="87"/>
          <ac:picMkLst>
            <pc:docMk/>
            <pc:sldMk cId="362658768" sldId="257"/>
            <ac:picMk id="7" creationId="{DF72ED56-7AD7-0E8C-B639-F202E4DE0D5B}"/>
          </ac:picMkLst>
        </pc:picChg>
        <pc:cxnChg chg="add">
          <ac:chgData name="Laura James" userId="S::laura.james@uwtsd.ac.uk::e815814b-f5ab-4367-85bb-abbbaf16d579" providerId="AD" clId="Web-{776E790A-6DA5-42EA-8E4E-A55C6B09CC57}" dt="2024-11-07T09:46:04.512" v="87"/>
          <ac:cxnSpMkLst>
            <pc:docMk/>
            <pc:sldMk cId="362658768" sldId="257"/>
            <ac:cxnSpMk id="16" creationId="{61FF92BA-874E-408A-BFAD-416A7FFE5976}"/>
          </ac:cxnSpMkLst>
        </pc:cxnChg>
      </pc:sldChg>
      <pc:sldChg chg="modSp new">
        <pc:chgData name="Laura James" userId="S::laura.james@uwtsd.ac.uk::e815814b-f5ab-4367-85bb-abbbaf16d579" providerId="AD" clId="Web-{776E790A-6DA5-42EA-8E4E-A55C6B09CC57}" dt="2024-11-07T09:47:31.155" v="147" actId="20577"/>
        <pc:sldMkLst>
          <pc:docMk/>
          <pc:sldMk cId="997327562" sldId="258"/>
        </pc:sldMkLst>
        <pc:spChg chg="mod">
          <ac:chgData name="Laura James" userId="S::laura.james@uwtsd.ac.uk::e815814b-f5ab-4367-85bb-abbbaf16d579" providerId="AD" clId="Web-{776E790A-6DA5-42EA-8E4E-A55C6B09CC57}" dt="2024-11-07T09:46:11.028" v="90" actId="20577"/>
          <ac:spMkLst>
            <pc:docMk/>
            <pc:sldMk cId="997327562" sldId="258"/>
            <ac:spMk id="2" creationId="{CE338584-FE02-05CC-34B1-500E4441AF01}"/>
          </ac:spMkLst>
        </pc:spChg>
        <pc:spChg chg="mod">
          <ac:chgData name="Laura James" userId="S::laura.james@uwtsd.ac.uk::e815814b-f5ab-4367-85bb-abbbaf16d579" providerId="AD" clId="Web-{776E790A-6DA5-42EA-8E4E-A55C6B09CC57}" dt="2024-11-07T09:47:31.155" v="147" actId="20577"/>
          <ac:spMkLst>
            <pc:docMk/>
            <pc:sldMk cId="997327562" sldId="258"/>
            <ac:spMk id="3" creationId="{44D933B1-ABC8-1931-33BE-5AB7E9B4D4BD}"/>
          </ac:spMkLst>
        </pc:spChg>
      </pc:sldChg>
      <pc:sldChg chg="addSp modSp new mod setBg modNotes">
        <pc:chgData name="Laura James" userId="S::laura.james@uwtsd.ac.uk::e815814b-f5ab-4367-85bb-abbbaf16d579" providerId="AD" clId="Web-{776E790A-6DA5-42EA-8E4E-A55C6B09CC57}" dt="2024-11-07T09:50:09.098" v="174"/>
        <pc:sldMkLst>
          <pc:docMk/>
          <pc:sldMk cId="2450464552" sldId="259"/>
        </pc:sldMkLst>
        <pc:spChg chg="mod">
          <ac:chgData name="Laura James" userId="S::laura.james@uwtsd.ac.uk::e815814b-f5ab-4367-85bb-abbbaf16d579" providerId="AD" clId="Web-{776E790A-6DA5-42EA-8E4E-A55C6B09CC57}" dt="2024-11-07T09:49:03.752" v="173"/>
          <ac:spMkLst>
            <pc:docMk/>
            <pc:sldMk cId="2450464552" sldId="259"/>
            <ac:spMk id="2" creationId="{5E8EE441-366E-388E-0C8B-EFEE17B6F41E}"/>
          </ac:spMkLst>
        </pc:spChg>
        <pc:spChg chg="mod">
          <ac:chgData name="Laura James" userId="S::laura.james@uwtsd.ac.uk::e815814b-f5ab-4367-85bb-abbbaf16d579" providerId="AD" clId="Web-{776E790A-6DA5-42EA-8E4E-A55C6B09CC57}" dt="2024-11-07T09:49:03.752" v="173"/>
          <ac:spMkLst>
            <pc:docMk/>
            <pc:sldMk cId="2450464552" sldId="259"/>
            <ac:spMk id="3" creationId="{4EA283C3-11E6-A34A-6C83-6642E61C186A}"/>
          </ac:spMkLst>
        </pc:spChg>
        <pc:spChg chg="add">
          <ac:chgData name="Laura James" userId="S::laura.james@uwtsd.ac.uk::e815814b-f5ab-4367-85bb-abbbaf16d579" providerId="AD" clId="Web-{776E790A-6DA5-42EA-8E4E-A55C6B09CC57}" dt="2024-11-07T09:49:03.752" v="173"/>
          <ac:spMkLst>
            <pc:docMk/>
            <pc:sldMk cId="2450464552" sldId="259"/>
            <ac:spMk id="9" creationId="{3ECBE1F1-D69B-4AFA-ABD5-8E41720EF6DE}"/>
          </ac:spMkLst>
        </pc:spChg>
        <pc:spChg chg="add">
          <ac:chgData name="Laura James" userId="S::laura.james@uwtsd.ac.uk::e815814b-f5ab-4367-85bb-abbbaf16d579" providerId="AD" clId="Web-{776E790A-6DA5-42EA-8E4E-A55C6B09CC57}" dt="2024-11-07T09:49:03.752" v="173"/>
          <ac:spMkLst>
            <pc:docMk/>
            <pc:sldMk cId="2450464552" sldId="259"/>
            <ac:spMk id="11" creationId="{603A6265-E10C-4B85-9C20-E75FCAF9CC63}"/>
          </ac:spMkLst>
        </pc:spChg>
        <pc:picChg chg="add mod ord">
          <ac:chgData name="Laura James" userId="S::laura.james@uwtsd.ac.uk::e815814b-f5ab-4367-85bb-abbbaf16d579" providerId="AD" clId="Web-{776E790A-6DA5-42EA-8E4E-A55C6B09CC57}" dt="2024-11-07T09:49:03.752" v="173"/>
          <ac:picMkLst>
            <pc:docMk/>
            <pc:sldMk cId="2450464552" sldId="259"/>
            <ac:picMk id="4" creationId="{36CDC318-CFD5-1346-7FA0-79183203E9DC}"/>
          </ac:picMkLst>
        </pc:picChg>
        <pc:cxnChg chg="add">
          <ac:chgData name="Laura James" userId="S::laura.james@uwtsd.ac.uk::e815814b-f5ab-4367-85bb-abbbaf16d579" providerId="AD" clId="Web-{776E790A-6DA5-42EA-8E4E-A55C6B09CC57}" dt="2024-11-07T09:49:03.752" v="173"/>
          <ac:cxnSpMkLst>
            <pc:docMk/>
            <pc:sldMk cId="2450464552" sldId="259"/>
            <ac:cxnSpMk id="13" creationId="{61FF92BA-874E-408A-BFAD-416A7FFE5976}"/>
          </ac:cxnSpMkLst>
        </pc:cxnChg>
      </pc:sldChg>
      <pc:sldChg chg="addSp modSp new mod setBg">
        <pc:chgData name="Laura James" userId="S::laura.james@uwtsd.ac.uk::e815814b-f5ab-4367-85bb-abbbaf16d579" providerId="AD" clId="Web-{776E790A-6DA5-42EA-8E4E-A55C6B09CC57}" dt="2024-11-07T09:51:22.147" v="200"/>
        <pc:sldMkLst>
          <pc:docMk/>
          <pc:sldMk cId="2857764130" sldId="260"/>
        </pc:sldMkLst>
        <pc:spChg chg="mod">
          <ac:chgData name="Laura James" userId="S::laura.james@uwtsd.ac.uk::e815814b-f5ab-4367-85bb-abbbaf16d579" providerId="AD" clId="Web-{776E790A-6DA5-42EA-8E4E-A55C6B09CC57}" dt="2024-11-07T09:51:22.147" v="200"/>
          <ac:spMkLst>
            <pc:docMk/>
            <pc:sldMk cId="2857764130" sldId="260"/>
            <ac:spMk id="2" creationId="{F79A1B78-FFA2-D1CF-2B53-8119267C80AC}"/>
          </ac:spMkLst>
        </pc:spChg>
        <pc:spChg chg="mod">
          <ac:chgData name="Laura James" userId="S::laura.james@uwtsd.ac.uk::e815814b-f5ab-4367-85bb-abbbaf16d579" providerId="AD" clId="Web-{776E790A-6DA5-42EA-8E4E-A55C6B09CC57}" dt="2024-11-07T09:51:22.147" v="200"/>
          <ac:spMkLst>
            <pc:docMk/>
            <pc:sldMk cId="2857764130" sldId="260"/>
            <ac:spMk id="3" creationId="{62B2D6B7-9730-96A0-2FDA-20C095E9A187}"/>
          </ac:spMkLst>
        </pc:spChg>
        <pc:spChg chg="add">
          <ac:chgData name="Laura James" userId="S::laura.james@uwtsd.ac.uk::e815814b-f5ab-4367-85bb-abbbaf16d579" providerId="AD" clId="Web-{776E790A-6DA5-42EA-8E4E-A55C6B09CC57}" dt="2024-11-07T09:51:22.147" v="200"/>
          <ac:spMkLst>
            <pc:docMk/>
            <pc:sldMk cId="2857764130" sldId="260"/>
            <ac:spMk id="9" creationId="{3ECBE1F1-D69B-4AFA-ABD5-8E41720EF6DE}"/>
          </ac:spMkLst>
        </pc:spChg>
        <pc:spChg chg="add">
          <ac:chgData name="Laura James" userId="S::laura.james@uwtsd.ac.uk::e815814b-f5ab-4367-85bb-abbbaf16d579" providerId="AD" clId="Web-{776E790A-6DA5-42EA-8E4E-A55C6B09CC57}" dt="2024-11-07T09:51:22.147" v="200"/>
          <ac:spMkLst>
            <pc:docMk/>
            <pc:sldMk cId="2857764130" sldId="260"/>
            <ac:spMk id="11" creationId="{603A6265-E10C-4B85-9C20-E75FCAF9CC63}"/>
          </ac:spMkLst>
        </pc:spChg>
        <pc:picChg chg="add mod ord">
          <ac:chgData name="Laura James" userId="S::laura.james@uwtsd.ac.uk::e815814b-f5ab-4367-85bb-abbbaf16d579" providerId="AD" clId="Web-{776E790A-6DA5-42EA-8E4E-A55C6B09CC57}" dt="2024-11-07T09:51:22.147" v="200"/>
          <ac:picMkLst>
            <pc:docMk/>
            <pc:sldMk cId="2857764130" sldId="260"/>
            <ac:picMk id="4" creationId="{67AEC6E0-DCA3-2BE5-A75F-1D016C70B964}"/>
          </ac:picMkLst>
        </pc:picChg>
        <pc:cxnChg chg="add">
          <ac:chgData name="Laura James" userId="S::laura.james@uwtsd.ac.uk::e815814b-f5ab-4367-85bb-abbbaf16d579" providerId="AD" clId="Web-{776E790A-6DA5-42EA-8E4E-A55C6B09CC57}" dt="2024-11-07T09:51:22.147" v="200"/>
          <ac:cxnSpMkLst>
            <pc:docMk/>
            <pc:sldMk cId="2857764130" sldId="260"/>
            <ac:cxnSpMk id="13" creationId="{61FF92BA-874E-408A-BFAD-416A7FFE5976}"/>
          </ac:cxnSpMkLst>
        </pc:cxnChg>
      </pc:sldChg>
      <pc:sldChg chg="addSp modSp new mod setBg">
        <pc:chgData name="Laura James" userId="S::laura.james@uwtsd.ac.uk::e815814b-f5ab-4367-85bb-abbbaf16d579" providerId="AD" clId="Web-{776E790A-6DA5-42EA-8E4E-A55C6B09CC57}" dt="2024-11-07T09:53:06.260" v="229"/>
        <pc:sldMkLst>
          <pc:docMk/>
          <pc:sldMk cId="3988172428" sldId="261"/>
        </pc:sldMkLst>
        <pc:spChg chg="mod">
          <ac:chgData name="Laura James" userId="S::laura.james@uwtsd.ac.uk::e815814b-f5ab-4367-85bb-abbbaf16d579" providerId="AD" clId="Web-{776E790A-6DA5-42EA-8E4E-A55C6B09CC57}" dt="2024-11-07T09:53:06.260" v="229"/>
          <ac:spMkLst>
            <pc:docMk/>
            <pc:sldMk cId="3988172428" sldId="261"/>
            <ac:spMk id="2" creationId="{0AA3B192-99FF-845C-55FF-902FAA21A962}"/>
          </ac:spMkLst>
        </pc:spChg>
        <pc:spChg chg="mod">
          <ac:chgData name="Laura James" userId="S::laura.james@uwtsd.ac.uk::e815814b-f5ab-4367-85bb-abbbaf16d579" providerId="AD" clId="Web-{776E790A-6DA5-42EA-8E4E-A55C6B09CC57}" dt="2024-11-07T09:53:06.260" v="229"/>
          <ac:spMkLst>
            <pc:docMk/>
            <pc:sldMk cId="3988172428" sldId="261"/>
            <ac:spMk id="3" creationId="{03E60616-5317-4BC4-7F6B-BDE86D327D5E}"/>
          </ac:spMkLst>
        </pc:spChg>
        <pc:spChg chg="add">
          <ac:chgData name="Laura James" userId="S::laura.james@uwtsd.ac.uk::e815814b-f5ab-4367-85bb-abbbaf16d579" providerId="AD" clId="Web-{776E790A-6DA5-42EA-8E4E-A55C6B09CC57}" dt="2024-11-07T09:53:06.260" v="229"/>
          <ac:spMkLst>
            <pc:docMk/>
            <pc:sldMk cId="3988172428" sldId="261"/>
            <ac:spMk id="9" creationId="{3ECBE1F1-D69B-4AFA-ABD5-8E41720EF6DE}"/>
          </ac:spMkLst>
        </pc:spChg>
        <pc:spChg chg="add">
          <ac:chgData name="Laura James" userId="S::laura.james@uwtsd.ac.uk::e815814b-f5ab-4367-85bb-abbbaf16d579" providerId="AD" clId="Web-{776E790A-6DA5-42EA-8E4E-A55C6B09CC57}" dt="2024-11-07T09:53:06.260" v="229"/>
          <ac:spMkLst>
            <pc:docMk/>
            <pc:sldMk cId="3988172428" sldId="261"/>
            <ac:spMk id="11" creationId="{603A6265-E10C-4B85-9C20-E75FCAF9CC63}"/>
          </ac:spMkLst>
        </pc:spChg>
        <pc:picChg chg="add mod ord">
          <ac:chgData name="Laura James" userId="S::laura.james@uwtsd.ac.uk::e815814b-f5ab-4367-85bb-abbbaf16d579" providerId="AD" clId="Web-{776E790A-6DA5-42EA-8E4E-A55C6B09CC57}" dt="2024-11-07T09:53:06.260" v="229"/>
          <ac:picMkLst>
            <pc:docMk/>
            <pc:sldMk cId="3988172428" sldId="261"/>
            <ac:picMk id="4" creationId="{3008867C-6B18-CA28-E1A8-2ACE2BB9BAAA}"/>
          </ac:picMkLst>
        </pc:picChg>
        <pc:cxnChg chg="add">
          <ac:chgData name="Laura James" userId="S::laura.james@uwtsd.ac.uk::e815814b-f5ab-4367-85bb-abbbaf16d579" providerId="AD" clId="Web-{776E790A-6DA5-42EA-8E4E-A55C6B09CC57}" dt="2024-11-07T09:53:06.260" v="229"/>
          <ac:cxnSpMkLst>
            <pc:docMk/>
            <pc:sldMk cId="3988172428" sldId="261"/>
            <ac:cxnSpMk id="13" creationId="{61FF92BA-874E-408A-BFAD-416A7FFE5976}"/>
          </ac:cxnSpMkLst>
        </pc:cxnChg>
      </pc:sldChg>
      <pc:sldChg chg="addSp modSp new mod setBg">
        <pc:chgData name="Laura James" userId="S::laura.james@uwtsd.ac.uk::e815814b-f5ab-4367-85bb-abbbaf16d579" providerId="AD" clId="Web-{776E790A-6DA5-42EA-8E4E-A55C6B09CC57}" dt="2024-11-07T09:54:36.872" v="257"/>
        <pc:sldMkLst>
          <pc:docMk/>
          <pc:sldMk cId="3358077858" sldId="262"/>
        </pc:sldMkLst>
        <pc:spChg chg="mod">
          <ac:chgData name="Laura James" userId="S::laura.james@uwtsd.ac.uk::e815814b-f5ab-4367-85bb-abbbaf16d579" providerId="AD" clId="Web-{776E790A-6DA5-42EA-8E4E-A55C6B09CC57}" dt="2024-11-07T09:54:36.872" v="257"/>
          <ac:spMkLst>
            <pc:docMk/>
            <pc:sldMk cId="3358077858" sldId="262"/>
            <ac:spMk id="2" creationId="{E6396F9B-59DF-C345-56C1-9AA14A88FE79}"/>
          </ac:spMkLst>
        </pc:spChg>
        <pc:spChg chg="mod">
          <ac:chgData name="Laura James" userId="S::laura.james@uwtsd.ac.uk::e815814b-f5ab-4367-85bb-abbbaf16d579" providerId="AD" clId="Web-{776E790A-6DA5-42EA-8E4E-A55C6B09CC57}" dt="2024-11-07T09:54:36.872" v="257"/>
          <ac:spMkLst>
            <pc:docMk/>
            <pc:sldMk cId="3358077858" sldId="262"/>
            <ac:spMk id="3" creationId="{5245472A-79D5-CAC8-0492-16BDA6F0BDEB}"/>
          </ac:spMkLst>
        </pc:spChg>
        <pc:spChg chg="add">
          <ac:chgData name="Laura James" userId="S::laura.james@uwtsd.ac.uk::e815814b-f5ab-4367-85bb-abbbaf16d579" providerId="AD" clId="Web-{776E790A-6DA5-42EA-8E4E-A55C6B09CC57}" dt="2024-11-07T09:54:36.872" v="257"/>
          <ac:spMkLst>
            <pc:docMk/>
            <pc:sldMk cId="3358077858" sldId="262"/>
            <ac:spMk id="9" creationId="{3ECBE1F1-D69B-4AFA-ABD5-8E41720EF6DE}"/>
          </ac:spMkLst>
        </pc:spChg>
        <pc:spChg chg="add">
          <ac:chgData name="Laura James" userId="S::laura.james@uwtsd.ac.uk::e815814b-f5ab-4367-85bb-abbbaf16d579" providerId="AD" clId="Web-{776E790A-6DA5-42EA-8E4E-A55C6B09CC57}" dt="2024-11-07T09:54:36.872" v="257"/>
          <ac:spMkLst>
            <pc:docMk/>
            <pc:sldMk cId="3358077858" sldId="262"/>
            <ac:spMk id="11" creationId="{603A6265-E10C-4B85-9C20-E75FCAF9CC63}"/>
          </ac:spMkLst>
        </pc:spChg>
        <pc:picChg chg="add mod ord">
          <ac:chgData name="Laura James" userId="S::laura.james@uwtsd.ac.uk::e815814b-f5ab-4367-85bb-abbbaf16d579" providerId="AD" clId="Web-{776E790A-6DA5-42EA-8E4E-A55C6B09CC57}" dt="2024-11-07T09:54:36.872" v="257"/>
          <ac:picMkLst>
            <pc:docMk/>
            <pc:sldMk cId="3358077858" sldId="262"/>
            <ac:picMk id="4" creationId="{D9817ACE-A9DA-9282-33D8-9D16ED5C2715}"/>
          </ac:picMkLst>
        </pc:picChg>
        <pc:cxnChg chg="add">
          <ac:chgData name="Laura James" userId="S::laura.james@uwtsd.ac.uk::e815814b-f5ab-4367-85bb-abbbaf16d579" providerId="AD" clId="Web-{776E790A-6DA5-42EA-8E4E-A55C6B09CC57}" dt="2024-11-07T09:54:36.872" v="257"/>
          <ac:cxnSpMkLst>
            <pc:docMk/>
            <pc:sldMk cId="3358077858" sldId="262"/>
            <ac:cxnSpMk id="13" creationId="{61FF92BA-874E-408A-BFAD-416A7FFE5976}"/>
          </ac:cxnSpMkLst>
        </pc:cxnChg>
      </pc:sldChg>
      <pc:sldChg chg="addSp modSp new mod setBg">
        <pc:chgData name="Laura James" userId="S::laura.james@uwtsd.ac.uk::e815814b-f5ab-4367-85bb-abbbaf16d579" providerId="AD" clId="Web-{776E790A-6DA5-42EA-8E4E-A55C6B09CC57}" dt="2024-11-07T09:56:13.297" v="292"/>
        <pc:sldMkLst>
          <pc:docMk/>
          <pc:sldMk cId="477349869" sldId="263"/>
        </pc:sldMkLst>
        <pc:spChg chg="mod">
          <ac:chgData name="Laura James" userId="S::laura.james@uwtsd.ac.uk::e815814b-f5ab-4367-85bb-abbbaf16d579" providerId="AD" clId="Web-{776E790A-6DA5-42EA-8E4E-A55C6B09CC57}" dt="2024-11-07T09:56:13.297" v="292"/>
          <ac:spMkLst>
            <pc:docMk/>
            <pc:sldMk cId="477349869" sldId="263"/>
            <ac:spMk id="2" creationId="{5C61A3BD-B407-DB60-405A-8896ED8B5513}"/>
          </ac:spMkLst>
        </pc:spChg>
        <pc:spChg chg="mod">
          <ac:chgData name="Laura James" userId="S::laura.james@uwtsd.ac.uk::e815814b-f5ab-4367-85bb-abbbaf16d579" providerId="AD" clId="Web-{776E790A-6DA5-42EA-8E4E-A55C6B09CC57}" dt="2024-11-07T09:56:13.297" v="292"/>
          <ac:spMkLst>
            <pc:docMk/>
            <pc:sldMk cId="477349869" sldId="263"/>
            <ac:spMk id="3" creationId="{EB0676EF-EE26-3C85-A925-534891DEB05E}"/>
          </ac:spMkLst>
        </pc:spChg>
        <pc:spChg chg="add">
          <ac:chgData name="Laura James" userId="S::laura.james@uwtsd.ac.uk::e815814b-f5ab-4367-85bb-abbbaf16d579" providerId="AD" clId="Web-{776E790A-6DA5-42EA-8E4E-A55C6B09CC57}" dt="2024-11-07T09:56:13.297" v="292"/>
          <ac:spMkLst>
            <pc:docMk/>
            <pc:sldMk cId="477349869" sldId="263"/>
            <ac:spMk id="9" creationId="{9F7D5CDA-D291-4307-BF55-1381FED29634}"/>
          </ac:spMkLst>
        </pc:spChg>
        <pc:spChg chg="add">
          <ac:chgData name="Laura James" userId="S::laura.james@uwtsd.ac.uk::e815814b-f5ab-4367-85bb-abbbaf16d579" providerId="AD" clId="Web-{776E790A-6DA5-42EA-8E4E-A55C6B09CC57}" dt="2024-11-07T09:56:13.297" v="292"/>
          <ac:spMkLst>
            <pc:docMk/>
            <pc:sldMk cId="477349869" sldId="263"/>
            <ac:spMk id="11" creationId="{59B296B9-C5A5-4E4F-9B60-C907B5F1466C}"/>
          </ac:spMkLst>
        </pc:spChg>
        <pc:picChg chg="add mod">
          <ac:chgData name="Laura James" userId="S::laura.james@uwtsd.ac.uk::e815814b-f5ab-4367-85bb-abbbaf16d579" providerId="AD" clId="Web-{776E790A-6DA5-42EA-8E4E-A55C6B09CC57}" dt="2024-11-07T09:56:13.297" v="292"/>
          <ac:picMkLst>
            <pc:docMk/>
            <pc:sldMk cId="477349869" sldId="263"/>
            <ac:picMk id="4" creationId="{6EE68375-5E2D-A599-2560-5367EBF851EF}"/>
          </ac:picMkLst>
        </pc:picChg>
        <pc:cxnChg chg="add">
          <ac:chgData name="Laura James" userId="S::laura.james@uwtsd.ac.uk::e815814b-f5ab-4367-85bb-abbbaf16d579" providerId="AD" clId="Web-{776E790A-6DA5-42EA-8E4E-A55C6B09CC57}" dt="2024-11-07T09:56:13.297" v="292"/>
          <ac:cxnSpMkLst>
            <pc:docMk/>
            <pc:sldMk cId="477349869" sldId="263"/>
            <ac:cxnSpMk id="13" creationId="{E58B1629-F209-47B0-BA59-6BD937DBB08F}"/>
          </ac:cxnSpMkLst>
        </pc:cxnChg>
      </pc:sldChg>
      <pc:sldChg chg="addSp modSp new mod setBg">
        <pc:chgData name="Laura James" userId="S::laura.james@uwtsd.ac.uk::e815814b-f5ab-4367-85bb-abbbaf16d579" providerId="AD" clId="Web-{776E790A-6DA5-42EA-8E4E-A55C6B09CC57}" dt="2024-11-07T09:57:41.597" v="325"/>
        <pc:sldMkLst>
          <pc:docMk/>
          <pc:sldMk cId="1841383882" sldId="264"/>
        </pc:sldMkLst>
        <pc:spChg chg="mod">
          <ac:chgData name="Laura James" userId="S::laura.james@uwtsd.ac.uk::e815814b-f5ab-4367-85bb-abbbaf16d579" providerId="AD" clId="Web-{776E790A-6DA5-42EA-8E4E-A55C6B09CC57}" dt="2024-11-07T09:57:41.597" v="325"/>
          <ac:spMkLst>
            <pc:docMk/>
            <pc:sldMk cId="1841383882" sldId="264"/>
            <ac:spMk id="2" creationId="{4B84F067-96A8-8DE8-6222-4F44D7CBFFD2}"/>
          </ac:spMkLst>
        </pc:spChg>
        <pc:spChg chg="mod ord">
          <ac:chgData name="Laura James" userId="S::laura.james@uwtsd.ac.uk::e815814b-f5ab-4367-85bb-abbbaf16d579" providerId="AD" clId="Web-{776E790A-6DA5-42EA-8E4E-A55C6B09CC57}" dt="2024-11-07T09:57:41.597" v="325"/>
          <ac:spMkLst>
            <pc:docMk/>
            <pc:sldMk cId="1841383882" sldId="264"/>
            <ac:spMk id="3" creationId="{0E423BB0-4776-C3B3-F884-BD124EC391BB}"/>
          </ac:spMkLst>
        </pc:spChg>
        <pc:spChg chg="add">
          <ac:chgData name="Laura James" userId="S::laura.james@uwtsd.ac.uk::e815814b-f5ab-4367-85bb-abbbaf16d579" providerId="AD" clId="Web-{776E790A-6DA5-42EA-8E4E-A55C6B09CC57}" dt="2024-11-07T09:57:41.597" v="325"/>
          <ac:spMkLst>
            <pc:docMk/>
            <pc:sldMk cId="1841383882" sldId="264"/>
            <ac:spMk id="9" creationId="{10C92917-A828-4B36-95DE-11CA4F9C2335}"/>
          </ac:spMkLst>
        </pc:spChg>
        <pc:spChg chg="add">
          <ac:chgData name="Laura James" userId="S::laura.james@uwtsd.ac.uk::e815814b-f5ab-4367-85bb-abbbaf16d579" providerId="AD" clId="Web-{776E790A-6DA5-42EA-8E4E-A55C6B09CC57}" dt="2024-11-07T09:57:41.597" v="325"/>
          <ac:spMkLst>
            <pc:docMk/>
            <pc:sldMk cId="1841383882" sldId="264"/>
            <ac:spMk id="11" creationId="{E335820B-3A29-42C5-AA8D-10ECA43CD985}"/>
          </ac:spMkLst>
        </pc:spChg>
        <pc:picChg chg="add mod">
          <ac:chgData name="Laura James" userId="S::laura.james@uwtsd.ac.uk::e815814b-f5ab-4367-85bb-abbbaf16d579" providerId="AD" clId="Web-{776E790A-6DA5-42EA-8E4E-A55C6B09CC57}" dt="2024-11-07T09:57:41.597" v="325"/>
          <ac:picMkLst>
            <pc:docMk/>
            <pc:sldMk cId="1841383882" sldId="264"/>
            <ac:picMk id="4" creationId="{5D7EEEF0-953C-526E-6803-5E7F07CFB3AC}"/>
          </ac:picMkLst>
        </pc:picChg>
        <pc:cxnChg chg="add">
          <ac:chgData name="Laura James" userId="S::laura.james@uwtsd.ac.uk::e815814b-f5ab-4367-85bb-abbbaf16d579" providerId="AD" clId="Web-{776E790A-6DA5-42EA-8E4E-A55C6B09CC57}" dt="2024-11-07T09:57:41.597" v="325"/>
          <ac:cxnSpMkLst>
            <pc:docMk/>
            <pc:sldMk cId="1841383882" sldId="264"/>
            <ac:cxnSpMk id="13" creationId="{E58B1629-F209-47B0-BA59-6BD937DBB08F}"/>
          </ac:cxnSpMkLst>
        </pc:cxnChg>
      </pc:sldChg>
      <pc:sldChg chg="addSp modSp new mod setBg">
        <pc:chgData name="Laura James" userId="S::laura.james@uwtsd.ac.uk::e815814b-f5ab-4367-85bb-abbbaf16d579" providerId="AD" clId="Web-{776E790A-6DA5-42EA-8E4E-A55C6B09CC57}" dt="2024-11-07T09:58:33.427" v="343"/>
        <pc:sldMkLst>
          <pc:docMk/>
          <pc:sldMk cId="545760256" sldId="265"/>
        </pc:sldMkLst>
        <pc:spChg chg="mod">
          <ac:chgData name="Laura James" userId="S::laura.james@uwtsd.ac.uk::e815814b-f5ab-4367-85bb-abbbaf16d579" providerId="AD" clId="Web-{776E790A-6DA5-42EA-8E4E-A55C6B09CC57}" dt="2024-11-07T09:58:33.427" v="343"/>
          <ac:spMkLst>
            <pc:docMk/>
            <pc:sldMk cId="545760256" sldId="265"/>
            <ac:spMk id="2" creationId="{56F2B5CC-F199-8656-417D-6F84D06387FB}"/>
          </ac:spMkLst>
        </pc:spChg>
        <pc:spChg chg="mod">
          <ac:chgData name="Laura James" userId="S::laura.james@uwtsd.ac.uk::e815814b-f5ab-4367-85bb-abbbaf16d579" providerId="AD" clId="Web-{776E790A-6DA5-42EA-8E4E-A55C6B09CC57}" dt="2024-11-07T09:58:33.427" v="343"/>
          <ac:spMkLst>
            <pc:docMk/>
            <pc:sldMk cId="545760256" sldId="265"/>
            <ac:spMk id="3" creationId="{2C41103B-F170-5E8C-318A-721A24C82F9F}"/>
          </ac:spMkLst>
        </pc:spChg>
        <pc:spChg chg="add">
          <ac:chgData name="Laura James" userId="S::laura.james@uwtsd.ac.uk::e815814b-f5ab-4367-85bb-abbbaf16d579" providerId="AD" clId="Web-{776E790A-6DA5-42EA-8E4E-A55C6B09CC57}" dt="2024-11-07T09:58:33.427" v="343"/>
          <ac:spMkLst>
            <pc:docMk/>
            <pc:sldMk cId="545760256" sldId="265"/>
            <ac:spMk id="10" creationId="{649C91A9-84E7-4BF0-9026-62F01380D853}"/>
          </ac:spMkLst>
        </pc:spChg>
        <pc:spChg chg="add">
          <ac:chgData name="Laura James" userId="S::laura.james@uwtsd.ac.uk::e815814b-f5ab-4367-85bb-abbbaf16d579" providerId="AD" clId="Web-{776E790A-6DA5-42EA-8E4E-A55C6B09CC57}" dt="2024-11-07T09:58:33.427" v="343"/>
          <ac:spMkLst>
            <pc:docMk/>
            <pc:sldMk cId="545760256" sldId="265"/>
            <ac:spMk id="12" creationId="{9B47378D-AD27-45D0-8C1C-5B1098DCC068}"/>
          </ac:spMkLst>
        </pc:spChg>
        <pc:picChg chg="add">
          <ac:chgData name="Laura James" userId="S::laura.james@uwtsd.ac.uk::e815814b-f5ab-4367-85bb-abbbaf16d579" providerId="AD" clId="Web-{776E790A-6DA5-42EA-8E4E-A55C6B09CC57}" dt="2024-11-07T09:58:33.427" v="343"/>
          <ac:picMkLst>
            <pc:docMk/>
            <pc:sldMk cId="545760256" sldId="265"/>
            <ac:picMk id="7" creationId="{D51E27C0-37EE-C6F3-545E-01E4FB542E31}"/>
          </ac:picMkLst>
        </pc:picChg>
        <pc:cxnChg chg="add">
          <ac:chgData name="Laura James" userId="S::laura.james@uwtsd.ac.uk::e815814b-f5ab-4367-85bb-abbbaf16d579" providerId="AD" clId="Web-{776E790A-6DA5-42EA-8E4E-A55C6B09CC57}" dt="2024-11-07T09:58:33.427" v="343"/>
          <ac:cxnSpMkLst>
            <pc:docMk/>
            <pc:sldMk cId="545760256" sldId="265"/>
            <ac:cxnSpMk id="14" creationId="{E58B1629-F209-47B0-BA59-6BD937DBB08F}"/>
          </ac:cxnSpMkLst>
        </pc:cxnChg>
      </pc:sldChg>
      <pc:sldChg chg="addSp modSp new mod setBg">
        <pc:chgData name="Laura James" userId="S::laura.james@uwtsd.ac.uk::e815814b-f5ab-4367-85bb-abbbaf16d579" providerId="AD" clId="Web-{776E790A-6DA5-42EA-8E4E-A55C6B09CC57}" dt="2024-11-07T10:00:18.961" v="357"/>
        <pc:sldMkLst>
          <pc:docMk/>
          <pc:sldMk cId="2326252131" sldId="266"/>
        </pc:sldMkLst>
        <pc:spChg chg="mod">
          <ac:chgData name="Laura James" userId="S::laura.james@uwtsd.ac.uk::e815814b-f5ab-4367-85bb-abbbaf16d579" providerId="AD" clId="Web-{776E790A-6DA5-42EA-8E4E-A55C6B09CC57}" dt="2024-11-07T10:00:18.961" v="357"/>
          <ac:spMkLst>
            <pc:docMk/>
            <pc:sldMk cId="2326252131" sldId="266"/>
            <ac:spMk id="2" creationId="{1F308079-999D-003A-D307-96392513E9A3}"/>
          </ac:spMkLst>
        </pc:spChg>
        <pc:spChg chg="mod">
          <ac:chgData name="Laura James" userId="S::laura.james@uwtsd.ac.uk::e815814b-f5ab-4367-85bb-abbbaf16d579" providerId="AD" clId="Web-{776E790A-6DA5-42EA-8E4E-A55C6B09CC57}" dt="2024-11-07T10:00:18.961" v="357"/>
          <ac:spMkLst>
            <pc:docMk/>
            <pc:sldMk cId="2326252131" sldId="266"/>
            <ac:spMk id="3" creationId="{55CB214A-D306-4B18-1E63-CF34DD90F354}"/>
          </ac:spMkLst>
        </pc:spChg>
        <pc:spChg chg="add">
          <ac:chgData name="Laura James" userId="S::laura.james@uwtsd.ac.uk::e815814b-f5ab-4367-85bb-abbbaf16d579" providerId="AD" clId="Web-{776E790A-6DA5-42EA-8E4E-A55C6B09CC57}" dt="2024-11-07T10:00:18.961" v="357"/>
          <ac:spMkLst>
            <pc:docMk/>
            <pc:sldMk cId="2326252131" sldId="266"/>
            <ac:spMk id="9" creationId="{3ECBE1F1-D69B-4AFA-ABD5-8E41720EF6DE}"/>
          </ac:spMkLst>
        </pc:spChg>
        <pc:spChg chg="add">
          <ac:chgData name="Laura James" userId="S::laura.james@uwtsd.ac.uk::e815814b-f5ab-4367-85bb-abbbaf16d579" providerId="AD" clId="Web-{776E790A-6DA5-42EA-8E4E-A55C6B09CC57}" dt="2024-11-07T10:00:18.961" v="357"/>
          <ac:spMkLst>
            <pc:docMk/>
            <pc:sldMk cId="2326252131" sldId="266"/>
            <ac:spMk id="11" creationId="{603A6265-E10C-4B85-9C20-E75FCAF9CC63}"/>
          </ac:spMkLst>
        </pc:spChg>
        <pc:picChg chg="add mod ord">
          <ac:chgData name="Laura James" userId="S::laura.james@uwtsd.ac.uk::e815814b-f5ab-4367-85bb-abbbaf16d579" providerId="AD" clId="Web-{776E790A-6DA5-42EA-8E4E-A55C6B09CC57}" dt="2024-11-07T10:00:18.961" v="357"/>
          <ac:picMkLst>
            <pc:docMk/>
            <pc:sldMk cId="2326252131" sldId="266"/>
            <ac:picMk id="4" creationId="{E07F22F1-CEE8-79C0-5979-37B699044BD5}"/>
          </ac:picMkLst>
        </pc:picChg>
        <pc:cxnChg chg="add">
          <ac:chgData name="Laura James" userId="S::laura.james@uwtsd.ac.uk::e815814b-f5ab-4367-85bb-abbbaf16d579" providerId="AD" clId="Web-{776E790A-6DA5-42EA-8E4E-A55C6B09CC57}" dt="2024-11-07T10:00:18.961" v="357"/>
          <ac:cxnSpMkLst>
            <pc:docMk/>
            <pc:sldMk cId="2326252131" sldId="266"/>
            <ac:cxnSpMk id="13" creationId="{61FF92BA-874E-408A-BFAD-416A7FFE5976}"/>
          </ac:cxnSpMkLst>
        </pc:cxnChg>
      </pc:sldChg>
      <pc:sldChg chg="modSp new">
        <pc:chgData name="Laura James" userId="S::laura.james@uwtsd.ac.uk::e815814b-f5ab-4367-85bb-abbbaf16d579" providerId="AD" clId="Web-{776E790A-6DA5-42EA-8E4E-A55C6B09CC57}" dt="2024-11-07T10:01:51.449" v="374" actId="20577"/>
        <pc:sldMkLst>
          <pc:docMk/>
          <pc:sldMk cId="868976056" sldId="267"/>
        </pc:sldMkLst>
        <pc:spChg chg="mod">
          <ac:chgData name="Laura James" userId="S::laura.james@uwtsd.ac.uk::e815814b-f5ab-4367-85bb-abbbaf16d579" providerId="AD" clId="Web-{776E790A-6DA5-42EA-8E4E-A55C6B09CC57}" dt="2024-11-07T10:00:47.665" v="372" actId="20577"/>
          <ac:spMkLst>
            <pc:docMk/>
            <pc:sldMk cId="868976056" sldId="267"/>
            <ac:spMk id="2" creationId="{7DB5FB84-5AC4-F32A-CACC-14A2DE7BE13F}"/>
          </ac:spMkLst>
        </pc:spChg>
        <pc:spChg chg="mod">
          <ac:chgData name="Laura James" userId="S::laura.james@uwtsd.ac.uk::e815814b-f5ab-4367-85bb-abbbaf16d579" providerId="AD" clId="Web-{776E790A-6DA5-42EA-8E4E-A55C6B09CC57}" dt="2024-11-07T10:01:51.449" v="374" actId="20577"/>
          <ac:spMkLst>
            <pc:docMk/>
            <pc:sldMk cId="868976056" sldId="267"/>
            <ac:spMk id="3" creationId="{3BA96A2B-8E39-5C3D-0A59-8772DF894143}"/>
          </ac:spMkLst>
        </pc:spChg>
      </pc:sldChg>
      <pc:sldChg chg="addSp modSp new mod setBg">
        <pc:chgData name="Laura James" userId="S::laura.james@uwtsd.ac.uk::e815814b-f5ab-4367-85bb-abbbaf16d579" providerId="AD" clId="Web-{776E790A-6DA5-42EA-8E4E-A55C6B09CC57}" dt="2024-11-07T10:03:11.342" v="415"/>
        <pc:sldMkLst>
          <pc:docMk/>
          <pc:sldMk cId="4143971935" sldId="268"/>
        </pc:sldMkLst>
        <pc:spChg chg="mod">
          <ac:chgData name="Laura James" userId="S::laura.james@uwtsd.ac.uk::e815814b-f5ab-4367-85bb-abbbaf16d579" providerId="AD" clId="Web-{776E790A-6DA5-42EA-8E4E-A55C6B09CC57}" dt="2024-11-07T10:03:11.342" v="415"/>
          <ac:spMkLst>
            <pc:docMk/>
            <pc:sldMk cId="4143971935" sldId="268"/>
            <ac:spMk id="2" creationId="{EF656748-5C33-0249-24CE-38CD0AD50B27}"/>
          </ac:spMkLst>
        </pc:spChg>
        <pc:spChg chg="mod">
          <ac:chgData name="Laura James" userId="S::laura.james@uwtsd.ac.uk::e815814b-f5ab-4367-85bb-abbbaf16d579" providerId="AD" clId="Web-{776E790A-6DA5-42EA-8E4E-A55C6B09CC57}" dt="2024-11-07T10:03:11.342" v="415"/>
          <ac:spMkLst>
            <pc:docMk/>
            <pc:sldMk cId="4143971935" sldId="268"/>
            <ac:spMk id="3" creationId="{60A92C1D-5D09-6958-CCBF-A0CF75075216}"/>
          </ac:spMkLst>
        </pc:spChg>
        <pc:spChg chg="add">
          <ac:chgData name="Laura James" userId="S::laura.james@uwtsd.ac.uk::e815814b-f5ab-4367-85bb-abbbaf16d579" providerId="AD" clId="Web-{776E790A-6DA5-42EA-8E4E-A55C6B09CC57}" dt="2024-11-07T10:03:11.342" v="415"/>
          <ac:spMkLst>
            <pc:docMk/>
            <pc:sldMk cId="4143971935" sldId="268"/>
            <ac:spMk id="9" creationId="{649C91A9-84E7-4BF0-9026-62F01380D853}"/>
          </ac:spMkLst>
        </pc:spChg>
        <pc:spChg chg="add">
          <ac:chgData name="Laura James" userId="S::laura.james@uwtsd.ac.uk::e815814b-f5ab-4367-85bb-abbbaf16d579" providerId="AD" clId="Web-{776E790A-6DA5-42EA-8E4E-A55C6B09CC57}" dt="2024-11-07T10:03:11.342" v="415"/>
          <ac:spMkLst>
            <pc:docMk/>
            <pc:sldMk cId="4143971935" sldId="268"/>
            <ac:spMk id="11" creationId="{9B47378D-AD27-45D0-8C1C-5B1098DCC068}"/>
          </ac:spMkLst>
        </pc:spChg>
        <pc:picChg chg="add mod">
          <ac:chgData name="Laura James" userId="S::laura.james@uwtsd.ac.uk::e815814b-f5ab-4367-85bb-abbbaf16d579" providerId="AD" clId="Web-{776E790A-6DA5-42EA-8E4E-A55C6B09CC57}" dt="2024-11-07T10:03:11.342" v="415"/>
          <ac:picMkLst>
            <pc:docMk/>
            <pc:sldMk cId="4143971935" sldId="268"/>
            <ac:picMk id="4" creationId="{0818DE79-E833-D501-2EE7-5A74D1C7235F}"/>
          </ac:picMkLst>
        </pc:picChg>
        <pc:cxnChg chg="add">
          <ac:chgData name="Laura James" userId="S::laura.james@uwtsd.ac.uk::e815814b-f5ab-4367-85bb-abbbaf16d579" providerId="AD" clId="Web-{776E790A-6DA5-42EA-8E4E-A55C6B09CC57}" dt="2024-11-07T10:03:11.342" v="415"/>
          <ac:cxnSpMkLst>
            <pc:docMk/>
            <pc:sldMk cId="4143971935" sldId="268"/>
            <ac:cxnSpMk id="13" creationId="{E58B1629-F209-47B0-BA59-6BD937DBB08F}"/>
          </ac:cxnSpMkLst>
        </pc:cxnChg>
      </pc:sldChg>
      <pc:sldChg chg="addSp modSp new mod setBg">
        <pc:chgData name="Laura James" userId="S::laura.james@uwtsd.ac.uk::e815814b-f5ab-4367-85bb-abbbaf16d579" providerId="AD" clId="Web-{776E790A-6DA5-42EA-8E4E-A55C6B09CC57}" dt="2024-11-07T10:07:35.257" v="525" actId="1076"/>
        <pc:sldMkLst>
          <pc:docMk/>
          <pc:sldMk cId="3891612165" sldId="269"/>
        </pc:sldMkLst>
        <pc:spChg chg="mod">
          <ac:chgData name="Laura James" userId="S::laura.james@uwtsd.ac.uk::e815814b-f5ab-4367-85bb-abbbaf16d579" providerId="AD" clId="Web-{776E790A-6DA5-42EA-8E4E-A55C6B09CC57}" dt="2024-11-07T10:07:35.257" v="525" actId="1076"/>
          <ac:spMkLst>
            <pc:docMk/>
            <pc:sldMk cId="3891612165" sldId="269"/>
            <ac:spMk id="2" creationId="{940110B6-505B-0A6E-5881-54194B32BF07}"/>
          </ac:spMkLst>
        </pc:spChg>
        <pc:spChg chg="mod">
          <ac:chgData name="Laura James" userId="S::laura.james@uwtsd.ac.uk::e815814b-f5ab-4367-85bb-abbbaf16d579" providerId="AD" clId="Web-{776E790A-6DA5-42EA-8E4E-A55C6B09CC57}" dt="2024-11-07T10:07:31.741" v="524" actId="20577"/>
          <ac:spMkLst>
            <pc:docMk/>
            <pc:sldMk cId="3891612165" sldId="269"/>
            <ac:spMk id="3" creationId="{5227884F-115E-76F0-8FE8-61221F32A7F0}"/>
          </ac:spMkLst>
        </pc:spChg>
        <pc:spChg chg="add">
          <ac:chgData name="Laura James" userId="S::laura.james@uwtsd.ac.uk::e815814b-f5ab-4367-85bb-abbbaf16d579" providerId="AD" clId="Web-{776E790A-6DA5-42EA-8E4E-A55C6B09CC57}" dt="2024-11-07T10:04:54.454" v="522"/>
          <ac:spMkLst>
            <pc:docMk/>
            <pc:sldMk cId="3891612165" sldId="269"/>
            <ac:spMk id="10" creationId="{649C91A9-84E7-4BF0-9026-62F01380D853}"/>
          </ac:spMkLst>
        </pc:spChg>
        <pc:spChg chg="add">
          <ac:chgData name="Laura James" userId="S::laura.james@uwtsd.ac.uk::e815814b-f5ab-4367-85bb-abbbaf16d579" providerId="AD" clId="Web-{776E790A-6DA5-42EA-8E4E-A55C6B09CC57}" dt="2024-11-07T10:04:54.454" v="522"/>
          <ac:spMkLst>
            <pc:docMk/>
            <pc:sldMk cId="3891612165" sldId="269"/>
            <ac:spMk id="12" creationId="{9B47378D-AD27-45D0-8C1C-5B1098DCC068}"/>
          </ac:spMkLst>
        </pc:spChg>
        <pc:picChg chg="add">
          <ac:chgData name="Laura James" userId="S::laura.james@uwtsd.ac.uk::e815814b-f5ab-4367-85bb-abbbaf16d579" providerId="AD" clId="Web-{776E790A-6DA5-42EA-8E4E-A55C6B09CC57}" dt="2024-11-07T10:04:54.454" v="522"/>
          <ac:picMkLst>
            <pc:docMk/>
            <pc:sldMk cId="3891612165" sldId="269"/>
            <ac:picMk id="7" creationId="{093E4B00-13F5-8BF4-4934-4B814E8AFCF7}"/>
          </ac:picMkLst>
        </pc:picChg>
        <pc:cxnChg chg="add">
          <ac:chgData name="Laura James" userId="S::laura.james@uwtsd.ac.uk::e815814b-f5ab-4367-85bb-abbbaf16d579" providerId="AD" clId="Web-{776E790A-6DA5-42EA-8E4E-A55C6B09CC57}" dt="2024-11-07T10:04:54.454" v="522"/>
          <ac:cxnSpMkLst>
            <pc:docMk/>
            <pc:sldMk cId="3891612165" sldId="269"/>
            <ac:cxnSpMk id="14" creationId="{E58B1629-F209-47B0-BA59-6BD937DBB08F}"/>
          </ac:cxnSpMkLst>
        </pc:cxnChg>
      </pc:sldChg>
      <pc:sldChg chg="addSp delSp modSp new mod setBg">
        <pc:chgData name="Laura James" userId="S::laura.james@uwtsd.ac.uk::e815814b-f5ab-4367-85bb-abbbaf16d579" providerId="AD" clId="Web-{776E790A-6DA5-42EA-8E4E-A55C6B09CC57}" dt="2024-11-07T10:08:22.586" v="533"/>
        <pc:sldMkLst>
          <pc:docMk/>
          <pc:sldMk cId="4170421847" sldId="270"/>
        </pc:sldMkLst>
        <pc:spChg chg="mod">
          <ac:chgData name="Laura James" userId="S::laura.james@uwtsd.ac.uk::e815814b-f5ab-4367-85bb-abbbaf16d579" providerId="AD" clId="Web-{776E790A-6DA5-42EA-8E4E-A55C6B09CC57}" dt="2024-11-07T10:08:22.586" v="533"/>
          <ac:spMkLst>
            <pc:docMk/>
            <pc:sldMk cId="4170421847" sldId="270"/>
            <ac:spMk id="2" creationId="{9FA9971F-40F5-1F34-9D74-4C2D51F0EF60}"/>
          </ac:spMkLst>
        </pc:spChg>
        <pc:spChg chg="del">
          <ac:chgData name="Laura James" userId="S::laura.james@uwtsd.ac.uk::e815814b-f5ab-4367-85bb-abbbaf16d579" providerId="AD" clId="Web-{776E790A-6DA5-42EA-8E4E-A55C6B09CC57}" dt="2024-11-07T10:07:48.398" v="532"/>
          <ac:spMkLst>
            <pc:docMk/>
            <pc:sldMk cId="4170421847" sldId="270"/>
            <ac:spMk id="3" creationId="{19151376-A551-9C0E-45A3-9A8584154A36}"/>
          </ac:spMkLst>
        </pc:spChg>
        <pc:spChg chg="add">
          <ac:chgData name="Laura James" userId="S::laura.james@uwtsd.ac.uk::e815814b-f5ab-4367-85bb-abbbaf16d579" providerId="AD" clId="Web-{776E790A-6DA5-42EA-8E4E-A55C6B09CC57}" dt="2024-11-07T10:08:22.586" v="533"/>
          <ac:spMkLst>
            <pc:docMk/>
            <pc:sldMk cId="4170421847" sldId="270"/>
            <ac:spMk id="8" creationId="{D284A420-F50C-4C2C-B88E-E6F4EF504B6E}"/>
          </ac:spMkLst>
        </pc:spChg>
        <pc:spChg chg="add">
          <ac:chgData name="Laura James" userId="S::laura.james@uwtsd.ac.uk::e815814b-f5ab-4367-85bb-abbbaf16d579" providerId="AD" clId="Web-{776E790A-6DA5-42EA-8E4E-A55C6B09CC57}" dt="2024-11-07T10:08:22.586" v="533"/>
          <ac:spMkLst>
            <pc:docMk/>
            <pc:sldMk cId="4170421847" sldId="270"/>
            <ac:spMk id="10" creationId="{893A6D2E-5228-4998-9E24-EFCCA024675E}"/>
          </ac:spMkLst>
        </pc:spChg>
        <pc:spChg chg="add">
          <ac:chgData name="Laura James" userId="S::laura.james@uwtsd.ac.uk::e815814b-f5ab-4367-85bb-abbbaf16d579" providerId="AD" clId="Web-{776E790A-6DA5-42EA-8E4E-A55C6B09CC57}" dt="2024-11-07T10:08:22.586" v="533"/>
          <ac:spMkLst>
            <pc:docMk/>
            <pc:sldMk cId="4170421847" sldId="270"/>
            <ac:spMk id="16" creationId="{922E0291-99C8-40F9-ADAB-32589A3B57AA}"/>
          </ac:spMkLst>
        </pc:spChg>
        <pc:spChg chg="add">
          <ac:chgData name="Laura James" userId="S::laura.james@uwtsd.ac.uk::e815814b-f5ab-4367-85bb-abbbaf16d579" providerId="AD" clId="Web-{776E790A-6DA5-42EA-8E4E-A55C6B09CC57}" dt="2024-11-07T10:08:22.586" v="533"/>
          <ac:spMkLst>
            <pc:docMk/>
            <pc:sldMk cId="4170421847" sldId="270"/>
            <ac:spMk id="18" creationId="{095830D2-F2AE-4DD8-B586-89B0977916FF}"/>
          </ac:spMkLst>
        </pc:spChg>
        <pc:spChg chg="add">
          <ac:chgData name="Laura James" userId="S::laura.james@uwtsd.ac.uk::e815814b-f5ab-4367-85bb-abbbaf16d579" providerId="AD" clId="Web-{776E790A-6DA5-42EA-8E4E-A55C6B09CC57}" dt="2024-11-07T10:08:22.586" v="533"/>
          <ac:spMkLst>
            <pc:docMk/>
            <pc:sldMk cId="4170421847" sldId="270"/>
            <ac:spMk id="20" creationId="{7A8F735B-89DD-459E-BB4B-B9E1603DE41D}"/>
          </ac:spMkLst>
        </pc:spChg>
        <pc:picChg chg="add">
          <ac:chgData name="Laura James" userId="S::laura.james@uwtsd.ac.uk::e815814b-f5ab-4367-85bb-abbbaf16d579" providerId="AD" clId="Web-{776E790A-6DA5-42EA-8E4E-A55C6B09CC57}" dt="2024-11-07T10:08:22.586" v="533"/>
          <ac:picMkLst>
            <pc:docMk/>
            <pc:sldMk cId="4170421847" sldId="270"/>
            <ac:picMk id="4" creationId="{B055DBC1-3F3D-D1D9-A1E4-E27D9682A824}"/>
          </ac:picMkLst>
        </pc:picChg>
        <pc:cxnChg chg="add">
          <ac:chgData name="Laura James" userId="S::laura.james@uwtsd.ac.uk::e815814b-f5ab-4367-85bb-abbbaf16d579" providerId="AD" clId="Web-{776E790A-6DA5-42EA-8E4E-A55C6B09CC57}" dt="2024-11-07T10:08:22.586" v="533"/>
          <ac:cxnSpMkLst>
            <pc:docMk/>
            <pc:sldMk cId="4170421847" sldId="270"/>
            <ac:cxnSpMk id="12" creationId="{3ADB48DB-8E25-4F2F-8C02-5B793937255F}"/>
          </ac:cxnSpMkLst>
        </pc:cxnChg>
        <pc:cxnChg chg="add">
          <ac:chgData name="Laura James" userId="S::laura.james@uwtsd.ac.uk::e815814b-f5ab-4367-85bb-abbbaf16d579" providerId="AD" clId="Web-{776E790A-6DA5-42EA-8E4E-A55C6B09CC57}" dt="2024-11-07T10:08:22.586" v="533"/>
          <ac:cxnSpMkLst>
            <pc:docMk/>
            <pc:sldMk cId="4170421847" sldId="270"/>
            <ac:cxnSpMk id="14" creationId="{C32BA7E3-7313-49C8-A245-A85BDEB13EB3}"/>
          </ac:cxnSpMkLst>
        </pc:cxnChg>
        <pc:cxnChg chg="add">
          <ac:chgData name="Laura James" userId="S::laura.james@uwtsd.ac.uk::e815814b-f5ab-4367-85bb-abbbaf16d579" providerId="AD" clId="Web-{776E790A-6DA5-42EA-8E4E-A55C6B09CC57}" dt="2024-11-07T10:08:22.586" v="533"/>
          <ac:cxnSpMkLst>
            <pc:docMk/>
            <pc:sldMk cId="4170421847" sldId="270"/>
            <ac:cxnSpMk id="22" creationId="{FAFF45CC-4046-4B20-8A54-5D613033F0AF}"/>
          </ac:cxnSpMkLst>
        </pc:cxnChg>
      </pc:sldChg>
      <pc:sldChg chg="addSp modSp new mod setBg">
        <pc:chgData name="Laura James" userId="S::laura.james@uwtsd.ac.uk::e815814b-f5ab-4367-85bb-abbbaf16d579" providerId="AD" clId="Web-{776E790A-6DA5-42EA-8E4E-A55C6B09CC57}" dt="2024-11-07T10:11:06.373" v="606"/>
        <pc:sldMkLst>
          <pc:docMk/>
          <pc:sldMk cId="553882408" sldId="271"/>
        </pc:sldMkLst>
        <pc:spChg chg="mod">
          <ac:chgData name="Laura James" userId="S::laura.james@uwtsd.ac.uk::e815814b-f5ab-4367-85bb-abbbaf16d579" providerId="AD" clId="Web-{776E790A-6DA5-42EA-8E4E-A55C6B09CC57}" dt="2024-11-07T10:11:06.373" v="606"/>
          <ac:spMkLst>
            <pc:docMk/>
            <pc:sldMk cId="553882408" sldId="271"/>
            <ac:spMk id="2" creationId="{1E63D821-95CD-F4C4-8E9B-0B219CE18DB8}"/>
          </ac:spMkLst>
        </pc:spChg>
        <pc:spChg chg="mod">
          <ac:chgData name="Laura James" userId="S::laura.james@uwtsd.ac.uk::e815814b-f5ab-4367-85bb-abbbaf16d579" providerId="AD" clId="Web-{776E790A-6DA5-42EA-8E4E-A55C6B09CC57}" dt="2024-11-07T10:11:06.373" v="606"/>
          <ac:spMkLst>
            <pc:docMk/>
            <pc:sldMk cId="553882408" sldId="271"/>
            <ac:spMk id="3" creationId="{705476C1-ACE7-B564-8AD6-3C22B67AF139}"/>
          </ac:spMkLst>
        </pc:spChg>
        <pc:spChg chg="add">
          <ac:chgData name="Laura James" userId="S::laura.james@uwtsd.ac.uk::e815814b-f5ab-4367-85bb-abbbaf16d579" providerId="AD" clId="Web-{776E790A-6DA5-42EA-8E4E-A55C6B09CC57}" dt="2024-11-07T10:11:06.373" v="606"/>
          <ac:spMkLst>
            <pc:docMk/>
            <pc:sldMk cId="553882408" sldId="271"/>
            <ac:spMk id="9" creationId="{B11C179D-808F-4D23-BAFC-A14C6DCDA71D}"/>
          </ac:spMkLst>
        </pc:spChg>
        <pc:spChg chg="add">
          <ac:chgData name="Laura James" userId="S::laura.james@uwtsd.ac.uk::e815814b-f5ab-4367-85bb-abbbaf16d579" providerId="AD" clId="Web-{776E790A-6DA5-42EA-8E4E-A55C6B09CC57}" dt="2024-11-07T10:11:06.373" v="606"/>
          <ac:spMkLst>
            <pc:docMk/>
            <pc:sldMk cId="553882408" sldId="271"/>
            <ac:spMk id="11" creationId="{908137D4-4D0A-4ED1-BFB8-97D4A8335934}"/>
          </ac:spMkLst>
        </pc:spChg>
        <pc:spChg chg="add">
          <ac:chgData name="Laura James" userId="S::laura.james@uwtsd.ac.uk::e815814b-f5ab-4367-85bb-abbbaf16d579" providerId="AD" clId="Web-{776E790A-6DA5-42EA-8E4E-A55C6B09CC57}" dt="2024-11-07T10:11:06.373" v="606"/>
          <ac:spMkLst>
            <pc:docMk/>
            <pc:sldMk cId="553882408" sldId="271"/>
            <ac:spMk id="13" creationId="{1CC260F1-CD9A-42C9-8ED4-1C61328D8F9E}"/>
          </ac:spMkLst>
        </pc:spChg>
        <pc:picChg chg="add mod">
          <ac:chgData name="Laura James" userId="S::laura.james@uwtsd.ac.uk::e815814b-f5ab-4367-85bb-abbbaf16d579" providerId="AD" clId="Web-{776E790A-6DA5-42EA-8E4E-A55C6B09CC57}" dt="2024-11-07T10:11:06.373" v="606"/>
          <ac:picMkLst>
            <pc:docMk/>
            <pc:sldMk cId="553882408" sldId="271"/>
            <ac:picMk id="4" creationId="{E5F474DF-04DD-B65F-ED76-96B57F00785E}"/>
          </ac:picMkLst>
        </pc:picChg>
        <pc:cxnChg chg="add">
          <ac:chgData name="Laura James" userId="S::laura.james@uwtsd.ac.uk::e815814b-f5ab-4367-85bb-abbbaf16d579" providerId="AD" clId="Web-{776E790A-6DA5-42EA-8E4E-A55C6B09CC57}" dt="2024-11-07T10:11:06.373" v="606"/>
          <ac:cxnSpMkLst>
            <pc:docMk/>
            <pc:sldMk cId="553882408" sldId="271"/>
            <ac:cxnSpMk id="15" creationId="{61FF92BA-874E-408A-BFAD-416A7FFE5976}"/>
          </ac:cxnSpMkLst>
        </pc:cxnChg>
      </pc:sldChg>
      <pc:sldMasterChg chg="del delSldLayout">
        <pc:chgData name="Laura James" userId="S::laura.james@uwtsd.ac.uk::e815814b-f5ab-4367-85bb-abbbaf16d579" providerId="AD" clId="Web-{776E790A-6DA5-42EA-8E4E-A55C6B09CC57}" dt="2024-11-07T09:44:54.697" v="23"/>
        <pc:sldMasterMkLst>
          <pc:docMk/>
          <pc:sldMasterMk cId="2460954070" sldId="2147483660"/>
        </pc:sldMasterMkLst>
        <pc:sldLayoutChg chg="del">
          <pc:chgData name="Laura James" userId="S::laura.james@uwtsd.ac.uk::e815814b-f5ab-4367-85bb-abbbaf16d579" providerId="AD" clId="Web-{776E790A-6DA5-42EA-8E4E-A55C6B09CC57}" dt="2024-11-07T09:44:54.697" v="23"/>
          <pc:sldLayoutMkLst>
            <pc:docMk/>
            <pc:sldMasterMk cId="2460954070" sldId="2147483660"/>
            <pc:sldLayoutMk cId="2385387890" sldId="2147483661"/>
          </pc:sldLayoutMkLst>
        </pc:sldLayoutChg>
        <pc:sldLayoutChg chg="del">
          <pc:chgData name="Laura James" userId="S::laura.james@uwtsd.ac.uk::e815814b-f5ab-4367-85bb-abbbaf16d579" providerId="AD" clId="Web-{776E790A-6DA5-42EA-8E4E-A55C6B09CC57}" dt="2024-11-07T09:44:54.697" v="23"/>
          <pc:sldLayoutMkLst>
            <pc:docMk/>
            <pc:sldMasterMk cId="2460954070" sldId="2147483660"/>
            <pc:sldLayoutMk cId="949138452" sldId="2147483662"/>
          </pc:sldLayoutMkLst>
        </pc:sldLayoutChg>
        <pc:sldLayoutChg chg="del">
          <pc:chgData name="Laura James" userId="S::laura.james@uwtsd.ac.uk::e815814b-f5ab-4367-85bb-abbbaf16d579" providerId="AD" clId="Web-{776E790A-6DA5-42EA-8E4E-A55C6B09CC57}" dt="2024-11-07T09:44:54.697" v="23"/>
          <pc:sldLayoutMkLst>
            <pc:docMk/>
            <pc:sldMasterMk cId="2460954070" sldId="2147483660"/>
            <pc:sldLayoutMk cId="2591524520" sldId="2147483663"/>
          </pc:sldLayoutMkLst>
        </pc:sldLayoutChg>
        <pc:sldLayoutChg chg="del">
          <pc:chgData name="Laura James" userId="S::laura.james@uwtsd.ac.uk::e815814b-f5ab-4367-85bb-abbbaf16d579" providerId="AD" clId="Web-{776E790A-6DA5-42EA-8E4E-A55C6B09CC57}" dt="2024-11-07T09:44:54.697" v="23"/>
          <pc:sldLayoutMkLst>
            <pc:docMk/>
            <pc:sldMasterMk cId="2460954070" sldId="2147483660"/>
            <pc:sldLayoutMk cId="1203092039" sldId="2147483664"/>
          </pc:sldLayoutMkLst>
        </pc:sldLayoutChg>
        <pc:sldLayoutChg chg="del">
          <pc:chgData name="Laura James" userId="S::laura.james@uwtsd.ac.uk::e815814b-f5ab-4367-85bb-abbbaf16d579" providerId="AD" clId="Web-{776E790A-6DA5-42EA-8E4E-A55C6B09CC57}" dt="2024-11-07T09:44:54.697" v="23"/>
          <pc:sldLayoutMkLst>
            <pc:docMk/>
            <pc:sldMasterMk cId="2460954070" sldId="2147483660"/>
            <pc:sldLayoutMk cId="3733172339" sldId="2147483665"/>
          </pc:sldLayoutMkLst>
        </pc:sldLayoutChg>
        <pc:sldLayoutChg chg="del">
          <pc:chgData name="Laura James" userId="S::laura.james@uwtsd.ac.uk::e815814b-f5ab-4367-85bb-abbbaf16d579" providerId="AD" clId="Web-{776E790A-6DA5-42EA-8E4E-A55C6B09CC57}" dt="2024-11-07T09:44:54.697" v="23"/>
          <pc:sldLayoutMkLst>
            <pc:docMk/>
            <pc:sldMasterMk cId="2460954070" sldId="2147483660"/>
            <pc:sldLayoutMk cId="3210312558" sldId="2147483666"/>
          </pc:sldLayoutMkLst>
        </pc:sldLayoutChg>
        <pc:sldLayoutChg chg="del">
          <pc:chgData name="Laura James" userId="S::laura.james@uwtsd.ac.uk::e815814b-f5ab-4367-85bb-abbbaf16d579" providerId="AD" clId="Web-{776E790A-6DA5-42EA-8E4E-A55C6B09CC57}" dt="2024-11-07T09:44:54.697" v="23"/>
          <pc:sldLayoutMkLst>
            <pc:docMk/>
            <pc:sldMasterMk cId="2460954070" sldId="2147483660"/>
            <pc:sldLayoutMk cId="3146388984" sldId="2147483667"/>
          </pc:sldLayoutMkLst>
        </pc:sldLayoutChg>
        <pc:sldLayoutChg chg="del">
          <pc:chgData name="Laura James" userId="S::laura.james@uwtsd.ac.uk::e815814b-f5ab-4367-85bb-abbbaf16d579" providerId="AD" clId="Web-{776E790A-6DA5-42EA-8E4E-A55C6B09CC57}" dt="2024-11-07T09:44:54.697" v="23"/>
          <pc:sldLayoutMkLst>
            <pc:docMk/>
            <pc:sldMasterMk cId="2460954070" sldId="2147483660"/>
            <pc:sldLayoutMk cId="3171841454" sldId="2147483668"/>
          </pc:sldLayoutMkLst>
        </pc:sldLayoutChg>
        <pc:sldLayoutChg chg="del">
          <pc:chgData name="Laura James" userId="S::laura.james@uwtsd.ac.uk::e815814b-f5ab-4367-85bb-abbbaf16d579" providerId="AD" clId="Web-{776E790A-6DA5-42EA-8E4E-A55C6B09CC57}" dt="2024-11-07T09:44:54.697" v="23"/>
          <pc:sldLayoutMkLst>
            <pc:docMk/>
            <pc:sldMasterMk cId="2460954070" sldId="2147483660"/>
            <pc:sldLayoutMk cId="1718958274" sldId="2147483669"/>
          </pc:sldLayoutMkLst>
        </pc:sldLayoutChg>
        <pc:sldLayoutChg chg="del">
          <pc:chgData name="Laura James" userId="S::laura.james@uwtsd.ac.uk::e815814b-f5ab-4367-85bb-abbbaf16d579" providerId="AD" clId="Web-{776E790A-6DA5-42EA-8E4E-A55C6B09CC57}" dt="2024-11-07T09:44:54.697" v="23"/>
          <pc:sldLayoutMkLst>
            <pc:docMk/>
            <pc:sldMasterMk cId="2460954070" sldId="2147483660"/>
            <pc:sldLayoutMk cId="2202905451" sldId="2147483670"/>
          </pc:sldLayoutMkLst>
        </pc:sldLayoutChg>
        <pc:sldLayoutChg chg="del">
          <pc:chgData name="Laura James" userId="S::laura.james@uwtsd.ac.uk::e815814b-f5ab-4367-85bb-abbbaf16d579" providerId="AD" clId="Web-{776E790A-6DA5-42EA-8E4E-A55C6B09CC57}" dt="2024-11-07T09:44:54.697" v="23"/>
          <pc:sldLayoutMkLst>
            <pc:docMk/>
            <pc:sldMasterMk cId="2460954070" sldId="2147483660"/>
            <pc:sldLayoutMk cId="3479445657" sldId="2147483671"/>
          </pc:sldLayoutMkLst>
        </pc:sldLayoutChg>
      </pc:sldMasterChg>
      <pc:sldMasterChg chg="add addSldLayout">
        <pc:chgData name="Laura James" userId="S::laura.james@uwtsd.ac.uk::e815814b-f5ab-4367-85bb-abbbaf16d579" providerId="AD" clId="Web-{776E790A-6DA5-42EA-8E4E-A55C6B09CC57}" dt="2024-11-07T09:44:54.697" v="23"/>
        <pc:sldMasterMkLst>
          <pc:docMk/>
          <pc:sldMasterMk cId="1230570371" sldId="2147483698"/>
        </pc:sldMasterMkLst>
        <pc:sldLayoutChg chg="add">
          <pc:chgData name="Laura James" userId="S::laura.james@uwtsd.ac.uk::e815814b-f5ab-4367-85bb-abbbaf16d579" providerId="AD" clId="Web-{776E790A-6DA5-42EA-8E4E-A55C6B09CC57}" dt="2024-11-07T09:44:54.697" v="23"/>
          <pc:sldLayoutMkLst>
            <pc:docMk/>
            <pc:sldMasterMk cId="1230570371" sldId="2147483698"/>
            <pc:sldLayoutMk cId="2928696154" sldId="2147483687"/>
          </pc:sldLayoutMkLst>
        </pc:sldLayoutChg>
        <pc:sldLayoutChg chg="add">
          <pc:chgData name="Laura James" userId="S::laura.james@uwtsd.ac.uk::e815814b-f5ab-4367-85bb-abbbaf16d579" providerId="AD" clId="Web-{776E790A-6DA5-42EA-8E4E-A55C6B09CC57}" dt="2024-11-07T09:44:54.697" v="23"/>
          <pc:sldLayoutMkLst>
            <pc:docMk/>
            <pc:sldMasterMk cId="1230570371" sldId="2147483698"/>
            <pc:sldLayoutMk cId="2460451151" sldId="2147483688"/>
          </pc:sldLayoutMkLst>
        </pc:sldLayoutChg>
        <pc:sldLayoutChg chg="add">
          <pc:chgData name="Laura James" userId="S::laura.james@uwtsd.ac.uk::e815814b-f5ab-4367-85bb-abbbaf16d579" providerId="AD" clId="Web-{776E790A-6DA5-42EA-8E4E-A55C6B09CC57}" dt="2024-11-07T09:44:54.697" v="23"/>
          <pc:sldLayoutMkLst>
            <pc:docMk/>
            <pc:sldMasterMk cId="1230570371" sldId="2147483698"/>
            <pc:sldLayoutMk cId="1097602349" sldId="2147483689"/>
          </pc:sldLayoutMkLst>
        </pc:sldLayoutChg>
        <pc:sldLayoutChg chg="add">
          <pc:chgData name="Laura James" userId="S::laura.james@uwtsd.ac.uk::e815814b-f5ab-4367-85bb-abbbaf16d579" providerId="AD" clId="Web-{776E790A-6DA5-42EA-8E4E-A55C6B09CC57}" dt="2024-11-07T09:44:54.697" v="23"/>
          <pc:sldLayoutMkLst>
            <pc:docMk/>
            <pc:sldMasterMk cId="1230570371" sldId="2147483698"/>
            <pc:sldLayoutMk cId="4280386857" sldId="2147483690"/>
          </pc:sldLayoutMkLst>
        </pc:sldLayoutChg>
        <pc:sldLayoutChg chg="add">
          <pc:chgData name="Laura James" userId="S::laura.james@uwtsd.ac.uk::e815814b-f5ab-4367-85bb-abbbaf16d579" providerId="AD" clId="Web-{776E790A-6DA5-42EA-8E4E-A55C6B09CC57}" dt="2024-11-07T09:44:54.697" v="23"/>
          <pc:sldLayoutMkLst>
            <pc:docMk/>
            <pc:sldMasterMk cId="1230570371" sldId="2147483698"/>
            <pc:sldLayoutMk cId="1931663201" sldId="2147483691"/>
          </pc:sldLayoutMkLst>
        </pc:sldLayoutChg>
        <pc:sldLayoutChg chg="add">
          <pc:chgData name="Laura James" userId="S::laura.james@uwtsd.ac.uk::e815814b-f5ab-4367-85bb-abbbaf16d579" providerId="AD" clId="Web-{776E790A-6DA5-42EA-8E4E-A55C6B09CC57}" dt="2024-11-07T09:44:54.697" v="23"/>
          <pc:sldLayoutMkLst>
            <pc:docMk/>
            <pc:sldMasterMk cId="1230570371" sldId="2147483698"/>
            <pc:sldLayoutMk cId="2984786600" sldId="2147483692"/>
          </pc:sldLayoutMkLst>
        </pc:sldLayoutChg>
        <pc:sldLayoutChg chg="add">
          <pc:chgData name="Laura James" userId="S::laura.james@uwtsd.ac.uk::e815814b-f5ab-4367-85bb-abbbaf16d579" providerId="AD" clId="Web-{776E790A-6DA5-42EA-8E4E-A55C6B09CC57}" dt="2024-11-07T09:44:54.697" v="23"/>
          <pc:sldLayoutMkLst>
            <pc:docMk/>
            <pc:sldMasterMk cId="1230570371" sldId="2147483698"/>
            <pc:sldLayoutMk cId="1500735188" sldId="2147483693"/>
          </pc:sldLayoutMkLst>
        </pc:sldLayoutChg>
        <pc:sldLayoutChg chg="add">
          <pc:chgData name="Laura James" userId="S::laura.james@uwtsd.ac.uk::e815814b-f5ab-4367-85bb-abbbaf16d579" providerId="AD" clId="Web-{776E790A-6DA5-42EA-8E4E-A55C6B09CC57}" dt="2024-11-07T09:44:54.697" v="23"/>
          <pc:sldLayoutMkLst>
            <pc:docMk/>
            <pc:sldMasterMk cId="1230570371" sldId="2147483698"/>
            <pc:sldLayoutMk cId="1771005703" sldId="2147483694"/>
          </pc:sldLayoutMkLst>
        </pc:sldLayoutChg>
        <pc:sldLayoutChg chg="add">
          <pc:chgData name="Laura James" userId="S::laura.james@uwtsd.ac.uk::e815814b-f5ab-4367-85bb-abbbaf16d579" providerId="AD" clId="Web-{776E790A-6DA5-42EA-8E4E-A55C6B09CC57}" dt="2024-11-07T09:44:54.697" v="23"/>
          <pc:sldLayoutMkLst>
            <pc:docMk/>
            <pc:sldMasterMk cId="1230570371" sldId="2147483698"/>
            <pc:sldLayoutMk cId="2447710019" sldId="2147483695"/>
          </pc:sldLayoutMkLst>
        </pc:sldLayoutChg>
        <pc:sldLayoutChg chg="add">
          <pc:chgData name="Laura James" userId="S::laura.james@uwtsd.ac.uk::e815814b-f5ab-4367-85bb-abbbaf16d579" providerId="AD" clId="Web-{776E790A-6DA5-42EA-8E4E-A55C6B09CC57}" dt="2024-11-07T09:44:54.697" v="23"/>
          <pc:sldLayoutMkLst>
            <pc:docMk/>
            <pc:sldMasterMk cId="1230570371" sldId="2147483698"/>
            <pc:sldLayoutMk cId="1688900001" sldId="2147483696"/>
          </pc:sldLayoutMkLst>
        </pc:sldLayoutChg>
        <pc:sldLayoutChg chg="add">
          <pc:chgData name="Laura James" userId="S::laura.james@uwtsd.ac.uk::e815814b-f5ab-4367-85bb-abbbaf16d579" providerId="AD" clId="Web-{776E790A-6DA5-42EA-8E4E-A55C6B09CC57}" dt="2024-11-07T09:44:54.697" v="23"/>
          <pc:sldLayoutMkLst>
            <pc:docMk/>
            <pc:sldMasterMk cId="1230570371" sldId="2147483698"/>
            <pc:sldLayoutMk cId="1352163032" sldId="2147483697"/>
          </pc:sldLayoutMkLst>
        </pc:sldLayoutChg>
      </pc:sldMaster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76BEA52A-5763-44CE-8648-1DF6F0355234}" type="datetimeFigureOut">
              <a:t>11/7/2024</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93537BD6-0FE0-47C3-ACB1-1F415C3C6BE0}" type="slidenum">
              <a:t>‹#›</a:t>
            </a:fld>
            <a:endParaRPr lang="en-US"/>
          </a:p>
        </p:txBody>
      </p:sp>
    </p:spTree>
    <p:extLst>
      <p:ext uri="{BB962C8B-B14F-4D97-AF65-F5344CB8AC3E}">
        <p14:creationId xmlns:p14="http://schemas.microsoft.com/office/powerpoint/2010/main" val="1763946855"/>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The Zone of Proximal Development (ZPD) is a key concept developed by the Russian psychologist Lev Vygotsky. It describes the range of tasks that a learner can perform with the guidance and assistance of a more knowledgeable other (such as a teacher, parent, or peer) but cannot yet perform independently. Here are the main aspects of ZPD:</a:t>
            </a:r>
          </a:p>
          <a:p>
            <a:r>
              <a:rPr lang="en-US"/>
              <a:t> </a:t>
            </a:r>
          </a:p>
          <a:p>
            <a:r>
              <a:rPr lang="en-US" dirty="0"/>
              <a:t>1. **Definition**:</a:t>
            </a:r>
          </a:p>
          <a:p>
            <a:r>
              <a:rPr lang="en-US" dirty="0"/>
              <a:t>   - **ZPD**: The difference between what a learner can do without help and what they can achieve with guidance and encouragement from a skilled partner.</a:t>
            </a:r>
          </a:p>
          <a:p>
            <a:r>
              <a:rPr lang="en-US" dirty="0"/>
              <a:t>   - It represents the skills and abilities that are in the process of developing.</a:t>
            </a:r>
          </a:p>
          <a:p>
            <a:r>
              <a:rPr lang="en-US"/>
              <a:t> </a:t>
            </a:r>
          </a:p>
          <a:p>
            <a:r>
              <a:rPr lang="en-US" dirty="0"/>
              <a:t>2. **Components of ZPD**:</a:t>
            </a:r>
          </a:p>
          <a:p>
            <a:r>
              <a:rPr lang="en-US" dirty="0"/>
              <a:t>   - **Actual Development Level**: The tasks a learner can complete independently, without any assistance.</a:t>
            </a:r>
          </a:p>
          <a:p>
            <a:r>
              <a:rPr lang="en-US" dirty="0"/>
              <a:t>   - **Potential Development Level**: The tasks a learner can complete with help, indicating what they can potentially achieve through interaction and support.</a:t>
            </a:r>
          </a:p>
          <a:p>
            <a:r>
              <a:rPr lang="en-US"/>
              <a:t> </a:t>
            </a:r>
          </a:p>
          <a:p>
            <a:r>
              <a:rPr lang="en-US" dirty="0"/>
              <a:t>3. **Scaffolding**:</a:t>
            </a:r>
          </a:p>
          <a:p>
            <a:r>
              <a:rPr lang="en-US" dirty="0"/>
              <a:t>   - **Concept**: Scaffolding refers to the support given to a learner that is tailored to their needs and gradually withdrawn as they become more competent. This helps the learner progress through the ZPD.</a:t>
            </a:r>
          </a:p>
          <a:p>
            <a:r>
              <a:rPr lang="en-US" dirty="0"/>
              <a:t>   - **Examples of Scaffolding**: Providing hints, asking leading questions, modeling behaviors, offering feedback, and structuring tasks.</a:t>
            </a:r>
          </a:p>
          <a:p>
            <a:r>
              <a:rPr lang="en-US"/>
              <a:t> </a:t>
            </a:r>
          </a:p>
          <a:p>
            <a:r>
              <a:rPr lang="en-US" dirty="0"/>
              <a:t>4. **Importance in Education**:</a:t>
            </a:r>
          </a:p>
          <a:p>
            <a:r>
              <a:rPr lang="en-US" dirty="0"/>
              <a:t>   - **Instructional Strategy**: Teachers can use the ZPD to identify and target the skills that a learner is ready to develop with appropriate support.</a:t>
            </a:r>
          </a:p>
          <a:p>
            <a:r>
              <a:rPr lang="en-US" dirty="0"/>
              <a:t>   - **Differentiated Instruction**: Understanding the ZPD allows educators to tailor their teaching strategies to the individual needs of each student, offering more personalized learning experiences.</a:t>
            </a:r>
          </a:p>
          <a:p>
            <a:r>
              <a:rPr lang="en-US"/>
              <a:t> </a:t>
            </a:r>
          </a:p>
          <a:p>
            <a:r>
              <a:rPr lang="en-US" dirty="0"/>
              <a:t>5. **Dynamic Nature**:</a:t>
            </a:r>
          </a:p>
          <a:p>
            <a:r>
              <a:rPr lang="en-US" dirty="0"/>
              <a:t>   - **Continuous Development**: As learners acquire new skills and knowledge, their ZPD shifts. What was once within the ZPD may become part of the actual development level, and new challenges will emerge within the ZPD.</a:t>
            </a:r>
          </a:p>
          <a:p>
            <a:r>
              <a:rPr lang="en-US"/>
              <a:t> </a:t>
            </a:r>
          </a:p>
          <a:p>
            <a:r>
              <a:rPr lang="en-US" dirty="0"/>
              <a:t>6. **Collaborative Learning**:</a:t>
            </a:r>
          </a:p>
          <a:p>
            <a:r>
              <a:rPr lang="en-US" dirty="0"/>
              <a:t>   - **Peer Interaction**: Working with peers can help learners operate within their ZPD, as they can receive assistance and learn from each other’s experiences and knowledge.</a:t>
            </a:r>
          </a:p>
          <a:p>
            <a:r>
              <a:rPr lang="en-US" dirty="0"/>
              <a:t>   - **Role of More Knowledgeable Others**: This could be teachers, parents, or more capable peers who can guide and support learners through tasks they cannot yet complete alone.</a:t>
            </a:r>
          </a:p>
          <a:p>
            <a:r>
              <a:rPr lang="en-US"/>
              <a:t> </a:t>
            </a:r>
          </a:p>
          <a:p>
            <a:r>
              <a:rPr lang="en-US" dirty="0"/>
              <a:t>7. **Implications for Assessment**:</a:t>
            </a:r>
          </a:p>
          <a:p>
            <a:r>
              <a:rPr lang="en-US" dirty="0"/>
              <a:t>   - **Formative Assessment**: Teachers can use assessments to identify a learner’s ZPD and determine the next steps for instruction.</a:t>
            </a:r>
          </a:p>
          <a:p>
            <a:r>
              <a:rPr lang="en-US" dirty="0"/>
              <a:t>   - **Dynamic Assessment**: This approach assesses a learner's potential by examining how they perform with assistance, providing insights into their ZPD.</a:t>
            </a:r>
          </a:p>
          <a:p>
            <a:r>
              <a:rPr lang="en-US"/>
              <a:t> </a:t>
            </a:r>
          </a:p>
          <a:p>
            <a:r>
              <a:rPr lang="en-US" dirty="0"/>
              <a:t>8. **Examples**:</a:t>
            </a:r>
          </a:p>
          <a:p>
            <a:r>
              <a:rPr lang="en-US" dirty="0"/>
              <a:t>   - A child may be able to solve simple arithmetic problems independently (actual development level) but may need guidance to solve more complex problems (potential development level).</a:t>
            </a:r>
          </a:p>
          <a:p>
            <a:r>
              <a:rPr lang="en-US" dirty="0"/>
              <a:t>   - In a language learning context, a student might be able to understand and use basic vocabulary independently but needs support to use more complex grammatical structures.</a:t>
            </a:r>
          </a:p>
          <a:p>
            <a:r>
              <a:rPr lang="en-US"/>
              <a:t> </a:t>
            </a:r>
          </a:p>
          <a:p>
            <a:r>
              <a:rPr lang="en-US" dirty="0"/>
              <a:t>The ZPD emphasizes the importance of social interaction and the role of guidance in learning. It highlights the potential for cognitive development through collaborative efforts and informed instructional practices, making it a foundational concept in educational psychology and pedagogy.</a:t>
            </a:r>
          </a:p>
        </p:txBody>
      </p:sp>
      <p:sp>
        <p:nvSpPr>
          <p:cNvPr id="4" name="Slide Number Placeholder 3"/>
          <p:cNvSpPr>
            <a:spLocks noGrp="1"/>
          </p:cNvSpPr>
          <p:nvPr>
            <p:ph type="sldNum" sz="quarter" idx="5"/>
          </p:nvPr>
        </p:nvSpPr>
        <p:spPr/>
        <p:txBody>
          <a:bodyPr/>
          <a:lstStyle/>
          <a:p>
            <a:fld id="{93537BD6-0FE0-47C3-ACB1-1F415C3C6BE0}" type="slidenum">
              <a:t>4</a:t>
            </a:fld>
            <a:endParaRPr lang="en-US"/>
          </a:p>
        </p:txBody>
      </p:sp>
    </p:spTree>
    <p:extLst>
      <p:ext uri="{BB962C8B-B14F-4D97-AF65-F5344CB8AC3E}">
        <p14:creationId xmlns:p14="http://schemas.microsoft.com/office/powerpoint/2010/main" val="1428236310"/>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useBgFill="1">
        <p:nvSpPr>
          <p:cNvPr id="18" name="Rectangle 17">
            <a:extLst>
              <a:ext uri="{FF2B5EF4-FFF2-40B4-BE49-F238E27FC236}">
                <a16:creationId xmlns:a16="http://schemas.microsoft.com/office/drawing/2014/main" id="{D284A420-F50C-4C2C-B88E-E6F4EF504B6E}"/>
              </a:ext>
            </a:extLst>
          </p:cNvPr>
          <p:cNvSpPr/>
          <p:nvPr/>
        </p:nvSpPr>
        <p:spPr>
          <a:xfrm>
            <a:off x="0" y="0"/>
            <a:ext cx="12188952" cy="6858000"/>
          </a:xfrm>
          <a:prstGeom prst="rect">
            <a:avLst/>
          </a:prstGeom>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2" name="Rectangle 11">
            <a:extLst>
              <a:ext uri="{FF2B5EF4-FFF2-40B4-BE49-F238E27FC236}">
                <a16:creationId xmlns:a16="http://schemas.microsoft.com/office/drawing/2014/main" id="{893A6D2E-5228-4998-9E24-EFCCA024675E}"/>
              </a:ext>
            </a:extLst>
          </p:cNvPr>
          <p:cNvSpPr/>
          <p:nvPr/>
        </p:nvSpPr>
        <p:spPr>
          <a:xfrm>
            <a:off x="0" y="-2"/>
            <a:ext cx="12188952" cy="3567547"/>
          </a:xfrm>
          <a:prstGeom prst="rect">
            <a:avLst/>
          </a:prstGeom>
          <a:ln>
            <a:noFill/>
          </a:ln>
          <a:effectLst>
            <a:outerShdw blurRad="228600" dist="152400" dir="5460000" sx="95000" sy="95000" algn="t" rotWithShape="0">
              <a:srgbClr val="000000">
                <a:alpha val="30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C59D878C-9930-44AF-AE18-FCA0DAE10D39}"/>
              </a:ext>
            </a:extLst>
          </p:cNvPr>
          <p:cNvSpPr>
            <a:spLocks noGrp="1"/>
          </p:cNvSpPr>
          <p:nvPr>
            <p:ph type="ctrTitle"/>
          </p:nvPr>
        </p:nvSpPr>
        <p:spPr>
          <a:xfrm>
            <a:off x="761802" y="852055"/>
            <a:ext cx="10380572" cy="2581463"/>
          </a:xfrm>
        </p:spPr>
        <p:txBody>
          <a:bodyPr anchor="b">
            <a:normAutofit/>
          </a:bodyPr>
          <a:lstStyle>
            <a:lvl1pPr algn="l">
              <a:defRPr sz="4800"/>
            </a:lvl1pPr>
          </a:lstStyle>
          <a:p>
            <a:r>
              <a:rPr lang="en-US"/>
              <a:t>Click to edit Master title style</a:t>
            </a:r>
            <a:endParaRPr lang="en-US" dirty="0"/>
          </a:p>
        </p:txBody>
      </p:sp>
      <p:sp>
        <p:nvSpPr>
          <p:cNvPr id="3" name="Subtitle 2">
            <a:extLst>
              <a:ext uri="{FF2B5EF4-FFF2-40B4-BE49-F238E27FC236}">
                <a16:creationId xmlns:a16="http://schemas.microsoft.com/office/drawing/2014/main" id="{CD82D608-1F8D-47BB-B595-43B7BEACA90A}"/>
              </a:ext>
            </a:extLst>
          </p:cNvPr>
          <p:cNvSpPr>
            <a:spLocks noGrp="1"/>
          </p:cNvSpPr>
          <p:nvPr>
            <p:ph type="subTitle" idx="1"/>
          </p:nvPr>
        </p:nvSpPr>
        <p:spPr>
          <a:xfrm>
            <a:off x="761802" y="3754582"/>
            <a:ext cx="10380572" cy="2244436"/>
          </a:xfrm>
        </p:spPr>
        <p:txBody>
          <a:bodyPr/>
          <a:lstStyle>
            <a:lvl1pPr marL="0" indent="0" algn="l">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a:extLst>
              <a:ext uri="{FF2B5EF4-FFF2-40B4-BE49-F238E27FC236}">
                <a16:creationId xmlns:a16="http://schemas.microsoft.com/office/drawing/2014/main" id="{C2D3C1DA-DAC9-422B-9450-54A7E03B3DE0}"/>
              </a:ext>
            </a:extLst>
          </p:cNvPr>
          <p:cNvSpPr>
            <a:spLocks noGrp="1"/>
          </p:cNvSpPr>
          <p:nvPr>
            <p:ph type="dt" sz="half" idx="10"/>
          </p:nvPr>
        </p:nvSpPr>
        <p:spPr/>
        <p:txBody>
          <a:bodyPr/>
          <a:lstStyle/>
          <a:p>
            <a:fld id="{3341EE12-F28E-4B03-A404-A8FCAE0F6316}" type="datetime1">
              <a:rPr lang="en-US" smtClean="0"/>
              <a:t>11/7/2024</a:t>
            </a:fld>
            <a:endParaRPr lang="en-US" dirty="0"/>
          </a:p>
        </p:txBody>
      </p:sp>
      <p:sp>
        <p:nvSpPr>
          <p:cNvPr id="5" name="Footer Placeholder 4">
            <a:extLst>
              <a:ext uri="{FF2B5EF4-FFF2-40B4-BE49-F238E27FC236}">
                <a16:creationId xmlns:a16="http://schemas.microsoft.com/office/drawing/2014/main" id="{6739A2B9-3E23-4C08-A5CE-698861210AA8}"/>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1812E61E-26F7-4369-8F2F-6D3CDF644D94}"/>
              </a:ext>
            </a:extLst>
          </p:cNvPr>
          <p:cNvSpPr>
            <a:spLocks noGrp="1"/>
          </p:cNvSpPr>
          <p:nvPr>
            <p:ph type="sldNum" sz="quarter" idx="12"/>
          </p:nvPr>
        </p:nvSpPr>
        <p:spPr/>
        <p:txBody>
          <a:bodyPr/>
          <a:lstStyle/>
          <a:p>
            <a:fld id="{B4A918BC-4D43-4B42-B3C0-E7EBE25E6AF0}" type="slidenum">
              <a:rPr lang="en-US" smtClean="0"/>
              <a:t>‹#›</a:t>
            </a:fld>
            <a:endParaRPr lang="en-US" dirty="0"/>
          </a:p>
        </p:txBody>
      </p:sp>
      <p:cxnSp>
        <p:nvCxnSpPr>
          <p:cNvPr id="23" name="Straight Connector 22">
            <a:extLst>
              <a:ext uri="{FF2B5EF4-FFF2-40B4-BE49-F238E27FC236}">
                <a16:creationId xmlns:a16="http://schemas.microsoft.com/office/drawing/2014/main" id="{3ADB48DB-8E25-4F2F-8C02-5B793937255F}"/>
              </a:ext>
            </a:extLst>
          </p:cNvPr>
          <p:cNvCxnSpPr>
            <a:cxnSpLocks/>
          </p:cNvCxnSpPr>
          <p:nvPr/>
        </p:nvCxnSpPr>
        <p:spPr>
          <a:xfrm>
            <a:off x="11668155" y="5641010"/>
            <a:ext cx="0" cy="599069"/>
          </a:xfrm>
          <a:prstGeom prst="line">
            <a:avLst/>
          </a:prstGeom>
          <a:ln w="3810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1" name="Straight Connector 10">
            <a:extLst>
              <a:ext uri="{FF2B5EF4-FFF2-40B4-BE49-F238E27FC236}">
                <a16:creationId xmlns:a16="http://schemas.microsoft.com/office/drawing/2014/main" id="{C32BA7E3-7313-49C8-A245-A85BDEB13EB3}"/>
              </a:ext>
            </a:extLst>
          </p:cNvPr>
          <p:cNvCxnSpPr>
            <a:cxnSpLocks/>
          </p:cNvCxnSpPr>
          <p:nvPr/>
        </p:nvCxnSpPr>
        <p:spPr>
          <a:xfrm>
            <a:off x="11668155" y="5641010"/>
            <a:ext cx="0" cy="599069"/>
          </a:xfrm>
          <a:prstGeom prst="line">
            <a:avLst/>
          </a:prstGeom>
          <a:ln w="38100">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500735188"/>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DC62CCA-8D32-44C3-809A-54D0245B8ABF}"/>
              </a:ext>
            </a:extLst>
          </p:cNvPr>
          <p:cNvSpPr>
            <a:spLocks noGrp="1"/>
          </p:cNvSpPr>
          <p:nvPr>
            <p:ph type="title"/>
          </p:nvPr>
        </p:nvSpPr>
        <p:spPr>
          <a:xfrm>
            <a:off x="761801" y="858982"/>
            <a:ext cx="10380573" cy="1432273"/>
          </a:xfrm>
        </p:spPr>
        <p:txBody>
          <a:body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10689041-349C-49F8-B155-6F5862873736}"/>
              </a:ext>
            </a:extLst>
          </p:cNvPr>
          <p:cNvSpPr>
            <a:spLocks noGrp="1"/>
          </p:cNvSpPr>
          <p:nvPr>
            <p:ph idx="1"/>
          </p:nvPr>
        </p:nvSpPr>
        <p:spPr>
          <a:xfrm>
            <a:off x="761799" y="2750126"/>
            <a:ext cx="10381205" cy="3261789"/>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B235E088-72B1-425B-B53B-81B134826169}"/>
              </a:ext>
            </a:extLst>
          </p:cNvPr>
          <p:cNvSpPr>
            <a:spLocks noGrp="1"/>
          </p:cNvSpPr>
          <p:nvPr>
            <p:ph type="dt" sz="half" idx="10"/>
          </p:nvPr>
        </p:nvSpPr>
        <p:spPr/>
        <p:txBody>
          <a:bodyPr/>
          <a:lstStyle/>
          <a:p>
            <a:fld id="{1962799E-EB8E-4038-8063-81BB57C732D4}" type="datetime1">
              <a:rPr lang="en-US" smtClean="0"/>
              <a:t>11/7/2024</a:t>
            </a:fld>
            <a:endParaRPr lang="en-US"/>
          </a:p>
        </p:txBody>
      </p:sp>
      <p:sp>
        <p:nvSpPr>
          <p:cNvPr id="5" name="Footer Placeholder 4">
            <a:extLst>
              <a:ext uri="{FF2B5EF4-FFF2-40B4-BE49-F238E27FC236}">
                <a16:creationId xmlns:a16="http://schemas.microsoft.com/office/drawing/2014/main" id="{89180451-8BF9-48B2-8E6A-9E15C8335726}"/>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1A68196E-3A76-4417-BFD8-4400D16E07EA}"/>
              </a:ext>
            </a:extLst>
          </p:cNvPr>
          <p:cNvSpPr>
            <a:spLocks noGrp="1"/>
          </p:cNvSpPr>
          <p:nvPr>
            <p:ph type="sldNum" sz="quarter" idx="12"/>
          </p:nvPr>
        </p:nvSpPr>
        <p:spPr/>
        <p:txBody>
          <a:bodyPr/>
          <a:lstStyle/>
          <a:p>
            <a:fld id="{B4A918BC-4D43-4B42-B3C0-E7EBE25E6AF0}" type="slidenum">
              <a:rPr lang="en-US" smtClean="0"/>
              <a:t>‹#›</a:t>
            </a:fld>
            <a:endParaRPr lang="en-US"/>
          </a:p>
        </p:txBody>
      </p:sp>
    </p:spTree>
    <p:extLst>
      <p:ext uri="{BB962C8B-B14F-4D97-AF65-F5344CB8AC3E}">
        <p14:creationId xmlns:p14="http://schemas.microsoft.com/office/powerpoint/2010/main" val="1771005703"/>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7CFB183B-99B9-4420-AB2D-070568510522}"/>
              </a:ext>
            </a:extLst>
          </p:cNvPr>
          <p:cNvSpPr/>
          <p:nvPr/>
        </p:nvSpPr>
        <p:spPr>
          <a:xfrm>
            <a:off x="0" y="0"/>
            <a:ext cx="12192000" cy="6858000"/>
          </a:xfrm>
          <a:prstGeom prst="rect">
            <a:avLst/>
          </a:prstGeom>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2" name="Rectangle 11">
            <a:extLst>
              <a:ext uri="{FF2B5EF4-FFF2-40B4-BE49-F238E27FC236}">
                <a16:creationId xmlns:a16="http://schemas.microsoft.com/office/drawing/2014/main" id="{76DF62B9-1876-4EEB-929D-B46F98265E34}"/>
              </a:ext>
            </a:extLst>
          </p:cNvPr>
          <p:cNvSpPr/>
          <p:nvPr/>
        </p:nvSpPr>
        <p:spPr>
          <a:xfrm>
            <a:off x="0" y="-2"/>
            <a:ext cx="12192000" cy="3862064"/>
          </a:xfrm>
          <a:prstGeom prst="rect">
            <a:avLst/>
          </a:prstGeom>
          <a:ln>
            <a:noFill/>
          </a:ln>
          <a:effectLst>
            <a:outerShdw blurRad="203200" dist="127000" dir="5460000" sx="96000" sy="96000" algn="t" rotWithShape="0">
              <a:srgbClr val="000000">
                <a:alpha val="30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cxnSp>
        <p:nvCxnSpPr>
          <p:cNvPr id="14" name="Straight Connector 13">
            <a:extLst>
              <a:ext uri="{FF2B5EF4-FFF2-40B4-BE49-F238E27FC236}">
                <a16:creationId xmlns:a16="http://schemas.microsoft.com/office/drawing/2014/main" id="{B5F0E4DD-839A-4BD2-B5FA-FF319E87D037}"/>
              </a:ext>
            </a:extLst>
          </p:cNvPr>
          <p:cNvCxnSpPr>
            <a:cxnSpLocks/>
          </p:cNvCxnSpPr>
          <p:nvPr/>
        </p:nvCxnSpPr>
        <p:spPr>
          <a:xfrm>
            <a:off x="11668155" y="852056"/>
            <a:ext cx="0" cy="599069"/>
          </a:xfrm>
          <a:prstGeom prst="line">
            <a:avLst/>
          </a:prstGeom>
          <a:ln w="38100">
            <a:solidFill>
              <a:schemeClr val="tx1"/>
            </a:solidFill>
          </a:ln>
        </p:spPr>
        <p:style>
          <a:lnRef idx="1">
            <a:schemeClr val="accent1"/>
          </a:lnRef>
          <a:fillRef idx="0">
            <a:schemeClr val="accent1"/>
          </a:fillRef>
          <a:effectRef idx="0">
            <a:schemeClr val="accent1"/>
          </a:effectRef>
          <a:fontRef idx="minor">
            <a:schemeClr val="tx1"/>
          </a:fontRef>
        </p:style>
      </p:cxnSp>
      <p:sp>
        <p:nvSpPr>
          <p:cNvPr id="2" name="Title 1">
            <a:extLst>
              <a:ext uri="{FF2B5EF4-FFF2-40B4-BE49-F238E27FC236}">
                <a16:creationId xmlns:a16="http://schemas.microsoft.com/office/drawing/2014/main" id="{7692C2FB-E558-4132-AAF5-EFCED0144BA2}"/>
              </a:ext>
            </a:extLst>
          </p:cNvPr>
          <p:cNvSpPr>
            <a:spLocks noGrp="1"/>
          </p:cNvSpPr>
          <p:nvPr>
            <p:ph type="title"/>
          </p:nvPr>
        </p:nvSpPr>
        <p:spPr>
          <a:xfrm>
            <a:off x="761801" y="852056"/>
            <a:ext cx="10380572" cy="2576944"/>
          </a:xfrm>
        </p:spPr>
        <p:txBody>
          <a:bodyPr anchor="b">
            <a:normAutofit/>
          </a:bodyPr>
          <a:lstStyle>
            <a:lvl1pPr>
              <a:defRPr sz="5400"/>
            </a:lvl1p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9AA20424-DA4E-467F-AC0A-D44192A54F64}"/>
              </a:ext>
            </a:extLst>
          </p:cNvPr>
          <p:cNvSpPr>
            <a:spLocks noGrp="1"/>
          </p:cNvSpPr>
          <p:nvPr>
            <p:ph type="body" idx="1"/>
          </p:nvPr>
        </p:nvSpPr>
        <p:spPr>
          <a:xfrm>
            <a:off x="761797" y="4202832"/>
            <a:ext cx="10395116" cy="1789260"/>
          </a:xfrm>
        </p:spPr>
        <p:txBody>
          <a:bodyPr/>
          <a:lstStyle>
            <a:lvl1pPr marL="0" indent="0">
              <a:buNone/>
              <a:defRPr sz="2400">
                <a:solidFill>
                  <a:schemeClr val="tx1"/>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33B39F9C-ADA9-4225-9D74-193A8894ED7A}"/>
              </a:ext>
            </a:extLst>
          </p:cNvPr>
          <p:cNvSpPr>
            <a:spLocks noGrp="1"/>
          </p:cNvSpPr>
          <p:nvPr>
            <p:ph type="dt" sz="half" idx="10"/>
          </p:nvPr>
        </p:nvSpPr>
        <p:spPr>
          <a:xfrm>
            <a:off x="332481" y="6236208"/>
            <a:ext cx="3037459" cy="365125"/>
          </a:xfrm>
        </p:spPr>
        <p:txBody>
          <a:bodyPr/>
          <a:lstStyle/>
          <a:p>
            <a:fld id="{217A73C3-B243-44D3-809D-EF8FDFBD85D4}" type="datetime1">
              <a:rPr lang="en-US" smtClean="0"/>
              <a:t>11/7/2024</a:t>
            </a:fld>
            <a:endParaRPr lang="en-US" dirty="0"/>
          </a:p>
        </p:txBody>
      </p:sp>
      <p:sp>
        <p:nvSpPr>
          <p:cNvPr id="5" name="Footer Placeholder 4">
            <a:extLst>
              <a:ext uri="{FF2B5EF4-FFF2-40B4-BE49-F238E27FC236}">
                <a16:creationId xmlns:a16="http://schemas.microsoft.com/office/drawing/2014/main" id="{84057DEC-B96B-4D69-8B62-5156FDA6D9BB}"/>
              </a:ext>
            </a:extLst>
          </p:cNvPr>
          <p:cNvSpPr>
            <a:spLocks noGrp="1"/>
          </p:cNvSpPr>
          <p:nvPr>
            <p:ph type="ftr" sz="quarter" idx="11"/>
          </p:nvPr>
        </p:nvSpPr>
        <p:spPr>
          <a:xfrm>
            <a:off x="332481" y="237744"/>
            <a:ext cx="4114800" cy="365125"/>
          </a:xfrm>
        </p:spPr>
        <p:txBody>
          <a:bodyPr/>
          <a:lstStyle/>
          <a:p>
            <a:endParaRPr lang="en-US" dirty="0"/>
          </a:p>
        </p:txBody>
      </p:sp>
      <p:sp>
        <p:nvSpPr>
          <p:cNvPr id="6" name="Slide Number Placeholder 5">
            <a:extLst>
              <a:ext uri="{FF2B5EF4-FFF2-40B4-BE49-F238E27FC236}">
                <a16:creationId xmlns:a16="http://schemas.microsoft.com/office/drawing/2014/main" id="{A0BF4AC1-9934-43DC-B9AC-322612A74656}"/>
              </a:ext>
            </a:extLst>
          </p:cNvPr>
          <p:cNvSpPr>
            <a:spLocks noGrp="1"/>
          </p:cNvSpPr>
          <p:nvPr>
            <p:ph type="sldNum" sz="quarter" idx="12"/>
          </p:nvPr>
        </p:nvSpPr>
        <p:spPr>
          <a:xfrm>
            <a:off x="11289782" y="237744"/>
            <a:ext cx="756746" cy="365760"/>
          </a:xfrm>
        </p:spPr>
        <p:txBody>
          <a:bodyPr/>
          <a:lstStyle/>
          <a:p>
            <a:fld id="{B4A918BC-4D43-4B42-B3C0-E7EBE25E6AF0}" type="slidenum">
              <a:rPr lang="en-US" smtClean="0"/>
              <a:t>‹#›</a:t>
            </a:fld>
            <a:endParaRPr lang="en-US"/>
          </a:p>
        </p:txBody>
      </p:sp>
      <p:cxnSp>
        <p:nvCxnSpPr>
          <p:cNvPr id="11" name="Straight Connector 10">
            <a:extLst>
              <a:ext uri="{FF2B5EF4-FFF2-40B4-BE49-F238E27FC236}">
                <a16:creationId xmlns:a16="http://schemas.microsoft.com/office/drawing/2014/main" id="{4CBDA60A-39CD-41D4-8AE5-0FB7FD78559C}"/>
              </a:ext>
            </a:extLst>
          </p:cNvPr>
          <p:cNvCxnSpPr>
            <a:cxnSpLocks/>
          </p:cNvCxnSpPr>
          <p:nvPr/>
        </p:nvCxnSpPr>
        <p:spPr>
          <a:xfrm>
            <a:off x="11668155" y="852056"/>
            <a:ext cx="0" cy="599069"/>
          </a:xfrm>
          <a:prstGeom prst="line">
            <a:avLst/>
          </a:prstGeom>
          <a:ln w="38100">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44771001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41CAF84-4A19-4D9A-9B82-46BCBED4F7BD}"/>
              </a:ext>
            </a:extLst>
          </p:cNvPr>
          <p:cNvSpPr>
            <a:spLocks noGrp="1"/>
          </p:cNvSpPr>
          <p:nvPr>
            <p:ph type="title"/>
          </p:nvPr>
        </p:nvSpPr>
        <p:spPr>
          <a:xfrm>
            <a:off x="761801" y="858982"/>
            <a:ext cx="10380573" cy="1432273"/>
          </a:xfrm>
        </p:spPr>
        <p:txBody>
          <a:body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A5A373DD-26AC-4E69-A17C-538D9C7C6854}"/>
              </a:ext>
            </a:extLst>
          </p:cNvPr>
          <p:cNvSpPr>
            <a:spLocks noGrp="1"/>
          </p:cNvSpPr>
          <p:nvPr>
            <p:ph sz="half" idx="1"/>
          </p:nvPr>
        </p:nvSpPr>
        <p:spPr>
          <a:xfrm>
            <a:off x="761800" y="2833255"/>
            <a:ext cx="5045281" cy="316576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a:extLst>
              <a:ext uri="{FF2B5EF4-FFF2-40B4-BE49-F238E27FC236}">
                <a16:creationId xmlns:a16="http://schemas.microsoft.com/office/drawing/2014/main" id="{EAD30C23-A75F-45DF-BCCF-760C533AC7FA}"/>
              </a:ext>
            </a:extLst>
          </p:cNvPr>
          <p:cNvSpPr>
            <a:spLocks noGrp="1"/>
          </p:cNvSpPr>
          <p:nvPr>
            <p:ph sz="half" idx="2"/>
          </p:nvPr>
        </p:nvSpPr>
        <p:spPr>
          <a:xfrm>
            <a:off x="6097092" y="2833255"/>
            <a:ext cx="5045281" cy="316576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a:extLst>
              <a:ext uri="{FF2B5EF4-FFF2-40B4-BE49-F238E27FC236}">
                <a16:creationId xmlns:a16="http://schemas.microsoft.com/office/drawing/2014/main" id="{082C3974-73EC-4F1B-9E92-0E279ABEE5CD}"/>
              </a:ext>
            </a:extLst>
          </p:cNvPr>
          <p:cNvSpPr>
            <a:spLocks noGrp="1"/>
          </p:cNvSpPr>
          <p:nvPr>
            <p:ph type="dt" sz="half" idx="10"/>
          </p:nvPr>
        </p:nvSpPr>
        <p:spPr>
          <a:xfrm>
            <a:off x="332481" y="6236208"/>
            <a:ext cx="3037459" cy="365125"/>
          </a:xfrm>
        </p:spPr>
        <p:txBody>
          <a:bodyPr/>
          <a:lstStyle/>
          <a:p>
            <a:fld id="{C9B6D3E3-28E2-4380-A113-67698215C5F8}" type="datetime1">
              <a:rPr lang="en-US" smtClean="0"/>
              <a:t>11/7/2024</a:t>
            </a:fld>
            <a:endParaRPr lang="en-US" dirty="0"/>
          </a:p>
        </p:txBody>
      </p:sp>
      <p:sp>
        <p:nvSpPr>
          <p:cNvPr id="6" name="Footer Placeholder 5">
            <a:extLst>
              <a:ext uri="{FF2B5EF4-FFF2-40B4-BE49-F238E27FC236}">
                <a16:creationId xmlns:a16="http://schemas.microsoft.com/office/drawing/2014/main" id="{CC70B3F2-3F28-42A3-9701-A6F01F1B185A}"/>
              </a:ext>
            </a:extLst>
          </p:cNvPr>
          <p:cNvSpPr>
            <a:spLocks noGrp="1"/>
          </p:cNvSpPr>
          <p:nvPr>
            <p:ph type="ftr" sz="quarter" idx="11"/>
          </p:nvPr>
        </p:nvSpPr>
        <p:spPr>
          <a:xfrm>
            <a:off x="332481" y="237744"/>
            <a:ext cx="4114800" cy="365125"/>
          </a:xfrm>
        </p:spPr>
        <p:txBody>
          <a:bodyPr/>
          <a:lstStyle/>
          <a:p>
            <a:endParaRPr lang="en-US" dirty="0"/>
          </a:p>
        </p:txBody>
      </p:sp>
      <p:sp>
        <p:nvSpPr>
          <p:cNvPr id="7" name="Slide Number Placeholder 6">
            <a:extLst>
              <a:ext uri="{FF2B5EF4-FFF2-40B4-BE49-F238E27FC236}">
                <a16:creationId xmlns:a16="http://schemas.microsoft.com/office/drawing/2014/main" id="{E5E7A2FC-50E7-4972-9F28-E3AC4EF93D44}"/>
              </a:ext>
            </a:extLst>
          </p:cNvPr>
          <p:cNvSpPr>
            <a:spLocks noGrp="1"/>
          </p:cNvSpPr>
          <p:nvPr>
            <p:ph type="sldNum" sz="quarter" idx="12"/>
          </p:nvPr>
        </p:nvSpPr>
        <p:spPr>
          <a:xfrm>
            <a:off x="11289782" y="237744"/>
            <a:ext cx="756746" cy="365760"/>
          </a:xfrm>
        </p:spPr>
        <p:txBody>
          <a:bodyPr/>
          <a:lstStyle/>
          <a:p>
            <a:fld id="{B4A918BC-4D43-4B42-B3C0-E7EBE25E6AF0}" type="slidenum">
              <a:rPr lang="en-US" smtClean="0"/>
              <a:t>‹#›</a:t>
            </a:fld>
            <a:endParaRPr lang="en-US"/>
          </a:p>
        </p:txBody>
      </p:sp>
    </p:spTree>
    <p:extLst>
      <p:ext uri="{BB962C8B-B14F-4D97-AF65-F5344CB8AC3E}">
        <p14:creationId xmlns:p14="http://schemas.microsoft.com/office/powerpoint/2010/main" val="168890000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6865F85-77E6-4F6D-9FFA-5D76201B13E5}"/>
              </a:ext>
            </a:extLst>
          </p:cNvPr>
          <p:cNvSpPr>
            <a:spLocks noGrp="1"/>
          </p:cNvSpPr>
          <p:nvPr>
            <p:ph type="title"/>
          </p:nvPr>
        </p:nvSpPr>
        <p:spPr>
          <a:xfrm>
            <a:off x="761802" y="872836"/>
            <a:ext cx="10380572" cy="1427019"/>
          </a:xfrm>
        </p:spPr>
        <p:txBody>
          <a:body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DC6C0DAE-58D1-45D9-9FC4-B0864E332C08}"/>
              </a:ext>
            </a:extLst>
          </p:cNvPr>
          <p:cNvSpPr>
            <a:spLocks noGrp="1"/>
          </p:cNvSpPr>
          <p:nvPr>
            <p:ph type="body" idx="1"/>
          </p:nvPr>
        </p:nvSpPr>
        <p:spPr>
          <a:xfrm>
            <a:off x="761801" y="2713326"/>
            <a:ext cx="5023424" cy="823912"/>
          </a:xfrm>
        </p:spPr>
        <p:txBody>
          <a:bodyPr anchor="b">
            <a:normAutofit/>
          </a:bodyPr>
          <a:lstStyle>
            <a:lvl1pPr marL="0" indent="0">
              <a:buNone/>
              <a:defRPr sz="2400" b="0" i="1" u="none"/>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FD1E63D7-9812-4EA1-A0A2-14D974311FAD}"/>
              </a:ext>
            </a:extLst>
          </p:cNvPr>
          <p:cNvSpPr>
            <a:spLocks noGrp="1"/>
          </p:cNvSpPr>
          <p:nvPr>
            <p:ph sz="half" idx="2"/>
          </p:nvPr>
        </p:nvSpPr>
        <p:spPr>
          <a:xfrm>
            <a:off x="761801" y="3706091"/>
            <a:ext cx="5023424" cy="2334491"/>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a:extLst>
              <a:ext uri="{FF2B5EF4-FFF2-40B4-BE49-F238E27FC236}">
                <a16:creationId xmlns:a16="http://schemas.microsoft.com/office/drawing/2014/main" id="{E4C5055B-04A0-47D3-90ED-135025F857F9}"/>
              </a:ext>
            </a:extLst>
          </p:cNvPr>
          <p:cNvSpPr>
            <a:spLocks noGrp="1"/>
          </p:cNvSpPr>
          <p:nvPr>
            <p:ph type="body" sz="quarter" idx="3"/>
          </p:nvPr>
        </p:nvSpPr>
        <p:spPr>
          <a:xfrm>
            <a:off x="6094211" y="2713326"/>
            <a:ext cx="5048163" cy="823912"/>
          </a:xfrm>
        </p:spPr>
        <p:txBody>
          <a:bodyPr anchor="b">
            <a:normAutofit/>
          </a:bodyPr>
          <a:lstStyle>
            <a:lvl1pPr marL="0" indent="0">
              <a:buNone/>
              <a:defRPr sz="2400" b="0" i="1" u="none"/>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D8936E6E-8F64-49E6-B57C-86CF92D1689E}"/>
              </a:ext>
            </a:extLst>
          </p:cNvPr>
          <p:cNvSpPr>
            <a:spLocks noGrp="1"/>
          </p:cNvSpPr>
          <p:nvPr>
            <p:ph sz="quarter" idx="4"/>
          </p:nvPr>
        </p:nvSpPr>
        <p:spPr>
          <a:xfrm>
            <a:off x="6094211" y="3706091"/>
            <a:ext cx="5048163" cy="2334491"/>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5CFFBEAD-2827-40DA-8338-2D691325F1B3}"/>
              </a:ext>
            </a:extLst>
          </p:cNvPr>
          <p:cNvSpPr>
            <a:spLocks noGrp="1"/>
          </p:cNvSpPr>
          <p:nvPr>
            <p:ph type="dt" sz="half" idx="10"/>
          </p:nvPr>
        </p:nvSpPr>
        <p:spPr>
          <a:xfrm>
            <a:off x="332481" y="6236208"/>
            <a:ext cx="3037459" cy="365125"/>
          </a:xfrm>
        </p:spPr>
        <p:txBody>
          <a:bodyPr/>
          <a:lstStyle/>
          <a:p>
            <a:fld id="{A9EFCB61-04AD-47C9-BF79-2BD8B9CEC07A}" type="datetime1">
              <a:rPr lang="en-US" smtClean="0"/>
              <a:t>11/7/2024</a:t>
            </a:fld>
            <a:endParaRPr lang="en-US" dirty="0"/>
          </a:p>
        </p:txBody>
      </p:sp>
      <p:sp>
        <p:nvSpPr>
          <p:cNvPr id="8" name="Footer Placeholder 7">
            <a:extLst>
              <a:ext uri="{FF2B5EF4-FFF2-40B4-BE49-F238E27FC236}">
                <a16:creationId xmlns:a16="http://schemas.microsoft.com/office/drawing/2014/main" id="{DF34B88D-9C6E-4A88-985C-3ED5057A1F65}"/>
              </a:ext>
            </a:extLst>
          </p:cNvPr>
          <p:cNvSpPr>
            <a:spLocks noGrp="1"/>
          </p:cNvSpPr>
          <p:nvPr>
            <p:ph type="ftr" sz="quarter" idx="11"/>
          </p:nvPr>
        </p:nvSpPr>
        <p:spPr>
          <a:xfrm>
            <a:off x="332481" y="237744"/>
            <a:ext cx="4114800" cy="365125"/>
          </a:xfrm>
        </p:spPr>
        <p:txBody>
          <a:bodyPr/>
          <a:lstStyle/>
          <a:p>
            <a:endParaRPr lang="en-US" dirty="0"/>
          </a:p>
        </p:txBody>
      </p:sp>
      <p:sp>
        <p:nvSpPr>
          <p:cNvPr id="9" name="Slide Number Placeholder 8">
            <a:extLst>
              <a:ext uri="{FF2B5EF4-FFF2-40B4-BE49-F238E27FC236}">
                <a16:creationId xmlns:a16="http://schemas.microsoft.com/office/drawing/2014/main" id="{880B6A32-2D15-425F-B6A9-146AFB5C1ACB}"/>
              </a:ext>
            </a:extLst>
          </p:cNvPr>
          <p:cNvSpPr>
            <a:spLocks noGrp="1"/>
          </p:cNvSpPr>
          <p:nvPr>
            <p:ph type="sldNum" sz="quarter" idx="12"/>
          </p:nvPr>
        </p:nvSpPr>
        <p:spPr>
          <a:xfrm>
            <a:off x="11289782" y="237744"/>
            <a:ext cx="756746" cy="365760"/>
          </a:xfrm>
        </p:spPr>
        <p:txBody>
          <a:bodyPr/>
          <a:lstStyle/>
          <a:p>
            <a:fld id="{B4A918BC-4D43-4B42-B3C0-E7EBE25E6AF0}" type="slidenum">
              <a:rPr lang="en-US" smtClean="0"/>
              <a:t>‹#›</a:t>
            </a:fld>
            <a:endParaRPr lang="en-US"/>
          </a:p>
        </p:txBody>
      </p:sp>
    </p:spTree>
    <p:extLst>
      <p:ext uri="{BB962C8B-B14F-4D97-AF65-F5344CB8AC3E}">
        <p14:creationId xmlns:p14="http://schemas.microsoft.com/office/powerpoint/2010/main" val="1352163032"/>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EC81B7C-9BD5-4CF8-BAEB-A6CB78DA2F89}"/>
              </a:ext>
            </a:extLst>
          </p:cNvPr>
          <p:cNvSpPr>
            <a:spLocks noGrp="1"/>
          </p:cNvSpPr>
          <p:nvPr>
            <p:ph type="title"/>
          </p:nvPr>
        </p:nvSpPr>
        <p:spPr/>
        <p:txBody>
          <a:bodyPr/>
          <a:lstStyle/>
          <a:p>
            <a:r>
              <a:rPr lang="en-US"/>
              <a:t>Click to edit Master title style</a:t>
            </a:r>
            <a:endParaRPr lang="en-US" dirty="0"/>
          </a:p>
        </p:txBody>
      </p:sp>
      <p:sp>
        <p:nvSpPr>
          <p:cNvPr id="3" name="Date Placeholder 2">
            <a:extLst>
              <a:ext uri="{FF2B5EF4-FFF2-40B4-BE49-F238E27FC236}">
                <a16:creationId xmlns:a16="http://schemas.microsoft.com/office/drawing/2014/main" id="{AD85F1D3-3353-4FC6-8854-51B0BFFD6D5A}"/>
              </a:ext>
            </a:extLst>
          </p:cNvPr>
          <p:cNvSpPr>
            <a:spLocks noGrp="1"/>
          </p:cNvSpPr>
          <p:nvPr>
            <p:ph type="dt" sz="half" idx="10"/>
          </p:nvPr>
        </p:nvSpPr>
        <p:spPr/>
        <p:txBody>
          <a:bodyPr/>
          <a:lstStyle/>
          <a:p>
            <a:fld id="{A4535E0C-D585-492F-8146-7493F4086301}" type="datetime1">
              <a:rPr lang="en-US" smtClean="0"/>
              <a:t>11/7/2024</a:t>
            </a:fld>
            <a:endParaRPr lang="en-US"/>
          </a:p>
        </p:txBody>
      </p:sp>
      <p:sp>
        <p:nvSpPr>
          <p:cNvPr id="4" name="Footer Placeholder 3">
            <a:extLst>
              <a:ext uri="{FF2B5EF4-FFF2-40B4-BE49-F238E27FC236}">
                <a16:creationId xmlns:a16="http://schemas.microsoft.com/office/drawing/2014/main" id="{F7226CE6-6BEB-46DB-BD4B-9B8AE89A1A83}"/>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1181BCCC-8B3F-40B3-91D5-52E53B2AAE11}"/>
              </a:ext>
            </a:extLst>
          </p:cNvPr>
          <p:cNvSpPr>
            <a:spLocks noGrp="1"/>
          </p:cNvSpPr>
          <p:nvPr>
            <p:ph type="sldNum" sz="quarter" idx="12"/>
          </p:nvPr>
        </p:nvSpPr>
        <p:spPr/>
        <p:txBody>
          <a:bodyPr/>
          <a:lstStyle/>
          <a:p>
            <a:fld id="{B4A918BC-4D43-4B42-B3C0-E7EBE25E6AF0}" type="slidenum">
              <a:rPr lang="en-US" smtClean="0"/>
              <a:t>‹#›</a:t>
            </a:fld>
            <a:endParaRPr lang="en-US"/>
          </a:p>
        </p:txBody>
      </p:sp>
    </p:spTree>
    <p:extLst>
      <p:ext uri="{BB962C8B-B14F-4D97-AF65-F5344CB8AC3E}">
        <p14:creationId xmlns:p14="http://schemas.microsoft.com/office/powerpoint/2010/main" val="193166320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62C0FBB6-4CCA-4358-9DD5-CDF2173E63C8}"/>
              </a:ext>
            </a:extLst>
          </p:cNvPr>
          <p:cNvSpPr/>
          <p:nvPr/>
        </p:nvSpPr>
        <p:spPr>
          <a:xfrm>
            <a:off x="0" y="0"/>
            <a:ext cx="12192000" cy="6858000"/>
          </a:xfrm>
          <a:prstGeom prst="rect">
            <a:avLst/>
          </a:prstGeom>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Date Placeholder 1">
            <a:extLst>
              <a:ext uri="{FF2B5EF4-FFF2-40B4-BE49-F238E27FC236}">
                <a16:creationId xmlns:a16="http://schemas.microsoft.com/office/drawing/2014/main" id="{8902559A-671A-4FDE-82C3-1CF8CFCF18EC}"/>
              </a:ext>
            </a:extLst>
          </p:cNvPr>
          <p:cNvSpPr>
            <a:spLocks noGrp="1"/>
          </p:cNvSpPr>
          <p:nvPr>
            <p:ph type="dt" sz="half" idx="10"/>
          </p:nvPr>
        </p:nvSpPr>
        <p:spPr/>
        <p:txBody>
          <a:bodyPr/>
          <a:lstStyle/>
          <a:p>
            <a:fld id="{8CE48390-48B5-49AB-B019-A7C8FB8C31F6}" type="datetime1">
              <a:rPr lang="en-US" smtClean="0"/>
              <a:t>11/7/2024</a:t>
            </a:fld>
            <a:endParaRPr lang="en-US"/>
          </a:p>
        </p:txBody>
      </p:sp>
      <p:sp>
        <p:nvSpPr>
          <p:cNvPr id="3" name="Footer Placeholder 2">
            <a:extLst>
              <a:ext uri="{FF2B5EF4-FFF2-40B4-BE49-F238E27FC236}">
                <a16:creationId xmlns:a16="http://schemas.microsoft.com/office/drawing/2014/main" id="{78A14275-250D-437E-BAF1-5BB3CDE64AC4}"/>
              </a:ext>
            </a:extLst>
          </p:cNvPr>
          <p:cNvSpPr>
            <a:spLocks noGrp="1"/>
          </p:cNvSpPr>
          <p:nvPr>
            <p:ph type="ftr" sz="quarter" idx="11"/>
          </p:nvPr>
        </p:nvSpPr>
        <p:spPr/>
        <p:txBody>
          <a:bodyPr/>
          <a:lstStyle/>
          <a:p>
            <a:endParaRPr lang="en-US" dirty="0"/>
          </a:p>
        </p:txBody>
      </p:sp>
      <p:sp>
        <p:nvSpPr>
          <p:cNvPr id="4" name="Slide Number Placeholder 3">
            <a:extLst>
              <a:ext uri="{FF2B5EF4-FFF2-40B4-BE49-F238E27FC236}">
                <a16:creationId xmlns:a16="http://schemas.microsoft.com/office/drawing/2014/main" id="{EFD93BDE-2A52-4AA7-B222-0F25570EBF77}"/>
              </a:ext>
            </a:extLst>
          </p:cNvPr>
          <p:cNvSpPr>
            <a:spLocks noGrp="1"/>
          </p:cNvSpPr>
          <p:nvPr>
            <p:ph type="sldNum" sz="quarter" idx="12"/>
          </p:nvPr>
        </p:nvSpPr>
        <p:spPr/>
        <p:txBody>
          <a:bodyPr/>
          <a:lstStyle/>
          <a:p>
            <a:fld id="{B4A918BC-4D43-4B42-B3C0-E7EBE25E6AF0}" type="slidenum">
              <a:rPr lang="en-US" smtClean="0"/>
              <a:t>‹#›</a:t>
            </a:fld>
            <a:endParaRPr lang="en-US"/>
          </a:p>
        </p:txBody>
      </p:sp>
      <p:cxnSp>
        <p:nvCxnSpPr>
          <p:cNvPr id="5" name="Straight Connector 4">
            <a:extLst>
              <a:ext uri="{FF2B5EF4-FFF2-40B4-BE49-F238E27FC236}">
                <a16:creationId xmlns:a16="http://schemas.microsoft.com/office/drawing/2014/main" id="{9E6B771E-DDF7-430C-9462-BA1D3742C84E}"/>
              </a:ext>
            </a:extLst>
          </p:cNvPr>
          <p:cNvCxnSpPr>
            <a:cxnSpLocks/>
          </p:cNvCxnSpPr>
          <p:nvPr/>
        </p:nvCxnSpPr>
        <p:spPr>
          <a:xfrm>
            <a:off x="11668155" y="5641010"/>
            <a:ext cx="0" cy="599069"/>
          </a:xfrm>
          <a:prstGeom prst="line">
            <a:avLst/>
          </a:prstGeom>
          <a:ln w="38100">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92869615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useBgFill="1">
        <p:nvSpPr>
          <p:cNvPr id="17" name="Rectangle 16">
            <a:extLst>
              <a:ext uri="{FF2B5EF4-FFF2-40B4-BE49-F238E27FC236}">
                <a16:creationId xmlns:a16="http://schemas.microsoft.com/office/drawing/2014/main" id="{DF9A0B00-F6ED-4C3A-97DC-C2AF9D62EE8B}"/>
              </a:ext>
            </a:extLst>
          </p:cNvPr>
          <p:cNvSpPr/>
          <p:nvPr/>
        </p:nvSpPr>
        <p:spPr>
          <a:xfrm>
            <a:off x="79067" y="0"/>
            <a:ext cx="4998624" cy="6858000"/>
          </a:xfrm>
          <a:prstGeom prst="rect">
            <a:avLst/>
          </a:prstGeom>
          <a:ln>
            <a:noFill/>
          </a:ln>
          <a:effectLst>
            <a:outerShdw blurRad="228600" dist="114300" dir="21540000" sx="96000" sy="96000" algn="t" rotWithShape="0">
              <a:srgbClr val="000000">
                <a:alpha val="10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23" name="Rectangle 122">
            <a:extLst>
              <a:ext uri="{FF2B5EF4-FFF2-40B4-BE49-F238E27FC236}">
                <a16:creationId xmlns:a16="http://schemas.microsoft.com/office/drawing/2014/main" id="{3B025FD9-B9EF-4F5C-B67D-3485253B7A6A}"/>
              </a:ext>
            </a:extLst>
          </p:cNvPr>
          <p:cNvSpPr/>
          <p:nvPr/>
        </p:nvSpPr>
        <p:spPr>
          <a:xfrm>
            <a:off x="0" y="0"/>
            <a:ext cx="12188952" cy="6858000"/>
          </a:xfrm>
          <a:prstGeom prst="rect">
            <a:avLst/>
          </a:prstGeom>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8" name="Rectangle 7">
            <a:extLst>
              <a:ext uri="{FF2B5EF4-FFF2-40B4-BE49-F238E27FC236}">
                <a16:creationId xmlns:a16="http://schemas.microsoft.com/office/drawing/2014/main" id="{47F545CD-A200-4C66-BF9A-9B839D0CE648}"/>
              </a:ext>
            </a:extLst>
          </p:cNvPr>
          <p:cNvSpPr/>
          <p:nvPr/>
        </p:nvSpPr>
        <p:spPr>
          <a:xfrm>
            <a:off x="0" y="0"/>
            <a:ext cx="6096000" cy="6858000"/>
          </a:xfrm>
          <a:prstGeom prst="rect">
            <a:avLst/>
          </a:prstGeom>
          <a:ln>
            <a:noFill/>
          </a:ln>
          <a:effectLst>
            <a:outerShdw blurRad="228600" dist="152400" dir="21540000" sx="96000" sy="96000" algn="t" rotWithShape="0">
              <a:srgbClr val="000000">
                <a:alpha val="10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6110916-EEE9-418C-B24A-EC09A6D22859}"/>
              </a:ext>
            </a:extLst>
          </p:cNvPr>
          <p:cNvSpPr>
            <a:spLocks noGrp="1"/>
          </p:cNvSpPr>
          <p:nvPr>
            <p:ph type="title"/>
          </p:nvPr>
        </p:nvSpPr>
        <p:spPr>
          <a:xfrm>
            <a:off x="770537" y="872836"/>
            <a:ext cx="4560525" cy="2281050"/>
          </a:xfrm>
        </p:spPr>
        <p:txBody>
          <a:bodyPr anchor="b">
            <a:noAutofit/>
          </a:bodyPr>
          <a:lstStyle>
            <a:lvl1pPr>
              <a:defRPr sz="3600"/>
            </a:lvl1p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B9C3A0F4-FD98-409E-B41A-5F4352C6A8E5}"/>
              </a:ext>
            </a:extLst>
          </p:cNvPr>
          <p:cNvSpPr>
            <a:spLocks noGrp="1"/>
          </p:cNvSpPr>
          <p:nvPr>
            <p:ph idx="1"/>
          </p:nvPr>
        </p:nvSpPr>
        <p:spPr>
          <a:xfrm>
            <a:off x="6621781" y="872837"/>
            <a:ext cx="4520593" cy="5140036"/>
          </a:xfrm>
        </p:spPr>
        <p:txBody>
          <a:bodyPr>
            <a:normAutofit/>
          </a:bodyPr>
          <a:lstStyle>
            <a:lvl1pPr algn="l">
              <a:defRPr sz="2800"/>
            </a:lvl1pPr>
            <a:lvl2pPr algn="l">
              <a:defRPr sz="2400"/>
            </a:lvl2pPr>
            <a:lvl3pPr algn="l">
              <a:defRPr sz="2000"/>
            </a:lvl3pPr>
            <a:lvl4pPr algn="l">
              <a:defRPr sz="1800"/>
            </a:lvl4pPr>
            <a:lvl5pPr algn="l">
              <a:defRPr sz="18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a:extLst>
              <a:ext uri="{FF2B5EF4-FFF2-40B4-BE49-F238E27FC236}">
                <a16:creationId xmlns:a16="http://schemas.microsoft.com/office/drawing/2014/main" id="{3EFABF6F-6E7C-4B3F-B205-09361DA5898B}"/>
              </a:ext>
            </a:extLst>
          </p:cNvPr>
          <p:cNvSpPr>
            <a:spLocks noGrp="1"/>
          </p:cNvSpPr>
          <p:nvPr>
            <p:ph type="body" sz="half" idx="2"/>
          </p:nvPr>
        </p:nvSpPr>
        <p:spPr>
          <a:xfrm>
            <a:off x="770537" y="3442854"/>
            <a:ext cx="4560525" cy="2576945"/>
          </a:xfrm>
        </p:spPr>
        <p:txBody>
          <a:bodyPr>
            <a:normAutofit/>
          </a:bodyPr>
          <a:lstStyle>
            <a:lvl1pPr marL="0" indent="0">
              <a:buNone/>
              <a:defRPr sz="24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6625198D-8500-4277-AA5D-3C3D8FDDCF4B}"/>
              </a:ext>
            </a:extLst>
          </p:cNvPr>
          <p:cNvSpPr>
            <a:spLocks noGrp="1"/>
          </p:cNvSpPr>
          <p:nvPr>
            <p:ph type="dt" sz="half" idx="10"/>
          </p:nvPr>
        </p:nvSpPr>
        <p:spPr>
          <a:xfrm>
            <a:off x="329184" y="6236208"/>
            <a:ext cx="3037459" cy="365125"/>
          </a:xfrm>
        </p:spPr>
        <p:txBody>
          <a:bodyPr/>
          <a:lstStyle/>
          <a:p>
            <a:fld id="{962E767E-8A14-4E70-91B9-2101CBC4D7BD}" type="datetime1">
              <a:rPr lang="en-US" smtClean="0"/>
              <a:t>11/7/2024</a:t>
            </a:fld>
            <a:endParaRPr lang="en-US" dirty="0"/>
          </a:p>
        </p:txBody>
      </p:sp>
      <p:sp>
        <p:nvSpPr>
          <p:cNvPr id="6" name="Footer Placeholder 5">
            <a:extLst>
              <a:ext uri="{FF2B5EF4-FFF2-40B4-BE49-F238E27FC236}">
                <a16:creationId xmlns:a16="http://schemas.microsoft.com/office/drawing/2014/main" id="{F98D219F-027A-4632-9FB0-BD098D5693DB}"/>
              </a:ext>
            </a:extLst>
          </p:cNvPr>
          <p:cNvSpPr>
            <a:spLocks noGrp="1"/>
          </p:cNvSpPr>
          <p:nvPr>
            <p:ph type="ftr" sz="quarter" idx="11"/>
          </p:nvPr>
        </p:nvSpPr>
        <p:spPr>
          <a:xfrm>
            <a:off x="329184" y="237744"/>
            <a:ext cx="3792532" cy="365125"/>
          </a:xfrm>
        </p:spPr>
        <p:txBody>
          <a:bodyPr/>
          <a:lstStyle>
            <a:lvl1pPr algn="l">
              <a:defRPr/>
            </a:lvl1pPr>
          </a:lstStyle>
          <a:p>
            <a:endParaRPr lang="en-US" dirty="0"/>
          </a:p>
        </p:txBody>
      </p:sp>
      <p:sp>
        <p:nvSpPr>
          <p:cNvPr id="7" name="Slide Number Placeholder 6">
            <a:extLst>
              <a:ext uri="{FF2B5EF4-FFF2-40B4-BE49-F238E27FC236}">
                <a16:creationId xmlns:a16="http://schemas.microsoft.com/office/drawing/2014/main" id="{CA30C82B-C7DC-434D-8768-DE9D1176715B}"/>
              </a:ext>
            </a:extLst>
          </p:cNvPr>
          <p:cNvSpPr>
            <a:spLocks noGrp="1"/>
          </p:cNvSpPr>
          <p:nvPr>
            <p:ph type="sldNum" sz="quarter" idx="12"/>
          </p:nvPr>
        </p:nvSpPr>
        <p:spPr>
          <a:xfrm>
            <a:off x="11292840" y="237744"/>
            <a:ext cx="756746" cy="365760"/>
          </a:xfrm>
        </p:spPr>
        <p:txBody>
          <a:bodyPr/>
          <a:lstStyle/>
          <a:p>
            <a:fld id="{B4A918BC-4D43-4B42-B3C0-E7EBE25E6AF0}" type="slidenum">
              <a:rPr lang="en-US" smtClean="0"/>
              <a:t>‹#›</a:t>
            </a:fld>
            <a:endParaRPr lang="en-US" dirty="0"/>
          </a:p>
        </p:txBody>
      </p:sp>
      <p:cxnSp>
        <p:nvCxnSpPr>
          <p:cNvPr id="129" name="Straight Connector 128">
            <a:extLst>
              <a:ext uri="{FF2B5EF4-FFF2-40B4-BE49-F238E27FC236}">
                <a16:creationId xmlns:a16="http://schemas.microsoft.com/office/drawing/2014/main" id="{A8CCC603-9605-46C8-9034-8DAE6AC40DD9}"/>
              </a:ext>
            </a:extLst>
          </p:cNvPr>
          <p:cNvCxnSpPr>
            <a:cxnSpLocks/>
          </p:cNvCxnSpPr>
          <p:nvPr/>
        </p:nvCxnSpPr>
        <p:spPr>
          <a:xfrm>
            <a:off x="11668155" y="5641010"/>
            <a:ext cx="0" cy="599069"/>
          </a:xfrm>
          <a:prstGeom prst="line">
            <a:avLst/>
          </a:prstGeom>
          <a:ln w="3810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5" name="Straight Connector 14">
            <a:extLst>
              <a:ext uri="{FF2B5EF4-FFF2-40B4-BE49-F238E27FC236}">
                <a16:creationId xmlns:a16="http://schemas.microsoft.com/office/drawing/2014/main" id="{6CBBF1D9-8F8F-45A3-BDB4-952D0FB20A4D}"/>
              </a:ext>
            </a:extLst>
          </p:cNvPr>
          <p:cNvCxnSpPr>
            <a:cxnSpLocks/>
          </p:cNvCxnSpPr>
          <p:nvPr/>
        </p:nvCxnSpPr>
        <p:spPr>
          <a:xfrm>
            <a:off x="11668155" y="5641010"/>
            <a:ext cx="0" cy="599069"/>
          </a:xfrm>
          <a:prstGeom prst="line">
            <a:avLst/>
          </a:prstGeom>
          <a:ln w="38100">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46045115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useBgFill="1">
        <p:nvSpPr>
          <p:cNvPr id="72" name="Rectangle 71">
            <a:extLst>
              <a:ext uri="{FF2B5EF4-FFF2-40B4-BE49-F238E27FC236}">
                <a16:creationId xmlns:a16="http://schemas.microsoft.com/office/drawing/2014/main" id="{CBEB8797-B080-41A6-B14E-8DC7F0F27E4E}"/>
              </a:ext>
            </a:extLst>
          </p:cNvPr>
          <p:cNvSpPr/>
          <p:nvPr/>
        </p:nvSpPr>
        <p:spPr>
          <a:xfrm>
            <a:off x="0" y="0"/>
            <a:ext cx="12188952" cy="6858000"/>
          </a:xfrm>
          <a:prstGeom prst="rect">
            <a:avLst/>
          </a:prstGeom>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3" name="Rectangle 12">
            <a:extLst>
              <a:ext uri="{FF2B5EF4-FFF2-40B4-BE49-F238E27FC236}">
                <a16:creationId xmlns:a16="http://schemas.microsoft.com/office/drawing/2014/main" id="{0C6C7272-A552-46B3-992F-F5ADD5AA2443}"/>
              </a:ext>
            </a:extLst>
          </p:cNvPr>
          <p:cNvSpPr/>
          <p:nvPr/>
        </p:nvSpPr>
        <p:spPr>
          <a:xfrm>
            <a:off x="-1" y="0"/>
            <a:ext cx="6087677" cy="6858000"/>
          </a:xfrm>
          <a:prstGeom prst="rect">
            <a:avLst/>
          </a:prstGeom>
          <a:solidFill>
            <a:schemeClr val="bg1"/>
          </a:solidFill>
          <a:ln>
            <a:noFill/>
          </a:ln>
          <a:effectLst>
            <a:outerShdw blurRad="228600" dist="152400" dir="21540000" sx="96000" sy="96000" algn="t" rotWithShape="0">
              <a:srgbClr val="000000">
                <a:alpha val="10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lvl="0" algn="ctr"/>
            <a:endParaRPr lang="en-US"/>
          </a:p>
        </p:txBody>
      </p:sp>
      <p:sp>
        <p:nvSpPr>
          <p:cNvPr id="2" name="Title 1">
            <a:extLst>
              <a:ext uri="{FF2B5EF4-FFF2-40B4-BE49-F238E27FC236}">
                <a16:creationId xmlns:a16="http://schemas.microsoft.com/office/drawing/2014/main" id="{C25F6AD1-1E6C-46AF-8431-6627180FFD2E}"/>
              </a:ext>
            </a:extLst>
          </p:cNvPr>
          <p:cNvSpPr>
            <a:spLocks noGrp="1"/>
          </p:cNvSpPr>
          <p:nvPr>
            <p:ph type="title"/>
          </p:nvPr>
        </p:nvSpPr>
        <p:spPr>
          <a:xfrm>
            <a:off x="768733" y="858981"/>
            <a:ext cx="4556749" cy="2281052"/>
          </a:xfrm>
        </p:spPr>
        <p:txBody>
          <a:bodyPr anchor="b"/>
          <a:lstStyle>
            <a:lvl1pPr>
              <a:defRPr lang="en-US" sz="3600" kern="1200" dirty="0">
                <a:solidFill>
                  <a:schemeClr val="tx1"/>
                </a:solidFill>
                <a:latin typeface="+mj-lt"/>
                <a:ea typeface="+mj-ea"/>
                <a:cs typeface="+mj-cs"/>
              </a:defRPr>
            </a:lvl1pPr>
          </a:lstStyle>
          <a:p>
            <a:r>
              <a:rPr lang="en-US"/>
              <a:t>Click to edit Master title style</a:t>
            </a:r>
            <a:endParaRPr lang="en-US" dirty="0"/>
          </a:p>
        </p:txBody>
      </p:sp>
      <p:sp>
        <p:nvSpPr>
          <p:cNvPr id="3" name="Picture Placeholder 2">
            <a:extLst>
              <a:ext uri="{FF2B5EF4-FFF2-40B4-BE49-F238E27FC236}">
                <a16:creationId xmlns:a16="http://schemas.microsoft.com/office/drawing/2014/main" id="{E88A91F9-760E-4CF4-8A03-FA1482C35EB7}"/>
              </a:ext>
            </a:extLst>
          </p:cNvPr>
          <p:cNvSpPr>
            <a:spLocks noGrp="1"/>
          </p:cNvSpPr>
          <p:nvPr>
            <p:ph type="pic" idx="1"/>
          </p:nvPr>
        </p:nvSpPr>
        <p:spPr>
          <a:xfrm>
            <a:off x="6559826" y="865909"/>
            <a:ext cx="4582548" cy="5126182"/>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a:extLst>
              <a:ext uri="{FF2B5EF4-FFF2-40B4-BE49-F238E27FC236}">
                <a16:creationId xmlns:a16="http://schemas.microsoft.com/office/drawing/2014/main" id="{D149A9D5-BA6E-4C4A-88A0-5BB86958B8E6}"/>
              </a:ext>
            </a:extLst>
          </p:cNvPr>
          <p:cNvSpPr>
            <a:spLocks noGrp="1"/>
          </p:cNvSpPr>
          <p:nvPr>
            <p:ph type="body" sz="half" idx="2"/>
          </p:nvPr>
        </p:nvSpPr>
        <p:spPr>
          <a:xfrm>
            <a:off x="768733" y="3429000"/>
            <a:ext cx="4556749" cy="2590800"/>
          </a:xfrm>
        </p:spPr>
        <p:txBody>
          <a:bodyPr/>
          <a:lstStyle>
            <a:lvl1pPr marL="0" indent="0">
              <a:buNone/>
              <a:defRPr lang="en-US" sz="2400" kern="1200" dirty="0">
                <a:solidFill>
                  <a:schemeClr val="tx1"/>
                </a:solidFill>
                <a:latin typeface="+mn-lt"/>
                <a:ea typeface="+mn-ea"/>
                <a:cs typeface="+mn-cs"/>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3756899E-70A1-4EFB-87EC-6C4F3BC0360B}"/>
              </a:ext>
            </a:extLst>
          </p:cNvPr>
          <p:cNvSpPr>
            <a:spLocks noGrp="1"/>
          </p:cNvSpPr>
          <p:nvPr>
            <p:ph type="dt" sz="half" idx="10"/>
          </p:nvPr>
        </p:nvSpPr>
        <p:spPr>
          <a:xfrm>
            <a:off x="329184" y="6236208"/>
            <a:ext cx="3037459" cy="365125"/>
          </a:xfrm>
        </p:spPr>
        <p:txBody>
          <a:bodyPr/>
          <a:lstStyle/>
          <a:p>
            <a:fld id="{01AF0C4B-5A4A-45CA-ABEC-10F107160D33}" type="datetime1">
              <a:rPr lang="en-US" smtClean="0"/>
              <a:t>11/7/2024</a:t>
            </a:fld>
            <a:endParaRPr lang="en-US" dirty="0"/>
          </a:p>
        </p:txBody>
      </p:sp>
      <p:sp>
        <p:nvSpPr>
          <p:cNvPr id="6" name="Footer Placeholder 5">
            <a:extLst>
              <a:ext uri="{FF2B5EF4-FFF2-40B4-BE49-F238E27FC236}">
                <a16:creationId xmlns:a16="http://schemas.microsoft.com/office/drawing/2014/main" id="{5FC34B05-4931-4BC8-BD43-9E6B944B3069}"/>
              </a:ext>
            </a:extLst>
          </p:cNvPr>
          <p:cNvSpPr>
            <a:spLocks noGrp="1"/>
          </p:cNvSpPr>
          <p:nvPr>
            <p:ph type="ftr" sz="quarter" idx="11"/>
          </p:nvPr>
        </p:nvSpPr>
        <p:spPr>
          <a:xfrm>
            <a:off x="329184" y="237744"/>
            <a:ext cx="4114800" cy="365125"/>
          </a:xfrm>
        </p:spPr>
        <p:txBody>
          <a:bodyPr/>
          <a:lstStyle>
            <a:lvl1pPr algn="l">
              <a:defRPr/>
            </a:lvl1pPr>
          </a:lstStyle>
          <a:p>
            <a:endParaRPr lang="en-US" dirty="0"/>
          </a:p>
        </p:txBody>
      </p:sp>
      <p:sp>
        <p:nvSpPr>
          <p:cNvPr id="7" name="Slide Number Placeholder 6">
            <a:extLst>
              <a:ext uri="{FF2B5EF4-FFF2-40B4-BE49-F238E27FC236}">
                <a16:creationId xmlns:a16="http://schemas.microsoft.com/office/drawing/2014/main" id="{AD4ABE5D-7EA4-4D33-B23E-52E640CBF217}"/>
              </a:ext>
            </a:extLst>
          </p:cNvPr>
          <p:cNvSpPr>
            <a:spLocks noGrp="1"/>
          </p:cNvSpPr>
          <p:nvPr>
            <p:ph type="sldNum" sz="quarter" idx="12"/>
          </p:nvPr>
        </p:nvSpPr>
        <p:spPr>
          <a:xfrm>
            <a:off x="11292840" y="237744"/>
            <a:ext cx="756746" cy="365760"/>
          </a:xfrm>
        </p:spPr>
        <p:txBody>
          <a:bodyPr/>
          <a:lstStyle/>
          <a:p>
            <a:fld id="{B4A918BC-4D43-4B42-B3C0-E7EBE25E6AF0}" type="slidenum">
              <a:rPr lang="en-US" smtClean="0"/>
              <a:t>‹#›</a:t>
            </a:fld>
            <a:endParaRPr lang="en-US" dirty="0"/>
          </a:p>
        </p:txBody>
      </p:sp>
      <p:cxnSp>
        <p:nvCxnSpPr>
          <p:cNvPr id="74" name="Straight Connector 73">
            <a:extLst>
              <a:ext uri="{FF2B5EF4-FFF2-40B4-BE49-F238E27FC236}">
                <a16:creationId xmlns:a16="http://schemas.microsoft.com/office/drawing/2014/main" id="{DF0DB5EA-94EC-4DB5-B8E5-B454005C1552}"/>
              </a:ext>
            </a:extLst>
          </p:cNvPr>
          <p:cNvCxnSpPr>
            <a:cxnSpLocks/>
          </p:cNvCxnSpPr>
          <p:nvPr/>
        </p:nvCxnSpPr>
        <p:spPr>
          <a:xfrm>
            <a:off x="11668155" y="5641010"/>
            <a:ext cx="0" cy="599069"/>
          </a:xfrm>
          <a:prstGeom prst="line">
            <a:avLst/>
          </a:prstGeom>
          <a:ln w="3810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6" name="Straight Connector 15">
            <a:extLst>
              <a:ext uri="{FF2B5EF4-FFF2-40B4-BE49-F238E27FC236}">
                <a16:creationId xmlns:a16="http://schemas.microsoft.com/office/drawing/2014/main" id="{2699FF82-B951-46E6-AEA7-0993C867FB6D}"/>
              </a:ext>
            </a:extLst>
          </p:cNvPr>
          <p:cNvCxnSpPr>
            <a:cxnSpLocks/>
          </p:cNvCxnSpPr>
          <p:nvPr/>
        </p:nvCxnSpPr>
        <p:spPr>
          <a:xfrm>
            <a:off x="11668155" y="5641010"/>
            <a:ext cx="0" cy="599069"/>
          </a:xfrm>
          <a:prstGeom prst="line">
            <a:avLst/>
          </a:prstGeom>
          <a:ln w="38100">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09760234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64F69F7-12D5-40F0-88F0-33D60AEB0218}"/>
              </a:ext>
            </a:extLst>
          </p:cNvPr>
          <p:cNvSpPr>
            <a:spLocks noGrp="1"/>
          </p:cNvSpPr>
          <p:nvPr>
            <p:ph type="title"/>
          </p:nvPr>
        </p:nvSpPr>
        <p:spPr/>
        <p:txBody>
          <a:bodyPr/>
          <a:lstStyle/>
          <a:p>
            <a:r>
              <a:rPr lang="en-US"/>
              <a:t>Click to edit Master title style</a:t>
            </a:r>
            <a:endParaRPr lang="en-US" dirty="0"/>
          </a:p>
        </p:txBody>
      </p:sp>
      <p:sp>
        <p:nvSpPr>
          <p:cNvPr id="3" name="Vertical Text Placeholder 2">
            <a:extLst>
              <a:ext uri="{FF2B5EF4-FFF2-40B4-BE49-F238E27FC236}">
                <a16:creationId xmlns:a16="http://schemas.microsoft.com/office/drawing/2014/main" id="{765BB511-E79D-41D8-AF91-14A5C803FC8A}"/>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1E705DFA-4DAF-4B30-8032-503081AEA4BF}"/>
              </a:ext>
            </a:extLst>
          </p:cNvPr>
          <p:cNvSpPr>
            <a:spLocks noGrp="1"/>
          </p:cNvSpPr>
          <p:nvPr>
            <p:ph type="dt" sz="half" idx="10"/>
          </p:nvPr>
        </p:nvSpPr>
        <p:spPr/>
        <p:txBody>
          <a:bodyPr/>
          <a:lstStyle/>
          <a:p>
            <a:fld id="{B68B8189-0D9C-48A6-9FA3-862227B094CE}" type="datetime1">
              <a:rPr lang="en-US" smtClean="0"/>
              <a:t>11/7/2024</a:t>
            </a:fld>
            <a:endParaRPr lang="en-US"/>
          </a:p>
        </p:txBody>
      </p:sp>
      <p:sp>
        <p:nvSpPr>
          <p:cNvPr id="5" name="Footer Placeholder 4">
            <a:extLst>
              <a:ext uri="{FF2B5EF4-FFF2-40B4-BE49-F238E27FC236}">
                <a16:creationId xmlns:a16="http://schemas.microsoft.com/office/drawing/2014/main" id="{E034FBF5-16C0-46A0-916A-4910C1B61514}"/>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CB626EA6-7E48-454C-887A-0EF3356F91D5}"/>
              </a:ext>
            </a:extLst>
          </p:cNvPr>
          <p:cNvSpPr>
            <a:spLocks noGrp="1"/>
          </p:cNvSpPr>
          <p:nvPr>
            <p:ph type="sldNum" sz="quarter" idx="12"/>
          </p:nvPr>
        </p:nvSpPr>
        <p:spPr/>
        <p:txBody>
          <a:bodyPr/>
          <a:lstStyle/>
          <a:p>
            <a:fld id="{B4A918BC-4D43-4B42-B3C0-E7EBE25E6AF0}" type="slidenum">
              <a:rPr lang="en-US" smtClean="0"/>
              <a:t>‹#›</a:t>
            </a:fld>
            <a:endParaRPr lang="en-US"/>
          </a:p>
        </p:txBody>
      </p:sp>
    </p:spTree>
    <p:extLst>
      <p:ext uri="{BB962C8B-B14F-4D97-AF65-F5344CB8AC3E}">
        <p14:creationId xmlns:p14="http://schemas.microsoft.com/office/powerpoint/2010/main" val="428038685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sp useBgFill="1">
        <p:nvSpPr>
          <p:cNvPr id="12" name="Rectangle 11">
            <a:extLst>
              <a:ext uri="{FF2B5EF4-FFF2-40B4-BE49-F238E27FC236}">
                <a16:creationId xmlns:a16="http://schemas.microsoft.com/office/drawing/2014/main" id="{BA312BAB-A07B-4FEA-8EB5-A7BD8B24C6DA}"/>
              </a:ext>
            </a:extLst>
          </p:cNvPr>
          <p:cNvSpPr/>
          <p:nvPr/>
        </p:nvSpPr>
        <p:spPr>
          <a:xfrm>
            <a:off x="0" y="0"/>
            <a:ext cx="12192000" cy="6858000"/>
          </a:xfrm>
          <a:prstGeom prst="rect">
            <a:avLst/>
          </a:prstGeom>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8" name="Rectangle 7">
            <a:extLst>
              <a:ext uri="{FF2B5EF4-FFF2-40B4-BE49-F238E27FC236}">
                <a16:creationId xmlns:a16="http://schemas.microsoft.com/office/drawing/2014/main" id="{F245A432-7E52-48B5-A8BB-13EED592E35A}"/>
              </a:ext>
            </a:extLst>
          </p:cNvPr>
          <p:cNvSpPr/>
          <p:nvPr/>
        </p:nvSpPr>
        <p:spPr>
          <a:xfrm>
            <a:off x="7813964" y="0"/>
            <a:ext cx="4378036" cy="6858000"/>
          </a:xfrm>
          <a:prstGeom prst="rect">
            <a:avLst/>
          </a:prstGeom>
          <a:ln>
            <a:noFill/>
          </a:ln>
          <a:effectLst>
            <a:outerShdw blurRad="254000" dist="152400" dir="10680000" sx="95000" sy="95000" algn="t" rotWithShape="0">
              <a:srgbClr val="000000">
                <a:alpha val="15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cxnSp>
        <p:nvCxnSpPr>
          <p:cNvPr id="14" name="Straight Connector 13">
            <a:extLst>
              <a:ext uri="{FF2B5EF4-FFF2-40B4-BE49-F238E27FC236}">
                <a16:creationId xmlns:a16="http://schemas.microsoft.com/office/drawing/2014/main" id="{656288B6-16BD-4DEE-9187-C78963ED1D8A}"/>
              </a:ext>
            </a:extLst>
          </p:cNvPr>
          <p:cNvCxnSpPr>
            <a:cxnSpLocks/>
          </p:cNvCxnSpPr>
          <p:nvPr/>
        </p:nvCxnSpPr>
        <p:spPr>
          <a:xfrm rot="16200000" flipH="1">
            <a:off x="10361537" y="120772"/>
            <a:ext cx="0" cy="599069"/>
          </a:xfrm>
          <a:prstGeom prst="line">
            <a:avLst/>
          </a:prstGeom>
          <a:ln w="38100">
            <a:solidFill>
              <a:schemeClr val="tx1"/>
            </a:solidFill>
          </a:ln>
        </p:spPr>
        <p:style>
          <a:lnRef idx="1">
            <a:schemeClr val="accent1"/>
          </a:lnRef>
          <a:fillRef idx="0">
            <a:schemeClr val="accent1"/>
          </a:fillRef>
          <a:effectRef idx="0">
            <a:schemeClr val="accent1"/>
          </a:effectRef>
          <a:fontRef idx="minor">
            <a:schemeClr val="tx1"/>
          </a:fontRef>
        </p:style>
      </p:cxnSp>
      <p:sp>
        <p:nvSpPr>
          <p:cNvPr id="2" name="Vertical Title 1">
            <a:extLst>
              <a:ext uri="{FF2B5EF4-FFF2-40B4-BE49-F238E27FC236}">
                <a16:creationId xmlns:a16="http://schemas.microsoft.com/office/drawing/2014/main" id="{F9259F7B-ED77-4251-A424-93712C6F57A0}"/>
              </a:ext>
            </a:extLst>
          </p:cNvPr>
          <p:cNvSpPr>
            <a:spLocks noGrp="1"/>
          </p:cNvSpPr>
          <p:nvPr>
            <p:ph type="title" orient="vert"/>
          </p:nvPr>
        </p:nvSpPr>
        <p:spPr>
          <a:xfrm>
            <a:off x="8139544" y="872836"/>
            <a:ext cx="2521527" cy="5119256"/>
          </a:xfrm>
        </p:spPr>
        <p:txBody>
          <a:bodyPr vert="eaVert" anchor="t"/>
          <a:lstStyle/>
          <a:p>
            <a:r>
              <a:rPr lang="en-US"/>
              <a:t>Click to edit Master title style</a:t>
            </a:r>
            <a:endParaRPr lang="en-US" dirty="0"/>
          </a:p>
        </p:txBody>
      </p:sp>
      <p:sp>
        <p:nvSpPr>
          <p:cNvPr id="3" name="Vertical Text Placeholder 2">
            <a:extLst>
              <a:ext uri="{FF2B5EF4-FFF2-40B4-BE49-F238E27FC236}">
                <a16:creationId xmlns:a16="http://schemas.microsoft.com/office/drawing/2014/main" id="{70295692-9BD0-4EB9-B344-9A6945DB0B81}"/>
              </a:ext>
            </a:extLst>
          </p:cNvPr>
          <p:cNvSpPr>
            <a:spLocks noGrp="1"/>
          </p:cNvSpPr>
          <p:nvPr>
            <p:ph type="body" orient="vert" idx="1"/>
          </p:nvPr>
        </p:nvSpPr>
        <p:spPr>
          <a:xfrm>
            <a:off x="756746" y="872836"/>
            <a:ext cx="6634169" cy="5119256"/>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9B128527-7CED-4CF3-A260-649685D2E6D3}"/>
              </a:ext>
            </a:extLst>
          </p:cNvPr>
          <p:cNvSpPr>
            <a:spLocks noGrp="1"/>
          </p:cNvSpPr>
          <p:nvPr>
            <p:ph type="dt" sz="half" idx="10"/>
          </p:nvPr>
        </p:nvSpPr>
        <p:spPr>
          <a:xfrm>
            <a:off x="329184" y="6236208"/>
            <a:ext cx="3037459" cy="365125"/>
          </a:xfrm>
        </p:spPr>
        <p:txBody>
          <a:bodyPr/>
          <a:lstStyle/>
          <a:p>
            <a:fld id="{26ADDCAE-6443-42C3-9C19-F95985500186}" type="datetime1">
              <a:rPr lang="en-US" smtClean="0"/>
              <a:t>11/7/2024</a:t>
            </a:fld>
            <a:endParaRPr lang="en-US" dirty="0"/>
          </a:p>
        </p:txBody>
      </p:sp>
      <p:sp>
        <p:nvSpPr>
          <p:cNvPr id="5" name="Footer Placeholder 4">
            <a:extLst>
              <a:ext uri="{FF2B5EF4-FFF2-40B4-BE49-F238E27FC236}">
                <a16:creationId xmlns:a16="http://schemas.microsoft.com/office/drawing/2014/main" id="{20517F65-E517-4B50-B559-FD7D59F3E8B5}"/>
              </a:ext>
            </a:extLst>
          </p:cNvPr>
          <p:cNvSpPr>
            <a:spLocks noGrp="1"/>
          </p:cNvSpPr>
          <p:nvPr>
            <p:ph type="ftr" sz="quarter" idx="11"/>
          </p:nvPr>
        </p:nvSpPr>
        <p:spPr>
          <a:xfrm>
            <a:off x="329184" y="237744"/>
            <a:ext cx="3581400" cy="365125"/>
          </a:xfrm>
        </p:spPr>
        <p:txBody>
          <a:bodyPr/>
          <a:lstStyle/>
          <a:p>
            <a:endParaRPr lang="en-US" dirty="0"/>
          </a:p>
        </p:txBody>
      </p:sp>
      <p:sp>
        <p:nvSpPr>
          <p:cNvPr id="6" name="Slide Number Placeholder 5">
            <a:extLst>
              <a:ext uri="{FF2B5EF4-FFF2-40B4-BE49-F238E27FC236}">
                <a16:creationId xmlns:a16="http://schemas.microsoft.com/office/drawing/2014/main" id="{CAED40B7-46EE-49D9-BE89-7E101F80A497}"/>
              </a:ext>
            </a:extLst>
          </p:cNvPr>
          <p:cNvSpPr>
            <a:spLocks noGrp="1"/>
          </p:cNvSpPr>
          <p:nvPr>
            <p:ph type="sldNum" sz="quarter" idx="12"/>
          </p:nvPr>
        </p:nvSpPr>
        <p:spPr>
          <a:xfrm>
            <a:off x="11292840" y="237744"/>
            <a:ext cx="756746" cy="365760"/>
          </a:xfrm>
        </p:spPr>
        <p:txBody>
          <a:bodyPr/>
          <a:lstStyle/>
          <a:p>
            <a:fld id="{B4A918BC-4D43-4B42-B3C0-E7EBE25E6AF0}" type="slidenum">
              <a:rPr lang="en-US" smtClean="0"/>
              <a:t>‹#›</a:t>
            </a:fld>
            <a:endParaRPr lang="en-US" dirty="0"/>
          </a:p>
        </p:txBody>
      </p:sp>
      <p:cxnSp>
        <p:nvCxnSpPr>
          <p:cNvPr id="16" name="Straight Connector 15">
            <a:extLst>
              <a:ext uri="{FF2B5EF4-FFF2-40B4-BE49-F238E27FC236}">
                <a16:creationId xmlns:a16="http://schemas.microsoft.com/office/drawing/2014/main" id="{E05031BF-2EA5-4128-B6AF-2D0F5A101095}"/>
              </a:ext>
            </a:extLst>
          </p:cNvPr>
          <p:cNvCxnSpPr>
            <a:cxnSpLocks/>
          </p:cNvCxnSpPr>
          <p:nvPr/>
        </p:nvCxnSpPr>
        <p:spPr>
          <a:xfrm rot="16200000" flipH="1">
            <a:off x="10361537" y="120772"/>
            <a:ext cx="0" cy="599069"/>
          </a:xfrm>
          <a:prstGeom prst="line">
            <a:avLst/>
          </a:prstGeom>
          <a:ln w="38100">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98478660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038E7D36-B1C9-463C-983F-AEA5810A60D0}"/>
              </a:ext>
            </a:extLst>
          </p:cNvPr>
          <p:cNvSpPr/>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7" name="Rectangle 6">
            <a:extLst>
              <a:ext uri="{FF2B5EF4-FFF2-40B4-BE49-F238E27FC236}">
                <a16:creationId xmlns:a16="http://schemas.microsoft.com/office/drawing/2014/main" id="{37B9A221-B33F-47C2-85FF-2C8F363D797B}"/>
              </a:ext>
            </a:extLst>
          </p:cNvPr>
          <p:cNvSpPr/>
          <p:nvPr/>
        </p:nvSpPr>
        <p:spPr>
          <a:xfrm>
            <a:off x="0" y="0"/>
            <a:ext cx="12188952" cy="6858000"/>
          </a:xfrm>
          <a:prstGeom prst="rect">
            <a:avLst/>
          </a:prstGeom>
          <a:solidFill>
            <a:schemeClr val="bg2">
              <a:alpha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useBgFill="1">
        <p:nvSpPr>
          <p:cNvPr id="8" name="Rectangle 7">
            <a:extLst>
              <a:ext uri="{FF2B5EF4-FFF2-40B4-BE49-F238E27FC236}">
                <a16:creationId xmlns:a16="http://schemas.microsoft.com/office/drawing/2014/main" id="{CD0E0EF1-7626-4514-9337-271DD661B1EB}"/>
              </a:ext>
            </a:extLst>
          </p:cNvPr>
          <p:cNvSpPr/>
          <p:nvPr/>
        </p:nvSpPr>
        <p:spPr>
          <a:xfrm>
            <a:off x="0" y="0"/>
            <a:ext cx="12188952" cy="6858000"/>
          </a:xfrm>
          <a:prstGeom prst="rect">
            <a:avLst/>
          </a:prstGeom>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65" name="Rectangle 64">
            <a:extLst>
              <a:ext uri="{FF2B5EF4-FFF2-40B4-BE49-F238E27FC236}">
                <a16:creationId xmlns:a16="http://schemas.microsoft.com/office/drawing/2014/main" id="{5F0B1492-9A00-4F80-8771-0BB2C2C4353C}"/>
              </a:ext>
            </a:extLst>
          </p:cNvPr>
          <p:cNvSpPr/>
          <p:nvPr/>
        </p:nvSpPr>
        <p:spPr>
          <a:xfrm>
            <a:off x="0" y="-2"/>
            <a:ext cx="12188952" cy="2544415"/>
          </a:xfrm>
          <a:prstGeom prst="rect">
            <a:avLst/>
          </a:prstGeom>
          <a:ln>
            <a:noFill/>
          </a:ln>
          <a:effectLst>
            <a:outerShdw blurRad="190500" dist="127000" dir="5460000" sx="94000" sy="94000" algn="t" rotWithShape="0">
              <a:srgbClr val="000000">
                <a:alpha val="30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Placeholder 1">
            <a:extLst>
              <a:ext uri="{FF2B5EF4-FFF2-40B4-BE49-F238E27FC236}">
                <a16:creationId xmlns:a16="http://schemas.microsoft.com/office/drawing/2014/main" id="{0F462805-4F8E-44FE-905C-2C3F1A2B3D44}"/>
              </a:ext>
            </a:extLst>
          </p:cNvPr>
          <p:cNvSpPr>
            <a:spLocks noGrp="1"/>
          </p:cNvSpPr>
          <p:nvPr>
            <p:ph type="title"/>
          </p:nvPr>
        </p:nvSpPr>
        <p:spPr>
          <a:xfrm>
            <a:off x="761801" y="858982"/>
            <a:ext cx="10380573" cy="1432273"/>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9345021C-0380-49AA-ADA1-A8B473FBF572}"/>
              </a:ext>
            </a:extLst>
          </p:cNvPr>
          <p:cNvSpPr>
            <a:spLocks noGrp="1"/>
          </p:cNvSpPr>
          <p:nvPr>
            <p:ph type="body" idx="1"/>
          </p:nvPr>
        </p:nvSpPr>
        <p:spPr>
          <a:xfrm>
            <a:off x="761799" y="2750126"/>
            <a:ext cx="10381205" cy="3261789"/>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3B7A2409-F298-40BF-BFAC-65A3E71D29E8}"/>
              </a:ext>
            </a:extLst>
          </p:cNvPr>
          <p:cNvSpPr>
            <a:spLocks noGrp="1"/>
          </p:cNvSpPr>
          <p:nvPr>
            <p:ph type="dt" sz="half" idx="2"/>
          </p:nvPr>
        </p:nvSpPr>
        <p:spPr>
          <a:xfrm>
            <a:off x="332481" y="6240079"/>
            <a:ext cx="4114800" cy="365125"/>
          </a:xfrm>
          <a:prstGeom prst="rect">
            <a:avLst/>
          </a:prstGeom>
        </p:spPr>
        <p:txBody>
          <a:bodyPr vert="horz" lIns="91440" tIns="45720" rIns="91440" bIns="45720" rtlCol="0" anchor="ctr"/>
          <a:lstStyle>
            <a:lvl1pPr algn="l">
              <a:defRPr sz="900">
                <a:solidFill>
                  <a:schemeClr val="tx1"/>
                </a:solidFill>
              </a:defRPr>
            </a:lvl1pPr>
          </a:lstStyle>
          <a:p>
            <a:fld id="{6989806E-8E94-473C-AEE7-BE6F15F85533}" type="datetime1">
              <a:rPr lang="en-US" smtClean="0"/>
              <a:t>11/7/2024</a:t>
            </a:fld>
            <a:endParaRPr lang="en-US" dirty="0"/>
          </a:p>
        </p:txBody>
      </p:sp>
      <p:sp>
        <p:nvSpPr>
          <p:cNvPr id="5" name="Footer Placeholder 4">
            <a:extLst>
              <a:ext uri="{FF2B5EF4-FFF2-40B4-BE49-F238E27FC236}">
                <a16:creationId xmlns:a16="http://schemas.microsoft.com/office/drawing/2014/main" id="{CB4799D8-4DBF-4BB2-8D2B-65592ADC9004}"/>
              </a:ext>
            </a:extLst>
          </p:cNvPr>
          <p:cNvSpPr>
            <a:spLocks noGrp="1"/>
          </p:cNvSpPr>
          <p:nvPr>
            <p:ph type="ftr" sz="quarter" idx="3"/>
          </p:nvPr>
        </p:nvSpPr>
        <p:spPr>
          <a:xfrm>
            <a:off x="332481" y="236199"/>
            <a:ext cx="4114800" cy="365125"/>
          </a:xfrm>
          <a:prstGeom prst="rect">
            <a:avLst/>
          </a:prstGeom>
        </p:spPr>
        <p:txBody>
          <a:bodyPr vert="horz" lIns="91440" tIns="45720" rIns="91440" bIns="45720" rtlCol="0" anchor="ctr"/>
          <a:lstStyle>
            <a:lvl1pPr algn="l">
              <a:defRPr sz="900">
                <a:solidFill>
                  <a:schemeClr val="tx1"/>
                </a:solidFill>
              </a:defRPr>
            </a:lvl1pPr>
          </a:lstStyle>
          <a:p>
            <a:endParaRPr lang="en-US" dirty="0"/>
          </a:p>
        </p:txBody>
      </p:sp>
      <p:sp>
        <p:nvSpPr>
          <p:cNvPr id="6" name="Slide Number Placeholder 5">
            <a:extLst>
              <a:ext uri="{FF2B5EF4-FFF2-40B4-BE49-F238E27FC236}">
                <a16:creationId xmlns:a16="http://schemas.microsoft.com/office/drawing/2014/main" id="{F9F99666-11C3-48A1-966C-439EBF9D9A01}"/>
              </a:ext>
            </a:extLst>
          </p:cNvPr>
          <p:cNvSpPr>
            <a:spLocks noGrp="1"/>
          </p:cNvSpPr>
          <p:nvPr>
            <p:ph type="sldNum" sz="quarter" idx="4"/>
          </p:nvPr>
        </p:nvSpPr>
        <p:spPr>
          <a:xfrm>
            <a:off x="11289782" y="235881"/>
            <a:ext cx="756746" cy="365760"/>
          </a:xfrm>
          <a:prstGeom prst="rect">
            <a:avLst/>
          </a:prstGeom>
        </p:spPr>
        <p:txBody>
          <a:bodyPr vert="horz" lIns="91440" tIns="45720" rIns="91440" bIns="45720" rtlCol="0" anchor="ctr"/>
          <a:lstStyle>
            <a:lvl1pPr algn="ctr">
              <a:defRPr lang="en-US" sz="1400" b="1" kern="1200" smtClean="0">
                <a:solidFill>
                  <a:schemeClr val="tx1"/>
                </a:solidFill>
                <a:latin typeface="Bierstadt" panose="020B0504020202020204" pitchFamily="34" charset="0"/>
                <a:ea typeface="+mn-ea"/>
                <a:cs typeface="+mn-cs"/>
              </a:defRPr>
            </a:lvl1pPr>
          </a:lstStyle>
          <a:p>
            <a:fld id="{B4A918BC-4D43-4B42-B3C0-E7EBE25E6AF0}" type="slidenum">
              <a:rPr lang="en-US" smtClean="0"/>
              <a:pPr/>
              <a:t>‹#›</a:t>
            </a:fld>
            <a:endParaRPr lang="en-US" dirty="0"/>
          </a:p>
        </p:txBody>
      </p:sp>
      <p:cxnSp>
        <p:nvCxnSpPr>
          <p:cNvPr id="119" name="Straight Connector 118">
            <a:extLst>
              <a:ext uri="{FF2B5EF4-FFF2-40B4-BE49-F238E27FC236}">
                <a16:creationId xmlns:a16="http://schemas.microsoft.com/office/drawing/2014/main" id="{7FAC7B62-8ACC-41ED-80AB-8D1CDF38B9E4}"/>
              </a:ext>
            </a:extLst>
          </p:cNvPr>
          <p:cNvCxnSpPr>
            <a:cxnSpLocks/>
          </p:cNvCxnSpPr>
          <p:nvPr/>
        </p:nvCxnSpPr>
        <p:spPr>
          <a:xfrm>
            <a:off x="11668155" y="5641010"/>
            <a:ext cx="0" cy="599069"/>
          </a:xfrm>
          <a:prstGeom prst="line">
            <a:avLst/>
          </a:prstGeom>
          <a:ln w="3810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1" name="Straight Connector 10">
            <a:extLst>
              <a:ext uri="{FF2B5EF4-FFF2-40B4-BE49-F238E27FC236}">
                <a16:creationId xmlns:a16="http://schemas.microsoft.com/office/drawing/2014/main" id="{945FF525-9A83-4625-99D9-B267BDE077E7}"/>
              </a:ext>
            </a:extLst>
          </p:cNvPr>
          <p:cNvCxnSpPr>
            <a:cxnSpLocks/>
          </p:cNvCxnSpPr>
          <p:nvPr/>
        </p:nvCxnSpPr>
        <p:spPr>
          <a:xfrm>
            <a:off x="11668155" y="5641010"/>
            <a:ext cx="0" cy="599069"/>
          </a:xfrm>
          <a:prstGeom prst="line">
            <a:avLst/>
          </a:prstGeom>
          <a:ln w="38100">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230570371"/>
      </p:ext>
    </p:extLst>
  </p:cSld>
  <p:clrMap bg1="lt1" tx1="dk1" bg2="lt2" tx2="dk2" accent1="accent1" accent2="accent2" accent3="accent3" accent4="accent4" accent5="accent5" accent6="accent6" hlink="hlink" folHlink="folHlink"/>
  <p:sldLayoutIdLst>
    <p:sldLayoutId id="2147483693" r:id="rId1"/>
    <p:sldLayoutId id="2147483694" r:id="rId2"/>
    <p:sldLayoutId id="2147483695" r:id="rId3"/>
    <p:sldLayoutId id="2147483696" r:id="rId4"/>
    <p:sldLayoutId id="2147483697" r:id="rId5"/>
    <p:sldLayoutId id="2147483691" r:id="rId6"/>
    <p:sldLayoutId id="2147483687" r:id="rId7"/>
    <p:sldLayoutId id="2147483688" r:id="rId8"/>
    <p:sldLayoutId id="2147483689" r:id="rId9"/>
    <p:sldLayoutId id="2147483690" r:id="rId10"/>
    <p:sldLayoutId id="2147483692" r:id="rId11"/>
  </p:sldLayoutIdLst>
  <p:hf sldNum="0" hdr="0" ftr="0" dt="0"/>
  <p:txStyles>
    <p:titleStyle>
      <a:lvl1pPr algn="l" defTabSz="914400" rtl="0" eaLnBrk="1" latinLnBrk="0" hangingPunct="1">
        <a:lnSpc>
          <a:spcPct val="100000"/>
        </a:lnSpc>
        <a:spcBef>
          <a:spcPct val="0"/>
        </a:spcBef>
        <a:buNone/>
        <a:defRPr sz="4400" kern="1200">
          <a:solidFill>
            <a:schemeClr val="tx1"/>
          </a:solidFill>
          <a:latin typeface="+mj-lt"/>
          <a:ea typeface="+mj-ea"/>
          <a:cs typeface="+mj-cs"/>
        </a:defRPr>
      </a:lvl1pPr>
    </p:titleStyle>
    <p:bodyStyle>
      <a:lvl1pPr marL="0" indent="0" algn="l" defTabSz="914400" rtl="0" eaLnBrk="1" latinLnBrk="0" hangingPunct="1">
        <a:lnSpc>
          <a:spcPct val="110000"/>
        </a:lnSpc>
        <a:spcBef>
          <a:spcPts val="1000"/>
        </a:spcBef>
        <a:buFont typeface="Arial" panose="020B0604020202020204" pitchFamily="34" charset="0"/>
        <a:buNone/>
        <a:defRPr sz="2200" kern="1200">
          <a:solidFill>
            <a:schemeClr val="tx1"/>
          </a:solidFill>
          <a:latin typeface="+mn-lt"/>
          <a:ea typeface="+mn-ea"/>
          <a:cs typeface="+mn-cs"/>
        </a:defRPr>
      </a:lvl1pPr>
      <a:lvl2pPr marL="228600" indent="0" algn="l" defTabSz="914400" rtl="0" eaLnBrk="1" latinLnBrk="0" hangingPunct="1">
        <a:lnSpc>
          <a:spcPct val="110000"/>
        </a:lnSpc>
        <a:spcBef>
          <a:spcPts val="500"/>
        </a:spcBef>
        <a:buFont typeface="Arial" panose="020B0604020202020204" pitchFamily="34" charset="0"/>
        <a:buNone/>
        <a:defRPr sz="2000" kern="1200">
          <a:solidFill>
            <a:schemeClr val="tx1"/>
          </a:solidFill>
          <a:latin typeface="+mn-lt"/>
          <a:ea typeface="+mn-ea"/>
          <a:cs typeface="+mn-cs"/>
        </a:defRPr>
      </a:lvl2pPr>
      <a:lvl3pPr marL="457200" indent="0" algn="l" defTabSz="914400" rtl="0" eaLnBrk="1" latinLnBrk="0" hangingPunct="1">
        <a:lnSpc>
          <a:spcPct val="110000"/>
        </a:lnSpc>
        <a:spcBef>
          <a:spcPts val="500"/>
        </a:spcBef>
        <a:buFont typeface="Arial" panose="020B0604020202020204" pitchFamily="34" charset="0"/>
        <a:buNone/>
        <a:defRPr sz="1800" kern="1200">
          <a:solidFill>
            <a:schemeClr val="tx1"/>
          </a:solidFill>
          <a:latin typeface="+mn-lt"/>
          <a:ea typeface="+mn-ea"/>
          <a:cs typeface="+mn-cs"/>
        </a:defRPr>
      </a:lvl3pPr>
      <a:lvl4pPr marL="685800" indent="0" algn="l" defTabSz="914400" rtl="0" eaLnBrk="1" latinLnBrk="0" hangingPunct="1">
        <a:lnSpc>
          <a:spcPct val="110000"/>
        </a:lnSpc>
        <a:spcBef>
          <a:spcPts val="500"/>
        </a:spcBef>
        <a:buFont typeface="Arial" panose="020B0604020202020204" pitchFamily="34" charset="0"/>
        <a:buNone/>
        <a:defRPr sz="1600" kern="1200">
          <a:solidFill>
            <a:schemeClr val="tx1"/>
          </a:solidFill>
          <a:latin typeface="+mn-lt"/>
          <a:ea typeface="+mn-ea"/>
          <a:cs typeface="+mn-cs"/>
        </a:defRPr>
      </a:lvl4pPr>
      <a:lvl5pPr marL="914400" indent="0" algn="l" defTabSz="914400" rtl="0" eaLnBrk="1" latinLnBrk="0" hangingPunct="1">
        <a:lnSpc>
          <a:spcPct val="110000"/>
        </a:lnSpc>
        <a:spcBef>
          <a:spcPts val="500"/>
        </a:spcBef>
        <a:buFont typeface="Arial" panose="020B0604020202020204" pitchFamily="34" charset="0"/>
        <a:buNone/>
        <a:defRPr sz="16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3.svg"/><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7.jpe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8.jpe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image" Target="../media/image9.jpe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image" Target="../media/image10.jpe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image" Target="../media/image11.jpeg"/><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image" Target="../media/image13.svg"/><Relationship Id="rId2" Type="http://schemas.openxmlformats.org/officeDocument/2006/relationships/image" Target="../media/image12.png"/><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image" Target="../media/image15.svg"/><Relationship Id="rId2" Type="http://schemas.openxmlformats.org/officeDocument/2006/relationships/image" Target="../media/image14.png"/><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image" Target="../media/image16.jpeg"/><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image" Target="../media/image17.jpe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Slide Background">
            <a:extLst>
              <a:ext uri="{FF2B5EF4-FFF2-40B4-BE49-F238E27FC236}">
                <a16:creationId xmlns:a16="http://schemas.microsoft.com/office/drawing/2014/main" id="{0C5012CC-71C4-4FA0-9F88-477BB5EA396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1" name="Rectangle 10">
            <a:extLst>
              <a:ext uri="{FF2B5EF4-FFF2-40B4-BE49-F238E27FC236}">
                <a16:creationId xmlns:a16="http://schemas.microsoft.com/office/drawing/2014/main" id="{13A48C6C-3CC4-4EE5-A773-EC1EB7F59CD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115148" y="0"/>
            <a:ext cx="6076852" cy="6849700"/>
          </a:xfrm>
          <a:prstGeom prst="rect">
            <a:avLst/>
          </a:prstGeom>
          <a:ln>
            <a:noFill/>
          </a:ln>
          <a:effectLst>
            <a:outerShdw blurRad="596900" dist="317500" dir="8820000" sx="87000" sy="87000" algn="t" rotWithShape="0">
              <a:schemeClr val="tx1">
                <a:alpha val="27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3" name="Rectangle 12">
            <a:extLst>
              <a:ext uri="{FF2B5EF4-FFF2-40B4-BE49-F238E27FC236}">
                <a16:creationId xmlns:a16="http://schemas.microsoft.com/office/drawing/2014/main" id="{A6FC486F-EE17-4AB5-AFD2-50FD675AEFB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8299"/>
            <a:ext cx="12191999" cy="3541390"/>
          </a:xfrm>
          <a:prstGeom prst="rect">
            <a:avLst/>
          </a:prstGeom>
          <a:ln>
            <a:noFill/>
          </a:ln>
          <a:effectLst>
            <a:outerShdw blurRad="596900" dist="330200" dir="7140000" sx="87000" sy="87000" algn="t" rotWithShape="0">
              <a:srgbClr val="000000">
                <a:alpha val="26667"/>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p:cNvSpPr>
            <a:spLocks noGrp="1"/>
          </p:cNvSpPr>
          <p:nvPr>
            <p:ph type="ctrTitle"/>
          </p:nvPr>
        </p:nvSpPr>
        <p:spPr>
          <a:xfrm>
            <a:off x="765613" y="926048"/>
            <a:ext cx="4993991" cy="2257625"/>
          </a:xfrm>
        </p:spPr>
        <p:txBody>
          <a:bodyPr anchor="b">
            <a:normAutofit/>
          </a:bodyPr>
          <a:lstStyle/>
          <a:p>
            <a:r>
              <a:rPr lang="en-US" sz="4400"/>
              <a:t>Learning and Collaboration for Global Citizenship</a:t>
            </a:r>
          </a:p>
        </p:txBody>
      </p:sp>
      <p:sp>
        <p:nvSpPr>
          <p:cNvPr id="3" name="Subtitle 2"/>
          <p:cNvSpPr>
            <a:spLocks noGrp="1"/>
          </p:cNvSpPr>
          <p:nvPr>
            <p:ph type="subTitle" idx="1"/>
          </p:nvPr>
        </p:nvSpPr>
        <p:spPr>
          <a:xfrm>
            <a:off x="6508377" y="4041202"/>
            <a:ext cx="4174768" cy="2198877"/>
          </a:xfrm>
        </p:spPr>
        <p:txBody>
          <a:bodyPr vert="horz" lIns="91440" tIns="45720" rIns="91440" bIns="45720" rtlCol="0" anchor="b">
            <a:normAutofit/>
          </a:bodyPr>
          <a:lstStyle/>
          <a:p>
            <a:pPr algn="r"/>
            <a:r>
              <a:rPr lang="en-US" dirty="0"/>
              <a:t>Tools for Learning and Collaboration</a:t>
            </a:r>
            <a:endParaRPr lang="en-US"/>
          </a:p>
        </p:txBody>
      </p:sp>
      <p:pic>
        <p:nvPicPr>
          <p:cNvPr id="4" name="Picture 3">
            <a:extLst>
              <a:ext uri="{FF2B5EF4-FFF2-40B4-BE49-F238E27FC236}">
                <a16:creationId xmlns:a16="http://schemas.microsoft.com/office/drawing/2014/main" id="{105D226D-3D33-0339-74FA-3259A69CA554}"/>
              </a:ext>
            </a:extLst>
          </p:cNvPr>
          <p:cNvPicPr>
            <a:picLocks noChangeAspect="1"/>
          </p:cNvPicPr>
          <p:nvPr/>
        </p:nvPicPr>
        <p:blipFill>
          <a:blip r:embed="rId2"/>
          <a:srcRect l="2115" r="-11" b="-11"/>
          <a:stretch/>
        </p:blipFill>
        <p:spPr>
          <a:xfrm>
            <a:off x="6115147" y="10"/>
            <a:ext cx="6076866" cy="3549679"/>
          </a:xfrm>
          <a:prstGeom prst="rect">
            <a:avLst/>
          </a:prstGeom>
        </p:spPr>
      </p:pic>
      <p:cxnSp>
        <p:nvCxnSpPr>
          <p:cNvPr id="15" name="Straight Connector 14">
            <a:extLst>
              <a:ext uri="{FF2B5EF4-FFF2-40B4-BE49-F238E27FC236}">
                <a16:creationId xmlns:a16="http://schemas.microsoft.com/office/drawing/2014/main" id="{76BCE0AD-4A3C-4FDB-8E9D-2C3827AD7A92}"/>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1668155" y="5641010"/>
            <a:ext cx="0" cy="599069"/>
          </a:xfrm>
          <a:prstGeom prst="line">
            <a:avLst/>
          </a:prstGeom>
          <a:ln w="38100">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0985722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Slide Background">
            <a:extLst>
              <a:ext uri="{FF2B5EF4-FFF2-40B4-BE49-F238E27FC236}">
                <a16:creationId xmlns:a16="http://schemas.microsoft.com/office/drawing/2014/main" id="{B11C179D-808F-4D23-BAFC-A14C6DCDA71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1" y="0"/>
            <a:ext cx="12191999"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useBgFill="1">
        <p:nvSpPr>
          <p:cNvPr id="12" name="Rectangle 11">
            <a:extLst>
              <a:ext uri="{FF2B5EF4-FFF2-40B4-BE49-F238E27FC236}">
                <a16:creationId xmlns:a16="http://schemas.microsoft.com/office/drawing/2014/main" id="{908137D4-4D0A-4ED1-BFB8-97D4A833593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134378" y="2727729"/>
            <a:ext cx="6057620" cy="4130271"/>
          </a:xfrm>
          <a:prstGeom prst="rect">
            <a:avLst/>
          </a:prstGeom>
          <a:ln>
            <a:noFill/>
          </a:ln>
          <a:effectLst>
            <a:outerShdw blurRad="635000" dist="254000" dir="5460000" sx="90000" sy="90000" algn="t" rotWithShape="0">
              <a:srgbClr val="000000">
                <a:alpha val="30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4" name="Rectangle 13">
            <a:extLst>
              <a:ext uri="{FF2B5EF4-FFF2-40B4-BE49-F238E27FC236}">
                <a16:creationId xmlns:a16="http://schemas.microsoft.com/office/drawing/2014/main" id="{1CC260F1-CD9A-42C9-8ED4-1C61328D8F9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2727729"/>
          </a:xfrm>
          <a:prstGeom prst="rect">
            <a:avLst/>
          </a:prstGeom>
          <a:ln>
            <a:noFill/>
          </a:ln>
          <a:effectLst>
            <a:outerShdw blurRad="254000" dist="127000" dir="5460000" sx="92000" sy="92000" algn="t" rotWithShape="0">
              <a:srgbClr val="000000">
                <a:alpha val="30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0F396CE2-3590-DB33-A046-1A7818C2F974}"/>
              </a:ext>
            </a:extLst>
          </p:cNvPr>
          <p:cNvSpPr>
            <a:spLocks noGrp="1"/>
          </p:cNvSpPr>
          <p:nvPr>
            <p:ph type="title"/>
          </p:nvPr>
        </p:nvSpPr>
        <p:spPr>
          <a:xfrm>
            <a:off x="761801" y="858982"/>
            <a:ext cx="9967409" cy="1515728"/>
          </a:xfrm>
        </p:spPr>
        <p:txBody>
          <a:bodyPr>
            <a:normAutofit/>
          </a:bodyPr>
          <a:lstStyle/>
          <a:p>
            <a:r>
              <a:rPr lang="en-US" dirty="0"/>
              <a:t>Pre-Lecture Activity</a:t>
            </a:r>
          </a:p>
        </p:txBody>
      </p:sp>
      <p:sp>
        <p:nvSpPr>
          <p:cNvPr id="3" name="Content Placeholder 2">
            <a:extLst>
              <a:ext uri="{FF2B5EF4-FFF2-40B4-BE49-F238E27FC236}">
                <a16:creationId xmlns:a16="http://schemas.microsoft.com/office/drawing/2014/main" id="{C93C682C-A95E-E22B-43DE-0FB36DF1AC6C}"/>
              </a:ext>
            </a:extLst>
          </p:cNvPr>
          <p:cNvSpPr>
            <a:spLocks noGrp="1"/>
          </p:cNvSpPr>
          <p:nvPr>
            <p:ph idx="1"/>
          </p:nvPr>
        </p:nvSpPr>
        <p:spPr>
          <a:xfrm>
            <a:off x="761801" y="2980525"/>
            <a:ext cx="4880343" cy="3031390"/>
          </a:xfrm>
        </p:spPr>
        <p:txBody>
          <a:bodyPr vert="horz" lIns="91440" tIns="45720" rIns="91440" bIns="45720" rtlCol="0">
            <a:normAutofit/>
          </a:bodyPr>
          <a:lstStyle/>
          <a:p>
            <a:pPr marL="342900" indent="-342900">
              <a:lnSpc>
                <a:spcPct val="100000"/>
              </a:lnSpc>
              <a:buFont typeface="Calibri" panose="020B0604020202020204" pitchFamily="34" charset="0"/>
              <a:buChar char="-"/>
            </a:pPr>
            <a:r>
              <a:rPr lang="en-US"/>
              <a:t>Reflective Practice (</a:t>
            </a:r>
            <a:r>
              <a:rPr lang="en-US" err="1"/>
              <a:t>kolb</a:t>
            </a:r>
            <a:r>
              <a:rPr lang="en-US"/>
              <a:t> and Gibbs)</a:t>
            </a:r>
          </a:p>
          <a:p>
            <a:pPr marL="342900" indent="-342900">
              <a:lnSpc>
                <a:spcPct val="100000"/>
              </a:lnSpc>
              <a:buFont typeface="Calibri" panose="020B0604020202020204" pitchFamily="34" charset="0"/>
              <a:buChar char="-"/>
            </a:pPr>
            <a:r>
              <a:rPr lang="en-US"/>
              <a:t>Time management and Procrastination</a:t>
            </a:r>
          </a:p>
          <a:p>
            <a:pPr>
              <a:lnSpc>
                <a:spcPct val="100000"/>
              </a:lnSpc>
            </a:pPr>
            <a:endParaRPr lang="en-US"/>
          </a:p>
          <a:p>
            <a:pPr>
              <a:lnSpc>
                <a:spcPct val="100000"/>
              </a:lnSpc>
            </a:pPr>
            <a:endParaRPr lang="en-US"/>
          </a:p>
          <a:p>
            <a:pPr>
              <a:lnSpc>
                <a:spcPct val="100000"/>
              </a:lnSpc>
            </a:pPr>
            <a:r>
              <a:rPr lang="en-US" dirty="0"/>
              <a:t>What are your reflections on your learning from this?</a:t>
            </a:r>
            <a:endParaRPr lang="en-US"/>
          </a:p>
        </p:txBody>
      </p:sp>
      <p:pic>
        <p:nvPicPr>
          <p:cNvPr id="7" name="Graphic 6" descr="Head with Gears">
            <a:extLst>
              <a:ext uri="{FF2B5EF4-FFF2-40B4-BE49-F238E27FC236}">
                <a16:creationId xmlns:a16="http://schemas.microsoft.com/office/drawing/2014/main" id="{DF72ED56-7AD7-0E8C-B639-F202E4DE0D5B}"/>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7242429" y="3020916"/>
            <a:ext cx="3219163" cy="3219163"/>
          </a:xfrm>
          <a:prstGeom prst="rect">
            <a:avLst/>
          </a:prstGeom>
        </p:spPr>
      </p:pic>
      <p:cxnSp>
        <p:nvCxnSpPr>
          <p:cNvPr id="16" name="Straight Connector 15">
            <a:extLst>
              <a:ext uri="{FF2B5EF4-FFF2-40B4-BE49-F238E27FC236}">
                <a16:creationId xmlns:a16="http://schemas.microsoft.com/office/drawing/2014/main" id="{61FF92BA-874E-408A-BFAD-416A7FFE5976}"/>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1668155" y="5641010"/>
            <a:ext cx="0" cy="599069"/>
          </a:xfrm>
          <a:prstGeom prst="line">
            <a:avLst/>
          </a:prstGeom>
          <a:ln w="38100">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62658768"/>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E338584-FE02-05CC-34B1-500E4441AF01}"/>
              </a:ext>
            </a:extLst>
          </p:cNvPr>
          <p:cNvSpPr>
            <a:spLocks noGrp="1"/>
          </p:cNvSpPr>
          <p:nvPr>
            <p:ph type="title"/>
          </p:nvPr>
        </p:nvSpPr>
        <p:spPr/>
        <p:txBody>
          <a:bodyPr/>
          <a:lstStyle/>
          <a:p>
            <a:r>
              <a:rPr lang="en-US" dirty="0"/>
              <a:t>Learning Objectives</a:t>
            </a:r>
          </a:p>
        </p:txBody>
      </p:sp>
      <p:sp>
        <p:nvSpPr>
          <p:cNvPr id="3" name="Content Placeholder 2">
            <a:extLst>
              <a:ext uri="{FF2B5EF4-FFF2-40B4-BE49-F238E27FC236}">
                <a16:creationId xmlns:a16="http://schemas.microsoft.com/office/drawing/2014/main" id="{44D933B1-ABC8-1931-33BE-5AB7E9B4D4BD}"/>
              </a:ext>
            </a:extLst>
          </p:cNvPr>
          <p:cNvSpPr>
            <a:spLocks noGrp="1"/>
          </p:cNvSpPr>
          <p:nvPr>
            <p:ph idx="1"/>
          </p:nvPr>
        </p:nvSpPr>
        <p:spPr/>
        <p:txBody>
          <a:bodyPr vert="horz" lIns="91440" tIns="45720" rIns="91440" bIns="45720" rtlCol="0" anchor="t">
            <a:normAutofit/>
          </a:bodyPr>
          <a:lstStyle/>
          <a:p>
            <a:pPr marL="457200" indent="-457200">
              <a:buAutoNum type="arabicPeriod"/>
            </a:pPr>
            <a:r>
              <a:rPr lang="en-US" dirty="0"/>
              <a:t>Develop knowledge around the key Collaborative Learning theories</a:t>
            </a:r>
          </a:p>
          <a:p>
            <a:pPr marL="457200" indent="-457200">
              <a:buAutoNum type="arabicPeriod"/>
            </a:pPr>
            <a:r>
              <a:rPr lang="en-US" dirty="0"/>
              <a:t>Consider the benefits and limitations of Collaborative Learning</a:t>
            </a:r>
          </a:p>
        </p:txBody>
      </p:sp>
    </p:spTree>
    <p:extLst>
      <p:ext uri="{BB962C8B-B14F-4D97-AF65-F5344CB8AC3E}">
        <p14:creationId xmlns:p14="http://schemas.microsoft.com/office/powerpoint/2010/main" val="997327562"/>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Slide Background">
            <a:extLst>
              <a:ext uri="{FF2B5EF4-FFF2-40B4-BE49-F238E27FC236}">
                <a16:creationId xmlns:a16="http://schemas.microsoft.com/office/drawing/2014/main" id="{3ECBE1F1-D69B-4AFA-ABD5-8E41720EF6D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descr="File:Lev-Semyonovich-Vygotsky-1896-1934 ...">
            <a:extLst>
              <a:ext uri="{FF2B5EF4-FFF2-40B4-BE49-F238E27FC236}">
                <a16:creationId xmlns:a16="http://schemas.microsoft.com/office/drawing/2014/main" id="{36CDC318-CFD5-1346-7FA0-79183203E9DC}"/>
              </a:ext>
            </a:extLst>
          </p:cNvPr>
          <p:cNvPicPr>
            <a:picLocks noChangeAspect="1"/>
          </p:cNvPicPr>
          <p:nvPr/>
        </p:nvPicPr>
        <p:blipFill>
          <a:blip r:embed="rId3"/>
          <a:srcRect r="2538"/>
          <a:stretch/>
        </p:blipFill>
        <p:spPr>
          <a:xfrm>
            <a:off x="20" y="-2"/>
            <a:ext cx="4845848" cy="6858002"/>
          </a:xfrm>
          <a:prstGeom prst="rect">
            <a:avLst/>
          </a:prstGeom>
        </p:spPr>
      </p:pic>
      <p:sp useBgFill="1">
        <p:nvSpPr>
          <p:cNvPr id="11" name="Rectangle 10">
            <a:extLst>
              <a:ext uri="{FF2B5EF4-FFF2-40B4-BE49-F238E27FC236}">
                <a16:creationId xmlns:a16="http://schemas.microsoft.com/office/drawing/2014/main" id="{603A6265-E10C-4B85-9C20-E75FCAF9CC6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844750" y="-2"/>
            <a:ext cx="7347249" cy="3239337"/>
          </a:xfrm>
          <a:prstGeom prst="rect">
            <a:avLst/>
          </a:prstGeom>
          <a:ln>
            <a:noFill/>
          </a:ln>
          <a:effectLst>
            <a:outerShdw blurRad="139700" dist="88900" dir="5460000" sx="97000" sy="97000" algn="t" rotWithShape="0">
              <a:srgbClr val="000000">
                <a:alpha val="20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5E8EE441-366E-388E-0C8B-EFEE17B6F41E}"/>
              </a:ext>
            </a:extLst>
          </p:cNvPr>
          <p:cNvSpPr>
            <a:spLocks noGrp="1"/>
          </p:cNvSpPr>
          <p:nvPr>
            <p:ph type="title"/>
          </p:nvPr>
        </p:nvSpPr>
        <p:spPr>
          <a:xfrm>
            <a:off x="5606552" y="858982"/>
            <a:ext cx="4369757" cy="2129878"/>
          </a:xfrm>
        </p:spPr>
        <p:txBody>
          <a:bodyPr>
            <a:normAutofit/>
          </a:bodyPr>
          <a:lstStyle/>
          <a:p>
            <a:r>
              <a:rPr lang="en-US" dirty="0"/>
              <a:t>Collaborative Learning Theory- Lev Vygotsky</a:t>
            </a:r>
          </a:p>
        </p:txBody>
      </p:sp>
      <p:sp>
        <p:nvSpPr>
          <p:cNvPr id="3" name="Content Placeholder 2">
            <a:extLst>
              <a:ext uri="{FF2B5EF4-FFF2-40B4-BE49-F238E27FC236}">
                <a16:creationId xmlns:a16="http://schemas.microsoft.com/office/drawing/2014/main" id="{4EA283C3-11E6-A34A-6C83-6642E61C186A}"/>
              </a:ext>
            </a:extLst>
          </p:cNvPr>
          <p:cNvSpPr>
            <a:spLocks noGrp="1"/>
          </p:cNvSpPr>
          <p:nvPr>
            <p:ph idx="1"/>
          </p:nvPr>
        </p:nvSpPr>
        <p:spPr>
          <a:xfrm>
            <a:off x="5606552" y="3467499"/>
            <a:ext cx="5012796" cy="2544416"/>
          </a:xfrm>
        </p:spPr>
        <p:txBody>
          <a:bodyPr vert="horz" lIns="91440" tIns="45720" rIns="91440" bIns="45720" rtlCol="0">
            <a:normAutofit/>
          </a:bodyPr>
          <a:lstStyle/>
          <a:p>
            <a:pPr>
              <a:lnSpc>
                <a:spcPct val="100000"/>
              </a:lnSpc>
            </a:pPr>
            <a:r>
              <a:rPr lang="en-US" sz="1400">
                <a:latin typeface="Aptos"/>
              </a:rPr>
              <a:t>Vygotsky’s socio-cultural theory emphasizes the importance of social interaction in cognitive development. His concept of the Zone of Proximal Development (ZPD) suggests that learners can achieve higher levels of understanding with the help of more knowledgeable others.</a:t>
            </a:r>
            <a:endParaRPr lang="en-US" sz="1400">
              <a:latin typeface="Bierstadt"/>
            </a:endParaRPr>
          </a:p>
          <a:p>
            <a:pPr>
              <a:lnSpc>
                <a:spcPct val="100000"/>
              </a:lnSpc>
            </a:pPr>
            <a:endParaRPr lang="en-US" sz="1400">
              <a:latin typeface="Aptos"/>
            </a:endParaRPr>
          </a:p>
          <a:p>
            <a:pPr>
              <a:lnSpc>
                <a:spcPct val="100000"/>
              </a:lnSpc>
            </a:pPr>
            <a:r>
              <a:rPr lang="en-US" sz="1400">
                <a:latin typeface="Aptos"/>
              </a:rPr>
              <a:t>Vygotsky’s ideas underline the role of collaboration in learning processes, highlighting how interaction with peers and mentors can enhance cognitive growth.</a:t>
            </a:r>
          </a:p>
        </p:txBody>
      </p:sp>
      <p:cxnSp>
        <p:nvCxnSpPr>
          <p:cNvPr id="13" name="Straight Connector 12">
            <a:extLst>
              <a:ext uri="{FF2B5EF4-FFF2-40B4-BE49-F238E27FC236}">
                <a16:creationId xmlns:a16="http://schemas.microsoft.com/office/drawing/2014/main" id="{61FF92BA-874E-408A-BFAD-416A7FFE5976}"/>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1668155" y="5641010"/>
            <a:ext cx="0" cy="599069"/>
          </a:xfrm>
          <a:prstGeom prst="line">
            <a:avLst/>
          </a:prstGeom>
          <a:ln w="38100">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450464552"/>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Slide Background">
            <a:extLst>
              <a:ext uri="{FF2B5EF4-FFF2-40B4-BE49-F238E27FC236}">
                <a16:creationId xmlns:a16="http://schemas.microsoft.com/office/drawing/2014/main" id="{3ECBE1F1-D69B-4AFA-ABD5-8E41720EF6D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descr="theory of cognitive development ...">
            <a:extLst>
              <a:ext uri="{FF2B5EF4-FFF2-40B4-BE49-F238E27FC236}">
                <a16:creationId xmlns:a16="http://schemas.microsoft.com/office/drawing/2014/main" id="{67AEC6E0-DCA3-2BE5-A75F-1D016C70B964}"/>
              </a:ext>
            </a:extLst>
          </p:cNvPr>
          <p:cNvPicPr>
            <a:picLocks noChangeAspect="1"/>
          </p:cNvPicPr>
          <p:nvPr/>
        </p:nvPicPr>
        <p:blipFill>
          <a:blip r:embed="rId2"/>
          <a:srcRect r="1" b="15865"/>
          <a:stretch/>
        </p:blipFill>
        <p:spPr>
          <a:xfrm>
            <a:off x="20" y="-2"/>
            <a:ext cx="4845848" cy="6858002"/>
          </a:xfrm>
          <a:prstGeom prst="rect">
            <a:avLst/>
          </a:prstGeom>
        </p:spPr>
      </p:pic>
      <p:sp useBgFill="1">
        <p:nvSpPr>
          <p:cNvPr id="11" name="Rectangle 10">
            <a:extLst>
              <a:ext uri="{FF2B5EF4-FFF2-40B4-BE49-F238E27FC236}">
                <a16:creationId xmlns:a16="http://schemas.microsoft.com/office/drawing/2014/main" id="{603A6265-E10C-4B85-9C20-E75FCAF9CC6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844750" y="-2"/>
            <a:ext cx="7347249" cy="3239337"/>
          </a:xfrm>
          <a:prstGeom prst="rect">
            <a:avLst/>
          </a:prstGeom>
          <a:ln>
            <a:noFill/>
          </a:ln>
          <a:effectLst>
            <a:outerShdw blurRad="139700" dist="88900" dir="5460000" sx="97000" sy="97000" algn="t" rotWithShape="0">
              <a:srgbClr val="000000">
                <a:alpha val="20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F79A1B78-FFA2-D1CF-2B53-8119267C80AC}"/>
              </a:ext>
            </a:extLst>
          </p:cNvPr>
          <p:cNvSpPr>
            <a:spLocks noGrp="1"/>
          </p:cNvSpPr>
          <p:nvPr>
            <p:ph type="title"/>
          </p:nvPr>
        </p:nvSpPr>
        <p:spPr>
          <a:xfrm>
            <a:off x="5606552" y="858982"/>
            <a:ext cx="4369757" cy="2129878"/>
          </a:xfrm>
        </p:spPr>
        <p:txBody>
          <a:bodyPr>
            <a:normAutofit/>
          </a:bodyPr>
          <a:lstStyle/>
          <a:p>
            <a:r>
              <a:rPr lang="en-US" dirty="0"/>
              <a:t>Collaborative Learning Theory- Jean Piaget</a:t>
            </a:r>
          </a:p>
        </p:txBody>
      </p:sp>
      <p:sp>
        <p:nvSpPr>
          <p:cNvPr id="3" name="Content Placeholder 2">
            <a:extLst>
              <a:ext uri="{FF2B5EF4-FFF2-40B4-BE49-F238E27FC236}">
                <a16:creationId xmlns:a16="http://schemas.microsoft.com/office/drawing/2014/main" id="{62B2D6B7-9730-96A0-2FDA-20C095E9A187}"/>
              </a:ext>
            </a:extLst>
          </p:cNvPr>
          <p:cNvSpPr>
            <a:spLocks noGrp="1"/>
          </p:cNvSpPr>
          <p:nvPr>
            <p:ph idx="1"/>
          </p:nvPr>
        </p:nvSpPr>
        <p:spPr>
          <a:xfrm>
            <a:off x="5606552" y="3467499"/>
            <a:ext cx="5012796" cy="2544416"/>
          </a:xfrm>
        </p:spPr>
        <p:txBody>
          <a:bodyPr vert="horz" lIns="91440" tIns="45720" rIns="91440" bIns="45720" rtlCol="0">
            <a:normAutofit/>
          </a:bodyPr>
          <a:lstStyle/>
          <a:p>
            <a:pPr>
              <a:lnSpc>
                <a:spcPct val="100000"/>
              </a:lnSpc>
            </a:pPr>
            <a:r>
              <a:rPr lang="en-US" sz="1500">
                <a:latin typeface="Aptos"/>
              </a:rPr>
              <a:t>Piaget’s theory of cognitive development focuses on how children construct knowledge through stages. He emphasized the importance of active learning and discovery.</a:t>
            </a:r>
          </a:p>
          <a:p>
            <a:pPr>
              <a:lnSpc>
                <a:spcPct val="100000"/>
              </a:lnSpc>
            </a:pPr>
            <a:endParaRPr lang="en-US" sz="1500">
              <a:latin typeface="Aptos"/>
            </a:endParaRPr>
          </a:p>
          <a:p>
            <a:pPr>
              <a:lnSpc>
                <a:spcPct val="100000"/>
              </a:lnSpc>
            </a:pPr>
            <a:r>
              <a:rPr lang="en-US" sz="1500">
                <a:latin typeface="Aptos"/>
              </a:rPr>
              <a:t>Piaget’s work supports the idea that learners construct knowledge through interaction and problem-solving, which are key aspects of collaborative learning.</a:t>
            </a:r>
            <a:endParaRPr lang="en-US" sz="1500"/>
          </a:p>
        </p:txBody>
      </p:sp>
      <p:cxnSp>
        <p:nvCxnSpPr>
          <p:cNvPr id="13" name="Straight Connector 12">
            <a:extLst>
              <a:ext uri="{FF2B5EF4-FFF2-40B4-BE49-F238E27FC236}">
                <a16:creationId xmlns:a16="http://schemas.microsoft.com/office/drawing/2014/main" id="{61FF92BA-874E-408A-BFAD-416A7FFE5976}"/>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1668155" y="5641010"/>
            <a:ext cx="0" cy="599069"/>
          </a:xfrm>
          <a:prstGeom prst="line">
            <a:avLst/>
          </a:prstGeom>
          <a:ln w="38100">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857764130"/>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Slide Background">
            <a:extLst>
              <a:ext uri="{FF2B5EF4-FFF2-40B4-BE49-F238E27FC236}">
                <a16:creationId xmlns:a16="http://schemas.microsoft.com/office/drawing/2014/main" id="{3ECBE1F1-D69B-4AFA-ABD5-8E41720EF6D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descr="jerome bruner, education, learning theory">
            <a:extLst>
              <a:ext uri="{FF2B5EF4-FFF2-40B4-BE49-F238E27FC236}">
                <a16:creationId xmlns:a16="http://schemas.microsoft.com/office/drawing/2014/main" id="{3008867C-6B18-CA28-E1A8-2ACE2BB9BAAA}"/>
              </a:ext>
            </a:extLst>
          </p:cNvPr>
          <p:cNvPicPr>
            <a:picLocks noChangeAspect="1"/>
          </p:cNvPicPr>
          <p:nvPr/>
        </p:nvPicPr>
        <p:blipFill>
          <a:blip r:embed="rId2"/>
          <a:srcRect l="1448" r="-1" b="-1"/>
          <a:stretch/>
        </p:blipFill>
        <p:spPr>
          <a:xfrm>
            <a:off x="20" y="-2"/>
            <a:ext cx="4845848" cy="6858002"/>
          </a:xfrm>
          <a:prstGeom prst="rect">
            <a:avLst/>
          </a:prstGeom>
        </p:spPr>
      </p:pic>
      <p:sp useBgFill="1">
        <p:nvSpPr>
          <p:cNvPr id="11" name="Rectangle 10">
            <a:extLst>
              <a:ext uri="{FF2B5EF4-FFF2-40B4-BE49-F238E27FC236}">
                <a16:creationId xmlns:a16="http://schemas.microsoft.com/office/drawing/2014/main" id="{603A6265-E10C-4B85-9C20-E75FCAF9CC6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844750" y="-2"/>
            <a:ext cx="7347249" cy="3239337"/>
          </a:xfrm>
          <a:prstGeom prst="rect">
            <a:avLst/>
          </a:prstGeom>
          <a:ln>
            <a:noFill/>
          </a:ln>
          <a:effectLst>
            <a:outerShdw blurRad="139700" dist="88900" dir="5460000" sx="97000" sy="97000" algn="t" rotWithShape="0">
              <a:srgbClr val="000000">
                <a:alpha val="20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0AA3B192-99FF-845C-55FF-902FAA21A962}"/>
              </a:ext>
            </a:extLst>
          </p:cNvPr>
          <p:cNvSpPr>
            <a:spLocks noGrp="1"/>
          </p:cNvSpPr>
          <p:nvPr>
            <p:ph type="title"/>
          </p:nvPr>
        </p:nvSpPr>
        <p:spPr>
          <a:xfrm>
            <a:off x="5606552" y="858982"/>
            <a:ext cx="4369757" cy="2129878"/>
          </a:xfrm>
        </p:spPr>
        <p:txBody>
          <a:bodyPr>
            <a:normAutofit/>
          </a:bodyPr>
          <a:lstStyle/>
          <a:p>
            <a:r>
              <a:rPr lang="en-US" dirty="0"/>
              <a:t>Collaborative Learning Theory- Jerome Bruner</a:t>
            </a:r>
          </a:p>
        </p:txBody>
      </p:sp>
      <p:sp>
        <p:nvSpPr>
          <p:cNvPr id="3" name="Content Placeholder 2">
            <a:extLst>
              <a:ext uri="{FF2B5EF4-FFF2-40B4-BE49-F238E27FC236}">
                <a16:creationId xmlns:a16="http://schemas.microsoft.com/office/drawing/2014/main" id="{03E60616-5317-4BC4-7F6B-BDE86D327D5E}"/>
              </a:ext>
            </a:extLst>
          </p:cNvPr>
          <p:cNvSpPr>
            <a:spLocks noGrp="1"/>
          </p:cNvSpPr>
          <p:nvPr>
            <p:ph idx="1"/>
          </p:nvPr>
        </p:nvSpPr>
        <p:spPr>
          <a:xfrm>
            <a:off x="5606552" y="3467499"/>
            <a:ext cx="5012796" cy="2544416"/>
          </a:xfrm>
        </p:spPr>
        <p:txBody>
          <a:bodyPr vert="horz" lIns="91440" tIns="45720" rIns="91440" bIns="45720" rtlCol="0">
            <a:normAutofit/>
          </a:bodyPr>
          <a:lstStyle/>
          <a:p>
            <a:pPr>
              <a:lnSpc>
                <a:spcPct val="100000"/>
              </a:lnSpc>
            </a:pPr>
            <a:r>
              <a:rPr lang="en-US" sz="1500">
                <a:latin typeface="Aptos"/>
              </a:rPr>
              <a:t>Bruner introduced the concept of scaffolding, where teachers provide temporary support to students to facilitate learning. He also emphasized the importance of discovery learning and the spiral curriculum.</a:t>
            </a:r>
          </a:p>
          <a:p>
            <a:pPr>
              <a:lnSpc>
                <a:spcPct val="100000"/>
              </a:lnSpc>
            </a:pPr>
            <a:endParaRPr lang="en-US" sz="1500">
              <a:latin typeface="Aptos"/>
            </a:endParaRPr>
          </a:p>
          <a:p>
            <a:pPr>
              <a:lnSpc>
                <a:spcPct val="100000"/>
              </a:lnSpc>
            </a:pPr>
            <a:r>
              <a:rPr lang="en-US" sz="1500">
                <a:latin typeface="Aptos"/>
              </a:rPr>
              <a:t>Bruner’s scaffolding concept is crucial for understanding how collaborative learning can be structured to support learners as they develop new skills and knowledge.</a:t>
            </a:r>
          </a:p>
          <a:p>
            <a:pPr>
              <a:lnSpc>
                <a:spcPct val="100000"/>
              </a:lnSpc>
            </a:pPr>
            <a:endParaRPr lang="en-US" sz="1500">
              <a:latin typeface="Aptos"/>
            </a:endParaRPr>
          </a:p>
          <a:p>
            <a:pPr>
              <a:lnSpc>
                <a:spcPct val="100000"/>
              </a:lnSpc>
            </a:pPr>
            <a:endParaRPr lang="en-US" sz="1500">
              <a:latin typeface="Aptos"/>
            </a:endParaRPr>
          </a:p>
        </p:txBody>
      </p:sp>
      <p:cxnSp>
        <p:nvCxnSpPr>
          <p:cNvPr id="13" name="Straight Connector 12">
            <a:extLst>
              <a:ext uri="{FF2B5EF4-FFF2-40B4-BE49-F238E27FC236}">
                <a16:creationId xmlns:a16="http://schemas.microsoft.com/office/drawing/2014/main" id="{61FF92BA-874E-408A-BFAD-416A7FFE5976}"/>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1668155" y="5641010"/>
            <a:ext cx="0" cy="599069"/>
          </a:xfrm>
          <a:prstGeom prst="line">
            <a:avLst/>
          </a:prstGeom>
          <a:ln w="38100">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988172428"/>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Slide Background">
            <a:extLst>
              <a:ext uri="{FF2B5EF4-FFF2-40B4-BE49-F238E27FC236}">
                <a16:creationId xmlns:a16="http://schemas.microsoft.com/office/drawing/2014/main" id="{3ECBE1F1-D69B-4AFA-ABD5-8E41720EF6D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descr="John Dewey Biography (1859-1952)">
            <a:extLst>
              <a:ext uri="{FF2B5EF4-FFF2-40B4-BE49-F238E27FC236}">
                <a16:creationId xmlns:a16="http://schemas.microsoft.com/office/drawing/2014/main" id="{D9817ACE-A9DA-9282-33D8-9D16ED5C2715}"/>
              </a:ext>
            </a:extLst>
          </p:cNvPr>
          <p:cNvPicPr>
            <a:picLocks noChangeAspect="1"/>
          </p:cNvPicPr>
          <p:nvPr/>
        </p:nvPicPr>
        <p:blipFill>
          <a:blip r:embed="rId2"/>
          <a:srcRect l="21679" r="1773" b="1"/>
          <a:stretch/>
        </p:blipFill>
        <p:spPr>
          <a:xfrm>
            <a:off x="20" y="-2"/>
            <a:ext cx="4845848" cy="6858002"/>
          </a:xfrm>
          <a:prstGeom prst="rect">
            <a:avLst/>
          </a:prstGeom>
        </p:spPr>
      </p:pic>
      <p:sp useBgFill="1">
        <p:nvSpPr>
          <p:cNvPr id="11" name="Rectangle 10">
            <a:extLst>
              <a:ext uri="{FF2B5EF4-FFF2-40B4-BE49-F238E27FC236}">
                <a16:creationId xmlns:a16="http://schemas.microsoft.com/office/drawing/2014/main" id="{603A6265-E10C-4B85-9C20-E75FCAF9CC6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844750" y="-2"/>
            <a:ext cx="7347249" cy="3239337"/>
          </a:xfrm>
          <a:prstGeom prst="rect">
            <a:avLst/>
          </a:prstGeom>
          <a:ln>
            <a:noFill/>
          </a:ln>
          <a:effectLst>
            <a:outerShdw blurRad="139700" dist="88900" dir="5460000" sx="97000" sy="97000" algn="t" rotWithShape="0">
              <a:srgbClr val="000000">
                <a:alpha val="20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E6396F9B-59DF-C345-56C1-9AA14A88FE79}"/>
              </a:ext>
            </a:extLst>
          </p:cNvPr>
          <p:cNvSpPr>
            <a:spLocks noGrp="1"/>
          </p:cNvSpPr>
          <p:nvPr>
            <p:ph type="title"/>
          </p:nvPr>
        </p:nvSpPr>
        <p:spPr>
          <a:xfrm>
            <a:off x="5606552" y="858982"/>
            <a:ext cx="4369757" cy="2129878"/>
          </a:xfrm>
        </p:spPr>
        <p:txBody>
          <a:bodyPr>
            <a:normAutofit/>
          </a:bodyPr>
          <a:lstStyle/>
          <a:p>
            <a:r>
              <a:rPr lang="en-US" dirty="0"/>
              <a:t>Collaborative Learning Theory- John Dewey</a:t>
            </a:r>
          </a:p>
        </p:txBody>
      </p:sp>
      <p:sp>
        <p:nvSpPr>
          <p:cNvPr id="3" name="Content Placeholder 2">
            <a:extLst>
              <a:ext uri="{FF2B5EF4-FFF2-40B4-BE49-F238E27FC236}">
                <a16:creationId xmlns:a16="http://schemas.microsoft.com/office/drawing/2014/main" id="{5245472A-79D5-CAC8-0492-16BDA6F0BDEB}"/>
              </a:ext>
            </a:extLst>
          </p:cNvPr>
          <p:cNvSpPr>
            <a:spLocks noGrp="1"/>
          </p:cNvSpPr>
          <p:nvPr>
            <p:ph idx="1"/>
          </p:nvPr>
        </p:nvSpPr>
        <p:spPr>
          <a:xfrm>
            <a:off x="5606552" y="3467499"/>
            <a:ext cx="5012796" cy="2544416"/>
          </a:xfrm>
        </p:spPr>
        <p:txBody>
          <a:bodyPr vert="horz" lIns="91440" tIns="45720" rIns="91440" bIns="45720" rtlCol="0">
            <a:normAutofit/>
          </a:bodyPr>
          <a:lstStyle/>
          <a:p>
            <a:pPr>
              <a:lnSpc>
                <a:spcPct val="100000"/>
              </a:lnSpc>
            </a:pPr>
            <a:r>
              <a:rPr lang="en-US" sz="1500">
                <a:latin typeface="Aptos"/>
              </a:rPr>
              <a:t>Dewey advocated for experiential education and learning by doing. He believed that education should be grounded in real-life experiences and active participation.</a:t>
            </a:r>
            <a:endParaRPr lang="en-US" sz="1500">
              <a:latin typeface="Bierstadt"/>
            </a:endParaRPr>
          </a:p>
          <a:p>
            <a:pPr>
              <a:lnSpc>
                <a:spcPct val="100000"/>
              </a:lnSpc>
            </a:pPr>
            <a:endParaRPr lang="en-US" sz="1500">
              <a:latin typeface="Aptos"/>
            </a:endParaRPr>
          </a:p>
          <a:p>
            <a:pPr>
              <a:lnSpc>
                <a:spcPct val="100000"/>
              </a:lnSpc>
            </a:pPr>
            <a:r>
              <a:rPr lang="en-US" sz="1500">
                <a:latin typeface="Aptos"/>
              </a:rPr>
              <a:t>Dewey’s emphasis on active, experiential learning and the social nature of education supports the principles of collaborative learning, where students engage in shared activities and discussions.</a:t>
            </a:r>
            <a:endParaRPr lang="en-US" sz="1500"/>
          </a:p>
        </p:txBody>
      </p:sp>
      <p:cxnSp>
        <p:nvCxnSpPr>
          <p:cNvPr id="13" name="Straight Connector 12">
            <a:extLst>
              <a:ext uri="{FF2B5EF4-FFF2-40B4-BE49-F238E27FC236}">
                <a16:creationId xmlns:a16="http://schemas.microsoft.com/office/drawing/2014/main" id="{61FF92BA-874E-408A-BFAD-416A7FFE5976}"/>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1668155" y="5641010"/>
            <a:ext cx="0" cy="599069"/>
          </a:xfrm>
          <a:prstGeom prst="line">
            <a:avLst/>
          </a:prstGeom>
          <a:ln w="38100">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358077858"/>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Slide Background">
            <a:extLst>
              <a:ext uri="{FF2B5EF4-FFF2-40B4-BE49-F238E27FC236}">
                <a16:creationId xmlns:a16="http://schemas.microsoft.com/office/drawing/2014/main" id="{9F7D5CDA-D291-4307-BF55-1381FED2963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1" name="Rectangle 10">
            <a:extLst>
              <a:ext uri="{FF2B5EF4-FFF2-40B4-BE49-F238E27FC236}">
                <a16:creationId xmlns:a16="http://schemas.microsoft.com/office/drawing/2014/main" id="{59B296B9-C5A5-4E4F-9B60-C907B5F1466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1144310" cy="6858000"/>
          </a:xfrm>
          <a:prstGeom prst="rect">
            <a:avLst/>
          </a:prstGeom>
          <a:ln>
            <a:noFill/>
          </a:ln>
          <a:effectLst>
            <a:outerShdw blurRad="889000" dist="406400" dir="21540000" sx="90000" sy="90000" algn="t" rotWithShape="0">
              <a:srgbClr val="000000">
                <a:alpha val="20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C61A3BD-B407-DB60-405A-8896ED8B5513}"/>
              </a:ext>
            </a:extLst>
          </p:cNvPr>
          <p:cNvSpPr>
            <a:spLocks noGrp="1"/>
          </p:cNvSpPr>
          <p:nvPr>
            <p:ph type="title"/>
          </p:nvPr>
        </p:nvSpPr>
        <p:spPr>
          <a:xfrm>
            <a:off x="761801" y="956281"/>
            <a:ext cx="4911905" cy="2010284"/>
          </a:xfrm>
        </p:spPr>
        <p:txBody>
          <a:bodyPr anchor="b">
            <a:normAutofit/>
          </a:bodyPr>
          <a:lstStyle/>
          <a:p>
            <a:pPr>
              <a:lnSpc>
                <a:spcPct val="90000"/>
              </a:lnSpc>
            </a:pPr>
            <a:r>
              <a:rPr lang="en-US" dirty="0"/>
              <a:t>Collaborative Learning Theory- Etienne Wenger</a:t>
            </a:r>
            <a:endParaRPr lang="en-US"/>
          </a:p>
        </p:txBody>
      </p:sp>
      <p:sp>
        <p:nvSpPr>
          <p:cNvPr id="3" name="Content Placeholder 2">
            <a:extLst>
              <a:ext uri="{FF2B5EF4-FFF2-40B4-BE49-F238E27FC236}">
                <a16:creationId xmlns:a16="http://schemas.microsoft.com/office/drawing/2014/main" id="{EB0676EF-EE26-3C85-A925-534891DEB05E}"/>
              </a:ext>
            </a:extLst>
          </p:cNvPr>
          <p:cNvSpPr>
            <a:spLocks noGrp="1"/>
          </p:cNvSpPr>
          <p:nvPr>
            <p:ph idx="1"/>
          </p:nvPr>
        </p:nvSpPr>
        <p:spPr>
          <a:xfrm>
            <a:off x="761802" y="3566161"/>
            <a:ext cx="4911905" cy="2551176"/>
          </a:xfrm>
        </p:spPr>
        <p:txBody>
          <a:bodyPr vert="horz" lIns="91440" tIns="45720" rIns="91440" bIns="45720" rtlCol="0" anchor="ctr">
            <a:normAutofit/>
          </a:bodyPr>
          <a:lstStyle/>
          <a:p>
            <a:pPr>
              <a:lnSpc>
                <a:spcPct val="100000"/>
              </a:lnSpc>
            </a:pPr>
            <a:r>
              <a:rPr lang="en-US" sz="1500">
                <a:latin typeface="Aptos"/>
              </a:rPr>
              <a:t>Wenger is known for his work on communities of practice, which are groups of people who share a common interest or practice and learn through regular interaction.</a:t>
            </a:r>
          </a:p>
          <a:p>
            <a:pPr>
              <a:lnSpc>
                <a:spcPct val="100000"/>
              </a:lnSpc>
            </a:pPr>
            <a:endParaRPr lang="en-US" sz="1500">
              <a:latin typeface="Aptos"/>
            </a:endParaRPr>
          </a:p>
          <a:p>
            <a:pPr>
              <a:lnSpc>
                <a:spcPct val="100000"/>
              </a:lnSpc>
            </a:pPr>
            <a:r>
              <a:rPr lang="en-US" sz="1500">
                <a:latin typeface="Aptos"/>
              </a:rPr>
              <a:t>Wenger’s theory highlights the importance of social participation and shared practice in learning, which are foundational to collaborative learning environments.</a:t>
            </a:r>
          </a:p>
        </p:txBody>
      </p:sp>
      <p:pic>
        <p:nvPicPr>
          <p:cNvPr id="4" name="Picture 3" descr="Étienne Wenger - Wikipedia">
            <a:extLst>
              <a:ext uri="{FF2B5EF4-FFF2-40B4-BE49-F238E27FC236}">
                <a16:creationId xmlns:a16="http://schemas.microsoft.com/office/drawing/2014/main" id="{6EE68375-5E2D-A599-2560-5367EBF851EF}"/>
              </a:ext>
            </a:extLst>
          </p:cNvPr>
          <p:cNvPicPr>
            <a:picLocks noChangeAspect="1"/>
          </p:cNvPicPr>
          <p:nvPr/>
        </p:nvPicPr>
        <p:blipFill>
          <a:blip r:embed="rId2"/>
          <a:srcRect l="10450" r="13116" b="-1"/>
          <a:stretch/>
        </p:blipFill>
        <p:spPr>
          <a:xfrm>
            <a:off x="6103028" y="373566"/>
            <a:ext cx="4763015" cy="6231638"/>
          </a:xfrm>
          <a:prstGeom prst="rect">
            <a:avLst/>
          </a:prstGeom>
        </p:spPr>
      </p:pic>
      <p:cxnSp>
        <p:nvCxnSpPr>
          <p:cNvPr id="13" name="Straight Connector 12">
            <a:extLst>
              <a:ext uri="{FF2B5EF4-FFF2-40B4-BE49-F238E27FC236}">
                <a16:creationId xmlns:a16="http://schemas.microsoft.com/office/drawing/2014/main" id="{E58B1629-F209-47B0-BA59-6BD937DBB08F}"/>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1668155" y="5641010"/>
            <a:ext cx="0" cy="599069"/>
          </a:xfrm>
          <a:prstGeom prst="line">
            <a:avLst/>
          </a:prstGeom>
          <a:ln w="38100">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477349869"/>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Slide Background">
            <a:extLst>
              <a:ext uri="{FF2B5EF4-FFF2-40B4-BE49-F238E27FC236}">
                <a16:creationId xmlns:a16="http://schemas.microsoft.com/office/drawing/2014/main" id="{10C92917-A828-4B36-95DE-11CA4F9C233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1" y="0"/>
            <a:ext cx="12191999"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useBgFill="1">
        <p:nvSpPr>
          <p:cNvPr id="11" name="Rectangle 10">
            <a:extLst>
              <a:ext uri="{FF2B5EF4-FFF2-40B4-BE49-F238E27FC236}">
                <a16:creationId xmlns:a16="http://schemas.microsoft.com/office/drawing/2014/main" id="{E335820B-3A29-42C5-AA8D-10ECA43CD9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2284809"/>
          </a:xfrm>
          <a:prstGeom prst="rect">
            <a:avLst/>
          </a:prstGeom>
          <a:ln>
            <a:noFill/>
          </a:ln>
          <a:effectLst>
            <a:outerShdw blurRad="254000" dist="127000" dir="5460000" sx="92000" sy="92000" algn="t" rotWithShape="0">
              <a:srgbClr val="000000">
                <a:alpha val="30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4B84F067-96A8-8DE8-6222-4F44D7CBFFD2}"/>
              </a:ext>
            </a:extLst>
          </p:cNvPr>
          <p:cNvSpPr>
            <a:spLocks noGrp="1"/>
          </p:cNvSpPr>
          <p:nvPr>
            <p:ph type="title"/>
          </p:nvPr>
        </p:nvSpPr>
        <p:spPr>
          <a:xfrm>
            <a:off x="761801" y="858983"/>
            <a:ext cx="9906799" cy="1161594"/>
          </a:xfrm>
        </p:spPr>
        <p:txBody>
          <a:bodyPr>
            <a:normAutofit/>
          </a:bodyPr>
          <a:lstStyle/>
          <a:p>
            <a:pPr>
              <a:lnSpc>
                <a:spcPct val="90000"/>
              </a:lnSpc>
            </a:pPr>
            <a:r>
              <a:rPr lang="en-US" sz="3700"/>
              <a:t>Collaborative Learning Theory- David Johnson and Roger Johnson</a:t>
            </a:r>
          </a:p>
        </p:txBody>
      </p:sp>
      <p:pic>
        <p:nvPicPr>
          <p:cNvPr id="4" name="Picture 3" descr="Movimiento en el aula:... | Librería CATEDU">
            <a:extLst>
              <a:ext uri="{FF2B5EF4-FFF2-40B4-BE49-F238E27FC236}">
                <a16:creationId xmlns:a16="http://schemas.microsoft.com/office/drawing/2014/main" id="{5D7EEEF0-953C-526E-6803-5E7F07CFB3AC}"/>
              </a:ext>
            </a:extLst>
          </p:cNvPr>
          <p:cNvPicPr>
            <a:picLocks noChangeAspect="1"/>
          </p:cNvPicPr>
          <p:nvPr/>
        </p:nvPicPr>
        <p:blipFill>
          <a:blip r:embed="rId2"/>
          <a:stretch>
            <a:fillRect/>
          </a:stretch>
        </p:blipFill>
        <p:spPr>
          <a:xfrm>
            <a:off x="761367" y="2633543"/>
            <a:ext cx="4955147" cy="3303431"/>
          </a:xfrm>
          <a:prstGeom prst="rect">
            <a:avLst/>
          </a:prstGeom>
        </p:spPr>
      </p:pic>
      <p:sp>
        <p:nvSpPr>
          <p:cNvPr id="3" name="Content Placeholder 2">
            <a:extLst>
              <a:ext uri="{FF2B5EF4-FFF2-40B4-BE49-F238E27FC236}">
                <a16:creationId xmlns:a16="http://schemas.microsoft.com/office/drawing/2014/main" id="{0E423BB0-4776-C3B3-F884-BD124EC391BB}"/>
              </a:ext>
            </a:extLst>
          </p:cNvPr>
          <p:cNvSpPr>
            <a:spLocks noGrp="1"/>
          </p:cNvSpPr>
          <p:nvPr>
            <p:ph idx="1"/>
          </p:nvPr>
        </p:nvSpPr>
        <p:spPr>
          <a:xfrm>
            <a:off x="6649081" y="2638498"/>
            <a:ext cx="4119258" cy="3601581"/>
          </a:xfrm>
        </p:spPr>
        <p:txBody>
          <a:bodyPr vert="horz" lIns="91440" tIns="45720" rIns="91440" bIns="45720" rtlCol="0" anchor="ctr">
            <a:normAutofit/>
          </a:bodyPr>
          <a:lstStyle/>
          <a:p>
            <a:pPr>
              <a:lnSpc>
                <a:spcPct val="100000"/>
              </a:lnSpc>
            </a:pPr>
            <a:r>
              <a:rPr lang="en-US" sz="1700">
                <a:latin typeface="Aptos"/>
              </a:rPr>
              <a:t>The Johnson brothers developed the cooperative learning model, emphasizing positive interdependence, individual accountability, face-to-face promotive interaction, social skills, and group processing.</a:t>
            </a:r>
          </a:p>
          <a:p>
            <a:pPr>
              <a:lnSpc>
                <a:spcPct val="100000"/>
              </a:lnSpc>
            </a:pPr>
            <a:endParaRPr lang="en-US" sz="1700">
              <a:latin typeface="Aptos"/>
            </a:endParaRPr>
          </a:p>
          <a:p>
            <a:pPr>
              <a:lnSpc>
                <a:spcPct val="100000"/>
              </a:lnSpc>
            </a:pPr>
            <a:r>
              <a:rPr lang="en-US" sz="1700">
                <a:latin typeface="Aptos"/>
              </a:rPr>
              <a:t>Their work provides practical frameworks and strategies for implementing collaborative learning in educational settings, highlighting the importance of structured group work.</a:t>
            </a:r>
            <a:endParaRPr lang="en-US" sz="1700"/>
          </a:p>
        </p:txBody>
      </p:sp>
      <p:cxnSp>
        <p:nvCxnSpPr>
          <p:cNvPr id="13" name="Straight Connector 12">
            <a:extLst>
              <a:ext uri="{FF2B5EF4-FFF2-40B4-BE49-F238E27FC236}">
                <a16:creationId xmlns:a16="http://schemas.microsoft.com/office/drawing/2014/main" id="{E58B1629-F209-47B0-BA59-6BD937DBB08F}"/>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1668155" y="5641010"/>
            <a:ext cx="0" cy="599069"/>
          </a:xfrm>
          <a:prstGeom prst="line">
            <a:avLst/>
          </a:prstGeom>
          <a:ln w="38100">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841383882"/>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Slide Background">
            <a:extLst>
              <a:ext uri="{FF2B5EF4-FFF2-40B4-BE49-F238E27FC236}">
                <a16:creationId xmlns:a16="http://schemas.microsoft.com/office/drawing/2014/main" id="{3ECBE1F1-D69B-4AFA-ABD5-8E41720EF6D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descr="Jean LAVE | University of California ...">
            <a:extLst>
              <a:ext uri="{FF2B5EF4-FFF2-40B4-BE49-F238E27FC236}">
                <a16:creationId xmlns:a16="http://schemas.microsoft.com/office/drawing/2014/main" id="{E07F22F1-CEE8-79C0-5979-37B699044BD5}"/>
              </a:ext>
            </a:extLst>
          </p:cNvPr>
          <p:cNvPicPr>
            <a:picLocks noChangeAspect="1"/>
          </p:cNvPicPr>
          <p:nvPr/>
        </p:nvPicPr>
        <p:blipFill>
          <a:blip r:embed="rId2"/>
          <a:srcRect l="17115" r="12226"/>
          <a:stretch/>
        </p:blipFill>
        <p:spPr>
          <a:xfrm>
            <a:off x="20" y="-2"/>
            <a:ext cx="4845848" cy="6858002"/>
          </a:xfrm>
          <a:prstGeom prst="rect">
            <a:avLst/>
          </a:prstGeom>
        </p:spPr>
      </p:pic>
      <p:sp useBgFill="1">
        <p:nvSpPr>
          <p:cNvPr id="11" name="Rectangle 10">
            <a:extLst>
              <a:ext uri="{FF2B5EF4-FFF2-40B4-BE49-F238E27FC236}">
                <a16:creationId xmlns:a16="http://schemas.microsoft.com/office/drawing/2014/main" id="{603A6265-E10C-4B85-9C20-E75FCAF9CC6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844750" y="-2"/>
            <a:ext cx="7347249" cy="3239337"/>
          </a:xfrm>
          <a:prstGeom prst="rect">
            <a:avLst/>
          </a:prstGeom>
          <a:ln>
            <a:noFill/>
          </a:ln>
          <a:effectLst>
            <a:outerShdw blurRad="139700" dist="88900" dir="5460000" sx="97000" sy="97000" algn="t" rotWithShape="0">
              <a:srgbClr val="000000">
                <a:alpha val="20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1F308079-999D-003A-D307-96392513E9A3}"/>
              </a:ext>
            </a:extLst>
          </p:cNvPr>
          <p:cNvSpPr>
            <a:spLocks noGrp="1"/>
          </p:cNvSpPr>
          <p:nvPr>
            <p:ph type="title"/>
          </p:nvPr>
        </p:nvSpPr>
        <p:spPr>
          <a:xfrm>
            <a:off x="5606552" y="858982"/>
            <a:ext cx="4369757" cy="2129878"/>
          </a:xfrm>
        </p:spPr>
        <p:txBody>
          <a:bodyPr>
            <a:normAutofit/>
          </a:bodyPr>
          <a:lstStyle/>
          <a:p>
            <a:r>
              <a:rPr lang="en-US" dirty="0"/>
              <a:t>Collaborative Learning Theory- Jean Lave</a:t>
            </a:r>
          </a:p>
        </p:txBody>
      </p:sp>
      <p:sp>
        <p:nvSpPr>
          <p:cNvPr id="3" name="Content Placeholder 2">
            <a:extLst>
              <a:ext uri="{FF2B5EF4-FFF2-40B4-BE49-F238E27FC236}">
                <a16:creationId xmlns:a16="http://schemas.microsoft.com/office/drawing/2014/main" id="{55CB214A-D306-4B18-1E63-CF34DD90F354}"/>
              </a:ext>
            </a:extLst>
          </p:cNvPr>
          <p:cNvSpPr>
            <a:spLocks noGrp="1"/>
          </p:cNvSpPr>
          <p:nvPr>
            <p:ph idx="1"/>
          </p:nvPr>
        </p:nvSpPr>
        <p:spPr>
          <a:xfrm>
            <a:off x="5606552" y="3467499"/>
            <a:ext cx="5012796" cy="2544416"/>
          </a:xfrm>
        </p:spPr>
        <p:txBody>
          <a:bodyPr vert="horz" lIns="91440" tIns="45720" rIns="91440" bIns="45720" rtlCol="0">
            <a:normAutofit/>
          </a:bodyPr>
          <a:lstStyle/>
          <a:p>
            <a:pPr marL="285750" indent="-285750">
              <a:lnSpc>
                <a:spcPct val="100000"/>
              </a:lnSpc>
              <a:buFont typeface="Arial"/>
              <a:buChar char="•"/>
            </a:pPr>
            <a:r>
              <a:rPr lang="en-US" sz="1500" b="1">
                <a:ea typeface="+mn-lt"/>
                <a:cs typeface="+mn-lt"/>
              </a:rPr>
              <a:t>Contribution</a:t>
            </a:r>
            <a:r>
              <a:rPr lang="en-US" sz="1500">
                <a:ea typeface="+mn-lt"/>
                <a:cs typeface="+mn-lt"/>
              </a:rPr>
              <a:t>: Jean Lave is an American social anthropologist who, along with Etienne Wenger, developed the concept of "situated learning." Her work emphasizes the importance of context and social interactions in the learning process.</a:t>
            </a:r>
            <a:endParaRPr lang="en-US" sz="1500"/>
          </a:p>
          <a:p>
            <a:pPr marL="285750" indent="-285750">
              <a:lnSpc>
                <a:spcPct val="100000"/>
              </a:lnSpc>
              <a:buFont typeface="Arial"/>
              <a:buChar char="•"/>
            </a:pPr>
            <a:r>
              <a:rPr lang="en-US" sz="1500" b="1">
                <a:ea typeface="+mn-lt"/>
                <a:cs typeface="+mn-lt"/>
              </a:rPr>
              <a:t>Key Ideas</a:t>
            </a:r>
            <a:r>
              <a:rPr lang="en-US" sz="1500">
                <a:ea typeface="+mn-lt"/>
                <a:cs typeface="+mn-lt"/>
              </a:rPr>
              <a:t>: Lave's research highlights how learning occurs in communities of practice, where novices learn from more experienced members through legitimate peripheral participation.</a:t>
            </a:r>
            <a:endParaRPr lang="en-US" sz="1500"/>
          </a:p>
          <a:p>
            <a:pPr>
              <a:lnSpc>
                <a:spcPct val="100000"/>
              </a:lnSpc>
            </a:pPr>
            <a:endParaRPr lang="en-US" sz="1500"/>
          </a:p>
        </p:txBody>
      </p:sp>
      <p:cxnSp>
        <p:nvCxnSpPr>
          <p:cNvPr id="13" name="Straight Connector 12">
            <a:extLst>
              <a:ext uri="{FF2B5EF4-FFF2-40B4-BE49-F238E27FC236}">
                <a16:creationId xmlns:a16="http://schemas.microsoft.com/office/drawing/2014/main" id="{61FF92BA-874E-408A-BFAD-416A7FFE5976}"/>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1668155" y="5641010"/>
            <a:ext cx="0" cy="599069"/>
          </a:xfrm>
          <a:prstGeom prst="line">
            <a:avLst/>
          </a:prstGeom>
          <a:ln w="38100">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326252131"/>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DB5FB84-5AC4-F32A-CACC-14A2DE7BE13F}"/>
              </a:ext>
            </a:extLst>
          </p:cNvPr>
          <p:cNvSpPr>
            <a:spLocks noGrp="1"/>
          </p:cNvSpPr>
          <p:nvPr>
            <p:ph type="title"/>
          </p:nvPr>
        </p:nvSpPr>
        <p:spPr/>
        <p:txBody>
          <a:bodyPr/>
          <a:lstStyle/>
          <a:p>
            <a:r>
              <a:rPr lang="en-US" dirty="0"/>
              <a:t>Collaborative Learning Theory- Ann Brown</a:t>
            </a:r>
          </a:p>
        </p:txBody>
      </p:sp>
      <p:sp>
        <p:nvSpPr>
          <p:cNvPr id="3" name="Content Placeholder 2">
            <a:extLst>
              <a:ext uri="{FF2B5EF4-FFF2-40B4-BE49-F238E27FC236}">
                <a16:creationId xmlns:a16="http://schemas.microsoft.com/office/drawing/2014/main" id="{3BA96A2B-8E39-5C3D-0A59-8772DF894143}"/>
              </a:ext>
            </a:extLst>
          </p:cNvPr>
          <p:cNvSpPr>
            <a:spLocks noGrp="1"/>
          </p:cNvSpPr>
          <p:nvPr>
            <p:ph idx="1"/>
          </p:nvPr>
        </p:nvSpPr>
        <p:spPr/>
        <p:txBody>
          <a:bodyPr vert="horz" lIns="91440" tIns="45720" rIns="91440" bIns="45720" rtlCol="0" anchor="t">
            <a:normAutofit/>
          </a:bodyPr>
          <a:lstStyle/>
          <a:p>
            <a:pPr marL="285750" indent="-285750">
              <a:buFont typeface="Arial"/>
              <a:buChar char="•"/>
            </a:pPr>
            <a:r>
              <a:rPr lang="en-US" b="1">
                <a:ea typeface="+mn-lt"/>
                <a:cs typeface="+mn-lt"/>
              </a:rPr>
              <a:t>Contribution</a:t>
            </a:r>
            <a:r>
              <a:rPr lang="en-US">
                <a:ea typeface="+mn-lt"/>
                <a:cs typeface="+mn-lt"/>
              </a:rPr>
              <a:t>: Ann Brown was a pioneering educational psychologist whose research focused on cognitive development, metacognition, and classroom instruction.</a:t>
            </a:r>
            <a:endParaRPr lang="en-US"/>
          </a:p>
          <a:p>
            <a:pPr marL="285750" indent="-285750">
              <a:buFont typeface="Arial"/>
              <a:buChar char="•"/>
            </a:pPr>
            <a:r>
              <a:rPr lang="en-US" b="1" dirty="0">
                <a:ea typeface="+mn-lt"/>
                <a:cs typeface="+mn-lt"/>
              </a:rPr>
              <a:t>Key Ideas</a:t>
            </a:r>
            <a:r>
              <a:rPr lang="en-US" dirty="0">
                <a:ea typeface="+mn-lt"/>
                <a:cs typeface="+mn-lt"/>
              </a:rPr>
              <a:t>: Brown developed the concept of "reciprocal teaching," a collaborative learning strategy where students take turns leading small group discussions to improve reading comprehension. This method promotes dialogue, critical thinking, and collaborative problem-solving.</a:t>
            </a:r>
            <a:endParaRPr lang="en-US" dirty="0"/>
          </a:p>
          <a:p>
            <a:endParaRPr lang="en-US" dirty="0"/>
          </a:p>
        </p:txBody>
      </p:sp>
    </p:spTree>
    <p:extLst>
      <p:ext uri="{BB962C8B-B14F-4D97-AF65-F5344CB8AC3E}">
        <p14:creationId xmlns:p14="http://schemas.microsoft.com/office/powerpoint/2010/main" val="868976056"/>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Slide Background">
            <a:extLst>
              <a:ext uri="{FF2B5EF4-FFF2-40B4-BE49-F238E27FC236}">
                <a16:creationId xmlns:a16="http://schemas.microsoft.com/office/drawing/2014/main" id="{649C91A9-84E7-4BF0-9026-62F01380D85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1" y="0"/>
            <a:ext cx="12191999"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p:nvSpPr>
          <p:cNvPr id="2" name="Title 1">
            <a:extLst>
              <a:ext uri="{FF2B5EF4-FFF2-40B4-BE49-F238E27FC236}">
                <a16:creationId xmlns:a16="http://schemas.microsoft.com/office/drawing/2014/main" id="{EF656748-5C33-0249-24CE-38CD0AD50B27}"/>
              </a:ext>
            </a:extLst>
          </p:cNvPr>
          <p:cNvSpPr>
            <a:spLocks noGrp="1"/>
          </p:cNvSpPr>
          <p:nvPr>
            <p:ph type="title"/>
          </p:nvPr>
        </p:nvSpPr>
        <p:spPr>
          <a:xfrm>
            <a:off x="761802" y="956281"/>
            <a:ext cx="4230482" cy="2010284"/>
          </a:xfrm>
        </p:spPr>
        <p:txBody>
          <a:bodyPr anchor="b">
            <a:normAutofit/>
          </a:bodyPr>
          <a:lstStyle/>
          <a:p>
            <a:pPr>
              <a:lnSpc>
                <a:spcPct val="90000"/>
              </a:lnSpc>
            </a:pPr>
            <a:r>
              <a:rPr lang="en-US" dirty="0"/>
              <a:t>Collaborative Learning Theory- Nancy </a:t>
            </a:r>
            <a:r>
              <a:rPr lang="en-US" dirty="0" err="1"/>
              <a:t>Falchikov</a:t>
            </a:r>
            <a:endParaRPr lang="en-US" err="1"/>
          </a:p>
        </p:txBody>
      </p:sp>
      <p:sp>
        <p:nvSpPr>
          <p:cNvPr id="3" name="Content Placeholder 2">
            <a:extLst>
              <a:ext uri="{FF2B5EF4-FFF2-40B4-BE49-F238E27FC236}">
                <a16:creationId xmlns:a16="http://schemas.microsoft.com/office/drawing/2014/main" id="{60A92C1D-5D09-6958-CCBF-A0CF75075216}"/>
              </a:ext>
            </a:extLst>
          </p:cNvPr>
          <p:cNvSpPr>
            <a:spLocks noGrp="1"/>
          </p:cNvSpPr>
          <p:nvPr>
            <p:ph idx="1"/>
          </p:nvPr>
        </p:nvSpPr>
        <p:spPr>
          <a:xfrm>
            <a:off x="761803" y="3566161"/>
            <a:ext cx="4230482" cy="2551176"/>
          </a:xfrm>
        </p:spPr>
        <p:txBody>
          <a:bodyPr vert="horz" lIns="91440" tIns="45720" rIns="91440" bIns="45720" rtlCol="0" anchor="ctr">
            <a:normAutofit/>
          </a:bodyPr>
          <a:lstStyle/>
          <a:p>
            <a:pPr marL="285750" indent="-285750">
              <a:lnSpc>
                <a:spcPct val="100000"/>
              </a:lnSpc>
              <a:buFont typeface="Arial"/>
              <a:buChar char="•"/>
            </a:pPr>
            <a:r>
              <a:rPr lang="en-US" sz="1500" b="1">
                <a:ea typeface="+mn-lt"/>
                <a:cs typeface="+mn-lt"/>
              </a:rPr>
              <a:t>Contribution</a:t>
            </a:r>
            <a:r>
              <a:rPr lang="en-US" sz="1500">
                <a:ea typeface="+mn-lt"/>
                <a:cs typeface="+mn-lt"/>
              </a:rPr>
              <a:t>: Nancy </a:t>
            </a:r>
            <a:r>
              <a:rPr lang="en-US" sz="1500" err="1">
                <a:ea typeface="+mn-lt"/>
                <a:cs typeface="+mn-lt"/>
              </a:rPr>
              <a:t>Falchikov</a:t>
            </a:r>
            <a:r>
              <a:rPr lang="en-US" sz="1500">
                <a:ea typeface="+mn-lt"/>
                <a:cs typeface="+mn-lt"/>
              </a:rPr>
              <a:t> has extensively studied peer learning and assessment in higher education.</a:t>
            </a:r>
            <a:endParaRPr lang="en-US" sz="1500"/>
          </a:p>
          <a:p>
            <a:pPr marL="285750" indent="-285750">
              <a:lnSpc>
                <a:spcPct val="100000"/>
              </a:lnSpc>
              <a:buFont typeface="Arial"/>
              <a:buChar char="•"/>
            </a:pPr>
            <a:r>
              <a:rPr lang="en-US" sz="1500" b="1">
                <a:ea typeface="+mn-lt"/>
                <a:cs typeface="+mn-lt"/>
              </a:rPr>
              <a:t>Key Ideas</a:t>
            </a:r>
            <a:r>
              <a:rPr lang="en-US" sz="1500">
                <a:ea typeface="+mn-lt"/>
                <a:cs typeface="+mn-lt"/>
              </a:rPr>
              <a:t>: </a:t>
            </a:r>
            <a:r>
              <a:rPr lang="en-US" sz="1500" err="1">
                <a:ea typeface="+mn-lt"/>
                <a:cs typeface="+mn-lt"/>
              </a:rPr>
              <a:t>Falchikov's</a:t>
            </a:r>
            <a:r>
              <a:rPr lang="en-US" sz="1500">
                <a:ea typeface="+mn-lt"/>
                <a:cs typeface="+mn-lt"/>
              </a:rPr>
              <a:t> work explores how peer assessment and collaborative learning activities can enhance student engagement, motivation, and learning outcomes. She has written several books and articles on the benefits and challenges of peer learning.</a:t>
            </a:r>
            <a:endParaRPr lang="en-US" sz="1500"/>
          </a:p>
          <a:p>
            <a:pPr>
              <a:lnSpc>
                <a:spcPct val="100000"/>
              </a:lnSpc>
            </a:pPr>
            <a:endParaRPr lang="en-US" sz="1500"/>
          </a:p>
        </p:txBody>
      </p:sp>
      <p:sp useBgFill="1">
        <p:nvSpPr>
          <p:cNvPr id="11" name="Rectangle 10">
            <a:extLst>
              <a:ext uri="{FF2B5EF4-FFF2-40B4-BE49-F238E27FC236}">
                <a16:creationId xmlns:a16="http://schemas.microsoft.com/office/drawing/2014/main" id="{9B47378D-AD27-45D0-8C1C-5B1098DCC06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632004" y="0"/>
            <a:ext cx="6559995" cy="6858000"/>
          </a:xfrm>
          <a:prstGeom prst="rect">
            <a:avLst/>
          </a:prstGeom>
          <a:ln>
            <a:noFill/>
          </a:ln>
          <a:effectLst>
            <a:outerShdw blurRad="381000" dist="317500" dir="8520000" sx="95000" sy="95000" algn="t" rotWithShape="0">
              <a:srgbClr val="000000">
                <a:alpha val="15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descr="Peer Tutoring in Higher Education ...">
            <a:extLst>
              <a:ext uri="{FF2B5EF4-FFF2-40B4-BE49-F238E27FC236}">
                <a16:creationId xmlns:a16="http://schemas.microsoft.com/office/drawing/2014/main" id="{0818DE79-E833-D501-2EE7-5A74D1C7235F}"/>
              </a:ext>
            </a:extLst>
          </p:cNvPr>
          <p:cNvPicPr>
            <a:picLocks noChangeAspect="1"/>
          </p:cNvPicPr>
          <p:nvPr/>
        </p:nvPicPr>
        <p:blipFill>
          <a:blip r:embed="rId2"/>
          <a:stretch>
            <a:fillRect/>
          </a:stretch>
        </p:blipFill>
        <p:spPr>
          <a:xfrm>
            <a:off x="7077469" y="857054"/>
            <a:ext cx="3569179" cy="5383025"/>
          </a:xfrm>
          <a:prstGeom prst="rect">
            <a:avLst/>
          </a:prstGeom>
        </p:spPr>
      </p:pic>
      <p:cxnSp>
        <p:nvCxnSpPr>
          <p:cNvPr id="13" name="Straight Connector 12">
            <a:extLst>
              <a:ext uri="{FF2B5EF4-FFF2-40B4-BE49-F238E27FC236}">
                <a16:creationId xmlns:a16="http://schemas.microsoft.com/office/drawing/2014/main" id="{E58B1629-F209-47B0-BA59-6BD937DBB08F}"/>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1668155" y="5641010"/>
            <a:ext cx="0" cy="599069"/>
          </a:xfrm>
          <a:prstGeom prst="line">
            <a:avLst/>
          </a:prstGeom>
          <a:ln w="38100">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4143971935"/>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Slide Background">
            <a:extLst>
              <a:ext uri="{FF2B5EF4-FFF2-40B4-BE49-F238E27FC236}">
                <a16:creationId xmlns:a16="http://schemas.microsoft.com/office/drawing/2014/main" id="{649C91A9-84E7-4BF0-9026-62F01380D85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1" y="0"/>
            <a:ext cx="12191999"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p:nvSpPr>
          <p:cNvPr id="2" name="Title 1">
            <a:extLst>
              <a:ext uri="{FF2B5EF4-FFF2-40B4-BE49-F238E27FC236}">
                <a16:creationId xmlns:a16="http://schemas.microsoft.com/office/drawing/2014/main" id="{56F2B5CC-F199-8656-417D-6F84D06387FB}"/>
              </a:ext>
            </a:extLst>
          </p:cNvPr>
          <p:cNvSpPr>
            <a:spLocks noGrp="1"/>
          </p:cNvSpPr>
          <p:nvPr>
            <p:ph type="title"/>
          </p:nvPr>
        </p:nvSpPr>
        <p:spPr>
          <a:xfrm>
            <a:off x="761802" y="956281"/>
            <a:ext cx="4230482" cy="2010284"/>
          </a:xfrm>
        </p:spPr>
        <p:txBody>
          <a:bodyPr anchor="b">
            <a:normAutofit/>
          </a:bodyPr>
          <a:lstStyle/>
          <a:p>
            <a:r>
              <a:rPr lang="en-US" dirty="0"/>
              <a:t>Collaborative Learning Theory</a:t>
            </a:r>
          </a:p>
        </p:txBody>
      </p:sp>
      <p:sp>
        <p:nvSpPr>
          <p:cNvPr id="3" name="Content Placeholder 2">
            <a:extLst>
              <a:ext uri="{FF2B5EF4-FFF2-40B4-BE49-F238E27FC236}">
                <a16:creationId xmlns:a16="http://schemas.microsoft.com/office/drawing/2014/main" id="{2C41103B-F170-5E8C-318A-721A24C82F9F}"/>
              </a:ext>
            </a:extLst>
          </p:cNvPr>
          <p:cNvSpPr>
            <a:spLocks noGrp="1"/>
          </p:cNvSpPr>
          <p:nvPr>
            <p:ph idx="1"/>
          </p:nvPr>
        </p:nvSpPr>
        <p:spPr>
          <a:xfrm>
            <a:off x="761803" y="3566161"/>
            <a:ext cx="4230482" cy="2551176"/>
          </a:xfrm>
        </p:spPr>
        <p:txBody>
          <a:bodyPr vert="horz" lIns="91440" tIns="45720" rIns="91440" bIns="45720" rtlCol="0" anchor="ctr">
            <a:normAutofit/>
          </a:bodyPr>
          <a:lstStyle/>
          <a:p>
            <a:r>
              <a:rPr lang="en-US" sz="2000">
                <a:latin typeface="Aptos"/>
              </a:rPr>
              <a:t>These theorists have collectively shaped the understanding and practices of collaborative learning, emphasizing the role of social interaction, shared activities, and supportive environments in fostering effective learning experiences.</a:t>
            </a:r>
          </a:p>
        </p:txBody>
      </p:sp>
      <p:sp useBgFill="1">
        <p:nvSpPr>
          <p:cNvPr id="12" name="Rectangle 11">
            <a:extLst>
              <a:ext uri="{FF2B5EF4-FFF2-40B4-BE49-F238E27FC236}">
                <a16:creationId xmlns:a16="http://schemas.microsoft.com/office/drawing/2014/main" id="{9B47378D-AD27-45D0-8C1C-5B1098DCC06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632004" y="0"/>
            <a:ext cx="6559995" cy="6858000"/>
          </a:xfrm>
          <a:prstGeom prst="rect">
            <a:avLst/>
          </a:prstGeom>
          <a:ln>
            <a:noFill/>
          </a:ln>
          <a:effectLst>
            <a:outerShdw blurRad="381000" dist="317500" dir="8520000" sx="95000" sy="95000" algn="t" rotWithShape="0">
              <a:srgbClr val="000000">
                <a:alpha val="15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7" name="Graphic 6" descr="Social Network">
            <a:extLst>
              <a:ext uri="{FF2B5EF4-FFF2-40B4-BE49-F238E27FC236}">
                <a16:creationId xmlns:a16="http://schemas.microsoft.com/office/drawing/2014/main" id="{D51E27C0-37EE-C6F3-545E-01E4FB542E31}"/>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6606338" y="1292845"/>
            <a:ext cx="4511442" cy="4511442"/>
          </a:xfrm>
          <a:prstGeom prst="rect">
            <a:avLst/>
          </a:prstGeom>
        </p:spPr>
      </p:pic>
      <p:cxnSp>
        <p:nvCxnSpPr>
          <p:cNvPr id="14" name="Straight Connector 13">
            <a:extLst>
              <a:ext uri="{FF2B5EF4-FFF2-40B4-BE49-F238E27FC236}">
                <a16:creationId xmlns:a16="http://schemas.microsoft.com/office/drawing/2014/main" id="{E58B1629-F209-47B0-BA59-6BD937DBB08F}"/>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1668155" y="5641010"/>
            <a:ext cx="0" cy="599069"/>
          </a:xfrm>
          <a:prstGeom prst="line">
            <a:avLst/>
          </a:prstGeom>
          <a:ln w="38100">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545760256"/>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Slide Background">
            <a:extLst>
              <a:ext uri="{FF2B5EF4-FFF2-40B4-BE49-F238E27FC236}">
                <a16:creationId xmlns:a16="http://schemas.microsoft.com/office/drawing/2014/main" id="{649C91A9-84E7-4BF0-9026-62F01380D85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1" y="0"/>
            <a:ext cx="12191999"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p:nvSpPr>
          <p:cNvPr id="2" name="Title 1">
            <a:extLst>
              <a:ext uri="{FF2B5EF4-FFF2-40B4-BE49-F238E27FC236}">
                <a16:creationId xmlns:a16="http://schemas.microsoft.com/office/drawing/2014/main" id="{940110B6-505B-0A6E-5881-54194B32BF07}"/>
              </a:ext>
            </a:extLst>
          </p:cNvPr>
          <p:cNvSpPr>
            <a:spLocks noGrp="1"/>
          </p:cNvSpPr>
          <p:nvPr>
            <p:ph type="title"/>
          </p:nvPr>
        </p:nvSpPr>
        <p:spPr>
          <a:xfrm>
            <a:off x="761802" y="194281"/>
            <a:ext cx="4230482" cy="2010284"/>
          </a:xfrm>
        </p:spPr>
        <p:txBody>
          <a:bodyPr anchor="b">
            <a:normAutofit/>
          </a:bodyPr>
          <a:lstStyle/>
          <a:p>
            <a:r>
              <a:rPr lang="en-US" dirty="0"/>
              <a:t>Activity</a:t>
            </a:r>
          </a:p>
        </p:txBody>
      </p:sp>
      <p:sp>
        <p:nvSpPr>
          <p:cNvPr id="3" name="Content Placeholder 2">
            <a:extLst>
              <a:ext uri="{FF2B5EF4-FFF2-40B4-BE49-F238E27FC236}">
                <a16:creationId xmlns:a16="http://schemas.microsoft.com/office/drawing/2014/main" id="{5227884F-115E-76F0-8FE8-61221F32A7F0}"/>
              </a:ext>
            </a:extLst>
          </p:cNvPr>
          <p:cNvSpPr>
            <a:spLocks noGrp="1"/>
          </p:cNvSpPr>
          <p:nvPr>
            <p:ph idx="1"/>
          </p:nvPr>
        </p:nvSpPr>
        <p:spPr>
          <a:xfrm>
            <a:off x="761803" y="3566161"/>
            <a:ext cx="4230482" cy="2551176"/>
          </a:xfrm>
        </p:spPr>
        <p:txBody>
          <a:bodyPr vert="horz" lIns="91440" tIns="45720" rIns="91440" bIns="45720" rtlCol="0" anchor="ctr">
            <a:noAutofit/>
          </a:bodyPr>
          <a:lstStyle/>
          <a:p>
            <a:pPr>
              <a:lnSpc>
                <a:spcPct val="100000"/>
              </a:lnSpc>
            </a:pPr>
            <a:r>
              <a:rPr lang="en-US" sz="2000" dirty="0"/>
              <a:t>In pairs, choose 1 theorist.</a:t>
            </a:r>
          </a:p>
          <a:p>
            <a:pPr>
              <a:lnSpc>
                <a:spcPct val="100000"/>
              </a:lnSpc>
            </a:pPr>
            <a:r>
              <a:rPr lang="en-US" sz="2000" dirty="0"/>
              <a:t>I would like you to explore this theorist further so that you can return to your class and present back your key findings.</a:t>
            </a:r>
          </a:p>
          <a:p>
            <a:pPr>
              <a:lnSpc>
                <a:spcPct val="100000"/>
              </a:lnSpc>
            </a:pPr>
            <a:r>
              <a:rPr lang="en-US" sz="2000" dirty="0"/>
              <a:t>Consider:</a:t>
            </a:r>
          </a:p>
          <a:p>
            <a:pPr>
              <a:lnSpc>
                <a:spcPct val="100000"/>
              </a:lnSpc>
            </a:pPr>
            <a:r>
              <a:rPr lang="en-US" sz="2000" dirty="0"/>
              <a:t>What was the theory?</a:t>
            </a:r>
          </a:p>
          <a:p>
            <a:pPr>
              <a:lnSpc>
                <a:spcPct val="100000"/>
              </a:lnSpc>
            </a:pPr>
            <a:r>
              <a:rPr lang="en-US" sz="2000" dirty="0"/>
              <a:t>How valuable is it?</a:t>
            </a:r>
          </a:p>
          <a:p>
            <a:pPr>
              <a:lnSpc>
                <a:spcPct val="100000"/>
              </a:lnSpc>
            </a:pPr>
            <a:r>
              <a:rPr lang="en-US" sz="2000" dirty="0"/>
              <a:t>How often is it used?</a:t>
            </a:r>
          </a:p>
        </p:txBody>
      </p:sp>
      <p:sp useBgFill="1">
        <p:nvSpPr>
          <p:cNvPr id="12" name="Rectangle 11">
            <a:extLst>
              <a:ext uri="{FF2B5EF4-FFF2-40B4-BE49-F238E27FC236}">
                <a16:creationId xmlns:a16="http://schemas.microsoft.com/office/drawing/2014/main" id="{9B47378D-AD27-45D0-8C1C-5B1098DCC06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632004" y="0"/>
            <a:ext cx="6559995" cy="6858000"/>
          </a:xfrm>
          <a:prstGeom prst="rect">
            <a:avLst/>
          </a:prstGeom>
          <a:ln>
            <a:noFill/>
          </a:ln>
          <a:effectLst>
            <a:outerShdw blurRad="381000" dist="317500" dir="8520000" sx="95000" sy="95000" algn="t" rotWithShape="0">
              <a:srgbClr val="000000">
                <a:alpha val="15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7" name="Graphic 6" descr="Group Brainstorm">
            <a:extLst>
              <a:ext uri="{FF2B5EF4-FFF2-40B4-BE49-F238E27FC236}">
                <a16:creationId xmlns:a16="http://schemas.microsoft.com/office/drawing/2014/main" id="{093E4B00-13F5-8BF4-4934-4B814E8AFCF7}"/>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6606338" y="1292845"/>
            <a:ext cx="4511442" cy="4511442"/>
          </a:xfrm>
          <a:prstGeom prst="rect">
            <a:avLst/>
          </a:prstGeom>
        </p:spPr>
      </p:pic>
      <p:cxnSp>
        <p:nvCxnSpPr>
          <p:cNvPr id="14" name="Straight Connector 13">
            <a:extLst>
              <a:ext uri="{FF2B5EF4-FFF2-40B4-BE49-F238E27FC236}">
                <a16:creationId xmlns:a16="http://schemas.microsoft.com/office/drawing/2014/main" id="{E58B1629-F209-47B0-BA59-6BD937DBB08F}"/>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1668155" y="5641010"/>
            <a:ext cx="0" cy="599069"/>
          </a:xfrm>
          <a:prstGeom prst="line">
            <a:avLst/>
          </a:prstGeom>
          <a:ln w="38100">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891612165"/>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D284A420-F50C-4C2C-B88E-E6F4EF504B6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0" name="Rectangle 9">
            <a:extLst>
              <a:ext uri="{FF2B5EF4-FFF2-40B4-BE49-F238E27FC236}">
                <a16:creationId xmlns:a16="http://schemas.microsoft.com/office/drawing/2014/main" id="{893A6D2E-5228-4998-9E24-EFCCA024675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
            <a:ext cx="12188952" cy="3567547"/>
          </a:xfrm>
          <a:prstGeom prst="rect">
            <a:avLst/>
          </a:prstGeom>
          <a:ln>
            <a:noFill/>
          </a:ln>
          <a:effectLst>
            <a:outerShdw blurRad="228600" dist="152400" dir="5460000" sx="95000" sy="95000" algn="t" rotWithShape="0">
              <a:srgbClr val="000000">
                <a:alpha val="30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cxnSp>
        <p:nvCxnSpPr>
          <p:cNvPr id="12" name="Straight Connector 11">
            <a:extLst>
              <a:ext uri="{FF2B5EF4-FFF2-40B4-BE49-F238E27FC236}">
                <a16:creationId xmlns:a16="http://schemas.microsoft.com/office/drawing/2014/main" id="{3ADB48DB-8E25-4F2F-8C02-5B793937255F}"/>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1668155" y="5641010"/>
            <a:ext cx="0" cy="599069"/>
          </a:xfrm>
          <a:prstGeom prst="line">
            <a:avLst/>
          </a:prstGeom>
          <a:ln w="3810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4" name="Straight Connector 13">
            <a:extLst>
              <a:ext uri="{FF2B5EF4-FFF2-40B4-BE49-F238E27FC236}">
                <a16:creationId xmlns:a16="http://schemas.microsoft.com/office/drawing/2014/main" id="{C32BA7E3-7313-49C8-A245-A85BDEB13EB3}"/>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1668155" y="5641010"/>
            <a:ext cx="0" cy="599069"/>
          </a:xfrm>
          <a:prstGeom prst="line">
            <a:avLst/>
          </a:prstGeom>
          <a:ln w="38100">
            <a:solidFill>
              <a:schemeClr val="tx1"/>
            </a:solidFill>
          </a:ln>
        </p:spPr>
        <p:style>
          <a:lnRef idx="1">
            <a:schemeClr val="accent1"/>
          </a:lnRef>
          <a:fillRef idx="0">
            <a:schemeClr val="accent1"/>
          </a:fillRef>
          <a:effectRef idx="0">
            <a:schemeClr val="accent1"/>
          </a:effectRef>
          <a:fontRef idx="minor">
            <a:schemeClr val="tx1"/>
          </a:fontRef>
        </p:style>
      </p:cxnSp>
      <p:sp useBgFill="1">
        <p:nvSpPr>
          <p:cNvPr id="16" name="Slide Background">
            <a:extLst>
              <a:ext uri="{FF2B5EF4-FFF2-40B4-BE49-F238E27FC236}">
                <a16:creationId xmlns:a16="http://schemas.microsoft.com/office/drawing/2014/main" id="{922E0291-99C8-40F9-ADAB-32589A3B57A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descr="An early morning coffee with bread and a newspaper on top of the table">
            <a:extLst>
              <a:ext uri="{FF2B5EF4-FFF2-40B4-BE49-F238E27FC236}">
                <a16:creationId xmlns:a16="http://schemas.microsoft.com/office/drawing/2014/main" id="{B055DBC1-3F3D-D1D9-A1E4-E27D9682A824}"/>
              </a:ext>
            </a:extLst>
          </p:cNvPr>
          <p:cNvPicPr>
            <a:picLocks noChangeAspect="1"/>
          </p:cNvPicPr>
          <p:nvPr/>
        </p:nvPicPr>
        <p:blipFill>
          <a:blip r:embed="rId2"/>
          <a:srcRect t="9019" r="-2" b="6583"/>
          <a:stretch/>
        </p:blipFill>
        <p:spPr>
          <a:xfrm>
            <a:off x="20" y="2"/>
            <a:ext cx="12191979" cy="6857998"/>
          </a:xfrm>
          <a:prstGeom prst="rect">
            <a:avLst/>
          </a:prstGeom>
          <a:effectLst>
            <a:outerShdw blurRad="596900" dist="330200" dir="8820000" sx="87000" sy="87000" algn="ctr" rotWithShape="0">
              <a:srgbClr val="000000">
                <a:alpha val="29000"/>
              </a:srgbClr>
            </a:outerShdw>
          </a:effectLst>
        </p:spPr>
      </p:pic>
      <p:sp>
        <p:nvSpPr>
          <p:cNvPr id="18" name="Rectangle 17">
            <a:extLst>
              <a:ext uri="{FF2B5EF4-FFF2-40B4-BE49-F238E27FC236}">
                <a16:creationId xmlns:a16="http://schemas.microsoft.com/office/drawing/2014/main" id="{095830D2-F2AE-4DD8-B586-89B0977916F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258714" y="258715"/>
            <a:ext cx="6858000" cy="6340569"/>
          </a:xfrm>
          <a:prstGeom prst="rect">
            <a:avLst/>
          </a:prstGeom>
          <a:gradFill>
            <a:gsLst>
              <a:gs pos="100000">
                <a:srgbClr val="000000">
                  <a:alpha val="0"/>
                </a:srgbClr>
              </a:gs>
              <a:gs pos="0">
                <a:schemeClr val="tx1"/>
              </a:gs>
              <a:gs pos="0">
                <a:srgbClr val="000000">
                  <a:alpha val="70000"/>
                </a:srgbClr>
              </a:gs>
            </a:gsLst>
            <a:lin ang="5400000" scaled="1"/>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FA9971F-40F5-1F34-9D74-4C2D51F0EF60}"/>
              </a:ext>
            </a:extLst>
          </p:cNvPr>
          <p:cNvSpPr>
            <a:spLocks noGrp="1"/>
          </p:cNvSpPr>
          <p:nvPr>
            <p:ph type="title"/>
          </p:nvPr>
        </p:nvSpPr>
        <p:spPr>
          <a:xfrm>
            <a:off x="589559" y="871314"/>
            <a:ext cx="4755046" cy="2508616"/>
          </a:xfrm>
        </p:spPr>
        <p:txBody>
          <a:bodyPr vert="horz" lIns="91440" tIns="45720" rIns="91440" bIns="45720" rtlCol="0" anchor="t">
            <a:normAutofit/>
          </a:bodyPr>
          <a:lstStyle/>
          <a:p>
            <a:r>
              <a:rPr lang="en-US" sz="4800">
                <a:solidFill>
                  <a:srgbClr val="FFFFFF"/>
                </a:solidFill>
              </a:rPr>
              <a:t>Break</a:t>
            </a:r>
          </a:p>
        </p:txBody>
      </p:sp>
      <p:sp useBgFill="1">
        <p:nvSpPr>
          <p:cNvPr id="20" name="Rectangle 19">
            <a:extLst>
              <a:ext uri="{FF2B5EF4-FFF2-40B4-BE49-F238E27FC236}">
                <a16:creationId xmlns:a16="http://schemas.microsoft.com/office/drawing/2014/main" id="{7A8F735B-89DD-459E-BB4B-B9E1603DE41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142375" y="0"/>
            <a:ext cx="1051560" cy="6858000"/>
          </a:xfrm>
          <a:prstGeom prst="rect">
            <a:avLst/>
          </a:prstGeom>
          <a:ln>
            <a:noFill/>
          </a:ln>
          <a:effectLst>
            <a:outerShdw blurRad="190500" dist="76200" dir="5700000" sx="95000" sy="95000" algn="t" rotWithShape="0">
              <a:srgbClr val="000000">
                <a:alpha val="15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cxnSp>
        <p:nvCxnSpPr>
          <p:cNvPr id="22" name="Straight Connector 21">
            <a:extLst>
              <a:ext uri="{FF2B5EF4-FFF2-40B4-BE49-F238E27FC236}">
                <a16:creationId xmlns:a16="http://schemas.microsoft.com/office/drawing/2014/main" id="{FAFF45CC-4046-4B20-8A54-5D613033F0AF}"/>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1668155" y="5641010"/>
            <a:ext cx="0" cy="599069"/>
          </a:xfrm>
          <a:prstGeom prst="line">
            <a:avLst/>
          </a:prstGeom>
          <a:ln w="38100">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4170421847"/>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Slide Background">
            <a:extLst>
              <a:ext uri="{FF2B5EF4-FFF2-40B4-BE49-F238E27FC236}">
                <a16:creationId xmlns:a16="http://schemas.microsoft.com/office/drawing/2014/main" id="{B11C179D-808F-4D23-BAFC-A14C6DCDA71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1" y="0"/>
            <a:ext cx="12191999"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useBgFill="1">
        <p:nvSpPr>
          <p:cNvPr id="11" name="Rectangle 10">
            <a:extLst>
              <a:ext uri="{FF2B5EF4-FFF2-40B4-BE49-F238E27FC236}">
                <a16:creationId xmlns:a16="http://schemas.microsoft.com/office/drawing/2014/main" id="{908137D4-4D0A-4ED1-BFB8-97D4A833593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134378" y="2727729"/>
            <a:ext cx="6057620" cy="4130271"/>
          </a:xfrm>
          <a:prstGeom prst="rect">
            <a:avLst/>
          </a:prstGeom>
          <a:ln>
            <a:noFill/>
          </a:ln>
          <a:effectLst>
            <a:outerShdw blurRad="635000" dist="254000" dir="5460000" sx="90000" sy="90000" algn="t" rotWithShape="0">
              <a:srgbClr val="000000">
                <a:alpha val="30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3" name="Rectangle 12">
            <a:extLst>
              <a:ext uri="{FF2B5EF4-FFF2-40B4-BE49-F238E27FC236}">
                <a16:creationId xmlns:a16="http://schemas.microsoft.com/office/drawing/2014/main" id="{1CC260F1-CD9A-42C9-8ED4-1C61328D8F9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2727729"/>
          </a:xfrm>
          <a:prstGeom prst="rect">
            <a:avLst/>
          </a:prstGeom>
          <a:ln>
            <a:noFill/>
          </a:ln>
          <a:effectLst>
            <a:outerShdw blurRad="254000" dist="127000" dir="5460000" sx="92000" sy="92000" algn="t" rotWithShape="0">
              <a:srgbClr val="000000">
                <a:alpha val="30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1E63D821-95CD-F4C4-8E9B-0B219CE18DB8}"/>
              </a:ext>
            </a:extLst>
          </p:cNvPr>
          <p:cNvSpPr>
            <a:spLocks noGrp="1"/>
          </p:cNvSpPr>
          <p:nvPr>
            <p:ph type="title"/>
          </p:nvPr>
        </p:nvSpPr>
        <p:spPr>
          <a:xfrm>
            <a:off x="761801" y="858982"/>
            <a:ext cx="9967409" cy="1515728"/>
          </a:xfrm>
        </p:spPr>
        <p:txBody>
          <a:bodyPr>
            <a:normAutofit/>
          </a:bodyPr>
          <a:lstStyle/>
          <a:p>
            <a:r>
              <a:rPr lang="en-US" dirty="0"/>
              <a:t>Activity</a:t>
            </a:r>
          </a:p>
        </p:txBody>
      </p:sp>
      <p:sp>
        <p:nvSpPr>
          <p:cNvPr id="3" name="Content Placeholder 2">
            <a:extLst>
              <a:ext uri="{FF2B5EF4-FFF2-40B4-BE49-F238E27FC236}">
                <a16:creationId xmlns:a16="http://schemas.microsoft.com/office/drawing/2014/main" id="{705476C1-ACE7-B564-8AD6-3C22B67AF139}"/>
              </a:ext>
            </a:extLst>
          </p:cNvPr>
          <p:cNvSpPr>
            <a:spLocks noGrp="1"/>
          </p:cNvSpPr>
          <p:nvPr>
            <p:ph idx="1"/>
          </p:nvPr>
        </p:nvSpPr>
        <p:spPr>
          <a:xfrm>
            <a:off x="761801" y="2980525"/>
            <a:ext cx="4880343" cy="3031390"/>
          </a:xfrm>
        </p:spPr>
        <p:txBody>
          <a:bodyPr vert="horz" lIns="91440" tIns="45720" rIns="91440" bIns="45720" rtlCol="0">
            <a:normAutofit/>
          </a:bodyPr>
          <a:lstStyle/>
          <a:p>
            <a:r>
              <a:rPr lang="en-US" dirty="0"/>
              <a:t>Working together, I would like you to discuss what the advantages are of collaborative learning and what limitations there may be. Prepare to present back. </a:t>
            </a:r>
          </a:p>
        </p:txBody>
      </p:sp>
      <p:pic>
        <p:nvPicPr>
          <p:cNvPr id="4" name="Picture 3" descr="Disadvantages of Mechanical Seals ...">
            <a:extLst>
              <a:ext uri="{FF2B5EF4-FFF2-40B4-BE49-F238E27FC236}">
                <a16:creationId xmlns:a16="http://schemas.microsoft.com/office/drawing/2014/main" id="{E5F474DF-04DD-B65F-ED76-96B57F00785E}"/>
              </a:ext>
            </a:extLst>
          </p:cNvPr>
          <p:cNvPicPr>
            <a:picLocks noChangeAspect="1"/>
          </p:cNvPicPr>
          <p:nvPr/>
        </p:nvPicPr>
        <p:blipFill>
          <a:blip r:embed="rId2"/>
          <a:stretch>
            <a:fillRect/>
          </a:stretch>
        </p:blipFill>
        <p:spPr>
          <a:xfrm>
            <a:off x="6559708" y="3610185"/>
            <a:ext cx="4584605" cy="2040625"/>
          </a:xfrm>
          <a:prstGeom prst="rect">
            <a:avLst/>
          </a:prstGeom>
        </p:spPr>
      </p:pic>
      <p:cxnSp>
        <p:nvCxnSpPr>
          <p:cNvPr id="15" name="Straight Connector 14">
            <a:extLst>
              <a:ext uri="{FF2B5EF4-FFF2-40B4-BE49-F238E27FC236}">
                <a16:creationId xmlns:a16="http://schemas.microsoft.com/office/drawing/2014/main" id="{61FF92BA-874E-408A-BFAD-416A7FFE5976}"/>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1668155" y="5641010"/>
            <a:ext cx="0" cy="599069"/>
          </a:xfrm>
          <a:prstGeom prst="line">
            <a:avLst/>
          </a:prstGeom>
          <a:ln w="38100">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553882408"/>
      </p:ext>
    </p:extLst>
  </p:cSld>
  <p:clrMapOvr>
    <a:masterClrMapping/>
  </p:clrMapOvr>
</p:sld>
</file>

<file path=ppt/theme/theme1.xml><?xml version="1.0" encoding="utf-8"?>
<a:theme xmlns:a="http://schemas.openxmlformats.org/drawingml/2006/main" name="BevelVTI">
  <a:themeElements>
    <a:clrScheme name="AnalogousFromRegularSeedRightStep">
      <a:dk1>
        <a:srgbClr val="000000"/>
      </a:dk1>
      <a:lt1>
        <a:srgbClr val="FFFFFF"/>
      </a:lt1>
      <a:dk2>
        <a:srgbClr val="311C22"/>
      </a:dk2>
      <a:lt2>
        <a:srgbClr val="F3F1F0"/>
      </a:lt2>
      <a:accent1>
        <a:srgbClr val="22B1C0"/>
      </a:accent1>
      <a:accent2>
        <a:srgbClr val="1773D5"/>
      </a:accent2>
      <a:accent3>
        <a:srgbClr val="2936E7"/>
      </a:accent3>
      <a:accent4>
        <a:srgbClr val="5F1FD6"/>
      </a:accent4>
      <a:accent5>
        <a:srgbClr val="BA29E7"/>
      </a:accent5>
      <a:accent6>
        <a:srgbClr val="D517B2"/>
      </a:accent6>
      <a:hlink>
        <a:srgbClr val="BF4C3F"/>
      </a:hlink>
      <a:folHlink>
        <a:srgbClr val="7F7F7F"/>
      </a:folHlink>
    </a:clrScheme>
    <a:fontScheme name="Custom 53">
      <a:majorFont>
        <a:latin typeface="Bierstadt"/>
        <a:ea typeface=""/>
        <a:cs typeface=""/>
      </a:majorFont>
      <a:minorFont>
        <a:latin typeface="Bierstadt"/>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BevelVTI" id="{C9E5F598-602B-46C1-AA16-073CEB959654}" vid="{2AE1FD39-65AD-4D34-93E9-C7019D0ECBAC}"/>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office theme</Template>
  <TotalTime>0</TotalTime>
  <Words>0</Words>
  <Application>Microsoft Office PowerPoint</Application>
  <PresentationFormat>Widescreen</PresentationFormat>
  <Paragraphs>0</Paragraphs>
  <Slides>16</Slides>
  <Notes>1</Notes>
  <HiddenSlides>0</HiddenSlides>
  <MMClips>0</MMClips>
  <ScaleCrop>false</ScaleCrop>
  <HeadingPairs>
    <vt:vector size="4" baseType="variant">
      <vt:variant>
        <vt:lpstr>Theme</vt:lpstr>
      </vt:variant>
      <vt:variant>
        <vt:i4>1</vt:i4>
      </vt:variant>
      <vt:variant>
        <vt:lpstr>Slide Titles</vt:lpstr>
      </vt:variant>
      <vt:variant>
        <vt:i4>16</vt:i4>
      </vt:variant>
    </vt:vector>
  </HeadingPairs>
  <TitlesOfParts>
    <vt:vector size="17" baseType="lpstr">
      <vt:lpstr>BevelVTI</vt:lpstr>
      <vt:lpstr>Learning and Collaboration for Global Citizenship</vt:lpstr>
      <vt:lpstr>Pre-Lecture Activity</vt:lpstr>
      <vt:lpstr>Learning Objectives</vt:lpstr>
      <vt:lpstr>Collaborative Learning Theory- Lev Vygotsky</vt:lpstr>
      <vt:lpstr>Collaborative Learning Theory- Jean Piaget</vt:lpstr>
      <vt:lpstr>Collaborative Learning Theory- Jerome Bruner</vt:lpstr>
      <vt:lpstr>Collaborative Learning Theory- John Dewey</vt:lpstr>
      <vt:lpstr>Collaborative Learning Theory- Etienne Wenger</vt:lpstr>
      <vt:lpstr>Collaborative Learning Theory- David Johnson and Roger Johnson</vt:lpstr>
      <vt:lpstr>Collaborative Learning Theory- Jean Lave</vt:lpstr>
      <vt:lpstr>Collaborative Learning Theory- Ann Brown</vt:lpstr>
      <vt:lpstr>Collaborative Learning Theory- Nancy Falchikov</vt:lpstr>
      <vt:lpstr>Collaborative Learning Theory</vt:lpstr>
      <vt:lpstr>Activity</vt:lpstr>
      <vt:lpstr>Break</vt:lpstr>
      <vt:lpstr>Activity</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
  <cp:lastModifiedBy/>
  <cp:revision>123</cp:revision>
  <dcterms:created xsi:type="dcterms:W3CDTF">2024-11-07T09:44:07Z</dcterms:created>
  <dcterms:modified xsi:type="dcterms:W3CDTF">2024-11-07T10:11:14Z</dcterms:modified>
</cp:coreProperties>
</file>