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79" r:id="rId5"/>
    <p:sldId id="278" r:id="rId6"/>
    <p:sldId id="259" r:id="rId7"/>
    <p:sldId id="277" r:id="rId8"/>
    <p:sldId id="270" r:id="rId9"/>
    <p:sldId id="266" r:id="rId10"/>
    <p:sldId id="271" r:id="rId11"/>
    <p:sldId id="265" r:id="rId12"/>
    <p:sldId id="267" r:id="rId13"/>
    <p:sldId id="268" r:id="rId14"/>
    <p:sldId id="276" r:id="rId15"/>
    <p:sldId id="269" r:id="rId16"/>
    <p:sldId id="261" r:id="rId17"/>
    <p:sldId id="264" r:id="rId18"/>
    <p:sldId id="273" r:id="rId19"/>
    <p:sldId id="272" r:id="rId20"/>
    <p:sldId id="274" r:id="rId21"/>
    <p:sldId id="275" r:id="rId22"/>
    <p:sldId id="260" r:id="rId23"/>
    <p:sldId id="262" r:id="rId24"/>
    <p:sldId id="263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6"/>
  </p:normalViewPr>
  <p:slideViewPr>
    <p:cSldViewPr snapToGrid="0" snapToObjects="1">
      <p:cViewPr>
        <p:scale>
          <a:sx n="102" d="100"/>
          <a:sy n="102" d="100"/>
        </p:scale>
        <p:origin x="952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notesMaster" Target="notesMasters/notes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F7489F-0AB4-5C43-A787-23AA99D5FC5D}" type="datetimeFigureOut">
              <a:rPr lang="en-US" smtClean="0"/>
              <a:t>12/4/18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1F7547-D721-4547-943F-2F011A3056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25970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F1F7547-D721-4547-943F-2F011A305626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6426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12/4/18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12/4/18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4" Type="http://schemas.openxmlformats.org/officeDocument/2006/relationships/image" Target="../media/image5.tiff"/><Relationship Id="rId5" Type="http://schemas.openxmlformats.org/officeDocument/2006/relationships/image" Target="../media/image6.tiff"/><Relationship Id="rId6" Type="http://schemas.openxmlformats.org/officeDocument/2006/relationships/image" Target="../media/image7.tiff"/><Relationship Id="rId7" Type="http://schemas.openxmlformats.org/officeDocument/2006/relationships/image" Target="../media/image8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4" Type="http://schemas.openxmlformats.org/officeDocument/2006/relationships/image" Target="../media/image11.tiff"/><Relationship Id="rId5" Type="http://schemas.openxmlformats.org/officeDocument/2006/relationships/image" Target="../media/image12.tiff"/><Relationship Id="rId6" Type="http://schemas.openxmlformats.org/officeDocument/2006/relationships/image" Target="../media/image13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4" Type="http://schemas.openxmlformats.org/officeDocument/2006/relationships/image" Target="../media/image10.tiff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8.png"/><Relationship Id="rId3" Type="http://schemas.openxmlformats.org/officeDocument/2006/relationships/image" Target="../media/image19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0.png"/><Relationship Id="rId3" Type="http://schemas.openxmlformats.org/officeDocument/2006/relationships/image" Target="../media/image21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image" Target="../media/image24.png"/><Relationship Id="rId5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6.jp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7.jp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8.jp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9.tiff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Creative project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By Zinzan Gillespie-Davies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152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Brief-Running with fire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I’ll be creating a 2 minute 2-D animation.</a:t>
            </a:r>
          </a:p>
          <a:p>
            <a:r>
              <a:rPr lang="en-GB" dirty="0" smtClean="0"/>
              <a:t>A </a:t>
            </a:r>
            <a:r>
              <a:rPr lang="en-GB" dirty="0"/>
              <a:t>monster walks into a grassy field, accidentally drops a lantern, causing a wild fire. </a:t>
            </a:r>
            <a:endParaRPr lang="en-US" dirty="0" smtClean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907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Research- Animation Styles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2-D Animation</a:t>
            </a:r>
          </a:p>
          <a:p>
            <a:r>
              <a:rPr lang="en-US" dirty="0" smtClean="0"/>
              <a:t>Traditional Animation</a:t>
            </a:r>
          </a:p>
          <a:p>
            <a:r>
              <a:rPr lang="en-US" dirty="0" smtClean="0"/>
              <a:t>3-D Animation</a:t>
            </a:r>
          </a:p>
          <a:p>
            <a:r>
              <a:rPr lang="en-US" dirty="0" smtClean="0"/>
              <a:t>Motion Graphics</a:t>
            </a:r>
          </a:p>
          <a:p>
            <a:r>
              <a:rPr lang="en-US" dirty="0" smtClean="0"/>
              <a:t>Stop Motion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616424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Mythology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8939" y="3155795"/>
            <a:ext cx="2467981" cy="350148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9178" y="3801150"/>
            <a:ext cx="2019986" cy="285612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66057" y="4011962"/>
            <a:ext cx="2909848" cy="2645316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09574" y="3512634"/>
            <a:ext cx="2782426" cy="324500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1423" y="214015"/>
            <a:ext cx="2840559" cy="31871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93535" y="993118"/>
            <a:ext cx="1429711" cy="22079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8823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Foley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Characters- Unsure</a:t>
            </a:r>
          </a:p>
          <a:p>
            <a:r>
              <a:rPr lang="en-US" dirty="0" smtClean="0"/>
              <a:t>Walking or running- Record footsteps</a:t>
            </a:r>
          </a:p>
          <a:p>
            <a:r>
              <a:rPr lang="en-US" dirty="0" smtClean="0"/>
              <a:t>Lantern Dropping- Drop a glass jar/bottle</a:t>
            </a:r>
          </a:p>
          <a:p>
            <a:r>
              <a:rPr lang="en-US" dirty="0" smtClean="0"/>
              <a:t>Doors opening- Open a door</a:t>
            </a:r>
          </a:p>
          <a:p>
            <a:r>
              <a:rPr lang="en-US" dirty="0" smtClean="0"/>
              <a:t>Fire- Record a fire</a:t>
            </a:r>
          </a:p>
          <a:p>
            <a:r>
              <a:rPr lang="en-US" dirty="0" smtClean="0"/>
              <a:t>Wind- Record it on a windy day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7353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160" y="14427"/>
            <a:ext cx="3601772" cy="4920827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7194" y="-240812"/>
            <a:ext cx="4846467" cy="1478570"/>
          </a:xfrm>
        </p:spPr>
        <p:txBody>
          <a:bodyPr/>
          <a:lstStyle/>
          <a:p>
            <a:r>
              <a:rPr lang="en-US" dirty="0" smtClean="0"/>
              <a:t>Mood Board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631" y="802332"/>
            <a:ext cx="5371629" cy="30215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" y="3824868"/>
            <a:ext cx="5412755" cy="303114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08380" y="3196970"/>
            <a:ext cx="3683620" cy="3636737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85567" y="4932668"/>
            <a:ext cx="3422813" cy="1925332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10571967" y="1607271"/>
            <a:ext cx="1620033" cy="1589699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10571967" y="0"/>
            <a:ext cx="1620033" cy="160727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951934" y="1607271"/>
            <a:ext cx="1620033" cy="1589699"/>
          </a:xfrm>
          <a:prstGeom prst="rect">
            <a:avLst/>
          </a:prstGeom>
          <a:solidFill>
            <a:schemeClr val="tx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8951933" y="-6721"/>
            <a:ext cx="1620033" cy="1613992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570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Influences 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44" y="2656690"/>
            <a:ext cx="4247685" cy="283179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0046" y="1799312"/>
            <a:ext cx="3056424" cy="428329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5572" y="3011535"/>
            <a:ext cx="3304632" cy="1858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602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Bézier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095" b="8361"/>
          <a:stretch/>
        </p:blipFill>
        <p:spPr>
          <a:xfrm>
            <a:off x="1569489" y="1723472"/>
            <a:ext cx="9477922" cy="4771176"/>
          </a:xfrm>
        </p:spPr>
      </p:pic>
    </p:spTree>
    <p:extLst>
      <p:ext uri="{BB962C8B-B14F-4D97-AF65-F5344CB8AC3E}">
        <p14:creationId xmlns:p14="http://schemas.microsoft.com/office/powerpoint/2010/main" val="265886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Rational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Always wanted to learn how to animate</a:t>
            </a:r>
          </a:p>
          <a:p>
            <a:r>
              <a:rPr lang="en-US" dirty="0" smtClean="0"/>
              <a:t>Wanted to know how to design characters/use Photoshop/illustrator more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0770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Gant Chart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1339" y="1859194"/>
            <a:ext cx="8886145" cy="4517124"/>
          </a:xfrm>
        </p:spPr>
      </p:pic>
    </p:spTree>
    <p:extLst>
      <p:ext uri="{BB962C8B-B14F-4D97-AF65-F5344CB8AC3E}">
        <p14:creationId xmlns:p14="http://schemas.microsoft.com/office/powerpoint/2010/main" val="19958130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934" y="2291201"/>
            <a:ext cx="9905998" cy="1478570"/>
          </a:xfrm>
        </p:spPr>
        <p:txBody>
          <a:bodyPr>
            <a:normAutofit/>
          </a:bodyPr>
          <a:lstStyle/>
          <a:p>
            <a:pPr algn="ctr"/>
            <a:r>
              <a:rPr lang="en-US" sz="4800" dirty="0" smtClean="0"/>
              <a:t>Software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752034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Character Animator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673" y="2097088"/>
            <a:ext cx="5666739" cy="354171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4039" y="2097088"/>
            <a:ext cx="5666739" cy="3541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56572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Illustrator/Photoshop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92"/>
          <a:stretch/>
        </p:blipFill>
        <p:spPr>
          <a:xfrm>
            <a:off x="1228090" y="2455228"/>
            <a:ext cx="4551362" cy="3541712"/>
          </a:xfr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8870" y="2455228"/>
            <a:ext cx="566928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30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Synopsis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141413" y="2430966"/>
            <a:ext cx="961951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GB" dirty="0" smtClean="0"/>
              <a:t>Starts of with a black screen.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A demon with a lantern walks in, and lights up the world.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A </a:t>
            </a:r>
            <a:r>
              <a:rPr lang="en-GB" dirty="0"/>
              <a:t>monster walks into a grassy </a:t>
            </a:r>
            <a:r>
              <a:rPr lang="en-GB" dirty="0" smtClean="0"/>
              <a:t>field.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/>
              <a:t>H</a:t>
            </a:r>
            <a:r>
              <a:rPr lang="en-GB" dirty="0" smtClean="0"/>
              <a:t>e </a:t>
            </a:r>
            <a:r>
              <a:rPr lang="en-GB" dirty="0"/>
              <a:t>accidently trips up and drops his lantern.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When </a:t>
            </a:r>
            <a:r>
              <a:rPr lang="en-GB" dirty="0"/>
              <a:t>the lantern falls, the fire catches onto the grass and spreads.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monster starts running away.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Then </a:t>
            </a:r>
            <a:r>
              <a:rPr lang="en-GB" dirty="0"/>
              <a:t>there’s a chase with the fire </a:t>
            </a:r>
            <a:r>
              <a:rPr lang="en-GB" dirty="0" smtClean="0"/>
              <a:t>goblin </a:t>
            </a:r>
            <a:r>
              <a:rPr lang="en-GB" dirty="0"/>
              <a:t>going after the running monster.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The </a:t>
            </a:r>
            <a:r>
              <a:rPr lang="en-GB" dirty="0"/>
              <a:t>running monster runs towards a grave. </a:t>
            </a:r>
            <a:endParaRPr lang="en-GB" dirty="0" smtClean="0"/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When </a:t>
            </a:r>
            <a:r>
              <a:rPr lang="en-GB" dirty="0"/>
              <a:t>the monster thinks, he’s trapped from the fire, a ghost/spirit, wakes up from the grave and blows the fire away</a:t>
            </a:r>
            <a:r>
              <a:rPr lang="en-GB" dirty="0" smtClean="0"/>
              <a:t>.</a:t>
            </a:r>
          </a:p>
          <a:p>
            <a:pPr marL="285750" indent="-285750">
              <a:buFont typeface="Arial" charset="0"/>
              <a:buChar char="•"/>
            </a:pPr>
            <a:r>
              <a:rPr lang="en-GB" dirty="0" smtClean="0"/>
              <a:t>Then the fire returns into the lantern.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357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InDesign- Storyboard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565" y="2312852"/>
            <a:ext cx="3013136" cy="33872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7678" y="2312852"/>
            <a:ext cx="3013136" cy="341826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3791" y="2312852"/>
            <a:ext cx="3047910" cy="341826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4678" y="3004231"/>
            <a:ext cx="1764553" cy="1524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313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Technical Considerations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I’m still a bit new to the software in designing the characters.</a:t>
            </a:r>
          </a:p>
          <a:p>
            <a:r>
              <a:rPr lang="en-US" dirty="0" smtClean="0"/>
              <a:t>Haven’t properly used Adobe Character Animator.</a:t>
            </a:r>
          </a:p>
          <a:p>
            <a:r>
              <a:rPr lang="en-US" dirty="0" smtClean="0"/>
              <a:t>Stitching the images together</a:t>
            </a:r>
          </a:p>
        </p:txBody>
      </p:sp>
    </p:spTree>
    <p:extLst>
      <p:ext uri="{BB962C8B-B14F-4D97-AF65-F5344CB8AC3E}">
        <p14:creationId xmlns:p14="http://schemas.microsoft.com/office/powerpoint/2010/main" val="69683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Characters- Monster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931" y="2816301"/>
            <a:ext cx="2830553" cy="377407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3534937" y="2816301"/>
            <a:ext cx="751247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Demon (son)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/>
              <a:t>Main character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/>
              <a:t>The family are meant to look after the lantern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 smtClean="0"/>
          </a:p>
          <a:p>
            <a:endParaRPr lang="en-US" sz="2400" dirty="0" smtClean="0"/>
          </a:p>
          <a:p>
            <a:pPr marL="285750" indent="-285750">
              <a:buFont typeface="Arial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433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Fire Goblin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970" b="12868"/>
          <a:stretch/>
        </p:blipFill>
        <p:spPr>
          <a:xfrm>
            <a:off x="453288" y="2765502"/>
            <a:ext cx="3119554" cy="333421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746810" y="2765502"/>
            <a:ext cx="559791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Fire Goblin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Sinister Look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Doesn’t have arms or legs</a:t>
            </a: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/>
              <a:t>Caged within a lantern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8334998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Ghost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3263" y="2728867"/>
            <a:ext cx="2706649" cy="360886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3295455" y="2728867"/>
            <a:ext cx="559791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Ghost Spirt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/>
              <a:t>Blows out the fire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/>
              <a:t>Related to the main character</a:t>
            </a:r>
          </a:p>
          <a:p>
            <a:pPr marL="342900" indent="-342900">
              <a:buFont typeface="Arial" charset="0"/>
              <a:buChar char="•"/>
            </a:pPr>
            <a:r>
              <a:rPr lang="en-US" sz="2400" dirty="0" smtClean="0"/>
              <a:t>Can live as a spirit in this world</a:t>
            </a:r>
          </a:p>
          <a:p>
            <a:pPr marL="342900" indent="-342900">
              <a:buFont typeface="Arial" charset="0"/>
              <a:buChar char="•"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56742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Background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0690" y="2927969"/>
            <a:ext cx="9957643" cy="225734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40690" y="2927969"/>
            <a:ext cx="2694608" cy="225734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3750797" y="2932771"/>
            <a:ext cx="2003232" cy="225734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5869528" y="2923167"/>
            <a:ext cx="5028806" cy="2257347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940690" y="2097088"/>
            <a:ext cx="26165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First Shot</a:t>
            </a:r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3750798" y="2097088"/>
            <a:ext cx="2003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Second Shot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6066264" y="2097088"/>
            <a:ext cx="4832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Third Shot</a:t>
            </a:r>
            <a:endParaRPr lang="en-US" dirty="0"/>
          </a:p>
        </p:txBody>
      </p:sp>
      <p:sp>
        <p:nvSpPr>
          <p:cNvPr id="13" name="Down Arrow 12"/>
          <p:cNvSpPr/>
          <p:nvPr/>
        </p:nvSpPr>
        <p:spPr>
          <a:xfrm>
            <a:off x="2018977" y="2466420"/>
            <a:ext cx="401444" cy="3325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/>
          <p:cNvSpPr/>
          <p:nvPr/>
        </p:nvSpPr>
        <p:spPr>
          <a:xfrm>
            <a:off x="8281576" y="2466420"/>
            <a:ext cx="401444" cy="3325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/>
          <p:cNvSpPr/>
          <p:nvPr/>
        </p:nvSpPr>
        <p:spPr>
          <a:xfrm>
            <a:off x="4551691" y="2466420"/>
            <a:ext cx="401444" cy="332536"/>
          </a:xfrm>
          <a:prstGeom prst="downArrow">
            <a:avLst/>
          </a:prstGeom>
          <a:solidFill>
            <a:srgbClr val="FF0000"/>
          </a:solidFill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467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Kit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Camera-Lumix G80</a:t>
            </a:r>
          </a:p>
          <a:p>
            <a:r>
              <a:rPr lang="en-US" dirty="0" smtClean="0"/>
              <a:t>Slider</a:t>
            </a:r>
          </a:p>
          <a:p>
            <a:r>
              <a:rPr lang="en-US" dirty="0" smtClean="0"/>
              <a:t>If I can’t use a slider, I’ll take multiple photos and stich them together in Photoshop</a:t>
            </a:r>
            <a:r>
              <a:rPr lang="en-US" dirty="0" smtClean="0"/>
              <a:t>.</a:t>
            </a:r>
          </a:p>
          <a:p>
            <a:r>
              <a:rPr lang="en-US" dirty="0" smtClean="0"/>
              <a:t>Rode mic.</a:t>
            </a:r>
            <a:r>
              <a:rPr lang="en-US" dirty="0" smtClean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76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Audience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The animation will be aimed at teenagers who are interested in fictional animation but I’ll hope for some adults(21-28) to enjoy it as well</a:t>
            </a:r>
            <a:r>
              <a:rPr lang="en-US" dirty="0" smtClean="0"/>
              <a:t>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056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S.W.O.T.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1141413" y="2097088"/>
            <a:ext cx="501935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/>
              <a:t>Strengths</a:t>
            </a:r>
          </a:p>
          <a:p>
            <a:r>
              <a:rPr lang="en-US" dirty="0" smtClean="0"/>
              <a:t>Some Experience in Photoshop/Illustrator/InDesign</a:t>
            </a:r>
          </a:p>
          <a:p>
            <a:r>
              <a:rPr lang="en-US" dirty="0" smtClean="0"/>
              <a:t>Not relying on actors</a:t>
            </a:r>
            <a:endParaRPr lang="en-US" dirty="0"/>
          </a:p>
          <a:p>
            <a:r>
              <a:rPr lang="en-US" dirty="0" smtClean="0"/>
              <a:t>Feeling motivated to create this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123905" y="2097087"/>
            <a:ext cx="42391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/>
              <a:t>Weaknesses</a:t>
            </a:r>
          </a:p>
          <a:p>
            <a:r>
              <a:rPr lang="en-US" dirty="0" smtClean="0"/>
              <a:t>Designing the characters</a:t>
            </a:r>
          </a:p>
          <a:p>
            <a:r>
              <a:rPr lang="en-US" dirty="0" smtClean="0"/>
              <a:t>Could struggle with the animation</a:t>
            </a:r>
            <a:endParaRPr lang="en-US" dirty="0"/>
          </a:p>
          <a:p>
            <a:r>
              <a:rPr lang="en-US" dirty="0" smtClean="0"/>
              <a:t>Not keeping the audience engaged</a:t>
            </a:r>
          </a:p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141412" y="4069080"/>
            <a:ext cx="50193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/>
              <a:t>Opportunity</a:t>
            </a:r>
          </a:p>
          <a:p>
            <a:r>
              <a:rPr lang="en-US" dirty="0" smtClean="0"/>
              <a:t>Learning to design characters</a:t>
            </a:r>
          </a:p>
          <a:p>
            <a:r>
              <a:rPr lang="en-US" dirty="0" smtClean="0"/>
              <a:t>Learning to animate</a:t>
            </a:r>
          </a:p>
          <a:p>
            <a:r>
              <a:rPr lang="en-US" dirty="0" smtClean="0"/>
              <a:t>Creating Foley sound</a:t>
            </a:r>
            <a:endParaRPr lang="en-US" dirty="0"/>
          </a:p>
          <a:p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7123905" y="4069079"/>
            <a:ext cx="42391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u="sng" dirty="0" smtClean="0"/>
              <a:t>Threats</a:t>
            </a:r>
          </a:p>
          <a:p>
            <a:r>
              <a:rPr lang="en-US" dirty="0" smtClean="0"/>
              <a:t>Not having enough time</a:t>
            </a:r>
            <a:endParaRPr lang="en-US" dirty="0"/>
          </a:p>
          <a:p>
            <a:r>
              <a:rPr lang="en-US" dirty="0" smtClean="0"/>
              <a:t>Not having good designs</a:t>
            </a:r>
          </a:p>
          <a:p>
            <a:r>
              <a:rPr lang="en-US" dirty="0" smtClean="0"/>
              <a:t>Not having interesting voice dubbing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97814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Thanks for watching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80123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5841</TotalTime>
  <Words>418</Words>
  <Application>Microsoft Macintosh PowerPoint</Application>
  <PresentationFormat>Widescreen</PresentationFormat>
  <Paragraphs>90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Calibri</vt:lpstr>
      <vt:lpstr>Trebuchet MS</vt:lpstr>
      <vt:lpstr>Tw Cen MT</vt:lpstr>
      <vt:lpstr>Arial</vt:lpstr>
      <vt:lpstr>Circuit</vt:lpstr>
      <vt:lpstr>Creative project</vt:lpstr>
      <vt:lpstr>Brief-Running with fire</vt:lpstr>
      <vt:lpstr>Research- Animation Styles</vt:lpstr>
      <vt:lpstr>Mythology</vt:lpstr>
      <vt:lpstr>Foley</vt:lpstr>
      <vt:lpstr>Mood Board</vt:lpstr>
      <vt:lpstr>Influences </vt:lpstr>
      <vt:lpstr>Bézier</vt:lpstr>
      <vt:lpstr>Rational</vt:lpstr>
      <vt:lpstr>Gant Chart</vt:lpstr>
      <vt:lpstr>Software</vt:lpstr>
      <vt:lpstr>Character Animator</vt:lpstr>
      <vt:lpstr>Illustrator/Photoshop</vt:lpstr>
      <vt:lpstr>Synopsis</vt:lpstr>
      <vt:lpstr>InDesign- Storyboard</vt:lpstr>
      <vt:lpstr>Technical Considerations</vt:lpstr>
      <vt:lpstr>Characters- Monster</vt:lpstr>
      <vt:lpstr>Fire Goblin</vt:lpstr>
      <vt:lpstr>Ghost</vt:lpstr>
      <vt:lpstr>Background</vt:lpstr>
      <vt:lpstr>Kit</vt:lpstr>
      <vt:lpstr>Audience</vt:lpstr>
      <vt:lpstr>S.W.O.T.</vt:lpstr>
      <vt:lpstr>Thanks for watching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Creative project</dc:title>
  <dc:creator>Zinzan Gillespie-davies (1601201)</dc:creator>
  <cp:lastModifiedBy>Zinzan Gillespie-davies (1601201)</cp:lastModifiedBy>
  <cp:revision>44</cp:revision>
  <dcterms:created xsi:type="dcterms:W3CDTF">2018-11-27T02:52:57Z</dcterms:created>
  <dcterms:modified xsi:type="dcterms:W3CDTF">2018-12-04T14:42:58Z</dcterms:modified>
</cp:coreProperties>
</file>