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16DA79-7CF3-643D-6943-46D1DC38BF7F}" v="100" dt="2020-03-01T23:15:12.614"/>
    <p1510:client id="{9DB7FB42-EACB-456C-9F22-2BCBCB54C283}" v="72" dt="2020-03-01T23:07:45.819"/>
    <p1510:client id="{AA867DB2-A592-5D60-A274-3C488087C164}" v="5" dt="2020-03-03T17:26:45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Buckley (1902338)" userId="S::1902338@student.uwtsd.ac.uk::caa335e1-1e03-45f3-908d-01079e6477c0" providerId="AD" clId="Web-{9DB7FB42-EACB-456C-9F22-2BCBCB54C283}"/>
    <pc:docChg chg="mod modSld addMainMaster delMainMaster modMainMaster setSldSz">
      <pc:chgData name="Ben Buckley (1902338)" userId="S::1902338@student.uwtsd.ac.uk::caa335e1-1e03-45f3-908d-01079e6477c0" providerId="AD" clId="Web-{9DB7FB42-EACB-456C-9F22-2BCBCB54C283}" dt="2020-03-01T23:07:45.819" v="70" actId="1076"/>
      <pc:docMkLst>
        <pc:docMk/>
      </pc:docMkLst>
      <pc:sldChg chg="addSp delSp modSp mod modClrScheme chgLayout">
        <pc:chgData name="Ben Buckley (1902338)" userId="S::1902338@student.uwtsd.ac.uk::caa335e1-1e03-45f3-908d-01079e6477c0" providerId="AD" clId="Web-{9DB7FB42-EACB-456C-9F22-2BCBCB54C283}" dt="2020-03-01T23:07:45.819" v="70" actId="1076"/>
        <pc:sldMkLst>
          <pc:docMk/>
          <pc:sldMk cId="109857222" sldId="256"/>
        </pc:sldMkLst>
        <pc:spChg chg="del mod ord">
          <ac:chgData name="Ben Buckley (1902338)" userId="S::1902338@student.uwtsd.ac.uk::caa335e1-1e03-45f3-908d-01079e6477c0" providerId="AD" clId="Web-{9DB7FB42-EACB-456C-9F22-2BCBCB54C283}" dt="2020-03-01T23:04:27.528" v="3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Ben Buckley (1902338)" userId="S::1902338@student.uwtsd.ac.uk::caa335e1-1e03-45f3-908d-01079e6477c0" providerId="AD" clId="Web-{9DB7FB42-EACB-456C-9F22-2BCBCB54C283}" dt="2020-03-01T23:04:27.528" v="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Ben Buckley (1902338)" userId="S::1902338@student.uwtsd.ac.uk::caa335e1-1e03-45f3-908d-01079e6477c0" providerId="AD" clId="Web-{9DB7FB42-EACB-456C-9F22-2BCBCB54C283}" dt="2020-03-01T23:06:13.317" v="41" actId="1076"/>
          <ac:spMkLst>
            <pc:docMk/>
            <pc:sldMk cId="109857222" sldId="256"/>
            <ac:spMk id="4" creationId="{AA5D3453-BA5D-4A6C-92C9-F41CEB1EAF46}"/>
          </ac:spMkLst>
        </pc:spChg>
        <pc:spChg chg="add mod">
          <ac:chgData name="Ben Buckley (1902338)" userId="S::1902338@student.uwtsd.ac.uk::caa335e1-1e03-45f3-908d-01079e6477c0" providerId="AD" clId="Web-{9DB7FB42-EACB-456C-9F22-2BCBCB54C283}" dt="2020-03-01T23:07:45.819" v="70" actId="1076"/>
          <ac:spMkLst>
            <pc:docMk/>
            <pc:sldMk cId="109857222" sldId="256"/>
            <ac:spMk id="5" creationId="{7DFA10ED-C4F1-40AC-AFDC-F85AC07C2C91}"/>
          </ac:spMkLst>
        </pc:spChg>
      </pc:sldChg>
      <pc:sldMasterChg chg="modSp del delSldLayout modSldLayout">
        <pc:chgData name="Ben Buckley (1902338)" userId="S::1902338@student.uwtsd.ac.uk::caa335e1-1e03-45f3-908d-01079e6477c0" providerId="AD" clId="Web-{9DB7FB42-EACB-456C-9F22-2BCBCB54C283}" dt="2020-03-01T23:04:23.535" v="1"/>
        <pc:sldMasterMkLst>
          <pc:docMk/>
          <pc:sldMasterMk cId="2460954070" sldId="2147483660"/>
        </pc:sldMasterMkLst>
        <pc:spChg chg="mod">
          <ac:chgData name="Ben Buckley (1902338)" userId="S::1902338@student.uwtsd.ac.uk::caa335e1-1e03-45f3-908d-01079e6477c0" providerId="AD" clId="Web-{9DB7FB42-EACB-456C-9F22-2BCBCB54C283}" dt="2020-03-01T23:04:23.457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9DB7FB42-EACB-456C-9F22-2BCBCB54C283}" dt="2020-03-01T23:04:23.457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9DB7FB42-EACB-456C-9F22-2BCBCB54C283}" dt="2020-03-01T23:04:23.457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9DB7FB42-EACB-456C-9F22-2BCBCB54C283}" dt="2020-03-01T23:04:23.457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9DB7FB42-EACB-456C-9F22-2BCBCB54C283}" dt="2020-03-01T23:04:23.457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9DB7FB42-EACB-456C-9F22-2BCBCB54C283}" dt="2020-03-01T23:04:23.457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Ben Buckley (1902338)" userId="S::1902338@student.uwtsd.ac.uk::caa335e1-1e03-45f3-908d-01079e6477c0" providerId="AD" clId="Web-{9DB7FB42-EACB-456C-9F22-2BCBCB54C283}" dt="2020-03-01T23:04:23.535" v="1"/>
        <pc:sldMasterMkLst>
          <pc:docMk/>
          <pc:sldMasterMk cId="3453742316" sldId="2147483672"/>
        </pc:sldMasterMkLst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2041810511" sldId="2147483673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2878767640" sldId="2147483674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1640726276" sldId="2147483675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1144798279" sldId="2147483676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539551066" sldId="2147483677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318209851" sldId="2147483678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4153368205" sldId="2147483679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1192177122" sldId="2147483680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1188935222" sldId="2147483681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700552732" sldId="2147483682"/>
          </pc:sldLayoutMkLst>
        </pc:sldLayoutChg>
        <pc:sldLayoutChg chg="add mod replId">
          <pc:chgData name="Ben Buckley (1902338)" userId="S::1902338@student.uwtsd.ac.uk::caa335e1-1e03-45f3-908d-01079e6477c0" providerId="AD" clId="Web-{9DB7FB42-EACB-456C-9F22-2BCBCB54C283}" dt="2020-03-01T23:04:23.535" v="1"/>
          <pc:sldLayoutMkLst>
            <pc:docMk/>
            <pc:sldMasterMk cId="3453742316" sldId="2147483672"/>
            <pc:sldLayoutMk cId="3895650404" sldId="2147483683"/>
          </pc:sldLayoutMkLst>
        </pc:sldLayoutChg>
      </pc:sldMasterChg>
    </pc:docChg>
  </pc:docChgLst>
  <pc:docChgLst>
    <pc:chgData name="Ben Buckley (1902338)" userId="S::1902338@student.uwtsd.ac.uk::caa335e1-1e03-45f3-908d-01079e6477c0" providerId="AD" clId="Web-{3016DA79-7CF3-643D-6943-46D1DC38BF7F}"/>
    <pc:docChg chg="modSld">
      <pc:chgData name="Ben Buckley (1902338)" userId="S::1902338@student.uwtsd.ac.uk::caa335e1-1e03-45f3-908d-01079e6477c0" providerId="AD" clId="Web-{3016DA79-7CF3-643D-6943-46D1DC38BF7F}" dt="2020-03-01T23:15:10.192" v="98" actId="20577"/>
      <pc:docMkLst>
        <pc:docMk/>
      </pc:docMkLst>
      <pc:sldChg chg="addSp delSp modSp">
        <pc:chgData name="Ben Buckley (1902338)" userId="S::1902338@student.uwtsd.ac.uk::caa335e1-1e03-45f3-908d-01079e6477c0" providerId="AD" clId="Web-{3016DA79-7CF3-643D-6943-46D1DC38BF7F}" dt="2020-03-01T23:15:10.192" v="98" actId="20577"/>
        <pc:sldMkLst>
          <pc:docMk/>
          <pc:sldMk cId="109857222" sldId="256"/>
        </pc:sldMkLst>
        <pc:spChg chg="add mod">
          <ac:chgData name="Ben Buckley (1902338)" userId="S::1902338@student.uwtsd.ac.uk::caa335e1-1e03-45f3-908d-01079e6477c0" providerId="AD" clId="Web-{3016DA79-7CF3-643D-6943-46D1DC38BF7F}" dt="2020-03-01T23:09:18.538" v="19" actId="1076"/>
          <ac:spMkLst>
            <pc:docMk/>
            <pc:sldMk cId="109857222" sldId="256"/>
            <ac:spMk id="2" creationId="{5331809B-86E3-48B7-A67D-615C571D9ACB}"/>
          </ac:spMkLst>
        </pc:spChg>
        <pc:spChg chg="add del mod">
          <ac:chgData name="Ben Buckley (1902338)" userId="S::1902338@student.uwtsd.ac.uk::caa335e1-1e03-45f3-908d-01079e6477c0" providerId="AD" clId="Web-{3016DA79-7CF3-643D-6943-46D1DC38BF7F}" dt="2020-03-01T23:14:59.083" v="93" actId="14100"/>
          <ac:spMkLst>
            <pc:docMk/>
            <pc:sldMk cId="109857222" sldId="256"/>
            <ac:spMk id="3" creationId="{E79423B1-14B8-48BA-911F-A6496EFD583D}"/>
          </ac:spMkLst>
        </pc:spChg>
        <pc:spChg chg="mod">
          <ac:chgData name="Ben Buckley (1902338)" userId="S::1902338@student.uwtsd.ac.uk::caa335e1-1e03-45f3-908d-01079e6477c0" providerId="AD" clId="Web-{3016DA79-7CF3-643D-6943-46D1DC38BF7F}" dt="2020-03-01T23:09:15.148" v="18" actId="1076"/>
          <ac:spMkLst>
            <pc:docMk/>
            <pc:sldMk cId="109857222" sldId="256"/>
            <ac:spMk id="5" creationId="{7DFA10ED-C4F1-40AC-AFDC-F85AC07C2C91}"/>
          </ac:spMkLst>
        </pc:spChg>
        <pc:spChg chg="add mod">
          <ac:chgData name="Ben Buckley (1902338)" userId="S::1902338@student.uwtsd.ac.uk::caa335e1-1e03-45f3-908d-01079e6477c0" providerId="AD" clId="Web-{3016DA79-7CF3-643D-6943-46D1DC38BF7F}" dt="2020-03-01T23:15:10.192" v="98" actId="20577"/>
          <ac:spMkLst>
            <pc:docMk/>
            <pc:sldMk cId="109857222" sldId="256"/>
            <ac:spMk id="6" creationId="{60F3C417-9D95-461A-AFE8-907F065CCB86}"/>
          </ac:spMkLst>
        </pc:spChg>
      </pc:sldChg>
    </pc:docChg>
  </pc:docChgLst>
  <pc:docChgLst>
    <pc:chgData name="Ben Buckley (1902338)" userId="S::1902338@student.uwtsd.ac.uk::caa335e1-1e03-45f3-908d-01079e6477c0" providerId="AD" clId="Web-{AA867DB2-A592-5D60-A274-3C488087C164}"/>
    <pc:docChg chg="modSld">
      <pc:chgData name="Ben Buckley (1902338)" userId="S::1902338@student.uwtsd.ac.uk::caa335e1-1e03-45f3-908d-01079e6477c0" providerId="AD" clId="Web-{AA867DB2-A592-5D60-A274-3C488087C164}" dt="2020-03-03T17:26:45.035" v="4"/>
      <pc:docMkLst>
        <pc:docMk/>
      </pc:docMkLst>
      <pc:sldChg chg="modSp">
        <pc:chgData name="Ben Buckley (1902338)" userId="S::1902338@student.uwtsd.ac.uk::caa335e1-1e03-45f3-908d-01079e6477c0" providerId="AD" clId="Web-{AA867DB2-A592-5D60-A274-3C488087C164}" dt="2020-03-03T17:26:45.035" v="4"/>
        <pc:sldMkLst>
          <pc:docMk/>
          <pc:sldMk cId="109857222" sldId="256"/>
        </pc:sldMkLst>
        <pc:spChg chg="mod">
          <ac:chgData name="Ben Buckley (1902338)" userId="S::1902338@student.uwtsd.ac.uk::caa335e1-1e03-45f3-908d-01079e6477c0" providerId="AD" clId="Web-{AA867DB2-A592-5D60-A274-3C488087C164}" dt="2020-03-03T17:26:45.003" v="2"/>
          <ac:spMkLst>
            <pc:docMk/>
            <pc:sldMk cId="109857222" sldId="256"/>
            <ac:spMk id="2" creationId="{5331809B-86E3-48B7-A67D-615C571D9ACB}"/>
          </ac:spMkLst>
        </pc:spChg>
        <pc:spChg chg="mod">
          <ac:chgData name="Ben Buckley (1902338)" userId="S::1902338@student.uwtsd.ac.uk::caa335e1-1e03-45f3-908d-01079e6477c0" providerId="AD" clId="Web-{AA867DB2-A592-5D60-A274-3C488087C164}" dt="2020-03-03T17:26:45.019" v="3"/>
          <ac:spMkLst>
            <pc:docMk/>
            <pc:sldMk cId="109857222" sldId="256"/>
            <ac:spMk id="3" creationId="{E79423B1-14B8-48BA-911F-A6496EFD583D}"/>
          </ac:spMkLst>
        </pc:spChg>
        <pc:spChg chg="mod">
          <ac:chgData name="Ben Buckley (1902338)" userId="S::1902338@student.uwtsd.ac.uk::caa335e1-1e03-45f3-908d-01079e6477c0" providerId="AD" clId="Web-{AA867DB2-A592-5D60-A274-3C488087C164}" dt="2020-03-03T17:26:44.988" v="0"/>
          <ac:spMkLst>
            <pc:docMk/>
            <pc:sldMk cId="109857222" sldId="256"/>
            <ac:spMk id="4" creationId="{AA5D3453-BA5D-4A6C-92C9-F41CEB1EAF46}"/>
          </ac:spMkLst>
        </pc:spChg>
        <pc:spChg chg="mod">
          <ac:chgData name="Ben Buckley (1902338)" userId="S::1902338@student.uwtsd.ac.uk::caa335e1-1e03-45f3-908d-01079e6477c0" providerId="AD" clId="Web-{AA867DB2-A592-5D60-A274-3C488087C164}" dt="2020-03-03T17:26:45.003" v="1"/>
          <ac:spMkLst>
            <pc:docMk/>
            <pc:sldMk cId="109857222" sldId="256"/>
            <ac:spMk id="5" creationId="{7DFA10ED-C4F1-40AC-AFDC-F85AC07C2C91}"/>
          </ac:spMkLst>
        </pc:spChg>
        <pc:spChg chg="mod">
          <ac:chgData name="Ben Buckley (1902338)" userId="S::1902338@student.uwtsd.ac.uk::caa335e1-1e03-45f3-908d-01079e6477c0" providerId="AD" clId="Web-{AA867DB2-A592-5D60-A274-3C488087C164}" dt="2020-03-03T17:26:45.035" v="4"/>
          <ac:spMkLst>
            <pc:docMk/>
            <pc:sldMk cId="109857222" sldId="256"/>
            <ac:spMk id="6" creationId="{60F3C417-9D95-461A-AFE8-907F065CCB8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2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8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767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2">
                <a:solidFill>
                  <a:schemeClr val="tx1"/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726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798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55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09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368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177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935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552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650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742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AA5D3453-BA5D-4A6C-92C9-F41CEB1EAF46}"/>
              </a:ext>
            </a:extLst>
          </p:cNvPr>
          <p:cNvSpPr/>
          <p:nvPr/>
        </p:nvSpPr>
        <p:spPr>
          <a:xfrm>
            <a:off x="135681" y="110666"/>
            <a:ext cx="4114161" cy="1702917"/>
          </a:xfrm>
          <a:prstGeom prst="wedge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cs typeface="Calibri"/>
              </a:rPr>
              <a:t>Aeth Dewi...</a:t>
            </a:r>
            <a:endParaRPr lang="en-US" sz="2800" b="1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7DFA10ED-C4F1-40AC-AFDC-F85AC07C2C91}"/>
              </a:ext>
            </a:extLst>
          </p:cNvPr>
          <p:cNvSpPr/>
          <p:nvPr/>
        </p:nvSpPr>
        <p:spPr>
          <a:xfrm>
            <a:off x="133757" y="2072211"/>
            <a:ext cx="4467452" cy="1785987"/>
          </a:xfrm>
          <a:prstGeom prst="wedgeEllipseCallou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err="1">
                <a:cs typeface="Calibri"/>
              </a:rPr>
              <a:t>Roedd</a:t>
            </a:r>
            <a:r>
              <a:rPr lang="en-GB" sz="2800" b="1" dirty="0">
                <a:cs typeface="Calibri"/>
              </a:rPr>
              <a:t> Dewi...</a:t>
            </a:r>
            <a:endParaRPr lang="en-GB" sz="2800" b="1">
              <a:cs typeface="Calibri" panose="020F0502020204030204"/>
            </a:endParaRPr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5331809B-86E3-48B7-A67D-615C571D9ACB}"/>
              </a:ext>
            </a:extLst>
          </p:cNvPr>
          <p:cNvSpPr/>
          <p:nvPr/>
        </p:nvSpPr>
        <p:spPr>
          <a:xfrm>
            <a:off x="2784763" y="4023657"/>
            <a:ext cx="3885561" cy="1599080"/>
          </a:xfrm>
          <a:prstGeom prst="wedgeRoundRectCallout">
            <a:avLst/>
          </a:prstGeom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err="1">
                <a:cs typeface="Calibri"/>
              </a:rPr>
              <a:t>Gwnaeth</a:t>
            </a:r>
            <a:r>
              <a:rPr lang="en-GB" sz="2800" b="1" dirty="0">
                <a:cs typeface="Calibri"/>
              </a:rPr>
              <a:t> Dewi...</a:t>
            </a:r>
            <a:endParaRPr lang="en-GB" sz="2800" b="1">
              <a:cs typeface="Calibri" panose="020F0502020204030204"/>
            </a:endParaRPr>
          </a:p>
        </p:txBody>
      </p:sp>
      <p:sp>
        <p:nvSpPr>
          <p:cNvPr id="3" name="Rectangle: Folded Corner 2">
            <a:extLst>
              <a:ext uri="{FF2B5EF4-FFF2-40B4-BE49-F238E27FC236}">
                <a16:creationId xmlns:a16="http://schemas.microsoft.com/office/drawing/2014/main" id="{E79423B1-14B8-48BA-911F-A6496EFD583D}"/>
              </a:ext>
            </a:extLst>
          </p:cNvPr>
          <p:cNvSpPr/>
          <p:nvPr/>
        </p:nvSpPr>
        <p:spPr>
          <a:xfrm>
            <a:off x="142874" y="5967781"/>
            <a:ext cx="2888033" cy="2554377"/>
          </a:xfrm>
          <a:prstGeom prst="foldedCorner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800" b="1" dirty="0">
                <a:cs typeface="Calibri"/>
              </a:rPr>
              <a:t>Mynach</a:t>
            </a:r>
          </a:p>
          <a:p>
            <a:endParaRPr lang="en-GB" sz="2800" b="1" dirty="0">
              <a:cs typeface="Calibri"/>
            </a:endParaRPr>
          </a:p>
          <a:p>
            <a:r>
              <a:rPr lang="en-GB" sz="2800" b="1" dirty="0" err="1">
                <a:cs typeface="Calibri"/>
              </a:rPr>
              <a:t>Peulin</a:t>
            </a:r>
            <a:r>
              <a:rPr lang="en-GB" sz="2800" b="1" dirty="0">
                <a:cs typeface="Calibri"/>
              </a:rPr>
              <a:t> </a:t>
            </a:r>
          </a:p>
          <a:p>
            <a:endParaRPr lang="en-GB" sz="2800" b="1" dirty="0">
              <a:cs typeface="Calibri"/>
            </a:endParaRPr>
          </a:p>
          <a:p>
            <a:r>
              <a:rPr lang="en-GB" sz="2800" b="1" dirty="0" err="1">
                <a:cs typeface="Calibri"/>
              </a:rPr>
              <a:t>Boia</a:t>
            </a:r>
          </a:p>
          <a:p>
            <a:endParaRPr lang="en-GB" sz="2800" b="1" dirty="0"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0F3C417-9D95-461A-AFE8-907F065CCB86}"/>
              </a:ext>
            </a:extLst>
          </p:cNvPr>
          <p:cNvSpPr/>
          <p:nvPr/>
        </p:nvSpPr>
        <p:spPr>
          <a:xfrm>
            <a:off x="3215985" y="6235259"/>
            <a:ext cx="3449142" cy="3094327"/>
          </a:xfrm>
          <a:prstGeom prst="round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800" b="1" dirty="0" err="1">
                <a:cs typeface="Calibri" panose="020F0502020204030204"/>
              </a:rPr>
              <a:t>Gwyrth</a:t>
            </a:r>
            <a:endParaRPr lang="en-US" b="1" dirty="0" err="1"/>
          </a:p>
          <a:p>
            <a:endParaRPr lang="en-GB" sz="2800" b="1" dirty="0">
              <a:cs typeface="Calibri" panose="020F0502020204030204"/>
            </a:endParaRPr>
          </a:p>
          <a:p>
            <a:r>
              <a:rPr lang="en-GB" sz="2800" b="1" dirty="0" err="1">
                <a:cs typeface="Calibri" panose="020F0502020204030204"/>
              </a:rPr>
              <a:t>Mynachlod</a:t>
            </a:r>
            <a:endParaRPr lang="en-GB" sz="2800" b="1">
              <a:cs typeface="Calibri" panose="020F0502020204030204"/>
            </a:endParaRPr>
          </a:p>
          <a:p>
            <a:endParaRPr lang="en-GB" sz="2800" b="1" dirty="0">
              <a:cs typeface="Calibri" panose="020F0502020204030204"/>
            </a:endParaRPr>
          </a:p>
          <a:p>
            <a:r>
              <a:rPr lang="en-GB" sz="2800" b="1" dirty="0" err="1">
                <a:cs typeface="Calibri" panose="020F0502020204030204"/>
              </a:rPr>
              <a:t>Colomen</a:t>
            </a:r>
            <a:r>
              <a:rPr lang="en-GB" sz="2800" b="1" dirty="0">
                <a:cs typeface="Calibri" panose="020F0502020204030204"/>
              </a:rPr>
              <a:t> Wen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98</cp:revision>
  <dcterms:created xsi:type="dcterms:W3CDTF">2020-03-01T23:03:32Z</dcterms:created>
  <dcterms:modified xsi:type="dcterms:W3CDTF">2020-03-03T17:26:45Z</dcterms:modified>
</cp:coreProperties>
</file>