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10" autoAdjust="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27A91B-1038-443B-976D-854C9C4DD0A5}" type="doc">
      <dgm:prSet loTypeId="urn:microsoft.com/office/officeart/2005/8/layout/vList2" loCatId="list" qsTypeId="urn:microsoft.com/office/officeart/2005/8/quickstyle/3d3" qsCatId="3D" csTypeId="urn:microsoft.com/office/officeart/2005/8/colors/colorful2" csCatId="colorful"/>
      <dgm:spPr/>
      <dgm:t>
        <a:bodyPr/>
        <a:lstStyle/>
        <a:p>
          <a:endParaRPr lang="en-GB"/>
        </a:p>
      </dgm:t>
    </dgm:pt>
    <dgm:pt modelId="{5A149937-48D9-4DB7-80F7-F33DAE9B408A}">
      <dgm:prSet/>
      <dgm:spPr/>
      <dgm:t>
        <a:bodyPr/>
        <a:lstStyle/>
        <a:p>
          <a:r>
            <a:rPr lang="en-US" dirty="0"/>
            <a:t>In this presentation, there will be analysis of different recruitment process in </a:t>
          </a:r>
          <a:r>
            <a:rPr lang="en-US" dirty="0" err="1"/>
            <a:t>M&amp;S</a:t>
          </a:r>
          <a:r>
            <a:rPr lang="en-US" dirty="0"/>
            <a:t>.</a:t>
          </a:r>
        </a:p>
      </dgm:t>
    </dgm:pt>
    <dgm:pt modelId="{C7FB47C2-46F7-428A-994E-49A161B50A29}" type="parTrans" cxnId="{5969838D-D950-4FF6-8FC2-A047E71719A4}">
      <dgm:prSet/>
      <dgm:spPr/>
      <dgm:t>
        <a:bodyPr/>
        <a:lstStyle/>
        <a:p>
          <a:endParaRPr lang="en-GB"/>
        </a:p>
      </dgm:t>
    </dgm:pt>
    <dgm:pt modelId="{F331EF25-ED22-4ADA-9B84-DAB853E36C19}" type="sibTrans" cxnId="{5969838D-D950-4FF6-8FC2-A047E71719A4}">
      <dgm:prSet/>
      <dgm:spPr/>
      <dgm:t>
        <a:bodyPr/>
        <a:lstStyle/>
        <a:p>
          <a:endParaRPr lang="en-GB"/>
        </a:p>
      </dgm:t>
    </dgm:pt>
    <dgm:pt modelId="{9FF22BDD-AD26-432B-BC8C-C2CD2145A7AF}">
      <dgm:prSet/>
      <dgm:spPr/>
      <dgm:t>
        <a:bodyPr/>
        <a:lstStyle/>
        <a:p>
          <a:r>
            <a:rPr lang="en-US"/>
            <a:t>In addition, there will be identification of various interview types for different roles and responsibilities.</a:t>
          </a:r>
        </a:p>
      </dgm:t>
    </dgm:pt>
    <dgm:pt modelId="{1D71EAA1-042B-4396-BC59-0D685FF7E4CE}" type="parTrans" cxnId="{45C0570E-43C5-4E6D-AE9C-AA547B569BE9}">
      <dgm:prSet/>
      <dgm:spPr/>
      <dgm:t>
        <a:bodyPr/>
        <a:lstStyle/>
        <a:p>
          <a:endParaRPr lang="en-GB"/>
        </a:p>
      </dgm:t>
    </dgm:pt>
    <dgm:pt modelId="{C386A4B4-4BB6-4880-8884-579D3875D718}" type="sibTrans" cxnId="{45C0570E-43C5-4E6D-AE9C-AA547B569BE9}">
      <dgm:prSet/>
      <dgm:spPr/>
      <dgm:t>
        <a:bodyPr/>
        <a:lstStyle/>
        <a:p>
          <a:endParaRPr lang="en-GB"/>
        </a:p>
      </dgm:t>
    </dgm:pt>
    <dgm:pt modelId="{729E40BF-2883-464C-99AF-64E9A08A8682}">
      <dgm:prSet/>
      <dgm:spPr/>
      <dgm:t>
        <a:bodyPr/>
        <a:lstStyle/>
        <a:p>
          <a:r>
            <a:rPr lang="en-US"/>
            <a:t>It will cover various types of questioning techniques.</a:t>
          </a:r>
        </a:p>
      </dgm:t>
    </dgm:pt>
    <dgm:pt modelId="{16227AC6-67F1-4295-8A79-8D871102A1FA}" type="parTrans" cxnId="{6D2E6296-AA01-4A14-AF06-35EA361DC216}">
      <dgm:prSet/>
      <dgm:spPr/>
      <dgm:t>
        <a:bodyPr/>
        <a:lstStyle/>
        <a:p>
          <a:endParaRPr lang="en-GB"/>
        </a:p>
      </dgm:t>
    </dgm:pt>
    <dgm:pt modelId="{3E2D87D0-4C4C-41FF-A1FA-990441915DDB}" type="sibTrans" cxnId="{6D2E6296-AA01-4A14-AF06-35EA361DC216}">
      <dgm:prSet/>
      <dgm:spPr/>
      <dgm:t>
        <a:bodyPr/>
        <a:lstStyle/>
        <a:p>
          <a:endParaRPr lang="en-GB"/>
        </a:p>
      </dgm:t>
    </dgm:pt>
    <dgm:pt modelId="{27F39B1C-908F-446C-9EB1-7CBB6E8A8BED}">
      <dgm:prSet/>
      <dgm:spPr/>
      <dgm:t>
        <a:bodyPr/>
        <a:lstStyle/>
        <a:p>
          <a:r>
            <a:rPr lang="en-US"/>
            <a:t>There will be evaluation of face-to-face and virtual interviews style.</a:t>
          </a:r>
        </a:p>
      </dgm:t>
    </dgm:pt>
    <dgm:pt modelId="{912F68A7-96BE-4E7D-A779-85EDB0A417C0}" type="parTrans" cxnId="{55306318-B89A-4F91-B894-FECCB9235C2E}">
      <dgm:prSet/>
      <dgm:spPr/>
      <dgm:t>
        <a:bodyPr/>
        <a:lstStyle/>
        <a:p>
          <a:endParaRPr lang="en-GB"/>
        </a:p>
      </dgm:t>
    </dgm:pt>
    <dgm:pt modelId="{AA249910-BD78-42A9-BBB1-723CA0C33BFC}" type="sibTrans" cxnId="{55306318-B89A-4F91-B894-FECCB9235C2E}">
      <dgm:prSet/>
      <dgm:spPr/>
      <dgm:t>
        <a:bodyPr/>
        <a:lstStyle/>
        <a:p>
          <a:endParaRPr lang="en-GB"/>
        </a:p>
      </dgm:t>
    </dgm:pt>
    <dgm:pt modelId="{D020D676-43D2-4B0E-BFEF-ED7425749B70}" type="pres">
      <dgm:prSet presAssocID="{1D27A91B-1038-443B-976D-854C9C4DD0A5}" presName="linear" presStyleCnt="0">
        <dgm:presLayoutVars>
          <dgm:animLvl val="lvl"/>
          <dgm:resizeHandles val="exact"/>
        </dgm:presLayoutVars>
      </dgm:prSet>
      <dgm:spPr/>
    </dgm:pt>
    <dgm:pt modelId="{D8448ABF-85EF-4255-B42B-A2DC3368542C}" type="pres">
      <dgm:prSet presAssocID="{5A149937-48D9-4DB7-80F7-F33DAE9B408A}" presName="parentText" presStyleLbl="node1" presStyleIdx="0" presStyleCnt="4">
        <dgm:presLayoutVars>
          <dgm:chMax val="0"/>
          <dgm:bulletEnabled val="1"/>
        </dgm:presLayoutVars>
      </dgm:prSet>
      <dgm:spPr/>
    </dgm:pt>
    <dgm:pt modelId="{5B4EEA51-9A80-4090-8A6D-D3A9D68DC761}" type="pres">
      <dgm:prSet presAssocID="{F331EF25-ED22-4ADA-9B84-DAB853E36C19}" presName="spacer" presStyleCnt="0"/>
      <dgm:spPr/>
    </dgm:pt>
    <dgm:pt modelId="{441B3DFD-8B59-4E60-95E3-7FAB12899F84}" type="pres">
      <dgm:prSet presAssocID="{9FF22BDD-AD26-432B-BC8C-C2CD2145A7AF}" presName="parentText" presStyleLbl="node1" presStyleIdx="1" presStyleCnt="4">
        <dgm:presLayoutVars>
          <dgm:chMax val="0"/>
          <dgm:bulletEnabled val="1"/>
        </dgm:presLayoutVars>
      </dgm:prSet>
      <dgm:spPr/>
    </dgm:pt>
    <dgm:pt modelId="{BEA9E773-D5FA-4A47-B8EB-7AB81CE54AEB}" type="pres">
      <dgm:prSet presAssocID="{C386A4B4-4BB6-4880-8884-579D3875D718}" presName="spacer" presStyleCnt="0"/>
      <dgm:spPr/>
    </dgm:pt>
    <dgm:pt modelId="{B9E8E126-9D57-451F-AD3E-6583F1601648}" type="pres">
      <dgm:prSet presAssocID="{729E40BF-2883-464C-99AF-64E9A08A8682}" presName="parentText" presStyleLbl="node1" presStyleIdx="2" presStyleCnt="4">
        <dgm:presLayoutVars>
          <dgm:chMax val="0"/>
          <dgm:bulletEnabled val="1"/>
        </dgm:presLayoutVars>
      </dgm:prSet>
      <dgm:spPr/>
    </dgm:pt>
    <dgm:pt modelId="{C17DB885-AB83-4122-B9F2-D91C6F87D0D8}" type="pres">
      <dgm:prSet presAssocID="{3E2D87D0-4C4C-41FF-A1FA-990441915DDB}" presName="spacer" presStyleCnt="0"/>
      <dgm:spPr/>
    </dgm:pt>
    <dgm:pt modelId="{1223DD9B-B037-432D-9016-41CBC6D4F0FF}" type="pres">
      <dgm:prSet presAssocID="{27F39B1C-908F-446C-9EB1-7CBB6E8A8BED}" presName="parentText" presStyleLbl="node1" presStyleIdx="3" presStyleCnt="4">
        <dgm:presLayoutVars>
          <dgm:chMax val="0"/>
          <dgm:bulletEnabled val="1"/>
        </dgm:presLayoutVars>
      </dgm:prSet>
      <dgm:spPr/>
    </dgm:pt>
  </dgm:ptLst>
  <dgm:cxnLst>
    <dgm:cxn modelId="{45C0570E-43C5-4E6D-AE9C-AA547B569BE9}" srcId="{1D27A91B-1038-443B-976D-854C9C4DD0A5}" destId="{9FF22BDD-AD26-432B-BC8C-C2CD2145A7AF}" srcOrd="1" destOrd="0" parTransId="{1D71EAA1-042B-4396-BC59-0D685FF7E4CE}" sibTransId="{C386A4B4-4BB6-4880-8884-579D3875D718}"/>
    <dgm:cxn modelId="{914BE213-E6D1-4523-A456-8F2361591F6A}" type="presOf" srcId="{5A149937-48D9-4DB7-80F7-F33DAE9B408A}" destId="{D8448ABF-85EF-4255-B42B-A2DC3368542C}" srcOrd="0" destOrd="0" presId="urn:microsoft.com/office/officeart/2005/8/layout/vList2"/>
    <dgm:cxn modelId="{55306318-B89A-4F91-B894-FECCB9235C2E}" srcId="{1D27A91B-1038-443B-976D-854C9C4DD0A5}" destId="{27F39B1C-908F-446C-9EB1-7CBB6E8A8BED}" srcOrd="3" destOrd="0" parTransId="{912F68A7-96BE-4E7D-A779-85EDB0A417C0}" sibTransId="{AA249910-BD78-42A9-BBB1-723CA0C33BFC}"/>
    <dgm:cxn modelId="{D0996380-90BC-42C2-B84C-CE16DEEA928E}" type="presOf" srcId="{729E40BF-2883-464C-99AF-64E9A08A8682}" destId="{B9E8E126-9D57-451F-AD3E-6583F1601648}" srcOrd="0" destOrd="0" presId="urn:microsoft.com/office/officeart/2005/8/layout/vList2"/>
    <dgm:cxn modelId="{5969838D-D950-4FF6-8FC2-A047E71719A4}" srcId="{1D27A91B-1038-443B-976D-854C9C4DD0A5}" destId="{5A149937-48D9-4DB7-80F7-F33DAE9B408A}" srcOrd="0" destOrd="0" parTransId="{C7FB47C2-46F7-428A-994E-49A161B50A29}" sibTransId="{F331EF25-ED22-4ADA-9B84-DAB853E36C19}"/>
    <dgm:cxn modelId="{6D2E6296-AA01-4A14-AF06-35EA361DC216}" srcId="{1D27A91B-1038-443B-976D-854C9C4DD0A5}" destId="{729E40BF-2883-464C-99AF-64E9A08A8682}" srcOrd="2" destOrd="0" parTransId="{16227AC6-67F1-4295-8A79-8D871102A1FA}" sibTransId="{3E2D87D0-4C4C-41FF-A1FA-990441915DDB}"/>
    <dgm:cxn modelId="{63CB80A3-5C90-4508-A1A2-DDB5A8F46E68}" type="presOf" srcId="{9FF22BDD-AD26-432B-BC8C-C2CD2145A7AF}" destId="{441B3DFD-8B59-4E60-95E3-7FAB12899F84}" srcOrd="0" destOrd="0" presId="urn:microsoft.com/office/officeart/2005/8/layout/vList2"/>
    <dgm:cxn modelId="{922182C7-5C74-4A95-B886-95542ADDE99A}" type="presOf" srcId="{27F39B1C-908F-446C-9EB1-7CBB6E8A8BED}" destId="{1223DD9B-B037-432D-9016-41CBC6D4F0FF}" srcOrd="0" destOrd="0" presId="urn:microsoft.com/office/officeart/2005/8/layout/vList2"/>
    <dgm:cxn modelId="{E84186F0-8860-4967-937B-FE12EC3A0B20}" type="presOf" srcId="{1D27A91B-1038-443B-976D-854C9C4DD0A5}" destId="{D020D676-43D2-4B0E-BFEF-ED7425749B70}" srcOrd="0" destOrd="0" presId="urn:microsoft.com/office/officeart/2005/8/layout/vList2"/>
    <dgm:cxn modelId="{91E57A7D-D42D-4D42-9A8C-B8151BD82C24}" type="presParOf" srcId="{D020D676-43D2-4B0E-BFEF-ED7425749B70}" destId="{D8448ABF-85EF-4255-B42B-A2DC3368542C}" srcOrd="0" destOrd="0" presId="urn:microsoft.com/office/officeart/2005/8/layout/vList2"/>
    <dgm:cxn modelId="{E144780D-38DC-48CD-8570-A1C581D27E95}" type="presParOf" srcId="{D020D676-43D2-4B0E-BFEF-ED7425749B70}" destId="{5B4EEA51-9A80-4090-8A6D-D3A9D68DC761}" srcOrd="1" destOrd="0" presId="urn:microsoft.com/office/officeart/2005/8/layout/vList2"/>
    <dgm:cxn modelId="{C1BF9206-BE66-4862-853C-1FB6B9408586}" type="presParOf" srcId="{D020D676-43D2-4B0E-BFEF-ED7425749B70}" destId="{441B3DFD-8B59-4E60-95E3-7FAB12899F84}" srcOrd="2" destOrd="0" presId="urn:microsoft.com/office/officeart/2005/8/layout/vList2"/>
    <dgm:cxn modelId="{76F174EF-6611-45C9-8A11-492E4F47D9C9}" type="presParOf" srcId="{D020D676-43D2-4B0E-BFEF-ED7425749B70}" destId="{BEA9E773-D5FA-4A47-B8EB-7AB81CE54AEB}" srcOrd="3" destOrd="0" presId="urn:microsoft.com/office/officeart/2005/8/layout/vList2"/>
    <dgm:cxn modelId="{C3C6B4CA-E887-4B35-BA23-D6C6BE03630D}" type="presParOf" srcId="{D020D676-43D2-4B0E-BFEF-ED7425749B70}" destId="{B9E8E126-9D57-451F-AD3E-6583F1601648}" srcOrd="4" destOrd="0" presId="urn:microsoft.com/office/officeart/2005/8/layout/vList2"/>
    <dgm:cxn modelId="{E341593B-96B4-40FC-BC4A-64396C87E78C}" type="presParOf" srcId="{D020D676-43D2-4B0E-BFEF-ED7425749B70}" destId="{C17DB885-AB83-4122-B9F2-D91C6F87D0D8}" srcOrd="5" destOrd="0" presId="urn:microsoft.com/office/officeart/2005/8/layout/vList2"/>
    <dgm:cxn modelId="{98195C13-EB87-4FAA-AA0B-1E9ABE8AA349}" type="presParOf" srcId="{D020D676-43D2-4B0E-BFEF-ED7425749B70}" destId="{1223DD9B-B037-432D-9016-41CBC6D4F0F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F1138C-EFDD-4C39-B016-E7199A539D7F}" type="doc">
      <dgm:prSet loTypeId="urn:microsoft.com/office/officeart/2005/8/layout/hProcess9" loCatId="process" qsTypeId="urn:microsoft.com/office/officeart/2005/8/quickstyle/3d2" qsCatId="3D" csTypeId="urn:microsoft.com/office/officeart/2005/8/colors/accent1_1" csCatId="accent1"/>
      <dgm:spPr/>
      <dgm:t>
        <a:bodyPr/>
        <a:lstStyle/>
        <a:p>
          <a:endParaRPr lang="en-GB"/>
        </a:p>
      </dgm:t>
    </dgm:pt>
    <dgm:pt modelId="{BF41DDD1-037C-40E0-8105-E9927B9E4254}">
      <dgm:prSet/>
      <dgm:spPr/>
      <dgm:t>
        <a:bodyPr/>
        <a:lstStyle/>
        <a:p>
          <a:r>
            <a:rPr lang="en-US"/>
            <a:t>M&amp;S is a premier British multinational retailer firm.</a:t>
          </a:r>
        </a:p>
      </dgm:t>
    </dgm:pt>
    <dgm:pt modelId="{FB52B933-7531-4A5E-A9D3-679232E0C2BD}" type="parTrans" cxnId="{99505BE7-BCEC-4275-86EC-772E101A48E1}">
      <dgm:prSet/>
      <dgm:spPr/>
      <dgm:t>
        <a:bodyPr/>
        <a:lstStyle/>
        <a:p>
          <a:endParaRPr lang="en-GB"/>
        </a:p>
      </dgm:t>
    </dgm:pt>
    <dgm:pt modelId="{55686121-D1AE-4752-BE71-61E889E6B985}" type="sibTrans" cxnId="{99505BE7-BCEC-4275-86EC-772E101A48E1}">
      <dgm:prSet/>
      <dgm:spPr/>
      <dgm:t>
        <a:bodyPr/>
        <a:lstStyle/>
        <a:p>
          <a:endParaRPr lang="en-GB"/>
        </a:p>
      </dgm:t>
    </dgm:pt>
    <dgm:pt modelId="{1CF682BA-A5B4-4011-8703-5A7B52C40977}">
      <dgm:prSet/>
      <dgm:spPr/>
      <dgm:t>
        <a:bodyPr/>
        <a:lstStyle/>
        <a:p>
          <a:r>
            <a:rPr lang="en-US"/>
            <a:t>It offers a wide range of premium quality food, cloths and home products.</a:t>
          </a:r>
        </a:p>
      </dgm:t>
    </dgm:pt>
    <dgm:pt modelId="{6B8B49CC-92F6-4959-ADAE-865B46169E08}" type="parTrans" cxnId="{B6825A2A-D2EC-4C40-BACF-A285EBDC4CC7}">
      <dgm:prSet/>
      <dgm:spPr/>
      <dgm:t>
        <a:bodyPr/>
        <a:lstStyle/>
        <a:p>
          <a:endParaRPr lang="en-GB"/>
        </a:p>
      </dgm:t>
    </dgm:pt>
    <dgm:pt modelId="{61F7156B-F1C5-4480-A685-7BB16CF49F0B}" type="sibTrans" cxnId="{B6825A2A-D2EC-4C40-BACF-A285EBDC4CC7}">
      <dgm:prSet/>
      <dgm:spPr/>
      <dgm:t>
        <a:bodyPr/>
        <a:lstStyle/>
        <a:p>
          <a:endParaRPr lang="en-GB"/>
        </a:p>
      </dgm:t>
    </dgm:pt>
    <dgm:pt modelId="{26725929-D3FD-402F-82DF-5222209F2538}">
      <dgm:prSet/>
      <dgm:spPr/>
      <dgm:t>
        <a:bodyPr/>
        <a:lstStyle/>
        <a:p>
          <a:r>
            <a:rPr lang="en-US"/>
            <a:t>In financial year 2025, it secured its highest revenue collection of 14 billion British pounds (Statista, 2026).</a:t>
          </a:r>
        </a:p>
      </dgm:t>
    </dgm:pt>
    <dgm:pt modelId="{95181030-5B08-4D0F-BC82-89FFB7AC43E5}" type="parTrans" cxnId="{3D3A9AC2-9C8D-4D48-A832-D7096691F855}">
      <dgm:prSet/>
      <dgm:spPr/>
      <dgm:t>
        <a:bodyPr/>
        <a:lstStyle/>
        <a:p>
          <a:endParaRPr lang="en-GB"/>
        </a:p>
      </dgm:t>
    </dgm:pt>
    <dgm:pt modelId="{63C6456A-2ACF-48CD-ABD4-02EF1250E47D}" type="sibTrans" cxnId="{3D3A9AC2-9C8D-4D48-A832-D7096691F855}">
      <dgm:prSet/>
      <dgm:spPr/>
      <dgm:t>
        <a:bodyPr/>
        <a:lstStyle/>
        <a:p>
          <a:endParaRPr lang="en-GB"/>
        </a:p>
      </dgm:t>
    </dgm:pt>
    <dgm:pt modelId="{0D02546C-9443-4469-A2E3-A4FC7336BFEF}">
      <dgm:prSet/>
      <dgm:spPr/>
      <dgm:t>
        <a:bodyPr/>
        <a:lstStyle/>
        <a:p>
          <a:r>
            <a:rPr lang="en-US"/>
            <a:t>The firm operates more than 1,000 stores globally with majority in UK high streets.</a:t>
          </a:r>
        </a:p>
      </dgm:t>
    </dgm:pt>
    <dgm:pt modelId="{343DD8B1-CC8E-4639-978D-E94B3FAE5FBC}" type="parTrans" cxnId="{0F414111-444E-4553-B30D-0FB554EA57BE}">
      <dgm:prSet/>
      <dgm:spPr/>
      <dgm:t>
        <a:bodyPr/>
        <a:lstStyle/>
        <a:p>
          <a:endParaRPr lang="en-GB"/>
        </a:p>
      </dgm:t>
    </dgm:pt>
    <dgm:pt modelId="{A5AC7CFD-32F4-4461-94B1-CC36AEB858D4}" type="sibTrans" cxnId="{0F414111-444E-4553-B30D-0FB554EA57BE}">
      <dgm:prSet/>
      <dgm:spPr/>
      <dgm:t>
        <a:bodyPr/>
        <a:lstStyle/>
        <a:p>
          <a:endParaRPr lang="en-GB"/>
        </a:p>
      </dgm:t>
    </dgm:pt>
    <dgm:pt modelId="{F205DF4A-383B-4BFD-9F3C-C281495BA7D5}" type="pres">
      <dgm:prSet presAssocID="{62F1138C-EFDD-4C39-B016-E7199A539D7F}" presName="CompostProcess" presStyleCnt="0">
        <dgm:presLayoutVars>
          <dgm:dir/>
          <dgm:resizeHandles val="exact"/>
        </dgm:presLayoutVars>
      </dgm:prSet>
      <dgm:spPr/>
    </dgm:pt>
    <dgm:pt modelId="{DFA140F5-1BB6-4E53-8D81-8CECCACACCCE}" type="pres">
      <dgm:prSet presAssocID="{62F1138C-EFDD-4C39-B016-E7199A539D7F}" presName="arrow" presStyleLbl="bgShp" presStyleIdx="0" presStyleCnt="1"/>
      <dgm:spPr/>
    </dgm:pt>
    <dgm:pt modelId="{E116656B-2DE2-41EA-BF8B-9B8D1A087A99}" type="pres">
      <dgm:prSet presAssocID="{62F1138C-EFDD-4C39-B016-E7199A539D7F}" presName="linearProcess" presStyleCnt="0"/>
      <dgm:spPr/>
    </dgm:pt>
    <dgm:pt modelId="{1D50E9B4-A254-45E9-884D-98302D3AEF65}" type="pres">
      <dgm:prSet presAssocID="{BF41DDD1-037C-40E0-8105-E9927B9E4254}" presName="textNode" presStyleLbl="node1" presStyleIdx="0" presStyleCnt="4">
        <dgm:presLayoutVars>
          <dgm:bulletEnabled val="1"/>
        </dgm:presLayoutVars>
      </dgm:prSet>
      <dgm:spPr/>
    </dgm:pt>
    <dgm:pt modelId="{6C17510B-EBDD-4093-89C4-9CAAA661C249}" type="pres">
      <dgm:prSet presAssocID="{55686121-D1AE-4752-BE71-61E889E6B985}" presName="sibTrans" presStyleCnt="0"/>
      <dgm:spPr/>
    </dgm:pt>
    <dgm:pt modelId="{9602C346-4E2D-407D-B84E-F617AC0D5235}" type="pres">
      <dgm:prSet presAssocID="{1CF682BA-A5B4-4011-8703-5A7B52C40977}" presName="textNode" presStyleLbl="node1" presStyleIdx="1" presStyleCnt="4">
        <dgm:presLayoutVars>
          <dgm:bulletEnabled val="1"/>
        </dgm:presLayoutVars>
      </dgm:prSet>
      <dgm:spPr/>
    </dgm:pt>
    <dgm:pt modelId="{EB601983-9C8F-4F82-A17E-6DD4933588BB}" type="pres">
      <dgm:prSet presAssocID="{61F7156B-F1C5-4480-A685-7BB16CF49F0B}" presName="sibTrans" presStyleCnt="0"/>
      <dgm:spPr/>
    </dgm:pt>
    <dgm:pt modelId="{12EB4153-210C-453D-9BA1-FF1B5DCC56C8}" type="pres">
      <dgm:prSet presAssocID="{26725929-D3FD-402F-82DF-5222209F2538}" presName="textNode" presStyleLbl="node1" presStyleIdx="2" presStyleCnt="4">
        <dgm:presLayoutVars>
          <dgm:bulletEnabled val="1"/>
        </dgm:presLayoutVars>
      </dgm:prSet>
      <dgm:spPr/>
    </dgm:pt>
    <dgm:pt modelId="{0F8435E0-8871-4E0C-AC68-BA17AC4084FB}" type="pres">
      <dgm:prSet presAssocID="{63C6456A-2ACF-48CD-ABD4-02EF1250E47D}" presName="sibTrans" presStyleCnt="0"/>
      <dgm:spPr/>
    </dgm:pt>
    <dgm:pt modelId="{0EABD7B5-D398-4B2A-A389-899DF9ADEF10}" type="pres">
      <dgm:prSet presAssocID="{0D02546C-9443-4469-A2E3-A4FC7336BFEF}" presName="textNode" presStyleLbl="node1" presStyleIdx="3" presStyleCnt="4">
        <dgm:presLayoutVars>
          <dgm:bulletEnabled val="1"/>
        </dgm:presLayoutVars>
      </dgm:prSet>
      <dgm:spPr/>
    </dgm:pt>
  </dgm:ptLst>
  <dgm:cxnLst>
    <dgm:cxn modelId="{0F414111-444E-4553-B30D-0FB554EA57BE}" srcId="{62F1138C-EFDD-4C39-B016-E7199A539D7F}" destId="{0D02546C-9443-4469-A2E3-A4FC7336BFEF}" srcOrd="3" destOrd="0" parTransId="{343DD8B1-CC8E-4639-978D-E94B3FAE5FBC}" sibTransId="{A5AC7CFD-32F4-4461-94B1-CC36AEB858D4}"/>
    <dgm:cxn modelId="{B6825A2A-D2EC-4C40-BACF-A285EBDC4CC7}" srcId="{62F1138C-EFDD-4C39-B016-E7199A539D7F}" destId="{1CF682BA-A5B4-4011-8703-5A7B52C40977}" srcOrd="1" destOrd="0" parTransId="{6B8B49CC-92F6-4959-ADAE-865B46169E08}" sibTransId="{61F7156B-F1C5-4480-A685-7BB16CF49F0B}"/>
    <dgm:cxn modelId="{44440968-A6D0-4B42-B817-6FA5C3C26012}" type="presOf" srcId="{BF41DDD1-037C-40E0-8105-E9927B9E4254}" destId="{1D50E9B4-A254-45E9-884D-98302D3AEF65}" srcOrd="0" destOrd="0" presId="urn:microsoft.com/office/officeart/2005/8/layout/hProcess9"/>
    <dgm:cxn modelId="{53FE809F-77D0-4079-AE6E-1C0A2E618D7E}" type="presOf" srcId="{1CF682BA-A5B4-4011-8703-5A7B52C40977}" destId="{9602C346-4E2D-407D-B84E-F617AC0D5235}" srcOrd="0" destOrd="0" presId="urn:microsoft.com/office/officeart/2005/8/layout/hProcess9"/>
    <dgm:cxn modelId="{3D3A9AC2-9C8D-4D48-A832-D7096691F855}" srcId="{62F1138C-EFDD-4C39-B016-E7199A539D7F}" destId="{26725929-D3FD-402F-82DF-5222209F2538}" srcOrd="2" destOrd="0" parTransId="{95181030-5B08-4D0F-BC82-89FFB7AC43E5}" sibTransId="{63C6456A-2ACF-48CD-ABD4-02EF1250E47D}"/>
    <dgm:cxn modelId="{A5E4DADF-83AC-4B81-B8B7-EC33D83DBA4B}" type="presOf" srcId="{62F1138C-EFDD-4C39-B016-E7199A539D7F}" destId="{F205DF4A-383B-4BFD-9F3C-C281495BA7D5}" srcOrd="0" destOrd="0" presId="urn:microsoft.com/office/officeart/2005/8/layout/hProcess9"/>
    <dgm:cxn modelId="{993EC3E5-BF46-4B0F-B848-4DF943760869}" type="presOf" srcId="{26725929-D3FD-402F-82DF-5222209F2538}" destId="{12EB4153-210C-453D-9BA1-FF1B5DCC56C8}" srcOrd="0" destOrd="0" presId="urn:microsoft.com/office/officeart/2005/8/layout/hProcess9"/>
    <dgm:cxn modelId="{99505BE7-BCEC-4275-86EC-772E101A48E1}" srcId="{62F1138C-EFDD-4C39-B016-E7199A539D7F}" destId="{BF41DDD1-037C-40E0-8105-E9927B9E4254}" srcOrd="0" destOrd="0" parTransId="{FB52B933-7531-4A5E-A9D3-679232E0C2BD}" sibTransId="{55686121-D1AE-4752-BE71-61E889E6B985}"/>
    <dgm:cxn modelId="{7ABA66F6-01D1-4BBC-9D98-2BF902B19656}" type="presOf" srcId="{0D02546C-9443-4469-A2E3-A4FC7336BFEF}" destId="{0EABD7B5-D398-4B2A-A389-899DF9ADEF10}" srcOrd="0" destOrd="0" presId="urn:microsoft.com/office/officeart/2005/8/layout/hProcess9"/>
    <dgm:cxn modelId="{CF85B6FB-AA8E-44E0-B7EF-4F80DB7E9346}" type="presParOf" srcId="{F205DF4A-383B-4BFD-9F3C-C281495BA7D5}" destId="{DFA140F5-1BB6-4E53-8D81-8CECCACACCCE}" srcOrd="0" destOrd="0" presId="urn:microsoft.com/office/officeart/2005/8/layout/hProcess9"/>
    <dgm:cxn modelId="{98392124-E659-4B9E-8A2A-4FB88CB10010}" type="presParOf" srcId="{F205DF4A-383B-4BFD-9F3C-C281495BA7D5}" destId="{E116656B-2DE2-41EA-BF8B-9B8D1A087A99}" srcOrd="1" destOrd="0" presId="urn:microsoft.com/office/officeart/2005/8/layout/hProcess9"/>
    <dgm:cxn modelId="{8BB1953B-CC1A-4416-B3BB-E98120E4B5D6}" type="presParOf" srcId="{E116656B-2DE2-41EA-BF8B-9B8D1A087A99}" destId="{1D50E9B4-A254-45E9-884D-98302D3AEF65}" srcOrd="0" destOrd="0" presId="urn:microsoft.com/office/officeart/2005/8/layout/hProcess9"/>
    <dgm:cxn modelId="{B03E769E-5BB4-4476-A2C4-3558CF22BC5A}" type="presParOf" srcId="{E116656B-2DE2-41EA-BF8B-9B8D1A087A99}" destId="{6C17510B-EBDD-4093-89C4-9CAAA661C249}" srcOrd="1" destOrd="0" presId="urn:microsoft.com/office/officeart/2005/8/layout/hProcess9"/>
    <dgm:cxn modelId="{2A904A09-C85C-482A-B215-64E7D444D681}" type="presParOf" srcId="{E116656B-2DE2-41EA-BF8B-9B8D1A087A99}" destId="{9602C346-4E2D-407D-B84E-F617AC0D5235}" srcOrd="2" destOrd="0" presId="urn:microsoft.com/office/officeart/2005/8/layout/hProcess9"/>
    <dgm:cxn modelId="{2E122E0D-7B56-4B80-9450-42152035FE22}" type="presParOf" srcId="{E116656B-2DE2-41EA-BF8B-9B8D1A087A99}" destId="{EB601983-9C8F-4F82-A17E-6DD4933588BB}" srcOrd="3" destOrd="0" presId="urn:microsoft.com/office/officeart/2005/8/layout/hProcess9"/>
    <dgm:cxn modelId="{76956E87-C430-4650-99FD-B1EC37CE82EE}" type="presParOf" srcId="{E116656B-2DE2-41EA-BF8B-9B8D1A087A99}" destId="{12EB4153-210C-453D-9BA1-FF1B5DCC56C8}" srcOrd="4" destOrd="0" presId="urn:microsoft.com/office/officeart/2005/8/layout/hProcess9"/>
    <dgm:cxn modelId="{F7ED0F21-DF0A-4E3D-BA39-36C2AEEE005A}" type="presParOf" srcId="{E116656B-2DE2-41EA-BF8B-9B8D1A087A99}" destId="{0F8435E0-8871-4E0C-AC68-BA17AC4084FB}" srcOrd="5" destOrd="0" presId="urn:microsoft.com/office/officeart/2005/8/layout/hProcess9"/>
    <dgm:cxn modelId="{FEB5B414-AD18-4697-BA4D-A55164D733DE}" type="presParOf" srcId="{E116656B-2DE2-41EA-BF8B-9B8D1A087A99}" destId="{0EABD7B5-D398-4B2A-A389-899DF9ADEF10}"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7859A2-4861-4C98-89B7-0C49477B0553}" type="doc">
      <dgm:prSet loTypeId="urn:microsoft.com/office/officeart/2005/8/layout/hProcess11" loCatId="process" qsTypeId="urn:microsoft.com/office/officeart/2005/8/quickstyle/3d3" qsCatId="3D" csTypeId="urn:microsoft.com/office/officeart/2005/8/colors/colorful4" csCatId="colorful"/>
      <dgm:spPr/>
      <dgm:t>
        <a:bodyPr/>
        <a:lstStyle/>
        <a:p>
          <a:endParaRPr lang="en-GB"/>
        </a:p>
      </dgm:t>
    </dgm:pt>
    <dgm:pt modelId="{39E9A2AA-BA94-46D7-8AB4-346828796227}">
      <dgm:prSet/>
      <dgm:spPr/>
      <dgm:t>
        <a:bodyPr/>
        <a:lstStyle/>
        <a:p>
          <a:r>
            <a:rPr lang="en-US"/>
            <a:t>The firm is current focusing on transmission of their operations towards AI and omnichannel integration.</a:t>
          </a:r>
        </a:p>
      </dgm:t>
    </dgm:pt>
    <dgm:pt modelId="{9B19A659-54E4-4C1F-8B4E-BAE8035D0236}" type="parTrans" cxnId="{5D8696F6-333A-4500-B163-C4471B24054C}">
      <dgm:prSet/>
      <dgm:spPr/>
      <dgm:t>
        <a:bodyPr/>
        <a:lstStyle/>
        <a:p>
          <a:endParaRPr lang="en-GB"/>
        </a:p>
      </dgm:t>
    </dgm:pt>
    <dgm:pt modelId="{B6AF1D84-7754-4E1A-BF05-345D62B0A7DB}" type="sibTrans" cxnId="{5D8696F6-333A-4500-B163-C4471B24054C}">
      <dgm:prSet/>
      <dgm:spPr/>
      <dgm:t>
        <a:bodyPr/>
        <a:lstStyle/>
        <a:p>
          <a:endParaRPr lang="en-GB"/>
        </a:p>
      </dgm:t>
    </dgm:pt>
    <dgm:pt modelId="{CB7489D5-85D7-461A-ADFA-6DD4E0E9DFFD}">
      <dgm:prSet/>
      <dgm:spPr/>
      <dgm:t>
        <a:bodyPr/>
        <a:lstStyle/>
        <a:p>
          <a:r>
            <a:rPr lang="en-US"/>
            <a:t>This will include hiring of new and fresh candidates with significant skills and abilities.</a:t>
          </a:r>
        </a:p>
      </dgm:t>
    </dgm:pt>
    <dgm:pt modelId="{41C8D078-15E3-4310-9BA9-C9902A72E66A}" type="parTrans" cxnId="{3D03987D-C83F-4864-B73E-575518B63BEB}">
      <dgm:prSet/>
      <dgm:spPr/>
      <dgm:t>
        <a:bodyPr/>
        <a:lstStyle/>
        <a:p>
          <a:endParaRPr lang="en-GB"/>
        </a:p>
      </dgm:t>
    </dgm:pt>
    <dgm:pt modelId="{BF54CDA0-CB90-4519-AC73-78F544AC9C4E}" type="sibTrans" cxnId="{3D03987D-C83F-4864-B73E-575518B63BEB}">
      <dgm:prSet/>
      <dgm:spPr/>
      <dgm:t>
        <a:bodyPr/>
        <a:lstStyle/>
        <a:p>
          <a:endParaRPr lang="en-GB"/>
        </a:p>
      </dgm:t>
    </dgm:pt>
    <dgm:pt modelId="{8E5AA8F7-F5E7-47BE-A2AE-88C3927FC2FC}">
      <dgm:prSet/>
      <dgm:spPr/>
      <dgm:t>
        <a:bodyPr/>
        <a:lstStyle/>
        <a:p>
          <a:r>
            <a:rPr lang="en-US"/>
            <a:t>The firm will focus on collaborating with local vendors and enhance online presence to improve omnichannel operations. </a:t>
          </a:r>
        </a:p>
      </dgm:t>
    </dgm:pt>
    <dgm:pt modelId="{87A1371A-7B26-4B23-A757-66771ACC6258}" type="parTrans" cxnId="{6AA586E3-B948-4BC3-9F47-31F9EAE5D3FB}">
      <dgm:prSet/>
      <dgm:spPr/>
      <dgm:t>
        <a:bodyPr/>
        <a:lstStyle/>
        <a:p>
          <a:endParaRPr lang="en-GB"/>
        </a:p>
      </dgm:t>
    </dgm:pt>
    <dgm:pt modelId="{B6433330-88C8-4F6E-8F49-E005EA93CAF8}" type="sibTrans" cxnId="{6AA586E3-B948-4BC3-9F47-31F9EAE5D3FB}">
      <dgm:prSet/>
      <dgm:spPr/>
      <dgm:t>
        <a:bodyPr/>
        <a:lstStyle/>
        <a:p>
          <a:endParaRPr lang="en-GB"/>
        </a:p>
      </dgm:t>
    </dgm:pt>
    <dgm:pt modelId="{4A7FED7D-FC8B-4DD7-9287-07B610787579}" type="pres">
      <dgm:prSet presAssocID="{017859A2-4861-4C98-89B7-0C49477B0553}" presName="Name0" presStyleCnt="0">
        <dgm:presLayoutVars>
          <dgm:dir/>
          <dgm:resizeHandles val="exact"/>
        </dgm:presLayoutVars>
      </dgm:prSet>
      <dgm:spPr/>
    </dgm:pt>
    <dgm:pt modelId="{15C9CF50-5CC6-4089-95F5-84BA22217E49}" type="pres">
      <dgm:prSet presAssocID="{017859A2-4861-4C98-89B7-0C49477B0553}" presName="arrow" presStyleLbl="bgShp" presStyleIdx="0" presStyleCnt="1"/>
      <dgm:spPr/>
    </dgm:pt>
    <dgm:pt modelId="{C4485BFB-F44B-4FD0-88EC-7880BE7CEB4B}" type="pres">
      <dgm:prSet presAssocID="{017859A2-4861-4C98-89B7-0C49477B0553}" presName="points" presStyleCnt="0"/>
      <dgm:spPr/>
    </dgm:pt>
    <dgm:pt modelId="{77DE14B7-8C4A-41EC-BCFC-AFACC40FF983}" type="pres">
      <dgm:prSet presAssocID="{39E9A2AA-BA94-46D7-8AB4-346828796227}" presName="compositeA" presStyleCnt="0"/>
      <dgm:spPr/>
    </dgm:pt>
    <dgm:pt modelId="{A423FD3D-BF9E-46FB-A1F1-0BCF20FB5514}" type="pres">
      <dgm:prSet presAssocID="{39E9A2AA-BA94-46D7-8AB4-346828796227}" presName="textA" presStyleLbl="revTx" presStyleIdx="0" presStyleCnt="3">
        <dgm:presLayoutVars>
          <dgm:bulletEnabled val="1"/>
        </dgm:presLayoutVars>
      </dgm:prSet>
      <dgm:spPr/>
    </dgm:pt>
    <dgm:pt modelId="{A3529798-725B-46F1-8A96-BF80AA8D1B24}" type="pres">
      <dgm:prSet presAssocID="{39E9A2AA-BA94-46D7-8AB4-346828796227}" presName="circleA" presStyleLbl="node1" presStyleIdx="0" presStyleCnt="3"/>
      <dgm:spPr/>
    </dgm:pt>
    <dgm:pt modelId="{73BDF6AE-B2BE-4ACD-9153-A245EB3DB029}" type="pres">
      <dgm:prSet presAssocID="{39E9A2AA-BA94-46D7-8AB4-346828796227}" presName="spaceA" presStyleCnt="0"/>
      <dgm:spPr/>
    </dgm:pt>
    <dgm:pt modelId="{CE654D2A-EBBB-4524-8A66-A78E9617BEF9}" type="pres">
      <dgm:prSet presAssocID="{B6AF1D84-7754-4E1A-BF05-345D62B0A7DB}" presName="space" presStyleCnt="0"/>
      <dgm:spPr/>
    </dgm:pt>
    <dgm:pt modelId="{B4578929-9757-4B60-A649-BDF850FAFEAC}" type="pres">
      <dgm:prSet presAssocID="{CB7489D5-85D7-461A-ADFA-6DD4E0E9DFFD}" presName="compositeB" presStyleCnt="0"/>
      <dgm:spPr/>
    </dgm:pt>
    <dgm:pt modelId="{0894444C-FBD7-4AA0-B020-2FD844E1632D}" type="pres">
      <dgm:prSet presAssocID="{CB7489D5-85D7-461A-ADFA-6DD4E0E9DFFD}" presName="textB" presStyleLbl="revTx" presStyleIdx="1" presStyleCnt="3">
        <dgm:presLayoutVars>
          <dgm:bulletEnabled val="1"/>
        </dgm:presLayoutVars>
      </dgm:prSet>
      <dgm:spPr/>
    </dgm:pt>
    <dgm:pt modelId="{0985D0AE-F527-452C-B836-2CE2BD3F421E}" type="pres">
      <dgm:prSet presAssocID="{CB7489D5-85D7-461A-ADFA-6DD4E0E9DFFD}" presName="circleB" presStyleLbl="node1" presStyleIdx="1" presStyleCnt="3"/>
      <dgm:spPr/>
    </dgm:pt>
    <dgm:pt modelId="{8191F76F-2DFF-4C44-B19F-0FA2DF6EB7FB}" type="pres">
      <dgm:prSet presAssocID="{CB7489D5-85D7-461A-ADFA-6DD4E0E9DFFD}" presName="spaceB" presStyleCnt="0"/>
      <dgm:spPr/>
    </dgm:pt>
    <dgm:pt modelId="{409941BE-1F18-4DB7-BBC9-3D96E1725CE0}" type="pres">
      <dgm:prSet presAssocID="{BF54CDA0-CB90-4519-AC73-78F544AC9C4E}" presName="space" presStyleCnt="0"/>
      <dgm:spPr/>
    </dgm:pt>
    <dgm:pt modelId="{BF849380-AEE5-4DC7-AA87-B2AB13DA89E6}" type="pres">
      <dgm:prSet presAssocID="{8E5AA8F7-F5E7-47BE-A2AE-88C3927FC2FC}" presName="compositeA" presStyleCnt="0"/>
      <dgm:spPr/>
    </dgm:pt>
    <dgm:pt modelId="{1158DD57-B3DB-42A7-AA08-1EB19C09296C}" type="pres">
      <dgm:prSet presAssocID="{8E5AA8F7-F5E7-47BE-A2AE-88C3927FC2FC}" presName="textA" presStyleLbl="revTx" presStyleIdx="2" presStyleCnt="3">
        <dgm:presLayoutVars>
          <dgm:bulletEnabled val="1"/>
        </dgm:presLayoutVars>
      </dgm:prSet>
      <dgm:spPr/>
    </dgm:pt>
    <dgm:pt modelId="{E46BEA6D-5B09-4C7E-92D4-715150721324}" type="pres">
      <dgm:prSet presAssocID="{8E5AA8F7-F5E7-47BE-A2AE-88C3927FC2FC}" presName="circleA" presStyleLbl="node1" presStyleIdx="2" presStyleCnt="3"/>
      <dgm:spPr/>
    </dgm:pt>
    <dgm:pt modelId="{CCF17310-2725-48DD-8228-1D8F4FB32453}" type="pres">
      <dgm:prSet presAssocID="{8E5AA8F7-F5E7-47BE-A2AE-88C3927FC2FC}" presName="spaceA" presStyleCnt="0"/>
      <dgm:spPr/>
    </dgm:pt>
  </dgm:ptLst>
  <dgm:cxnLst>
    <dgm:cxn modelId="{B08D3931-6854-4989-BC73-F2D89C3AE282}" type="presOf" srcId="{8E5AA8F7-F5E7-47BE-A2AE-88C3927FC2FC}" destId="{1158DD57-B3DB-42A7-AA08-1EB19C09296C}" srcOrd="0" destOrd="0" presId="urn:microsoft.com/office/officeart/2005/8/layout/hProcess11"/>
    <dgm:cxn modelId="{3D03987D-C83F-4864-B73E-575518B63BEB}" srcId="{017859A2-4861-4C98-89B7-0C49477B0553}" destId="{CB7489D5-85D7-461A-ADFA-6DD4E0E9DFFD}" srcOrd="1" destOrd="0" parTransId="{41C8D078-15E3-4310-9BA9-C9902A72E66A}" sibTransId="{BF54CDA0-CB90-4519-AC73-78F544AC9C4E}"/>
    <dgm:cxn modelId="{73C25A97-1474-40AF-AB43-83807C37F3C2}" type="presOf" srcId="{39E9A2AA-BA94-46D7-8AB4-346828796227}" destId="{A423FD3D-BF9E-46FB-A1F1-0BCF20FB5514}" srcOrd="0" destOrd="0" presId="urn:microsoft.com/office/officeart/2005/8/layout/hProcess11"/>
    <dgm:cxn modelId="{6375D5A5-49B8-4AD6-9974-27BE5CE3D886}" type="presOf" srcId="{CB7489D5-85D7-461A-ADFA-6DD4E0E9DFFD}" destId="{0894444C-FBD7-4AA0-B020-2FD844E1632D}" srcOrd="0" destOrd="0" presId="urn:microsoft.com/office/officeart/2005/8/layout/hProcess11"/>
    <dgm:cxn modelId="{F601BED0-3188-485E-B5C6-675DC6126B50}" type="presOf" srcId="{017859A2-4861-4C98-89B7-0C49477B0553}" destId="{4A7FED7D-FC8B-4DD7-9287-07B610787579}" srcOrd="0" destOrd="0" presId="urn:microsoft.com/office/officeart/2005/8/layout/hProcess11"/>
    <dgm:cxn modelId="{6AA586E3-B948-4BC3-9F47-31F9EAE5D3FB}" srcId="{017859A2-4861-4C98-89B7-0C49477B0553}" destId="{8E5AA8F7-F5E7-47BE-A2AE-88C3927FC2FC}" srcOrd="2" destOrd="0" parTransId="{87A1371A-7B26-4B23-A757-66771ACC6258}" sibTransId="{B6433330-88C8-4F6E-8F49-E005EA93CAF8}"/>
    <dgm:cxn modelId="{5D8696F6-333A-4500-B163-C4471B24054C}" srcId="{017859A2-4861-4C98-89B7-0C49477B0553}" destId="{39E9A2AA-BA94-46D7-8AB4-346828796227}" srcOrd="0" destOrd="0" parTransId="{9B19A659-54E4-4C1F-8B4E-BAE8035D0236}" sibTransId="{B6AF1D84-7754-4E1A-BF05-345D62B0A7DB}"/>
    <dgm:cxn modelId="{B1BFBF5B-D669-44FD-BC99-B4E8C80EDD72}" type="presParOf" srcId="{4A7FED7D-FC8B-4DD7-9287-07B610787579}" destId="{15C9CF50-5CC6-4089-95F5-84BA22217E49}" srcOrd="0" destOrd="0" presId="urn:microsoft.com/office/officeart/2005/8/layout/hProcess11"/>
    <dgm:cxn modelId="{B4FF5D4C-D342-4593-8273-47E17B6726D5}" type="presParOf" srcId="{4A7FED7D-FC8B-4DD7-9287-07B610787579}" destId="{C4485BFB-F44B-4FD0-88EC-7880BE7CEB4B}" srcOrd="1" destOrd="0" presId="urn:microsoft.com/office/officeart/2005/8/layout/hProcess11"/>
    <dgm:cxn modelId="{1F0109C2-B320-47A9-8C75-D1DE88B8ED49}" type="presParOf" srcId="{C4485BFB-F44B-4FD0-88EC-7880BE7CEB4B}" destId="{77DE14B7-8C4A-41EC-BCFC-AFACC40FF983}" srcOrd="0" destOrd="0" presId="urn:microsoft.com/office/officeart/2005/8/layout/hProcess11"/>
    <dgm:cxn modelId="{A7956699-89D6-45C2-8327-B3F2FF9E675A}" type="presParOf" srcId="{77DE14B7-8C4A-41EC-BCFC-AFACC40FF983}" destId="{A423FD3D-BF9E-46FB-A1F1-0BCF20FB5514}" srcOrd="0" destOrd="0" presId="urn:microsoft.com/office/officeart/2005/8/layout/hProcess11"/>
    <dgm:cxn modelId="{D0E2AA09-3FA9-47E2-80FC-297D0F18F10A}" type="presParOf" srcId="{77DE14B7-8C4A-41EC-BCFC-AFACC40FF983}" destId="{A3529798-725B-46F1-8A96-BF80AA8D1B24}" srcOrd="1" destOrd="0" presId="urn:microsoft.com/office/officeart/2005/8/layout/hProcess11"/>
    <dgm:cxn modelId="{93C1523F-C841-4FFF-B9C2-2AC7917389D0}" type="presParOf" srcId="{77DE14B7-8C4A-41EC-BCFC-AFACC40FF983}" destId="{73BDF6AE-B2BE-4ACD-9153-A245EB3DB029}" srcOrd="2" destOrd="0" presId="urn:microsoft.com/office/officeart/2005/8/layout/hProcess11"/>
    <dgm:cxn modelId="{0392EA25-1D4E-46A0-BC10-323EF694BEDF}" type="presParOf" srcId="{C4485BFB-F44B-4FD0-88EC-7880BE7CEB4B}" destId="{CE654D2A-EBBB-4524-8A66-A78E9617BEF9}" srcOrd="1" destOrd="0" presId="urn:microsoft.com/office/officeart/2005/8/layout/hProcess11"/>
    <dgm:cxn modelId="{6C544DBA-EA9D-4108-8B36-DACF5C0E78F5}" type="presParOf" srcId="{C4485BFB-F44B-4FD0-88EC-7880BE7CEB4B}" destId="{B4578929-9757-4B60-A649-BDF850FAFEAC}" srcOrd="2" destOrd="0" presId="urn:microsoft.com/office/officeart/2005/8/layout/hProcess11"/>
    <dgm:cxn modelId="{A18D6F49-3877-4752-A4D0-EF2798EABFD3}" type="presParOf" srcId="{B4578929-9757-4B60-A649-BDF850FAFEAC}" destId="{0894444C-FBD7-4AA0-B020-2FD844E1632D}" srcOrd="0" destOrd="0" presId="urn:microsoft.com/office/officeart/2005/8/layout/hProcess11"/>
    <dgm:cxn modelId="{2D036BB9-319A-4811-82FB-062C2070E5A9}" type="presParOf" srcId="{B4578929-9757-4B60-A649-BDF850FAFEAC}" destId="{0985D0AE-F527-452C-B836-2CE2BD3F421E}" srcOrd="1" destOrd="0" presId="urn:microsoft.com/office/officeart/2005/8/layout/hProcess11"/>
    <dgm:cxn modelId="{08C38775-65D0-496F-9BFB-69C0C630F4FF}" type="presParOf" srcId="{B4578929-9757-4B60-A649-BDF850FAFEAC}" destId="{8191F76F-2DFF-4C44-B19F-0FA2DF6EB7FB}" srcOrd="2" destOrd="0" presId="urn:microsoft.com/office/officeart/2005/8/layout/hProcess11"/>
    <dgm:cxn modelId="{F262B05A-3E26-405E-A5BD-865EDE594264}" type="presParOf" srcId="{C4485BFB-F44B-4FD0-88EC-7880BE7CEB4B}" destId="{409941BE-1F18-4DB7-BBC9-3D96E1725CE0}" srcOrd="3" destOrd="0" presId="urn:microsoft.com/office/officeart/2005/8/layout/hProcess11"/>
    <dgm:cxn modelId="{3AE85A9F-C347-48D0-BBE9-C32770395F16}" type="presParOf" srcId="{C4485BFB-F44B-4FD0-88EC-7880BE7CEB4B}" destId="{BF849380-AEE5-4DC7-AA87-B2AB13DA89E6}" srcOrd="4" destOrd="0" presId="urn:microsoft.com/office/officeart/2005/8/layout/hProcess11"/>
    <dgm:cxn modelId="{11C95CD4-75D7-4F05-817B-FC0BAA8F5552}" type="presParOf" srcId="{BF849380-AEE5-4DC7-AA87-B2AB13DA89E6}" destId="{1158DD57-B3DB-42A7-AA08-1EB19C09296C}" srcOrd="0" destOrd="0" presId="urn:microsoft.com/office/officeart/2005/8/layout/hProcess11"/>
    <dgm:cxn modelId="{84692876-B7E9-4D43-AEC6-2F3B1FE6D1B2}" type="presParOf" srcId="{BF849380-AEE5-4DC7-AA87-B2AB13DA89E6}" destId="{E46BEA6D-5B09-4C7E-92D4-715150721324}" srcOrd="1" destOrd="0" presId="urn:microsoft.com/office/officeart/2005/8/layout/hProcess11"/>
    <dgm:cxn modelId="{C1408D25-7520-4DD2-8C60-7C65C0FF508B}" type="presParOf" srcId="{BF849380-AEE5-4DC7-AA87-B2AB13DA89E6}" destId="{CCF17310-2725-48DD-8228-1D8F4FB32453}"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EEC14A-96DA-446D-B5BA-BEBBCCF8EAD0}" type="doc">
      <dgm:prSet loTypeId="urn:microsoft.com/office/officeart/2005/8/layout/venn1" loCatId="relationship" qsTypeId="urn:microsoft.com/office/officeart/2005/8/quickstyle/3d3" qsCatId="3D" csTypeId="urn:microsoft.com/office/officeart/2005/8/colors/colorful5" csCatId="colorful"/>
      <dgm:spPr/>
      <dgm:t>
        <a:bodyPr/>
        <a:lstStyle/>
        <a:p>
          <a:endParaRPr lang="en-GB"/>
        </a:p>
      </dgm:t>
    </dgm:pt>
    <dgm:pt modelId="{9B327A04-BA66-4686-A378-0DC12E576B04}">
      <dgm:prSet/>
      <dgm:spPr/>
      <dgm:t>
        <a:bodyPr/>
        <a:lstStyle/>
        <a:p>
          <a:r>
            <a:rPr lang="en-US"/>
            <a:t>In this stage, HR managers research and identify purpose and requirement of hiring.</a:t>
          </a:r>
        </a:p>
      </dgm:t>
    </dgm:pt>
    <dgm:pt modelId="{3663F0C2-1914-46DC-84B7-46C388434F25}" type="parTrans" cxnId="{BDE27B27-B9CF-49A1-9324-18C25FB906C8}">
      <dgm:prSet/>
      <dgm:spPr/>
      <dgm:t>
        <a:bodyPr/>
        <a:lstStyle/>
        <a:p>
          <a:endParaRPr lang="en-GB"/>
        </a:p>
      </dgm:t>
    </dgm:pt>
    <dgm:pt modelId="{9A9231FF-66F6-4CDF-8348-CAE940ADA637}" type="sibTrans" cxnId="{BDE27B27-B9CF-49A1-9324-18C25FB906C8}">
      <dgm:prSet/>
      <dgm:spPr/>
      <dgm:t>
        <a:bodyPr/>
        <a:lstStyle/>
        <a:p>
          <a:endParaRPr lang="en-GB"/>
        </a:p>
      </dgm:t>
    </dgm:pt>
    <dgm:pt modelId="{06B0D297-3E33-4F3A-87CA-DCEF8CDA270A}">
      <dgm:prSet/>
      <dgm:spPr/>
      <dgm:t>
        <a:bodyPr/>
        <a:lstStyle/>
        <a:p>
          <a:r>
            <a:rPr lang="en-US"/>
            <a:t>Job analysis is a process for understanding duties, roles, responsibilities, skills and capabilities for particular job position (Mildawani, 2023).</a:t>
          </a:r>
        </a:p>
      </dgm:t>
    </dgm:pt>
    <dgm:pt modelId="{9F762A02-3446-47EC-A083-A3EA9A43CA69}" type="parTrans" cxnId="{150F10EA-8ED8-42BD-9203-3AFEC96857F0}">
      <dgm:prSet/>
      <dgm:spPr/>
      <dgm:t>
        <a:bodyPr/>
        <a:lstStyle/>
        <a:p>
          <a:endParaRPr lang="en-GB"/>
        </a:p>
      </dgm:t>
    </dgm:pt>
    <dgm:pt modelId="{091A757C-D8B7-42EB-9451-44BB81FAE49E}" type="sibTrans" cxnId="{150F10EA-8ED8-42BD-9203-3AFEC96857F0}">
      <dgm:prSet/>
      <dgm:spPr/>
      <dgm:t>
        <a:bodyPr/>
        <a:lstStyle/>
        <a:p>
          <a:endParaRPr lang="en-GB"/>
        </a:p>
      </dgm:t>
    </dgm:pt>
    <dgm:pt modelId="{AAB24E91-8B6D-4010-B9C1-17CC6BD39FCD}">
      <dgm:prSet/>
      <dgm:spPr/>
      <dgm:t>
        <a:bodyPr/>
        <a:lstStyle/>
        <a:p>
          <a:r>
            <a:rPr lang="en-US"/>
            <a:t>There will be main focus on requirements of daily tasks, skills and equipment for completion of tasks.</a:t>
          </a:r>
        </a:p>
      </dgm:t>
    </dgm:pt>
    <dgm:pt modelId="{B9DAEEF2-EBD6-4EB7-B00A-3BA700FDE53C}" type="parTrans" cxnId="{359D9A30-D0A7-4C56-8130-8198858996C2}">
      <dgm:prSet/>
      <dgm:spPr/>
      <dgm:t>
        <a:bodyPr/>
        <a:lstStyle/>
        <a:p>
          <a:endParaRPr lang="en-GB"/>
        </a:p>
      </dgm:t>
    </dgm:pt>
    <dgm:pt modelId="{28811A99-0A14-470B-97D2-8B42EAA1DEFD}" type="sibTrans" cxnId="{359D9A30-D0A7-4C56-8130-8198858996C2}">
      <dgm:prSet/>
      <dgm:spPr/>
      <dgm:t>
        <a:bodyPr/>
        <a:lstStyle/>
        <a:p>
          <a:endParaRPr lang="en-GB"/>
        </a:p>
      </dgm:t>
    </dgm:pt>
    <dgm:pt modelId="{97B33B32-BE17-4EEF-B310-E8BD1A0AD3DB}" type="pres">
      <dgm:prSet presAssocID="{3CEEC14A-96DA-446D-B5BA-BEBBCCF8EAD0}" presName="compositeShape" presStyleCnt="0">
        <dgm:presLayoutVars>
          <dgm:chMax val="7"/>
          <dgm:dir/>
          <dgm:resizeHandles val="exact"/>
        </dgm:presLayoutVars>
      </dgm:prSet>
      <dgm:spPr/>
    </dgm:pt>
    <dgm:pt modelId="{7563C009-A5AC-4635-8100-3D8ADC81B54A}" type="pres">
      <dgm:prSet presAssocID="{9B327A04-BA66-4686-A378-0DC12E576B04}" presName="circ1" presStyleLbl="vennNode1" presStyleIdx="0" presStyleCnt="3"/>
      <dgm:spPr/>
    </dgm:pt>
    <dgm:pt modelId="{DC8D99A6-FC49-4086-8D0B-496849796783}" type="pres">
      <dgm:prSet presAssocID="{9B327A04-BA66-4686-A378-0DC12E576B04}" presName="circ1Tx" presStyleLbl="revTx" presStyleIdx="0" presStyleCnt="0">
        <dgm:presLayoutVars>
          <dgm:chMax val="0"/>
          <dgm:chPref val="0"/>
          <dgm:bulletEnabled val="1"/>
        </dgm:presLayoutVars>
      </dgm:prSet>
      <dgm:spPr/>
    </dgm:pt>
    <dgm:pt modelId="{4DA2719C-5F8B-4620-963D-8CD261C2C3D1}" type="pres">
      <dgm:prSet presAssocID="{06B0D297-3E33-4F3A-87CA-DCEF8CDA270A}" presName="circ2" presStyleLbl="vennNode1" presStyleIdx="1" presStyleCnt="3"/>
      <dgm:spPr/>
    </dgm:pt>
    <dgm:pt modelId="{E73E906B-4AA5-4C61-A3F6-02D137B4217B}" type="pres">
      <dgm:prSet presAssocID="{06B0D297-3E33-4F3A-87CA-DCEF8CDA270A}" presName="circ2Tx" presStyleLbl="revTx" presStyleIdx="0" presStyleCnt="0">
        <dgm:presLayoutVars>
          <dgm:chMax val="0"/>
          <dgm:chPref val="0"/>
          <dgm:bulletEnabled val="1"/>
        </dgm:presLayoutVars>
      </dgm:prSet>
      <dgm:spPr/>
    </dgm:pt>
    <dgm:pt modelId="{406B62F6-BEBA-438D-9C20-735C4512BE58}" type="pres">
      <dgm:prSet presAssocID="{AAB24E91-8B6D-4010-B9C1-17CC6BD39FCD}" presName="circ3" presStyleLbl="vennNode1" presStyleIdx="2" presStyleCnt="3"/>
      <dgm:spPr/>
    </dgm:pt>
    <dgm:pt modelId="{283400EE-B675-4C11-B005-9DBA59A067DF}" type="pres">
      <dgm:prSet presAssocID="{AAB24E91-8B6D-4010-B9C1-17CC6BD39FCD}" presName="circ3Tx" presStyleLbl="revTx" presStyleIdx="0" presStyleCnt="0">
        <dgm:presLayoutVars>
          <dgm:chMax val="0"/>
          <dgm:chPref val="0"/>
          <dgm:bulletEnabled val="1"/>
        </dgm:presLayoutVars>
      </dgm:prSet>
      <dgm:spPr/>
    </dgm:pt>
  </dgm:ptLst>
  <dgm:cxnLst>
    <dgm:cxn modelId="{BDE27B27-B9CF-49A1-9324-18C25FB906C8}" srcId="{3CEEC14A-96DA-446D-B5BA-BEBBCCF8EAD0}" destId="{9B327A04-BA66-4686-A378-0DC12E576B04}" srcOrd="0" destOrd="0" parTransId="{3663F0C2-1914-46DC-84B7-46C388434F25}" sibTransId="{9A9231FF-66F6-4CDF-8348-CAE940ADA637}"/>
    <dgm:cxn modelId="{359D9A30-D0A7-4C56-8130-8198858996C2}" srcId="{3CEEC14A-96DA-446D-B5BA-BEBBCCF8EAD0}" destId="{AAB24E91-8B6D-4010-B9C1-17CC6BD39FCD}" srcOrd="2" destOrd="0" parTransId="{B9DAEEF2-EBD6-4EB7-B00A-3BA700FDE53C}" sibTransId="{28811A99-0A14-470B-97D2-8B42EAA1DEFD}"/>
    <dgm:cxn modelId="{789A9174-ED45-4941-9E65-66D53697830B}" type="presOf" srcId="{06B0D297-3E33-4F3A-87CA-DCEF8CDA270A}" destId="{E73E906B-4AA5-4C61-A3F6-02D137B4217B}" srcOrd="1" destOrd="0" presId="urn:microsoft.com/office/officeart/2005/8/layout/venn1"/>
    <dgm:cxn modelId="{F9EBE290-4352-4FD2-8A43-3C818D124CFB}" type="presOf" srcId="{AAB24E91-8B6D-4010-B9C1-17CC6BD39FCD}" destId="{283400EE-B675-4C11-B005-9DBA59A067DF}" srcOrd="1" destOrd="0" presId="urn:microsoft.com/office/officeart/2005/8/layout/venn1"/>
    <dgm:cxn modelId="{A1ED5299-8362-44DD-AFA5-7089B945C372}" type="presOf" srcId="{3CEEC14A-96DA-446D-B5BA-BEBBCCF8EAD0}" destId="{97B33B32-BE17-4EEF-B310-E8BD1A0AD3DB}" srcOrd="0" destOrd="0" presId="urn:microsoft.com/office/officeart/2005/8/layout/venn1"/>
    <dgm:cxn modelId="{25CD4C9B-22ED-4663-B548-C43EAAA6A383}" type="presOf" srcId="{06B0D297-3E33-4F3A-87CA-DCEF8CDA270A}" destId="{4DA2719C-5F8B-4620-963D-8CD261C2C3D1}" srcOrd="0" destOrd="0" presId="urn:microsoft.com/office/officeart/2005/8/layout/venn1"/>
    <dgm:cxn modelId="{1F6BD7A2-7F2C-4593-B290-5C4F8D471338}" type="presOf" srcId="{AAB24E91-8B6D-4010-B9C1-17CC6BD39FCD}" destId="{406B62F6-BEBA-438D-9C20-735C4512BE58}" srcOrd="0" destOrd="0" presId="urn:microsoft.com/office/officeart/2005/8/layout/venn1"/>
    <dgm:cxn modelId="{521778CB-8199-4FD8-B9E6-558EC2ABA3F6}" type="presOf" srcId="{9B327A04-BA66-4686-A378-0DC12E576B04}" destId="{7563C009-A5AC-4635-8100-3D8ADC81B54A}" srcOrd="0" destOrd="0" presId="urn:microsoft.com/office/officeart/2005/8/layout/venn1"/>
    <dgm:cxn modelId="{C319C3E1-4936-43EF-814F-FCA9B911AE78}" type="presOf" srcId="{9B327A04-BA66-4686-A378-0DC12E576B04}" destId="{DC8D99A6-FC49-4086-8D0B-496849796783}" srcOrd="1" destOrd="0" presId="urn:microsoft.com/office/officeart/2005/8/layout/venn1"/>
    <dgm:cxn modelId="{150F10EA-8ED8-42BD-9203-3AFEC96857F0}" srcId="{3CEEC14A-96DA-446D-B5BA-BEBBCCF8EAD0}" destId="{06B0D297-3E33-4F3A-87CA-DCEF8CDA270A}" srcOrd="1" destOrd="0" parTransId="{9F762A02-3446-47EC-A083-A3EA9A43CA69}" sibTransId="{091A757C-D8B7-42EB-9451-44BB81FAE49E}"/>
    <dgm:cxn modelId="{725CBC26-A954-466F-A9BB-7FE2FFD22A2A}" type="presParOf" srcId="{97B33B32-BE17-4EEF-B310-E8BD1A0AD3DB}" destId="{7563C009-A5AC-4635-8100-3D8ADC81B54A}" srcOrd="0" destOrd="0" presId="urn:microsoft.com/office/officeart/2005/8/layout/venn1"/>
    <dgm:cxn modelId="{F777B400-EDC2-427E-B54B-0484DCBDB385}" type="presParOf" srcId="{97B33B32-BE17-4EEF-B310-E8BD1A0AD3DB}" destId="{DC8D99A6-FC49-4086-8D0B-496849796783}" srcOrd="1" destOrd="0" presId="urn:microsoft.com/office/officeart/2005/8/layout/venn1"/>
    <dgm:cxn modelId="{EA17D145-98CF-418B-BEDA-96AB64A4676E}" type="presParOf" srcId="{97B33B32-BE17-4EEF-B310-E8BD1A0AD3DB}" destId="{4DA2719C-5F8B-4620-963D-8CD261C2C3D1}" srcOrd="2" destOrd="0" presId="urn:microsoft.com/office/officeart/2005/8/layout/venn1"/>
    <dgm:cxn modelId="{6A30380C-E5D3-4A69-863C-4AC5AC776BA5}" type="presParOf" srcId="{97B33B32-BE17-4EEF-B310-E8BD1A0AD3DB}" destId="{E73E906B-4AA5-4C61-A3F6-02D137B4217B}" srcOrd="3" destOrd="0" presId="urn:microsoft.com/office/officeart/2005/8/layout/venn1"/>
    <dgm:cxn modelId="{DBD8D766-A4CC-4ABA-BA58-5F4DA489DDAB}" type="presParOf" srcId="{97B33B32-BE17-4EEF-B310-E8BD1A0AD3DB}" destId="{406B62F6-BEBA-438D-9C20-735C4512BE58}" srcOrd="4" destOrd="0" presId="urn:microsoft.com/office/officeart/2005/8/layout/venn1"/>
    <dgm:cxn modelId="{B4FD09AD-6C15-490B-A40E-0476EBF97CE6}" type="presParOf" srcId="{97B33B32-BE17-4EEF-B310-E8BD1A0AD3DB}" destId="{283400EE-B675-4C11-B005-9DBA59A067DF}"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D7F4D3-3060-45D4-8F3A-D686DC6595EB}" type="doc">
      <dgm:prSet loTypeId="urn:microsoft.com/office/officeart/2005/8/layout/process1" loCatId="process" qsTypeId="urn:microsoft.com/office/officeart/2005/8/quickstyle/3d3" qsCatId="3D" csTypeId="urn:microsoft.com/office/officeart/2005/8/colors/colorful5" csCatId="colorful"/>
      <dgm:spPr/>
      <dgm:t>
        <a:bodyPr/>
        <a:lstStyle/>
        <a:p>
          <a:endParaRPr lang="en-GB"/>
        </a:p>
      </dgm:t>
    </dgm:pt>
    <dgm:pt modelId="{92BE1FCA-2515-4F91-902D-D3BE6872DEA7}">
      <dgm:prSet/>
      <dgm:spPr/>
      <dgm:t>
        <a:bodyPr/>
        <a:lstStyle/>
        <a:p>
          <a:r>
            <a:rPr lang="en-US"/>
            <a:t>In this process, there will be written and official outlines about job role are mentioned.</a:t>
          </a:r>
        </a:p>
      </dgm:t>
    </dgm:pt>
    <dgm:pt modelId="{A426DD63-3B55-437D-8BAB-88BE76D6D1B5}" type="parTrans" cxnId="{5618DBF7-9178-442B-89C5-8CB7DF67112E}">
      <dgm:prSet/>
      <dgm:spPr/>
      <dgm:t>
        <a:bodyPr/>
        <a:lstStyle/>
        <a:p>
          <a:endParaRPr lang="en-GB"/>
        </a:p>
      </dgm:t>
    </dgm:pt>
    <dgm:pt modelId="{164E8B6D-6C01-4C81-9446-016D402D9B41}" type="sibTrans" cxnId="{5618DBF7-9178-442B-89C5-8CB7DF67112E}">
      <dgm:prSet/>
      <dgm:spPr/>
      <dgm:t>
        <a:bodyPr/>
        <a:lstStyle/>
        <a:p>
          <a:endParaRPr lang="en-GB"/>
        </a:p>
      </dgm:t>
    </dgm:pt>
    <dgm:pt modelId="{D63FB510-6189-4ED2-9099-B0C311147FC7}">
      <dgm:prSet/>
      <dgm:spPr/>
      <dgm:t>
        <a:bodyPr/>
        <a:lstStyle/>
        <a:p>
          <a:r>
            <a:rPr lang="en-US"/>
            <a:t>There will be management of candidate’s expectations and clearance of performance standards of firm.</a:t>
          </a:r>
        </a:p>
      </dgm:t>
    </dgm:pt>
    <dgm:pt modelId="{8DBF6EAA-96EA-4D1D-89EC-72E4EBEA613A}" type="parTrans" cxnId="{6A09C01A-2680-4FF4-98B2-A42DF07B985B}">
      <dgm:prSet/>
      <dgm:spPr/>
      <dgm:t>
        <a:bodyPr/>
        <a:lstStyle/>
        <a:p>
          <a:endParaRPr lang="en-GB"/>
        </a:p>
      </dgm:t>
    </dgm:pt>
    <dgm:pt modelId="{A6005900-275F-4ED4-8881-A60AF23EC949}" type="sibTrans" cxnId="{6A09C01A-2680-4FF4-98B2-A42DF07B985B}">
      <dgm:prSet/>
      <dgm:spPr/>
      <dgm:t>
        <a:bodyPr/>
        <a:lstStyle/>
        <a:p>
          <a:endParaRPr lang="en-GB"/>
        </a:p>
      </dgm:t>
    </dgm:pt>
    <dgm:pt modelId="{F6370317-8AE9-47A5-A07E-A71385F8F63C}">
      <dgm:prSet/>
      <dgm:spPr/>
      <dgm:t>
        <a:bodyPr/>
        <a:lstStyle/>
        <a:p>
          <a:r>
            <a:rPr lang="en-US"/>
            <a:t>It is crucial for recruitment and hiring process for proving clear overview of job roles and responsibilities (Kadri, 2023).</a:t>
          </a:r>
        </a:p>
      </dgm:t>
    </dgm:pt>
    <dgm:pt modelId="{919AAC78-9BA5-4388-A548-C399B717EF25}" type="parTrans" cxnId="{923733E9-16A4-4250-92D7-7BECE6A84B8C}">
      <dgm:prSet/>
      <dgm:spPr/>
      <dgm:t>
        <a:bodyPr/>
        <a:lstStyle/>
        <a:p>
          <a:endParaRPr lang="en-GB"/>
        </a:p>
      </dgm:t>
    </dgm:pt>
    <dgm:pt modelId="{09419607-6113-499A-A3C0-7F9176F607BA}" type="sibTrans" cxnId="{923733E9-16A4-4250-92D7-7BECE6A84B8C}">
      <dgm:prSet/>
      <dgm:spPr/>
      <dgm:t>
        <a:bodyPr/>
        <a:lstStyle/>
        <a:p>
          <a:endParaRPr lang="en-GB"/>
        </a:p>
      </dgm:t>
    </dgm:pt>
    <dgm:pt modelId="{CEFB3E2C-5F1D-4531-B8D6-522F9F539D5B}" type="pres">
      <dgm:prSet presAssocID="{64D7F4D3-3060-45D4-8F3A-D686DC6595EB}" presName="Name0" presStyleCnt="0">
        <dgm:presLayoutVars>
          <dgm:dir/>
          <dgm:resizeHandles val="exact"/>
        </dgm:presLayoutVars>
      </dgm:prSet>
      <dgm:spPr/>
    </dgm:pt>
    <dgm:pt modelId="{788200FD-2925-49C5-B958-F33F44E7FD67}" type="pres">
      <dgm:prSet presAssocID="{92BE1FCA-2515-4F91-902D-D3BE6872DEA7}" presName="node" presStyleLbl="node1" presStyleIdx="0" presStyleCnt="3">
        <dgm:presLayoutVars>
          <dgm:bulletEnabled val="1"/>
        </dgm:presLayoutVars>
      </dgm:prSet>
      <dgm:spPr/>
    </dgm:pt>
    <dgm:pt modelId="{CDBF3FAE-925A-4FD5-90DD-6BD9A3993BFB}" type="pres">
      <dgm:prSet presAssocID="{164E8B6D-6C01-4C81-9446-016D402D9B41}" presName="sibTrans" presStyleLbl="sibTrans2D1" presStyleIdx="0" presStyleCnt="2"/>
      <dgm:spPr/>
    </dgm:pt>
    <dgm:pt modelId="{7B01F695-C7B9-4F8B-A349-4B0803412662}" type="pres">
      <dgm:prSet presAssocID="{164E8B6D-6C01-4C81-9446-016D402D9B41}" presName="connectorText" presStyleLbl="sibTrans2D1" presStyleIdx="0" presStyleCnt="2"/>
      <dgm:spPr/>
    </dgm:pt>
    <dgm:pt modelId="{26E20042-BB09-4B36-A844-59608712716A}" type="pres">
      <dgm:prSet presAssocID="{D63FB510-6189-4ED2-9099-B0C311147FC7}" presName="node" presStyleLbl="node1" presStyleIdx="1" presStyleCnt="3">
        <dgm:presLayoutVars>
          <dgm:bulletEnabled val="1"/>
        </dgm:presLayoutVars>
      </dgm:prSet>
      <dgm:spPr/>
    </dgm:pt>
    <dgm:pt modelId="{B80C1598-9DDA-4944-9EFC-3D5BE60B8E4D}" type="pres">
      <dgm:prSet presAssocID="{A6005900-275F-4ED4-8881-A60AF23EC949}" presName="sibTrans" presStyleLbl="sibTrans2D1" presStyleIdx="1" presStyleCnt="2"/>
      <dgm:spPr/>
    </dgm:pt>
    <dgm:pt modelId="{4A8295AC-DC5E-4BEA-ACEB-62DB33801476}" type="pres">
      <dgm:prSet presAssocID="{A6005900-275F-4ED4-8881-A60AF23EC949}" presName="connectorText" presStyleLbl="sibTrans2D1" presStyleIdx="1" presStyleCnt="2"/>
      <dgm:spPr/>
    </dgm:pt>
    <dgm:pt modelId="{0015F4C2-8208-4A04-852A-8795C9F68202}" type="pres">
      <dgm:prSet presAssocID="{F6370317-8AE9-47A5-A07E-A71385F8F63C}" presName="node" presStyleLbl="node1" presStyleIdx="2" presStyleCnt="3">
        <dgm:presLayoutVars>
          <dgm:bulletEnabled val="1"/>
        </dgm:presLayoutVars>
      </dgm:prSet>
      <dgm:spPr/>
    </dgm:pt>
  </dgm:ptLst>
  <dgm:cxnLst>
    <dgm:cxn modelId="{6A09C01A-2680-4FF4-98B2-A42DF07B985B}" srcId="{64D7F4D3-3060-45D4-8F3A-D686DC6595EB}" destId="{D63FB510-6189-4ED2-9099-B0C311147FC7}" srcOrd="1" destOrd="0" parTransId="{8DBF6EAA-96EA-4D1D-89EC-72E4EBEA613A}" sibTransId="{A6005900-275F-4ED4-8881-A60AF23EC949}"/>
    <dgm:cxn modelId="{5BFCFC42-66D9-462D-A540-239A5F7A0A34}" type="presOf" srcId="{164E8B6D-6C01-4C81-9446-016D402D9B41}" destId="{CDBF3FAE-925A-4FD5-90DD-6BD9A3993BFB}" srcOrd="0" destOrd="0" presId="urn:microsoft.com/office/officeart/2005/8/layout/process1"/>
    <dgm:cxn modelId="{91473057-EE10-45D9-8114-B8B0AB107D32}" type="presOf" srcId="{164E8B6D-6C01-4C81-9446-016D402D9B41}" destId="{7B01F695-C7B9-4F8B-A349-4B0803412662}" srcOrd="1" destOrd="0" presId="urn:microsoft.com/office/officeart/2005/8/layout/process1"/>
    <dgm:cxn modelId="{7083C17A-6946-4BED-9428-DD2485C2C80E}" type="presOf" srcId="{A6005900-275F-4ED4-8881-A60AF23EC949}" destId="{B80C1598-9DDA-4944-9EFC-3D5BE60B8E4D}" srcOrd="0" destOrd="0" presId="urn:microsoft.com/office/officeart/2005/8/layout/process1"/>
    <dgm:cxn modelId="{F1699D82-F068-4EB0-A6D7-8DC0DCC250E1}" type="presOf" srcId="{D63FB510-6189-4ED2-9099-B0C311147FC7}" destId="{26E20042-BB09-4B36-A844-59608712716A}" srcOrd="0" destOrd="0" presId="urn:microsoft.com/office/officeart/2005/8/layout/process1"/>
    <dgm:cxn modelId="{D33396AF-35C6-4E53-A56F-5B84CB5C4514}" type="presOf" srcId="{92BE1FCA-2515-4F91-902D-D3BE6872DEA7}" destId="{788200FD-2925-49C5-B958-F33F44E7FD67}" srcOrd="0" destOrd="0" presId="urn:microsoft.com/office/officeart/2005/8/layout/process1"/>
    <dgm:cxn modelId="{F74401B3-5AA0-401D-ADA6-439F2ED5297D}" type="presOf" srcId="{A6005900-275F-4ED4-8881-A60AF23EC949}" destId="{4A8295AC-DC5E-4BEA-ACEB-62DB33801476}" srcOrd="1" destOrd="0" presId="urn:microsoft.com/office/officeart/2005/8/layout/process1"/>
    <dgm:cxn modelId="{5A4AE3C2-08AB-4912-BCDC-B30F2D79C652}" type="presOf" srcId="{64D7F4D3-3060-45D4-8F3A-D686DC6595EB}" destId="{CEFB3E2C-5F1D-4531-B8D6-522F9F539D5B}" srcOrd="0" destOrd="0" presId="urn:microsoft.com/office/officeart/2005/8/layout/process1"/>
    <dgm:cxn modelId="{ACD2AEE1-EE27-47B5-A1B1-5639D31B4DC2}" type="presOf" srcId="{F6370317-8AE9-47A5-A07E-A71385F8F63C}" destId="{0015F4C2-8208-4A04-852A-8795C9F68202}" srcOrd="0" destOrd="0" presId="urn:microsoft.com/office/officeart/2005/8/layout/process1"/>
    <dgm:cxn modelId="{923733E9-16A4-4250-92D7-7BECE6A84B8C}" srcId="{64D7F4D3-3060-45D4-8F3A-D686DC6595EB}" destId="{F6370317-8AE9-47A5-A07E-A71385F8F63C}" srcOrd="2" destOrd="0" parTransId="{919AAC78-9BA5-4388-A548-C399B717EF25}" sibTransId="{09419607-6113-499A-A3C0-7F9176F607BA}"/>
    <dgm:cxn modelId="{5618DBF7-9178-442B-89C5-8CB7DF67112E}" srcId="{64D7F4D3-3060-45D4-8F3A-D686DC6595EB}" destId="{92BE1FCA-2515-4F91-902D-D3BE6872DEA7}" srcOrd="0" destOrd="0" parTransId="{A426DD63-3B55-437D-8BAB-88BE76D6D1B5}" sibTransId="{164E8B6D-6C01-4C81-9446-016D402D9B41}"/>
    <dgm:cxn modelId="{5C498E5B-F0D8-4C85-9345-993E91A8E7D9}" type="presParOf" srcId="{CEFB3E2C-5F1D-4531-B8D6-522F9F539D5B}" destId="{788200FD-2925-49C5-B958-F33F44E7FD67}" srcOrd="0" destOrd="0" presId="urn:microsoft.com/office/officeart/2005/8/layout/process1"/>
    <dgm:cxn modelId="{BED4D05B-50F5-419D-A457-9529AB5EBB91}" type="presParOf" srcId="{CEFB3E2C-5F1D-4531-B8D6-522F9F539D5B}" destId="{CDBF3FAE-925A-4FD5-90DD-6BD9A3993BFB}" srcOrd="1" destOrd="0" presId="urn:microsoft.com/office/officeart/2005/8/layout/process1"/>
    <dgm:cxn modelId="{E2999428-4465-42DD-8052-3903A7C2BF61}" type="presParOf" srcId="{CDBF3FAE-925A-4FD5-90DD-6BD9A3993BFB}" destId="{7B01F695-C7B9-4F8B-A349-4B0803412662}" srcOrd="0" destOrd="0" presId="urn:microsoft.com/office/officeart/2005/8/layout/process1"/>
    <dgm:cxn modelId="{8CBC26AB-B27E-4C25-A9D8-74570CDBE66E}" type="presParOf" srcId="{CEFB3E2C-5F1D-4531-B8D6-522F9F539D5B}" destId="{26E20042-BB09-4B36-A844-59608712716A}" srcOrd="2" destOrd="0" presId="urn:microsoft.com/office/officeart/2005/8/layout/process1"/>
    <dgm:cxn modelId="{4E9E3ECB-E289-4FC2-B13A-9FF6E6CF135C}" type="presParOf" srcId="{CEFB3E2C-5F1D-4531-B8D6-522F9F539D5B}" destId="{B80C1598-9DDA-4944-9EFC-3D5BE60B8E4D}" srcOrd="3" destOrd="0" presId="urn:microsoft.com/office/officeart/2005/8/layout/process1"/>
    <dgm:cxn modelId="{A9396658-EE85-4C73-91C8-1A9955C26417}" type="presParOf" srcId="{B80C1598-9DDA-4944-9EFC-3D5BE60B8E4D}" destId="{4A8295AC-DC5E-4BEA-ACEB-62DB33801476}" srcOrd="0" destOrd="0" presId="urn:microsoft.com/office/officeart/2005/8/layout/process1"/>
    <dgm:cxn modelId="{68AEBE53-3166-4132-9357-308B9F9D2A55}" type="presParOf" srcId="{CEFB3E2C-5F1D-4531-B8D6-522F9F539D5B}" destId="{0015F4C2-8208-4A04-852A-8795C9F68202}"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AD7062-DCAE-4334-8F6B-F71CF71D9AF9}" type="doc">
      <dgm:prSet loTypeId="urn:microsoft.com/office/officeart/2005/8/layout/hierarchy3" loCatId="hierarchy" qsTypeId="urn:microsoft.com/office/officeart/2005/8/quickstyle/simple2" qsCatId="simple" csTypeId="urn:microsoft.com/office/officeart/2005/8/colors/accent1_1" csCatId="accent1"/>
      <dgm:spPr/>
      <dgm:t>
        <a:bodyPr/>
        <a:lstStyle/>
        <a:p>
          <a:endParaRPr lang="en-GB"/>
        </a:p>
      </dgm:t>
    </dgm:pt>
    <dgm:pt modelId="{EDAD6076-3BFF-45C1-89AD-7C4FE68B2157}">
      <dgm:prSet/>
      <dgm:spPr/>
      <dgm:t>
        <a:bodyPr/>
        <a:lstStyle/>
        <a:p>
          <a:r>
            <a:rPr lang="en-US"/>
            <a:t>In this process, there will be shortlisting of some potential candidates for job role. </a:t>
          </a:r>
        </a:p>
      </dgm:t>
    </dgm:pt>
    <dgm:pt modelId="{6DCDA594-EFF2-448E-8819-108E674BF84F}" type="parTrans" cxnId="{EA94CDFE-48FA-4FC2-B1C1-D6E301B9504C}">
      <dgm:prSet/>
      <dgm:spPr/>
      <dgm:t>
        <a:bodyPr/>
        <a:lstStyle/>
        <a:p>
          <a:endParaRPr lang="en-GB"/>
        </a:p>
      </dgm:t>
    </dgm:pt>
    <dgm:pt modelId="{4EA15DAE-A3AF-4D5C-B834-18BE42CDBEBF}" type="sibTrans" cxnId="{EA94CDFE-48FA-4FC2-B1C1-D6E301B9504C}">
      <dgm:prSet/>
      <dgm:spPr/>
      <dgm:t>
        <a:bodyPr/>
        <a:lstStyle/>
        <a:p>
          <a:endParaRPr lang="en-GB"/>
        </a:p>
      </dgm:t>
    </dgm:pt>
    <dgm:pt modelId="{6F5A32D3-595F-4994-98C5-D52634CE892A}">
      <dgm:prSet/>
      <dgm:spPr/>
      <dgm:t>
        <a:bodyPr/>
        <a:lstStyle/>
        <a:p>
          <a:r>
            <a:rPr lang="en-US"/>
            <a:t>It will provide HRs to outline or identify crucial aspects in candidate such as essential and desirable criteria.</a:t>
          </a:r>
        </a:p>
      </dgm:t>
    </dgm:pt>
    <dgm:pt modelId="{3295A8AA-9D15-40B1-B727-16CFC50589E2}" type="parTrans" cxnId="{1C7FB6E2-5D36-4C8B-9751-5EA38C6A834D}">
      <dgm:prSet/>
      <dgm:spPr/>
      <dgm:t>
        <a:bodyPr/>
        <a:lstStyle/>
        <a:p>
          <a:endParaRPr lang="en-GB"/>
        </a:p>
      </dgm:t>
    </dgm:pt>
    <dgm:pt modelId="{AB8D28C9-9FE2-496B-939C-53ADD787A12F}" type="sibTrans" cxnId="{1C7FB6E2-5D36-4C8B-9751-5EA38C6A834D}">
      <dgm:prSet/>
      <dgm:spPr/>
      <dgm:t>
        <a:bodyPr/>
        <a:lstStyle/>
        <a:p>
          <a:endParaRPr lang="en-GB"/>
        </a:p>
      </dgm:t>
    </dgm:pt>
    <dgm:pt modelId="{188277FA-E298-411D-865C-397E19095F9C}">
      <dgm:prSet/>
      <dgm:spPr/>
      <dgm:t>
        <a:bodyPr/>
        <a:lstStyle/>
        <a:p>
          <a:r>
            <a:rPr lang="en-US"/>
            <a:t>It will help firm to select most potential candidate for particular job role. </a:t>
          </a:r>
        </a:p>
      </dgm:t>
    </dgm:pt>
    <dgm:pt modelId="{D23573BB-D981-428D-8250-3743372D7A1D}" type="parTrans" cxnId="{D565D4CE-A1F5-4E15-B80C-B728DB633E16}">
      <dgm:prSet/>
      <dgm:spPr/>
      <dgm:t>
        <a:bodyPr/>
        <a:lstStyle/>
        <a:p>
          <a:endParaRPr lang="en-GB"/>
        </a:p>
      </dgm:t>
    </dgm:pt>
    <dgm:pt modelId="{4C045C66-7600-4B1F-BDA9-DDDB3BBF9036}" type="sibTrans" cxnId="{D565D4CE-A1F5-4E15-B80C-B728DB633E16}">
      <dgm:prSet/>
      <dgm:spPr/>
      <dgm:t>
        <a:bodyPr/>
        <a:lstStyle/>
        <a:p>
          <a:endParaRPr lang="en-GB"/>
        </a:p>
      </dgm:t>
    </dgm:pt>
    <dgm:pt modelId="{8BCA0DD0-7DD4-46D6-9AEA-BCE6E855C7E3}" type="pres">
      <dgm:prSet presAssocID="{B9AD7062-DCAE-4334-8F6B-F71CF71D9AF9}" presName="diagram" presStyleCnt="0">
        <dgm:presLayoutVars>
          <dgm:chPref val="1"/>
          <dgm:dir/>
          <dgm:animOne val="branch"/>
          <dgm:animLvl val="lvl"/>
          <dgm:resizeHandles/>
        </dgm:presLayoutVars>
      </dgm:prSet>
      <dgm:spPr/>
    </dgm:pt>
    <dgm:pt modelId="{C1078767-A66A-4C4F-868D-45E6839BC065}" type="pres">
      <dgm:prSet presAssocID="{EDAD6076-3BFF-45C1-89AD-7C4FE68B2157}" presName="root" presStyleCnt="0"/>
      <dgm:spPr/>
    </dgm:pt>
    <dgm:pt modelId="{B20B90BE-840A-4A7A-85C9-F7CAB0AA0D3E}" type="pres">
      <dgm:prSet presAssocID="{EDAD6076-3BFF-45C1-89AD-7C4FE68B2157}" presName="rootComposite" presStyleCnt="0"/>
      <dgm:spPr/>
    </dgm:pt>
    <dgm:pt modelId="{F8C6744F-B540-4F25-93BE-7A8E042396BC}" type="pres">
      <dgm:prSet presAssocID="{EDAD6076-3BFF-45C1-89AD-7C4FE68B2157}" presName="rootText" presStyleLbl="node1" presStyleIdx="0" presStyleCnt="3"/>
      <dgm:spPr/>
    </dgm:pt>
    <dgm:pt modelId="{640028B0-149F-4B58-8026-89AF7EC8F836}" type="pres">
      <dgm:prSet presAssocID="{EDAD6076-3BFF-45C1-89AD-7C4FE68B2157}" presName="rootConnector" presStyleLbl="node1" presStyleIdx="0" presStyleCnt="3"/>
      <dgm:spPr/>
    </dgm:pt>
    <dgm:pt modelId="{5D2B7EC7-DBF8-4E0E-9A5A-168C76F1B53D}" type="pres">
      <dgm:prSet presAssocID="{EDAD6076-3BFF-45C1-89AD-7C4FE68B2157}" presName="childShape" presStyleCnt="0"/>
      <dgm:spPr/>
    </dgm:pt>
    <dgm:pt modelId="{BA1831E4-544E-4721-9FA3-F4593CA7485E}" type="pres">
      <dgm:prSet presAssocID="{6F5A32D3-595F-4994-98C5-D52634CE892A}" presName="root" presStyleCnt="0"/>
      <dgm:spPr/>
    </dgm:pt>
    <dgm:pt modelId="{628FC522-1ADA-4796-9E2D-47DC414B7BFF}" type="pres">
      <dgm:prSet presAssocID="{6F5A32D3-595F-4994-98C5-D52634CE892A}" presName="rootComposite" presStyleCnt="0"/>
      <dgm:spPr/>
    </dgm:pt>
    <dgm:pt modelId="{9E74FC06-9624-4035-9332-3C1789E1612C}" type="pres">
      <dgm:prSet presAssocID="{6F5A32D3-595F-4994-98C5-D52634CE892A}" presName="rootText" presStyleLbl="node1" presStyleIdx="1" presStyleCnt="3"/>
      <dgm:spPr/>
    </dgm:pt>
    <dgm:pt modelId="{2FB3F7CD-B547-439C-942F-FB2401F88FF7}" type="pres">
      <dgm:prSet presAssocID="{6F5A32D3-595F-4994-98C5-D52634CE892A}" presName="rootConnector" presStyleLbl="node1" presStyleIdx="1" presStyleCnt="3"/>
      <dgm:spPr/>
    </dgm:pt>
    <dgm:pt modelId="{1E9B7296-088F-4EA8-B5B0-49C725727C1C}" type="pres">
      <dgm:prSet presAssocID="{6F5A32D3-595F-4994-98C5-D52634CE892A}" presName="childShape" presStyleCnt="0"/>
      <dgm:spPr/>
    </dgm:pt>
    <dgm:pt modelId="{C27D87BD-AD42-4158-A602-671F3A3D899E}" type="pres">
      <dgm:prSet presAssocID="{188277FA-E298-411D-865C-397E19095F9C}" presName="root" presStyleCnt="0"/>
      <dgm:spPr/>
    </dgm:pt>
    <dgm:pt modelId="{6699328F-EF90-491A-8AFC-4011C0E965C2}" type="pres">
      <dgm:prSet presAssocID="{188277FA-E298-411D-865C-397E19095F9C}" presName="rootComposite" presStyleCnt="0"/>
      <dgm:spPr/>
    </dgm:pt>
    <dgm:pt modelId="{8A9F14BD-0D51-4E21-9A89-C84309B3F768}" type="pres">
      <dgm:prSet presAssocID="{188277FA-E298-411D-865C-397E19095F9C}" presName="rootText" presStyleLbl="node1" presStyleIdx="2" presStyleCnt="3"/>
      <dgm:spPr/>
    </dgm:pt>
    <dgm:pt modelId="{801B9B86-8338-408D-BD44-E9D7E4EB868E}" type="pres">
      <dgm:prSet presAssocID="{188277FA-E298-411D-865C-397E19095F9C}" presName="rootConnector" presStyleLbl="node1" presStyleIdx="2" presStyleCnt="3"/>
      <dgm:spPr/>
    </dgm:pt>
    <dgm:pt modelId="{7263E145-D435-419C-92D2-70618F9A2353}" type="pres">
      <dgm:prSet presAssocID="{188277FA-E298-411D-865C-397E19095F9C}" presName="childShape" presStyleCnt="0"/>
      <dgm:spPr/>
    </dgm:pt>
  </dgm:ptLst>
  <dgm:cxnLst>
    <dgm:cxn modelId="{87F8CF02-4E7A-40C8-A14A-2BEEB7A86F0D}" type="presOf" srcId="{EDAD6076-3BFF-45C1-89AD-7C4FE68B2157}" destId="{F8C6744F-B540-4F25-93BE-7A8E042396BC}" srcOrd="0" destOrd="0" presId="urn:microsoft.com/office/officeart/2005/8/layout/hierarchy3"/>
    <dgm:cxn modelId="{8C7D7E17-7EBF-4699-9545-EC7CBA22F7DF}" type="presOf" srcId="{188277FA-E298-411D-865C-397E19095F9C}" destId="{801B9B86-8338-408D-BD44-E9D7E4EB868E}" srcOrd="1" destOrd="0" presId="urn:microsoft.com/office/officeart/2005/8/layout/hierarchy3"/>
    <dgm:cxn modelId="{EBE96222-276A-42CC-BEF1-6C9334D72816}" type="presOf" srcId="{EDAD6076-3BFF-45C1-89AD-7C4FE68B2157}" destId="{640028B0-149F-4B58-8026-89AF7EC8F836}" srcOrd="1" destOrd="0" presId="urn:microsoft.com/office/officeart/2005/8/layout/hierarchy3"/>
    <dgm:cxn modelId="{24041861-59BD-495E-899C-72797AAC1E8C}" type="presOf" srcId="{6F5A32D3-595F-4994-98C5-D52634CE892A}" destId="{2FB3F7CD-B547-439C-942F-FB2401F88FF7}" srcOrd="1" destOrd="0" presId="urn:microsoft.com/office/officeart/2005/8/layout/hierarchy3"/>
    <dgm:cxn modelId="{6892355A-A9E8-4448-A92D-5FD7480AF4B9}" type="presOf" srcId="{6F5A32D3-595F-4994-98C5-D52634CE892A}" destId="{9E74FC06-9624-4035-9332-3C1789E1612C}" srcOrd="0" destOrd="0" presId="urn:microsoft.com/office/officeart/2005/8/layout/hierarchy3"/>
    <dgm:cxn modelId="{E775F68F-075C-40FE-962D-E2141FA3F944}" type="presOf" srcId="{188277FA-E298-411D-865C-397E19095F9C}" destId="{8A9F14BD-0D51-4E21-9A89-C84309B3F768}" srcOrd="0" destOrd="0" presId="urn:microsoft.com/office/officeart/2005/8/layout/hierarchy3"/>
    <dgm:cxn modelId="{D565D4CE-A1F5-4E15-B80C-B728DB633E16}" srcId="{B9AD7062-DCAE-4334-8F6B-F71CF71D9AF9}" destId="{188277FA-E298-411D-865C-397E19095F9C}" srcOrd="2" destOrd="0" parTransId="{D23573BB-D981-428D-8250-3743372D7A1D}" sibTransId="{4C045C66-7600-4B1F-BDA9-DDDB3BBF9036}"/>
    <dgm:cxn modelId="{1C7FB6E2-5D36-4C8B-9751-5EA38C6A834D}" srcId="{B9AD7062-DCAE-4334-8F6B-F71CF71D9AF9}" destId="{6F5A32D3-595F-4994-98C5-D52634CE892A}" srcOrd="1" destOrd="0" parTransId="{3295A8AA-9D15-40B1-B727-16CFC50589E2}" sibTransId="{AB8D28C9-9FE2-496B-939C-53ADD787A12F}"/>
    <dgm:cxn modelId="{A4AE80E7-37E4-4BEB-BD42-F3A6CCD3CAC6}" type="presOf" srcId="{B9AD7062-DCAE-4334-8F6B-F71CF71D9AF9}" destId="{8BCA0DD0-7DD4-46D6-9AEA-BCE6E855C7E3}" srcOrd="0" destOrd="0" presId="urn:microsoft.com/office/officeart/2005/8/layout/hierarchy3"/>
    <dgm:cxn modelId="{EA94CDFE-48FA-4FC2-B1C1-D6E301B9504C}" srcId="{B9AD7062-DCAE-4334-8F6B-F71CF71D9AF9}" destId="{EDAD6076-3BFF-45C1-89AD-7C4FE68B2157}" srcOrd="0" destOrd="0" parTransId="{6DCDA594-EFF2-448E-8819-108E674BF84F}" sibTransId="{4EA15DAE-A3AF-4D5C-B834-18BE42CDBEBF}"/>
    <dgm:cxn modelId="{E279DA6F-6B08-41BF-A56A-38FAF4E24608}" type="presParOf" srcId="{8BCA0DD0-7DD4-46D6-9AEA-BCE6E855C7E3}" destId="{C1078767-A66A-4C4F-868D-45E6839BC065}" srcOrd="0" destOrd="0" presId="urn:microsoft.com/office/officeart/2005/8/layout/hierarchy3"/>
    <dgm:cxn modelId="{DDA6BA5E-12CC-4163-9089-4F81F0813507}" type="presParOf" srcId="{C1078767-A66A-4C4F-868D-45E6839BC065}" destId="{B20B90BE-840A-4A7A-85C9-F7CAB0AA0D3E}" srcOrd="0" destOrd="0" presId="urn:microsoft.com/office/officeart/2005/8/layout/hierarchy3"/>
    <dgm:cxn modelId="{3004A24D-7C50-435D-B027-2EEC71B2CC32}" type="presParOf" srcId="{B20B90BE-840A-4A7A-85C9-F7CAB0AA0D3E}" destId="{F8C6744F-B540-4F25-93BE-7A8E042396BC}" srcOrd="0" destOrd="0" presId="urn:microsoft.com/office/officeart/2005/8/layout/hierarchy3"/>
    <dgm:cxn modelId="{E82295BA-A0B0-45D4-A052-7DF76A87645F}" type="presParOf" srcId="{B20B90BE-840A-4A7A-85C9-F7CAB0AA0D3E}" destId="{640028B0-149F-4B58-8026-89AF7EC8F836}" srcOrd="1" destOrd="0" presId="urn:microsoft.com/office/officeart/2005/8/layout/hierarchy3"/>
    <dgm:cxn modelId="{D6532F11-4E99-43AD-AA1D-6CA475904CC4}" type="presParOf" srcId="{C1078767-A66A-4C4F-868D-45E6839BC065}" destId="{5D2B7EC7-DBF8-4E0E-9A5A-168C76F1B53D}" srcOrd="1" destOrd="0" presId="urn:microsoft.com/office/officeart/2005/8/layout/hierarchy3"/>
    <dgm:cxn modelId="{562D35A8-2E31-4EB1-BC4C-BEFE246143B9}" type="presParOf" srcId="{8BCA0DD0-7DD4-46D6-9AEA-BCE6E855C7E3}" destId="{BA1831E4-544E-4721-9FA3-F4593CA7485E}" srcOrd="1" destOrd="0" presId="urn:microsoft.com/office/officeart/2005/8/layout/hierarchy3"/>
    <dgm:cxn modelId="{42F2B204-7A16-411F-BCEE-1C45F1940E92}" type="presParOf" srcId="{BA1831E4-544E-4721-9FA3-F4593CA7485E}" destId="{628FC522-1ADA-4796-9E2D-47DC414B7BFF}" srcOrd="0" destOrd="0" presId="urn:microsoft.com/office/officeart/2005/8/layout/hierarchy3"/>
    <dgm:cxn modelId="{133629F8-DFBD-463A-9A16-05B7C45B01AD}" type="presParOf" srcId="{628FC522-1ADA-4796-9E2D-47DC414B7BFF}" destId="{9E74FC06-9624-4035-9332-3C1789E1612C}" srcOrd="0" destOrd="0" presId="urn:microsoft.com/office/officeart/2005/8/layout/hierarchy3"/>
    <dgm:cxn modelId="{F478DB5A-63C1-47E9-9A34-A0158D08B793}" type="presParOf" srcId="{628FC522-1ADA-4796-9E2D-47DC414B7BFF}" destId="{2FB3F7CD-B547-439C-942F-FB2401F88FF7}" srcOrd="1" destOrd="0" presId="urn:microsoft.com/office/officeart/2005/8/layout/hierarchy3"/>
    <dgm:cxn modelId="{F35B4CB8-2545-4D40-BF1E-1B01CE75E680}" type="presParOf" srcId="{BA1831E4-544E-4721-9FA3-F4593CA7485E}" destId="{1E9B7296-088F-4EA8-B5B0-49C725727C1C}" srcOrd="1" destOrd="0" presId="urn:microsoft.com/office/officeart/2005/8/layout/hierarchy3"/>
    <dgm:cxn modelId="{B3B5411F-2EF9-4A6F-9BEA-0AFDB185BF49}" type="presParOf" srcId="{8BCA0DD0-7DD4-46D6-9AEA-BCE6E855C7E3}" destId="{C27D87BD-AD42-4158-A602-671F3A3D899E}" srcOrd="2" destOrd="0" presId="urn:microsoft.com/office/officeart/2005/8/layout/hierarchy3"/>
    <dgm:cxn modelId="{B063F17F-3109-4CD4-8B47-E8B8D3D641DE}" type="presParOf" srcId="{C27D87BD-AD42-4158-A602-671F3A3D899E}" destId="{6699328F-EF90-491A-8AFC-4011C0E965C2}" srcOrd="0" destOrd="0" presId="urn:microsoft.com/office/officeart/2005/8/layout/hierarchy3"/>
    <dgm:cxn modelId="{15CC4B0A-A952-47D7-945D-9CEF0A9B9078}" type="presParOf" srcId="{6699328F-EF90-491A-8AFC-4011C0E965C2}" destId="{8A9F14BD-0D51-4E21-9A89-C84309B3F768}" srcOrd="0" destOrd="0" presId="urn:microsoft.com/office/officeart/2005/8/layout/hierarchy3"/>
    <dgm:cxn modelId="{6955E01A-2417-40AD-B56F-D90F0E517211}" type="presParOf" srcId="{6699328F-EF90-491A-8AFC-4011C0E965C2}" destId="{801B9B86-8338-408D-BD44-E9D7E4EB868E}" srcOrd="1" destOrd="0" presId="urn:microsoft.com/office/officeart/2005/8/layout/hierarchy3"/>
    <dgm:cxn modelId="{313AB180-E9E5-407F-8205-A3CD772BC644}" type="presParOf" srcId="{C27D87BD-AD42-4158-A602-671F3A3D899E}" destId="{7263E145-D435-419C-92D2-70618F9A2353}"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11EFF8D-D446-4AB9-A528-59FDA48FC8B3}"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GB"/>
        </a:p>
      </dgm:t>
    </dgm:pt>
    <dgm:pt modelId="{44E16528-5604-433E-8BF4-944FFA19DFFF}">
      <dgm:prSet/>
      <dgm:spPr/>
      <dgm:t>
        <a:bodyPr/>
        <a:lstStyle/>
        <a:p>
          <a:r>
            <a:rPr lang="en-US"/>
            <a:t>It is the process in which firm uses multiple job advertisement platforms for hiring.</a:t>
          </a:r>
        </a:p>
      </dgm:t>
    </dgm:pt>
    <dgm:pt modelId="{97775E8E-E739-44AD-B440-600055A5F900}" type="parTrans" cxnId="{C7B65BC8-5F40-45D6-B91E-5431ADBEBAB7}">
      <dgm:prSet/>
      <dgm:spPr/>
      <dgm:t>
        <a:bodyPr/>
        <a:lstStyle/>
        <a:p>
          <a:endParaRPr lang="en-GB"/>
        </a:p>
      </dgm:t>
    </dgm:pt>
    <dgm:pt modelId="{EF512770-D956-4C96-82F8-B91A42018FF4}" type="sibTrans" cxnId="{C7B65BC8-5F40-45D6-B91E-5431ADBEBAB7}">
      <dgm:prSet/>
      <dgm:spPr/>
      <dgm:t>
        <a:bodyPr/>
        <a:lstStyle/>
        <a:p>
          <a:endParaRPr lang="en-GB"/>
        </a:p>
      </dgm:t>
    </dgm:pt>
    <dgm:pt modelId="{E7067319-F255-4535-BAA1-97CD3A99AA78}">
      <dgm:prSet/>
      <dgm:spPr/>
      <dgm:t>
        <a:bodyPr/>
        <a:lstStyle/>
        <a:p>
          <a:r>
            <a:rPr lang="en-US"/>
            <a:t>There are several channels and platforms for fostering awareness for job vacancy.</a:t>
          </a:r>
        </a:p>
      </dgm:t>
    </dgm:pt>
    <dgm:pt modelId="{49402C24-E4E5-4AB4-BF3B-6B19B799BBA3}" type="parTrans" cxnId="{865E946B-1213-493A-8439-CF001E6D27F1}">
      <dgm:prSet/>
      <dgm:spPr/>
      <dgm:t>
        <a:bodyPr/>
        <a:lstStyle/>
        <a:p>
          <a:endParaRPr lang="en-GB"/>
        </a:p>
      </dgm:t>
    </dgm:pt>
    <dgm:pt modelId="{39A84CE7-670A-4AA8-8060-A806252F1E32}" type="sibTrans" cxnId="{865E946B-1213-493A-8439-CF001E6D27F1}">
      <dgm:prSet/>
      <dgm:spPr/>
      <dgm:t>
        <a:bodyPr/>
        <a:lstStyle/>
        <a:p>
          <a:endParaRPr lang="en-GB"/>
        </a:p>
      </dgm:t>
    </dgm:pt>
    <dgm:pt modelId="{2032C615-783B-4576-A298-53A742926130}">
      <dgm:prSet/>
      <dgm:spPr/>
      <dgm:t>
        <a:bodyPr/>
        <a:lstStyle/>
        <a:p>
          <a:r>
            <a:rPr lang="en-US"/>
            <a:t>There will be referral programs for internal employees to boost hiring of potential candidates.</a:t>
          </a:r>
        </a:p>
      </dgm:t>
    </dgm:pt>
    <dgm:pt modelId="{D1C2E956-25C2-4167-8028-92FE01173191}" type="parTrans" cxnId="{F45A04BC-E9D9-4BC7-B33F-B28BE909C7E0}">
      <dgm:prSet/>
      <dgm:spPr/>
      <dgm:t>
        <a:bodyPr/>
        <a:lstStyle/>
        <a:p>
          <a:endParaRPr lang="en-GB"/>
        </a:p>
      </dgm:t>
    </dgm:pt>
    <dgm:pt modelId="{8F47A570-2343-4C09-8E55-547612CA4665}" type="sibTrans" cxnId="{F45A04BC-E9D9-4BC7-B33F-B28BE909C7E0}">
      <dgm:prSet/>
      <dgm:spPr/>
      <dgm:t>
        <a:bodyPr/>
        <a:lstStyle/>
        <a:p>
          <a:endParaRPr lang="en-GB"/>
        </a:p>
      </dgm:t>
    </dgm:pt>
    <dgm:pt modelId="{CE54979A-99DF-409C-8737-DC4655F1AD42}">
      <dgm:prSet/>
      <dgm:spPr/>
      <dgm:t>
        <a:bodyPr/>
        <a:lstStyle/>
        <a:p>
          <a:r>
            <a:rPr lang="en-US"/>
            <a:t>Social media platforms also are one of the most used platforms for boosting hiring and recruitment process awareness.</a:t>
          </a:r>
        </a:p>
      </dgm:t>
    </dgm:pt>
    <dgm:pt modelId="{12757583-C030-46D2-A0D2-DAA25CC7CEEA}" type="parTrans" cxnId="{D6B4ED89-5235-45A9-B8AA-35E04815CC35}">
      <dgm:prSet/>
      <dgm:spPr/>
      <dgm:t>
        <a:bodyPr/>
        <a:lstStyle/>
        <a:p>
          <a:endParaRPr lang="en-GB"/>
        </a:p>
      </dgm:t>
    </dgm:pt>
    <dgm:pt modelId="{0E3C94FB-DF19-42E0-BD3D-2213D4D331D2}" type="sibTrans" cxnId="{D6B4ED89-5235-45A9-B8AA-35E04815CC35}">
      <dgm:prSet/>
      <dgm:spPr/>
      <dgm:t>
        <a:bodyPr/>
        <a:lstStyle/>
        <a:p>
          <a:endParaRPr lang="en-GB"/>
        </a:p>
      </dgm:t>
    </dgm:pt>
    <dgm:pt modelId="{B5D1445A-442D-41CE-8FA4-EF8D9D3E0C50}" type="pres">
      <dgm:prSet presAssocID="{A11EFF8D-D446-4AB9-A528-59FDA48FC8B3}" presName="matrix" presStyleCnt="0">
        <dgm:presLayoutVars>
          <dgm:chMax val="1"/>
          <dgm:dir/>
          <dgm:resizeHandles val="exact"/>
        </dgm:presLayoutVars>
      </dgm:prSet>
      <dgm:spPr/>
    </dgm:pt>
    <dgm:pt modelId="{2C91F4EB-841A-4A02-B906-5B6B9E147483}" type="pres">
      <dgm:prSet presAssocID="{A11EFF8D-D446-4AB9-A528-59FDA48FC8B3}" presName="diamond" presStyleLbl="bgShp" presStyleIdx="0" presStyleCnt="1"/>
      <dgm:spPr/>
    </dgm:pt>
    <dgm:pt modelId="{BF4A3DA4-2D4A-40D4-8236-68BE714B9215}" type="pres">
      <dgm:prSet presAssocID="{A11EFF8D-D446-4AB9-A528-59FDA48FC8B3}" presName="quad1" presStyleLbl="node1" presStyleIdx="0" presStyleCnt="4">
        <dgm:presLayoutVars>
          <dgm:chMax val="0"/>
          <dgm:chPref val="0"/>
          <dgm:bulletEnabled val="1"/>
        </dgm:presLayoutVars>
      </dgm:prSet>
      <dgm:spPr/>
    </dgm:pt>
    <dgm:pt modelId="{12262DAD-1546-4A1E-8B79-50881AEAB1E1}" type="pres">
      <dgm:prSet presAssocID="{A11EFF8D-D446-4AB9-A528-59FDA48FC8B3}" presName="quad2" presStyleLbl="node1" presStyleIdx="1" presStyleCnt="4">
        <dgm:presLayoutVars>
          <dgm:chMax val="0"/>
          <dgm:chPref val="0"/>
          <dgm:bulletEnabled val="1"/>
        </dgm:presLayoutVars>
      </dgm:prSet>
      <dgm:spPr/>
    </dgm:pt>
    <dgm:pt modelId="{59443E47-0FA0-4A7B-826E-F72286494BF5}" type="pres">
      <dgm:prSet presAssocID="{A11EFF8D-D446-4AB9-A528-59FDA48FC8B3}" presName="quad3" presStyleLbl="node1" presStyleIdx="2" presStyleCnt="4">
        <dgm:presLayoutVars>
          <dgm:chMax val="0"/>
          <dgm:chPref val="0"/>
          <dgm:bulletEnabled val="1"/>
        </dgm:presLayoutVars>
      </dgm:prSet>
      <dgm:spPr/>
    </dgm:pt>
    <dgm:pt modelId="{1494C2D7-0A3B-4CAA-A9E9-00CD502187E7}" type="pres">
      <dgm:prSet presAssocID="{A11EFF8D-D446-4AB9-A528-59FDA48FC8B3}" presName="quad4" presStyleLbl="node1" presStyleIdx="3" presStyleCnt="4">
        <dgm:presLayoutVars>
          <dgm:chMax val="0"/>
          <dgm:chPref val="0"/>
          <dgm:bulletEnabled val="1"/>
        </dgm:presLayoutVars>
      </dgm:prSet>
      <dgm:spPr/>
    </dgm:pt>
  </dgm:ptLst>
  <dgm:cxnLst>
    <dgm:cxn modelId="{4203B00C-7502-4070-8C3F-35757F01AB6F}" type="presOf" srcId="{A11EFF8D-D446-4AB9-A528-59FDA48FC8B3}" destId="{B5D1445A-442D-41CE-8FA4-EF8D9D3E0C50}" srcOrd="0" destOrd="0" presId="urn:microsoft.com/office/officeart/2005/8/layout/matrix3"/>
    <dgm:cxn modelId="{865E946B-1213-493A-8439-CF001E6D27F1}" srcId="{A11EFF8D-D446-4AB9-A528-59FDA48FC8B3}" destId="{E7067319-F255-4535-BAA1-97CD3A99AA78}" srcOrd="1" destOrd="0" parTransId="{49402C24-E4E5-4AB4-BF3B-6B19B799BBA3}" sibTransId="{39A84CE7-670A-4AA8-8060-A806252F1E32}"/>
    <dgm:cxn modelId="{D6489687-826D-4A7F-8686-F508369270D7}" type="presOf" srcId="{CE54979A-99DF-409C-8737-DC4655F1AD42}" destId="{1494C2D7-0A3B-4CAA-A9E9-00CD502187E7}" srcOrd="0" destOrd="0" presId="urn:microsoft.com/office/officeart/2005/8/layout/matrix3"/>
    <dgm:cxn modelId="{D6B4ED89-5235-45A9-B8AA-35E04815CC35}" srcId="{A11EFF8D-D446-4AB9-A528-59FDA48FC8B3}" destId="{CE54979A-99DF-409C-8737-DC4655F1AD42}" srcOrd="3" destOrd="0" parTransId="{12757583-C030-46D2-A0D2-DAA25CC7CEEA}" sibTransId="{0E3C94FB-DF19-42E0-BD3D-2213D4D331D2}"/>
    <dgm:cxn modelId="{7025F48F-A236-49E4-A954-12A8A9DC79B7}" type="presOf" srcId="{2032C615-783B-4576-A298-53A742926130}" destId="{59443E47-0FA0-4A7B-826E-F72286494BF5}" srcOrd="0" destOrd="0" presId="urn:microsoft.com/office/officeart/2005/8/layout/matrix3"/>
    <dgm:cxn modelId="{93420EAC-C83A-402A-B150-04CAF4FAC662}" type="presOf" srcId="{E7067319-F255-4535-BAA1-97CD3A99AA78}" destId="{12262DAD-1546-4A1E-8B79-50881AEAB1E1}" srcOrd="0" destOrd="0" presId="urn:microsoft.com/office/officeart/2005/8/layout/matrix3"/>
    <dgm:cxn modelId="{F45A04BC-E9D9-4BC7-B33F-B28BE909C7E0}" srcId="{A11EFF8D-D446-4AB9-A528-59FDA48FC8B3}" destId="{2032C615-783B-4576-A298-53A742926130}" srcOrd="2" destOrd="0" parTransId="{D1C2E956-25C2-4167-8028-92FE01173191}" sibTransId="{8F47A570-2343-4C09-8E55-547612CA4665}"/>
    <dgm:cxn modelId="{C7B65BC8-5F40-45D6-B91E-5431ADBEBAB7}" srcId="{A11EFF8D-D446-4AB9-A528-59FDA48FC8B3}" destId="{44E16528-5604-433E-8BF4-944FFA19DFFF}" srcOrd="0" destOrd="0" parTransId="{97775E8E-E739-44AD-B440-600055A5F900}" sibTransId="{EF512770-D956-4C96-82F8-B91A42018FF4}"/>
    <dgm:cxn modelId="{0C676EDD-2C74-4BAA-8B48-31BC98F2A4F2}" type="presOf" srcId="{44E16528-5604-433E-8BF4-944FFA19DFFF}" destId="{BF4A3DA4-2D4A-40D4-8236-68BE714B9215}" srcOrd="0" destOrd="0" presId="urn:microsoft.com/office/officeart/2005/8/layout/matrix3"/>
    <dgm:cxn modelId="{FE128DA6-9180-4D0E-B7EC-C2D8E4A073ED}" type="presParOf" srcId="{B5D1445A-442D-41CE-8FA4-EF8D9D3E0C50}" destId="{2C91F4EB-841A-4A02-B906-5B6B9E147483}" srcOrd="0" destOrd="0" presId="urn:microsoft.com/office/officeart/2005/8/layout/matrix3"/>
    <dgm:cxn modelId="{B1C4EE89-5784-42BA-9FFC-910F3DAFE182}" type="presParOf" srcId="{B5D1445A-442D-41CE-8FA4-EF8D9D3E0C50}" destId="{BF4A3DA4-2D4A-40D4-8236-68BE714B9215}" srcOrd="1" destOrd="0" presId="urn:microsoft.com/office/officeart/2005/8/layout/matrix3"/>
    <dgm:cxn modelId="{690DE7AC-361E-4B3F-BB2B-06D48245267E}" type="presParOf" srcId="{B5D1445A-442D-41CE-8FA4-EF8D9D3E0C50}" destId="{12262DAD-1546-4A1E-8B79-50881AEAB1E1}" srcOrd="2" destOrd="0" presId="urn:microsoft.com/office/officeart/2005/8/layout/matrix3"/>
    <dgm:cxn modelId="{805154EA-7823-4DCF-9E7A-D04F5F650590}" type="presParOf" srcId="{B5D1445A-442D-41CE-8FA4-EF8D9D3E0C50}" destId="{59443E47-0FA0-4A7B-826E-F72286494BF5}" srcOrd="3" destOrd="0" presId="urn:microsoft.com/office/officeart/2005/8/layout/matrix3"/>
    <dgm:cxn modelId="{BFA48655-1199-4C92-9EEC-B885FD982B8C}" type="presParOf" srcId="{B5D1445A-442D-41CE-8FA4-EF8D9D3E0C50}" destId="{1494C2D7-0A3B-4CAA-A9E9-00CD502187E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1854C65-72E0-45FF-9D6D-BAFF5CADAF86}" type="doc">
      <dgm:prSet loTypeId="urn:microsoft.com/office/officeart/2005/8/layout/target3" loCatId="relationship" qsTypeId="urn:microsoft.com/office/officeart/2005/8/quickstyle/3d1" qsCatId="3D" csTypeId="urn:microsoft.com/office/officeart/2005/8/colors/colorful5" csCatId="colorful"/>
      <dgm:spPr/>
      <dgm:t>
        <a:bodyPr/>
        <a:lstStyle/>
        <a:p>
          <a:endParaRPr lang="en-GB"/>
        </a:p>
      </dgm:t>
    </dgm:pt>
    <dgm:pt modelId="{6A93DAAE-EF86-48C9-94C1-D04236DC18E7}">
      <dgm:prSet/>
      <dgm:spPr/>
      <dgm:t>
        <a:bodyPr/>
        <a:lstStyle/>
        <a:p>
          <a:r>
            <a:rPr lang="en-US"/>
            <a:t>The behavioural interview will help to recognise potential skillset for operation manager post.</a:t>
          </a:r>
        </a:p>
      </dgm:t>
    </dgm:pt>
    <dgm:pt modelId="{B52A2A89-32BE-4AF0-9825-102A43B641CE}" type="parTrans" cxnId="{8803CEB4-8FD6-4552-BDA6-DF99FC542D29}">
      <dgm:prSet/>
      <dgm:spPr/>
      <dgm:t>
        <a:bodyPr/>
        <a:lstStyle/>
        <a:p>
          <a:endParaRPr lang="en-GB"/>
        </a:p>
      </dgm:t>
    </dgm:pt>
    <dgm:pt modelId="{08530F92-0188-4F89-B19C-AD80B1262DC0}" type="sibTrans" cxnId="{8803CEB4-8FD6-4552-BDA6-DF99FC542D29}">
      <dgm:prSet/>
      <dgm:spPr/>
      <dgm:t>
        <a:bodyPr/>
        <a:lstStyle/>
        <a:p>
          <a:endParaRPr lang="en-GB"/>
        </a:p>
      </dgm:t>
    </dgm:pt>
    <dgm:pt modelId="{405BA0D9-ABBD-4407-83AA-0674E046888C}">
      <dgm:prSet/>
      <dgm:spPr/>
      <dgm:t>
        <a:bodyPr/>
        <a:lstStyle/>
        <a:p>
          <a:r>
            <a:rPr lang="en-US"/>
            <a:t>This interview type includes identify leadership, teamwork, communication and adaptability aspects.</a:t>
          </a:r>
        </a:p>
      </dgm:t>
    </dgm:pt>
    <dgm:pt modelId="{3C71D6B6-EBD7-41E2-908A-DAC15E21DE13}" type="parTrans" cxnId="{7CD9DDC3-E825-41D6-A228-BF3F7C2A58F3}">
      <dgm:prSet/>
      <dgm:spPr/>
      <dgm:t>
        <a:bodyPr/>
        <a:lstStyle/>
        <a:p>
          <a:endParaRPr lang="en-GB"/>
        </a:p>
      </dgm:t>
    </dgm:pt>
    <dgm:pt modelId="{F4508E80-8058-44D6-8F25-E369B9913D82}" type="sibTrans" cxnId="{7CD9DDC3-E825-41D6-A228-BF3F7C2A58F3}">
      <dgm:prSet/>
      <dgm:spPr/>
      <dgm:t>
        <a:bodyPr/>
        <a:lstStyle/>
        <a:p>
          <a:endParaRPr lang="en-GB"/>
        </a:p>
      </dgm:t>
    </dgm:pt>
    <dgm:pt modelId="{F05E3784-0F4B-43B1-A6AE-BDCF3778BB8B}">
      <dgm:prSet/>
      <dgm:spPr/>
      <dgm:t>
        <a:bodyPr/>
        <a:lstStyle/>
        <a:p>
          <a:r>
            <a:rPr lang="en-US"/>
            <a:t>The leadership skill impact technology adoption and digital transformation of current operations (KRISHNA MURTHY and Khan, 2024).</a:t>
          </a:r>
        </a:p>
      </dgm:t>
    </dgm:pt>
    <dgm:pt modelId="{6C07BDB2-3B6D-4673-A3CE-47455B396A49}" type="parTrans" cxnId="{40FEB17B-6AA0-4BCE-98AE-DFDC5CC609D8}">
      <dgm:prSet/>
      <dgm:spPr/>
      <dgm:t>
        <a:bodyPr/>
        <a:lstStyle/>
        <a:p>
          <a:endParaRPr lang="en-GB"/>
        </a:p>
      </dgm:t>
    </dgm:pt>
    <dgm:pt modelId="{6F8E5927-1F5A-4722-8B62-1ECB3778D956}" type="sibTrans" cxnId="{40FEB17B-6AA0-4BCE-98AE-DFDC5CC609D8}">
      <dgm:prSet/>
      <dgm:spPr/>
      <dgm:t>
        <a:bodyPr/>
        <a:lstStyle/>
        <a:p>
          <a:endParaRPr lang="en-GB"/>
        </a:p>
      </dgm:t>
    </dgm:pt>
    <dgm:pt modelId="{1B4354DF-66C3-4026-AB4C-BE2EE52EE642}">
      <dgm:prSet/>
      <dgm:spPr/>
      <dgm:t>
        <a:bodyPr/>
        <a:lstStyle/>
        <a:p>
          <a:r>
            <a:rPr lang="en-US"/>
            <a:t>It will enable HRs to select potential candidate on their past behavioural tendency for decision-making.</a:t>
          </a:r>
        </a:p>
      </dgm:t>
    </dgm:pt>
    <dgm:pt modelId="{7CE44042-F516-4EA1-A71A-6C3FAC5B262C}" type="parTrans" cxnId="{D5D70BD3-E64D-47F2-B795-127BF11D86B4}">
      <dgm:prSet/>
      <dgm:spPr/>
      <dgm:t>
        <a:bodyPr/>
        <a:lstStyle/>
        <a:p>
          <a:endParaRPr lang="en-GB"/>
        </a:p>
      </dgm:t>
    </dgm:pt>
    <dgm:pt modelId="{4FC4D190-1BF9-4B7C-B13A-0F743FD0E784}" type="sibTrans" cxnId="{D5D70BD3-E64D-47F2-B795-127BF11D86B4}">
      <dgm:prSet/>
      <dgm:spPr/>
      <dgm:t>
        <a:bodyPr/>
        <a:lstStyle/>
        <a:p>
          <a:endParaRPr lang="en-GB"/>
        </a:p>
      </dgm:t>
    </dgm:pt>
    <dgm:pt modelId="{73D33C1C-BB58-4C48-97F2-6B7D05630B7F}" type="pres">
      <dgm:prSet presAssocID="{E1854C65-72E0-45FF-9D6D-BAFF5CADAF86}" presName="Name0" presStyleCnt="0">
        <dgm:presLayoutVars>
          <dgm:chMax val="7"/>
          <dgm:dir/>
          <dgm:animLvl val="lvl"/>
          <dgm:resizeHandles val="exact"/>
        </dgm:presLayoutVars>
      </dgm:prSet>
      <dgm:spPr/>
    </dgm:pt>
    <dgm:pt modelId="{C6115A42-91C2-4C1C-827B-8FCDDD912169}" type="pres">
      <dgm:prSet presAssocID="{6A93DAAE-EF86-48C9-94C1-D04236DC18E7}" presName="circle1" presStyleLbl="node1" presStyleIdx="0" presStyleCnt="4"/>
      <dgm:spPr/>
    </dgm:pt>
    <dgm:pt modelId="{09263686-2371-4FEF-9D35-5D38693BF375}" type="pres">
      <dgm:prSet presAssocID="{6A93DAAE-EF86-48C9-94C1-D04236DC18E7}" presName="space" presStyleCnt="0"/>
      <dgm:spPr/>
    </dgm:pt>
    <dgm:pt modelId="{6B412235-41ED-44C8-88D0-C0B8B484E2B8}" type="pres">
      <dgm:prSet presAssocID="{6A93DAAE-EF86-48C9-94C1-D04236DC18E7}" presName="rect1" presStyleLbl="alignAcc1" presStyleIdx="0" presStyleCnt="4"/>
      <dgm:spPr/>
    </dgm:pt>
    <dgm:pt modelId="{421EB90D-0972-4ED2-9F43-CE4AE7F449E8}" type="pres">
      <dgm:prSet presAssocID="{405BA0D9-ABBD-4407-83AA-0674E046888C}" presName="vertSpace2" presStyleLbl="node1" presStyleIdx="0" presStyleCnt="4"/>
      <dgm:spPr/>
    </dgm:pt>
    <dgm:pt modelId="{3460391B-1BC8-491A-8A20-629C1AD6B8EB}" type="pres">
      <dgm:prSet presAssocID="{405BA0D9-ABBD-4407-83AA-0674E046888C}" presName="circle2" presStyleLbl="node1" presStyleIdx="1" presStyleCnt="4"/>
      <dgm:spPr/>
    </dgm:pt>
    <dgm:pt modelId="{51C51335-2309-43E4-BC34-EC3E2012FA52}" type="pres">
      <dgm:prSet presAssocID="{405BA0D9-ABBD-4407-83AA-0674E046888C}" presName="rect2" presStyleLbl="alignAcc1" presStyleIdx="1" presStyleCnt="4"/>
      <dgm:spPr/>
    </dgm:pt>
    <dgm:pt modelId="{DE79D274-38C5-4661-AAE7-165467C3DC60}" type="pres">
      <dgm:prSet presAssocID="{F05E3784-0F4B-43B1-A6AE-BDCF3778BB8B}" presName="vertSpace3" presStyleLbl="node1" presStyleIdx="1" presStyleCnt="4"/>
      <dgm:spPr/>
    </dgm:pt>
    <dgm:pt modelId="{743C6768-B48F-4CD5-9926-F1381761516E}" type="pres">
      <dgm:prSet presAssocID="{F05E3784-0F4B-43B1-A6AE-BDCF3778BB8B}" presName="circle3" presStyleLbl="node1" presStyleIdx="2" presStyleCnt="4"/>
      <dgm:spPr/>
    </dgm:pt>
    <dgm:pt modelId="{855C300B-45CA-4CD2-987A-99A3310EC975}" type="pres">
      <dgm:prSet presAssocID="{F05E3784-0F4B-43B1-A6AE-BDCF3778BB8B}" presName="rect3" presStyleLbl="alignAcc1" presStyleIdx="2" presStyleCnt="4"/>
      <dgm:spPr/>
    </dgm:pt>
    <dgm:pt modelId="{DE8438BD-242D-41DF-8708-AA307088D96A}" type="pres">
      <dgm:prSet presAssocID="{1B4354DF-66C3-4026-AB4C-BE2EE52EE642}" presName="vertSpace4" presStyleLbl="node1" presStyleIdx="2" presStyleCnt="4"/>
      <dgm:spPr/>
    </dgm:pt>
    <dgm:pt modelId="{A12EC000-3424-45D8-9989-53E0B330CAC1}" type="pres">
      <dgm:prSet presAssocID="{1B4354DF-66C3-4026-AB4C-BE2EE52EE642}" presName="circle4" presStyleLbl="node1" presStyleIdx="3" presStyleCnt="4"/>
      <dgm:spPr/>
    </dgm:pt>
    <dgm:pt modelId="{D7346832-484D-413B-8345-8FEBCDFC887A}" type="pres">
      <dgm:prSet presAssocID="{1B4354DF-66C3-4026-AB4C-BE2EE52EE642}" presName="rect4" presStyleLbl="alignAcc1" presStyleIdx="3" presStyleCnt="4"/>
      <dgm:spPr/>
    </dgm:pt>
    <dgm:pt modelId="{3E2C7A17-0506-4D18-ACA7-45A02639797B}" type="pres">
      <dgm:prSet presAssocID="{6A93DAAE-EF86-48C9-94C1-D04236DC18E7}" presName="rect1ParTxNoCh" presStyleLbl="alignAcc1" presStyleIdx="3" presStyleCnt="4">
        <dgm:presLayoutVars>
          <dgm:chMax val="1"/>
          <dgm:bulletEnabled val="1"/>
        </dgm:presLayoutVars>
      </dgm:prSet>
      <dgm:spPr/>
    </dgm:pt>
    <dgm:pt modelId="{B89E068D-683A-4EF9-87B0-ED5190F8C3AC}" type="pres">
      <dgm:prSet presAssocID="{405BA0D9-ABBD-4407-83AA-0674E046888C}" presName="rect2ParTxNoCh" presStyleLbl="alignAcc1" presStyleIdx="3" presStyleCnt="4">
        <dgm:presLayoutVars>
          <dgm:chMax val="1"/>
          <dgm:bulletEnabled val="1"/>
        </dgm:presLayoutVars>
      </dgm:prSet>
      <dgm:spPr/>
    </dgm:pt>
    <dgm:pt modelId="{B47ECDB1-E2CD-489B-B062-1AF492FB5757}" type="pres">
      <dgm:prSet presAssocID="{F05E3784-0F4B-43B1-A6AE-BDCF3778BB8B}" presName="rect3ParTxNoCh" presStyleLbl="alignAcc1" presStyleIdx="3" presStyleCnt="4">
        <dgm:presLayoutVars>
          <dgm:chMax val="1"/>
          <dgm:bulletEnabled val="1"/>
        </dgm:presLayoutVars>
      </dgm:prSet>
      <dgm:spPr/>
    </dgm:pt>
    <dgm:pt modelId="{25EAD838-20C5-408C-A3B0-45DE059886D8}" type="pres">
      <dgm:prSet presAssocID="{1B4354DF-66C3-4026-AB4C-BE2EE52EE642}" presName="rect4ParTxNoCh" presStyleLbl="alignAcc1" presStyleIdx="3" presStyleCnt="4">
        <dgm:presLayoutVars>
          <dgm:chMax val="1"/>
          <dgm:bulletEnabled val="1"/>
        </dgm:presLayoutVars>
      </dgm:prSet>
      <dgm:spPr/>
    </dgm:pt>
  </dgm:ptLst>
  <dgm:cxnLst>
    <dgm:cxn modelId="{37B4D04A-E8F4-47E0-AD60-6D59FF27AE48}" type="presOf" srcId="{6A93DAAE-EF86-48C9-94C1-D04236DC18E7}" destId="{3E2C7A17-0506-4D18-ACA7-45A02639797B}" srcOrd="1" destOrd="0" presId="urn:microsoft.com/office/officeart/2005/8/layout/target3"/>
    <dgm:cxn modelId="{AF2C7A4B-BF11-4E1D-B504-533096959485}" type="presOf" srcId="{405BA0D9-ABBD-4407-83AA-0674E046888C}" destId="{51C51335-2309-43E4-BC34-EC3E2012FA52}" srcOrd="0" destOrd="0" presId="urn:microsoft.com/office/officeart/2005/8/layout/target3"/>
    <dgm:cxn modelId="{40FEB17B-6AA0-4BCE-98AE-DFDC5CC609D8}" srcId="{E1854C65-72E0-45FF-9D6D-BAFF5CADAF86}" destId="{F05E3784-0F4B-43B1-A6AE-BDCF3778BB8B}" srcOrd="2" destOrd="0" parTransId="{6C07BDB2-3B6D-4673-A3CE-47455B396A49}" sibTransId="{6F8E5927-1F5A-4722-8B62-1ECB3778D956}"/>
    <dgm:cxn modelId="{35C0797C-75D7-4BCF-802A-866A0A417375}" type="presOf" srcId="{6A93DAAE-EF86-48C9-94C1-D04236DC18E7}" destId="{6B412235-41ED-44C8-88D0-C0B8B484E2B8}" srcOrd="0" destOrd="0" presId="urn:microsoft.com/office/officeart/2005/8/layout/target3"/>
    <dgm:cxn modelId="{A18A0A7F-D890-4701-A678-DEDACAB47EC8}" type="presOf" srcId="{1B4354DF-66C3-4026-AB4C-BE2EE52EE642}" destId="{25EAD838-20C5-408C-A3B0-45DE059886D8}" srcOrd="1" destOrd="0" presId="urn:microsoft.com/office/officeart/2005/8/layout/target3"/>
    <dgm:cxn modelId="{7C3041A2-0F6F-4C56-AFDD-CEDFE6532403}" type="presOf" srcId="{1B4354DF-66C3-4026-AB4C-BE2EE52EE642}" destId="{D7346832-484D-413B-8345-8FEBCDFC887A}" srcOrd="0" destOrd="0" presId="urn:microsoft.com/office/officeart/2005/8/layout/target3"/>
    <dgm:cxn modelId="{8803CEB4-8FD6-4552-BDA6-DF99FC542D29}" srcId="{E1854C65-72E0-45FF-9D6D-BAFF5CADAF86}" destId="{6A93DAAE-EF86-48C9-94C1-D04236DC18E7}" srcOrd="0" destOrd="0" parTransId="{B52A2A89-32BE-4AF0-9825-102A43B641CE}" sibTransId="{08530F92-0188-4F89-B19C-AD80B1262DC0}"/>
    <dgm:cxn modelId="{8CCBE3B8-FC26-4D70-96DF-16C7E19BB2DC}" type="presOf" srcId="{F05E3784-0F4B-43B1-A6AE-BDCF3778BB8B}" destId="{B47ECDB1-E2CD-489B-B062-1AF492FB5757}" srcOrd="1" destOrd="0" presId="urn:microsoft.com/office/officeart/2005/8/layout/target3"/>
    <dgm:cxn modelId="{2F0CC9BE-1A49-42B3-A4B1-A15F7E5669B3}" type="presOf" srcId="{405BA0D9-ABBD-4407-83AA-0674E046888C}" destId="{B89E068D-683A-4EF9-87B0-ED5190F8C3AC}" srcOrd="1" destOrd="0" presId="urn:microsoft.com/office/officeart/2005/8/layout/target3"/>
    <dgm:cxn modelId="{7CD9DDC3-E825-41D6-A228-BF3F7C2A58F3}" srcId="{E1854C65-72E0-45FF-9D6D-BAFF5CADAF86}" destId="{405BA0D9-ABBD-4407-83AA-0674E046888C}" srcOrd="1" destOrd="0" parTransId="{3C71D6B6-EBD7-41E2-908A-DAC15E21DE13}" sibTransId="{F4508E80-8058-44D6-8F25-E369B9913D82}"/>
    <dgm:cxn modelId="{D5D70BD3-E64D-47F2-B795-127BF11D86B4}" srcId="{E1854C65-72E0-45FF-9D6D-BAFF5CADAF86}" destId="{1B4354DF-66C3-4026-AB4C-BE2EE52EE642}" srcOrd="3" destOrd="0" parTransId="{7CE44042-F516-4EA1-A71A-6C3FAC5B262C}" sibTransId="{4FC4D190-1BF9-4B7C-B13A-0F743FD0E784}"/>
    <dgm:cxn modelId="{DDA114F3-3395-41C0-8DBE-49030ED3F153}" type="presOf" srcId="{E1854C65-72E0-45FF-9D6D-BAFF5CADAF86}" destId="{73D33C1C-BB58-4C48-97F2-6B7D05630B7F}" srcOrd="0" destOrd="0" presId="urn:microsoft.com/office/officeart/2005/8/layout/target3"/>
    <dgm:cxn modelId="{12FD62F3-8ABC-4985-AF86-1E4ACF9F1277}" type="presOf" srcId="{F05E3784-0F4B-43B1-A6AE-BDCF3778BB8B}" destId="{855C300B-45CA-4CD2-987A-99A3310EC975}" srcOrd="0" destOrd="0" presId="urn:microsoft.com/office/officeart/2005/8/layout/target3"/>
    <dgm:cxn modelId="{E36ED3EA-5211-40C9-91EC-D776A4393FD0}" type="presParOf" srcId="{73D33C1C-BB58-4C48-97F2-6B7D05630B7F}" destId="{C6115A42-91C2-4C1C-827B-8FCDDD912169}" srcOrd="0" destOrd="0" presId="urn:microsoft.com/office/officeart/2005/8/layout/target3"/>
    <dgm:cxn modelId="{B73AF389-B1BD-4CE7-B019-32CAADC68A3D}" type="presParOf" srcId="{73D33C1C-BB58-4C48-97F2-6B7D05630B7F}" destId="{09263686-2371-4FEF-9D35-5D38693BF375}" srcOrd="1" destOrd="0" presId="urn:microsoft.com/office/officeart/2005/8/layout/target3"/>
    <dgm:cxn modelId="{FB719149-6E3F-4177-838B-ADF6A072726A}" type="presParOf" srcId="{73D33C1C-BB58-4C48-97F2-6B7D05630B7F}" destId="{6B412235-41ED-44C8-88D0-C0B8B484E2B8}" srcOrd="2" destOrd="0" presId="urn:microsoft.com/office/officeart/2005/8/layout/target3"/>
    <dgm:cxn modelId="{3E5F20C9-C235-45DB-9427-730163318D0D}" type="presParOf" srcId="{73D33C1C-BB58-4C48-97F2-6B7D05630B7F}" destId="{421EB90D-0972-4ED2-9F43-CE4AE7F449E8}" srcOrd="3" destOrd="0" presId="urn:microsoft.com/office/officeart/2005/8/layout/target3"/>
    <dgm:cxn modelId="{A2C39703-0D11-48ED-A9CB-42757B581AF3}" type="presParOf" srcId="{73D33C1C-BB58-4C48-97F2-6B7D05630B7F}" destId="{3460391B-1BC8-491A-8A20-629C1AD6B8EB}" srcOrd="4" destOrd="0" presId="urn:microsoft.com/office/officeart/2005/8/layout/target3"/>
    <dgm:cxn modelId="{BAA11624-1373-4AF4-95AC-2F35F665A0C3}" type="presParOf" srcId="{73D33C1C-BB58-4C48-97F2-6B7D05630B7F}" destId="{51C51335-2309-43E4-BC34-EC3E2012FA52}" srcOrd="5" destOrd="0" presId="urn:microsoft.com/office/officeart/2005/8/layout/target3"/>
    <dgm:cxn modelId="{8F6AB2A8-B024-4B69-9C18-C5C8162B1012}" type="presParOf" srcId="{73D33C1C-BB58-4C48-97F2-6B7D05630B7F}" destId="{DE79D274-38C5-4661-AAE7-165467C3DC60}" srcOrd="6" destOrd="0" presId="urn:microsoft.com/office/officeart/2005/8/layout/target3"/>
    <dgm:cxn modelId="{4958CFC9-2522-4FA7-A2DC-A83897DC79EC}" type="presParOf" srcId="{73D33C1C-BB58-4C48-97F2-6B7D05630B7F}" destId="{743C6768-B48F-4CD5-9926-F1381761516E}" srcOrd="7" destOrd="0" presId="urn:microsoft.com/office/officeart/2005/8/layout/target3"/>
    <dgm:cxn modelId="{1EEDCCBB-421A-4205-B189-502D9C403C36}" type="presParOf" srcId="{73D33C1C-BB58-4C48-97F2-6B7D05630B7F}" destId="{855C300B-45CA-4CD2-987A-99A3310EC975}" srcOrd="8" destOrd="0" presId="urn:microsoft.com/office/officeart/2005/8/layout/target3"/>
    <dgm:cxn modelId="{9EEA2066-A107-47DA-8080-30F295BFB8A6}" type="presParOf" srcId="{73D33C1C-BB58-4C48-97F2-6B7D05630B7F}" destId="{DE8438BD-242D-41DF-8708-AA307088D96A}" srcOrd="9" destOrd="0" presId="urn:microsoft.com/office/officeart/2005/8/layout/target3"/>
    <dgm:cxn modelId="{D9A0A06B-8831-4D90-B8A1-DDEEDC22C154}" type="presParOf" srcId="{73D33C1C-BB58-4C48-97F2-6B7D05630B7F}" destId="{A12EC000-3424-45D8-9989-53E0B330CAC1}" srcOrd="10" destOrd="0" presId="urn:microsoft.com/office/officeart/2005/8/layout/target3"/>
    <dgm:cxn modelId="{7EB71B81-DFAE-4C1D-8B2E-E855C040620E}" type="presParOf" srcId="{73D33C1C-BB58-4C48-97F2-6B7D05630B7F}" destId="{D7346832-484D-413B-8345-8FEBCDFC887A}" srcOrd="11" destOrd="0" presId="urn:microsoft.com/office/officeart/2005/8/layout/target3"/>
    <dgm:cxn modelId="{41516A35-497A-4771-AA81-9462F155936D}" type="presParOf" srcId="{73D33C1C-BB58-4C48-97F2-6B7D05630B7F}" destId="{3E2C7A17-0506-4D18-ACA7-45A02639797B}" srcOrd="12" destOrd="0" presId="urn:microsoft.com/office/officeart/2005/8/layout/target3"/>
    <dgm:cxn modelId="{01A54E4D-028A-4018-8E3C-A3B9F5DEDB95}" type="presParOf" srcId="{73D33C1C-BB58-4C48-97F2-6B7D05630B7F}" destId="{B89E068D-683A-4EF9-87B0-ED5190F8C3AC}" srcOrd="13" destOrd="0" presId="urn:microsoft.com/office/officeart/2005/8/layout/target3"/>
    <dgm:cxn modelId="{06F24507-6395-4721-80F7-37A112BBDCC0}" type="presParOf" srcId="{73D33C1C-BB58-4C48-97F2-6B7D05630B7F}" destId="{B47ECDB1-E2CD-489B-B062-1AF492FB5757}" srcOrd="14" destOrd="0" presId="urn:microsoft.com/office/officeart/2005/8/layout/target3"/>
    <dgm:cxn modelId="{881530DC-9064-413F-BD22-505C8096D071}" type="presParOf" srcId="{73D33C1C-BB58-4C48-97F2-6B7D05630B7F}" destId="{25EAD838-20C5-408C-A3B0-45DE059886D8}"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032DC16-5F53-4B2B-9AFF-DED756EC7776}" type="doc">
      <dgm:prSet loTypeId="urn:microsoft.com/office/officeart/2005/8/layout/pyramid2" loCatId="pyramid" qsTypeId="urn:microsoft.com/office/officeart/2005/8/quickstyle/3d2" qsCatId="3D" csTypeId="urn:microsoft.com/office/officeart/2005/8/colors/colorful3" csCatId="colorful"/>
      <dgm:spPr/>
      <dgm:t>
        <a:bodyPr/>
        <a:lstStyle/>
        <a:p>
          <a:endParaRPr lang="en-GB"/>
        </a:p>
      </dgm:t>
    </dgm:pt>
    <dgm:pt modelId="{ED44DEF2-0BAB-45CF-BA7F-FC55003F45C0}">
      <dgm:prSet/>
      <dgm:spPr/>
      <dgm:t>
        <a:bodyPr/>
        <a:lstStyle/>
        <a:p>
          <a:r>
            <a:rPr lang="en-US"/>
            <a:t>The case study interview type will be best suitable for hiring of financial analyst candidate. </a:t>
          </a:r>
        </a:p>
      </dgm:t>
    </dgm:pt>
    <dgm:pt modelId="{1C07930D-CB4D-4202-8920-6F3C9A1A8BE2}" type="parTrans" cxnId="{E694A893-00A2-4AFF-AB9F-E7A5BFBE26C6}">
      <dgm:prSet/>
      <dgm:spPr/>
      <dgm:t>
        <a:bodyPr/>
        <a:lstStyle/>
        <a:p>
          <a:endParaRPr lang="en-GB"/>
        </a:p>
      </dgm:t>
    </dgm:pt>
    <dgm:pt modelId="{E0CCAC38-3A8A-44D2-9E1A-F484582E39C0}" type="sibTrans" cxnId="{E694A893-00A2-4AFF-AB9F-E7A5BFBE26C6}">
      <dgm:prSet/>
      <dgm:spPr/>
      <dgm:t>
        <a:bodyPr/>
        <a:lstStyle/>
        <a:p>
          <a:endParaRPr lang="en-GB"/>
        </a:p>
      </dgm:t>
    </dgm:pt>
    <dgm:pt modelId="{0D3CF216-F93D-429A-AFCA-07FE8EE51966}">
      <dgm:prSet/>
      <dgm:spPr/>
      <dgm:t>
        <a:bodyPr/>
        <a:lstStyle/>
        <a:p>
          <a:r>
            <a:rPr lang="en-US"/>
            <a:t>Job is responsible for issuing research reports, arrangement of non-deal roadshows and hosting conference for investors (Li, Lin and Lu, 2023).</a:t>
          </a:r>
        </a:p>
      </dgm:t>
    </dgm:pt>
    <dgm:pt modelId="{4982375B-E181-4AA5-A8C8-65F324E54965}" type="parTrans" cxnId="{E8E96439-15F4-4707-930B-86B71499439C}">
      <dgm:prSet/>
      <dgm:spPr/>
      <dgm:t>
        <a:bodyPr/>
        <a:lstStyle/>
        <a:p>
          <a:endParaRPr lang="en-GB"/>
        </a:p>
      </dgm:t>
    </dgm:pt>
    <dgm:pt modelId="{C7FB573E-DF19-4F0A-8B10-52D5DD4FAE12}" type="sibTrans" cxnId="{E8E96439-15F4-4707-930B-86B71499439C}">
      <dgm:prSet/>
      <dgm:spPr/>
      <dgm:t>
        <a:bodyPr/>
        <a:lstStyle/>
        <a:p>
          <a:endParaRPr lang="en-GB"/>
        </a:p>
      </dgm:t>
    </dgm:pt>
    <dgm:pt modelId="{C67BC4C8-1D5A-43DC-88CC-D42FCD21F099}">
      <dgm:prSet/>
      <dgm:spPr/>
      <dgm:t>
        <a:bodyPr/>
        <a:lstStyle/>
        <a:p>
          <a:r>
            <a:rPr lang="en-US"/>
            <a:t>This interview type will help HRs to evaluate analytical capabilities, problem-solving and strategic decisions of candidates. </a:t>
          </a:r>
        </a:p>
      </dgm:t>
    </dgm:pt>
    <dgm:pt modelId="{D0AF68F9-1975-4EFB-89DD-89214B5E5EC6}" type="parTrans" cxnId="{14FEABE9-0E77-4703-A81D-B5DD2E87FF8E}">
      <dgm:prSet/>
      <dgm:spPr/>
      <dgm:t>
        <a:bodyPr/>
        <a:lstStyle/>
        <a:p>
          <a:endParaRPr lang="en-GB"/>
        </a:p>
      </dgm:t>
    </dgm:pt>
    <dgm:pt modelId="{0985F989-D4CA-4745-83DF-6AADB2E6DBFB}" type="sibTrans" cxnId="{14FEABE9-0E77-4703-A81D-B5DD2E87FF8E}">
      <dgm:prSet/>
      <dgm:spPr/>
      <dgm:t>
        <a:bodyPr/>
        <a:lstStyle/>
        <a:p>
          <a:endParaRPr lang="en-GB"/>
        </a:p>
      </dgm:t>
    </dgm:pt>
    <dgm:pt modelId="{2E782E61-1E76-42DF-9848-7631646D5235}">
      <dgm:prSet/>
      <dgm:spPr/>
      <dgm:t>
        <a:bodyPr/>
        <a:lstStyle/>
        <a:p>
          <a:r>
            <a:rPr lang="en-US"/>
            <a:t>This will ensure hiring of potential individual with good understanding of finance and ability to deal with different real-world problems.</a:t>
          </a:r>
        </a:p>
      </dgm:t>
    </dgm:pt>
    <dgm:pt modelId="{405A6DE1-DD65-4DB7-94F6-E217FC2FD575}" type="parTrans" cxnId="{52353DB7-3391-4F1E-96E9-29AF7D31AB6D}">
      <dgm:prSet/>
      <dgm:spPr/>
      <dgm:t>
        <a:bodyPr/>
        <a:lstStyle/>
        <a:p>
          <a:endParaRPr lang="en-GB"/>
        </a:p>
      </dgm:t>
    </dgm:pt>
    <dgm:pt modelId="{2712B32F-CD3F-4535-A8E9-1EA77CC3DDFA}" type="sibTrans" cxnId="{52353DB7-3391-4F1E-96E9-29AF7D31AB6D}">
      <dgm:prSet/>
      <dgm:spPr/>
      <dgm:t>
        <a:bodyPr/>
        <a:lstStyle/>
        <a:p>
          <a:endParaRPr lang="en-GB"/>
        </a:p>
      </dgm:t>
    </dgm:pt>
    <dgm:pt modelId="{192B629F-620B-4039-8BA2-FA29DD191112}" type="pres">
      <dgm:prSet presAssocID="{8032DC16-5F53-4B2B-9AFF-DED756EC7776}" presName="compositeShape" presStyleCnt="0">
        <dgm:presLayoutVars>
          <dgm:dir/>
          <dgm:resizeHandles/>
        </dgm:presLayoutVars>
      </dgm:prSet>
      <dgm:spPr/>
    </dgm:pt>
    <dgm:pt modelId="{A21DFFA5-25C5-4DCB-83CD-7DB107F76E6C}" type="pres">
      <dgm:prSet presAssocID="{8032DC16-5F53-4B2B-9AFF-DED756EC7776}" presName="pyramid" presStyleLbl="node1" presStyleIdx="0" presStyleCnt="1"/>
      <dgm:spPr/>
    </dgm:pt>
    <dgm:pt modelId="{0F6683F0-3496-40FC-BD4F-815241A16850}" type="pres">
      <dgm:prSet presAssocID="{8032DC16-5F53-4B2B-9AFF-DED756EC7776}" presName="theList" presStyleCnt="0"/>
      <dgm:spPr/>
    </dgm:pt>
    <dgm:pt modelId="{28EE283F-E167-44C2-AFF3-86D9AE7B14A8}" type="pres">
      <dgm:prSet presAssocID="{ED44DEF2-0BAB-45CF-BA7F-FC55003F45C0}" presName="aNode" presStyleLbl="fgAcc1" presStyleIdx="0" presStyleCnt="4">
        <dgm:presLayoutVars>
          <dgm:bulletEnabled val="1"/>
        </dgm:presLayoutVars>
      </dgm:prSet>
      <dgm:spPr/>
    </dgm:pt>
    <dgm:pt modelId="{22625E5D-B04B-466C-B085-29F57CFD84DE}" type="pres">
      <dgm:prSet presAssocID="{ED44DEF2-0BAB-45CF-BA7F-FC55003F45C0}" presName="aSpace" presStyleCnt="0"/>
      <dgm:spPr/>
    </dgm:pt>
    <dgm:pt modelId="{4A93802C-F659-4C0E-A03C-7C77837EB16F}" type="pres">
      <dgm:prSet presAssocID="{0D3CF216-F93D-429A-AFCA-07FE8EE51966}" presName="aNode" presStyleLbl="fgAcc1" presStyleIdx="1" presStyleCnt="4">
        <dgm:presLayoutVars>
          <dgm:bulletEnabled val="1"/>
        </dgm:presLayoutVars>
      </dgm:prSet>
      <dgm:spPr/>
    </dgm:pt>
    <dgm:pt modelId="{A558727A-9963-4DF9-8D36-5BD289F9FE80}" type="pres">
      <dgm:prSet presAssocID="{0D3CF216-F93D-429A-AFCA-07FE8EE51966}" presName="aSpace" presStyleCnt="0"/>
      <dgm:spPr/>
    </dgm:pt>
    <dgm:pt modelId="{68EFB17E-B89D-42E2-830D-417672AAA69A}" type="pres">
      <dgm:prSet presAssocID="{C67BC4C8-1D5A-43DC-88CC-D42FCD21F099}" presName="aNode" presStyleLbl="fgAcc1" presStyleIdx="2" presStyleCnt="4">
        <dgm:presLayoutVars>
          <dgm:bulletEnabled val="1"/>
        </dgm:presLayoutVars>
      </dgm:prSet>
      <dgm:spPr/>
    </dgm:pt>
    <dgm:pt modelId="{68211B7C-E142-4F02-957C-54D3DC8ABBB9}" type="pres">
      <dgm:prSet presAssocID="{C67BC4C8-1D5A-43DC-88CC-D42FCD21F099}" presName="aSpace" presStyleCnt="0"/>
      <dgm:spPr/>
    </dgm:pt>
    <dgm:pt modelId="{D2DACFC3-96A4-4D3D-B888-B8B7AAA00566}" type="pres">
      <dgm:prSet presAssocID="{2E782E61-1E76-42DF-9848-7631646D5235}" presName="aNode" presStyleLbl="fgAcc1" presStyleIdx="3" presStyleCnt="4">
        <dgm:presLayoutVars>
          <dgm:bulletEnabled val="1"/>
        </dgm:presLayoutVars>
      </dgm:prSet>
      <dgm:spPr/>
    </dgm:pt>
    <dgm:pt modelId="{0D88F63C-2C05-4751-95B2-22DC9408FB9D}" type="pres">
      <dgm:prSet presAssocID="{2E782E61-1E76-42DF-9848-7631646D5235}" presName="aSpace" presStyleCnt="0"/>
      <dgm:spPr/>
    </dgm:pt>
  </dgm:ptLst>
  <dgm:cxnLst>
    <dgm:cxn modelId="{FD05D432-9D63-4D64-AA99-BB22C142D3E7}" type="presOf" srcId="{2E782E61-1E76-42DF-9848-7631646D5235}" destId="{D2DACFC3-96A4-4D3D-B888-B8B7AAA00566}" srcOrd="0" destOrd="0" presId="urn:microsoft.com/office/officeart/2005/8/layout/pyramid2"/>
    <dgm:cxn modelId="{E8E96439-15F4-4707-930B-86B71499439C}" srcId="{8032DC16-5F53-4B2B-9AFF-DED756EC7776}" destId="{0D3CF216-F93D-429A-AFCA-07FE8EE51966}" srcOrd="1" destOrd="0" parTransId="{4982375B-E181-4AA5-A8C8-65F324E54965}" sibTransId="{C7FB573E-DF19-4F0A-8B10-52D5DD4FAE12}"/>
    <dgm:cxn modelId="{6748C549-4FE2-47B4-9C8F-9786A0AC347D}" type="presOf" srcId="{ED44DEF2-0BAB-45CF-BA7F-FC55003F45C0}" destId="{28EE283F-E167-44C2-AFF3-86D9AE7B14A8}" srcOrd="0" destOrd="0" presId="urn:microsoft.com/office/officeart/2005/8/layout/pyramid2"/>
    <dgm:cxn modelId="{A08A9570-101C-41A9-8110-7401F55EF85E}" type="presOf" srcId="{0D3CF216-F93D-429A-AFCA-07FE8EE51966}" destId="{4A93802C-F659-4C0E-A03C-7C77837EB16F}" srcOrd="0" destOrd="0" presId="urn:microsoft.com/office/officeart/2005/8/layout/pyramid2"/>
    <dgm:cxn modelId="{E694A893-00A2-4AFF-AB9F-E7A5BFBE26C6}" srcId="{8032DC16-5F53-4B2B-9AFF-DED756EC7776}" destId="{ED44DEF2-0BAB-45CF-BA7F-FC55003F45C0}" srcOrd="0" destOrd="0" parTransId="{1C07930D-CB4D-4202-8920-6F3C9A1A8BE2}" sibTransId="{E0CCAC38-3A8A-44D2-9E1A-F484582E39C0}"/>
    <dgm:cxn modelId="{52353DB7-3391-4F1E-96E9-29AF7D31AB6D}" srcId="{8032DC16-5F53-4B2B-9AFF-DED756EC7776}" destId="{2E782E61-1E76-42DF-9848-7631646D5235}" srcOrd="3" destOrd="0" parTransId="{405A6DE1-DD65-4DB7-94F6-E217FC2FD575}" sibTransId="{2712B32F-CD3F-4535-A8E9-1EA77CC3DDFA}"/>
    <dgm:cxn modelId="{4BDD75D7-5889-4827-933D-91E2979B79F2}" type="presOf" srcId="{C67BC4C8-1D5A-43DC-88CC-D42FCD21F099}" destId="{68EFB17E-B89D-42E2-830D-417672AAA69A}" srcOrd="0" destOrd="0" presId="urn:microsoft.com/office/officeart/2005/8/layout/pyramid2"/>
    <dgm:cxn modelId="{FCEEE5E7-7137-4D7C-A74E-9B865E88FCA6}" type="presOf" srcId="{8032DC16-5F53-4B2B-9AFF-DED756EC7776}" destId="{192B629F-620B-4039-8BA2-FA29DD191112}" srcOrd="0" destOrd="0" presId="urn:microsoft.com/office/officeart/2005/8/layout/pyramid2"/>
    <dgm:cxn modelId="{14FEABE9-0E77-4703-A81D-B5DD2E87FF8E}" srcId="{8032DC16-5F53-4B2B-9AFF-DED756EC7776}" destId="{C67BC4C8-1D5A-43DC-88CC-D42FCD21F099}" srcOrd="2" destOrd="0" parTransId="{D0AF68F9-1975-4EFB-89DD-89214B5E5EC6}" sibTransId="{0985F989-D4CA-4745-83DF-6AADB2E6DBFB}"/>
    <dgm:cxn modelId="{3C5BA3B8-4A49-44BB-B2E1-A3671B42CF9C}" type="presParOf" srcId="{192B629F-620B-4039-8BA2-FA29DD191112}" destId="{A21DFFA5-25C5-4DCB-83CD-7DB107F76E6C}" srcOrd="0" destOrd="0" presId="urn:microsoft.com/office/officeart/2005/8/layout/pyramid2"/>
    <dgm:cxn modelId="{AB53E61E-DB2B-40F6-921A-2A802993EDCC}" type="presParOf" srcId="{192B629F-620B-4039-8BA2-FA29DD191112}" destId="{0F6683F0-3496-40FC-BD4F-815241A16850}" srcOrd="1" destOrd="0" presId="urn:microsoft.com/office/officeart/2005/8/layout/pyramid2"/>
    <dgm:cxn modelId="{498B145D-B87E-45B1-8031-5D1F24941745}" type="presParOf" srcId="{0F6683F0-3496-40FC-BD4F-815241A16850}" destId="{28EE283F-E167-44C2-AFF3-86D9AE7B14A8}" srcOrd="0" destOrd="0" presId="urn:microsoft.com/office/officeart/2005/8/layout/pyramid2"/>
    <dgm:cxn modelId="{397FFA31-253B-46BC-A097-333E1D501F94}" type="presParOf" srcId="{0F6683F0-3496-40FC-BD4F-815241A16850}" destId="{22625E5D-B04B-466C-B085-29F57CFD84DE}" srcOrd="1" destOrd="0" presId="urn:microsoft.com/office/officeart/2005/8/layout/pyramid2"/>
    <dgm:cxn modelId="{67EFCEF1-E209-4911-8F12-E409BF5F9E18}" type="presParOf" srcId="{0F6683F0-3496-40FC-BD4F-815241A16850}" destId="{4A93802C-F659-4C0E-A03C-7C77837EB16F}" srcOrd="2" destOrd="0" presId="urn:microsoft.com/office/officeart/2005/8/layout/pyramid2"/>
    <dgm:cxn modelId="{B19F652D-374A-4CDF-8A43-9357F390F448}" type="presParOf" srcId="{0F6683F0-3496-40FC-BD4F-815241A16850}" destId="{A558727A-9963-4DF9-8D36-5BD289F9FE80}" srcOrd="3" destOrd="0" presId="urn:microsoft.com/office/officeart/2005/8/layout/pyramid2"/>
    <dgm:cxn modelId="{F686FDD4-79CB-4160-B912-BD18838358C5}" type="presParOf" srcId="{0F6683F0-3496-40FC-BD4F-815241A16850}" destId="{68EFB17E-B89D-42E2-830D-417672AAA69A}" srcOrd="4" destOrd="0" presId="urn:microsoft.com/office/officeart/2005/8/layout/pyramid2"/>
    <dgm:cxn modelId="{24A318C8-00F6-44E0-AEF3-BFA6F25E6A27}" type="presParOf" srcId="{0F6683F0-3496-40FC-BD4F-815241A16850}" destId="{68211B7C-E142-4F02-957C-54D3DC8ABBB9}" srcOrd="5" destOrd="0" presId="urn:microsoft.com/office/officeart/2005/8/layout/pyramid2"/>
    <dgm:cxn modelId="{5DEAC3FF-C5A3-4035-BBF5-B7F0AF80F50A}" type="presParOf" srcId="{0F6683F0-3496-40FC-BD4F-815241A16850}" destId="{D2DACFC3-96A4-4D3D-B888-B8B7AAA00566}" srcOrd="6" destOrd="0" presId="urn:microsoft.com/office/officeart/2005/8/layout/pyramid2"/>
    <dgm:cxn modelId="{A8E9A7C0-C772-4C31-A314-1A631B1D1C7A}" type="presParOf" srcId="{0F6683F0-3496-40FC-BD4F-815241A16850}" destId="{0D88F63C-2C05-4751-95B2-22DC9408FB9D}"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E85C29D-9588-41E6-9804-CD0EBB8BD142}" type="doc">
      <dgm:prSet loTypeId="urn:microsoft.com/office/officeart/2005/8/layout/hList1" loCatId="list" qsTypeId="urn:microsoft.com/office/officeart/2005/8/quickstyle/simple1" qsCatId="simple" csTypeId="urn:microsoft.com/office/officeart/2005/8/colors/colorful1" csCatId="colorful"/>
      <dgm:spPr/>
      <dgm:t>
        <a:bodyPr/>
        <a:lstStyle/>
        <a:p>
          <a:endParaRPr lang="en-GB"/>
        </a:p>
      </dgm:t>
    </dgm:pt>
    <dgm:pt modelId="{2326D15D-2094-4C91-A475-26681C3541EB}">
      <dgm:prSet/>
      <dgm:spPr/>
      <dgm:t>
        <a:bodyPr/>
        <a:lstStyle/>
        <a:p>
          <a:r>
            <a:rPr lang="en-US"/>
            <a:t>This interview technique will enable HRs of M&amp;S to hire potential candidate for project manager role.</a:t>
          </a:r>
        </a:p>
      </dgm:t>
    </dgm:pt>
    <dgm:pt modelId="{2423E9D5-19F1-4BEB-9493-4E3A41A422A1}" type="parTrans" cxnId="{593702D7-611B-493F-BC6F-02AC16DC840D}">
      <dgm:prSet/>
      <dgm:spPr/>
      <dgm:t>
        <a:bodyPr/>
        <a:lstStyle/>
        <a:p>
          <a:endParaRPr lang="en-GB"/>
        </a:p>
      </dgm:t>
    </dgm:pt>
    <dgm:pt modelId="{D31308C0-3C19-482B-820E-17FA3C6D04F2}" type="sibTrans" cxnId="{593702D7-611B-493F-BC6F-02AC16DC840D}">
      <dgm:prSet/>
      <dgm:spPr/>
      <dgm:t>
        <a:bodyPr/>
        <a:lstStyle/>
        <a:p>
          <a:endParaRPr lang="en-GB"/>
        </a:p>
      </dgm:t>
    </dgm:pt>
    <dgm:pt modelId="{625CB12B-4BDE-4F96-93F2-3743A68A517A}">
      <dgm:prSet/>
      <dgm:spPr/>
      <dgm:t>
        <a:bodyPr/>
        <a:lstStyle/>
        <a:p>
          <a:r>
            <a:rPr lang="en-US"/>
            <a:t>It will help HRs to identify relationship management, influencing, motivation, communication and customer management skills.</a:t>
          </a:r>
        </a:p>
      </dgm:t>
    </dgm:pt>
    <dgm:pt modelId="{1B23710A-A7B3-482C-BE61-C480BF140E09}" type="parTrans" cxnId="{2085FAA1-A4C3-4320-865E-95102BF2A31C}">
      <dgm:prSet/>
      <dgm:spPr/>
      <dgm:t>
        <a:bodyPr/>
        <a:lstStyle/>
        <a:p>
          <a:endParaRPr lang="en-GB"/>
        </a:p>
      </dgm:t>
    </dgm:pt>
    <dgm:pt modelId="{B9CC1850-6B02-486E-BE60-71E1547564B9}" type="sibTrans" cxnId="{2085FAA1-A4C3-4320-865E-95102BF2A31C}">
      <dgm:prSet/>
      <dgm:spPr/>
      <dgm:t>
        <a:bodyPr/>
        <a:lstStyle/>
        <a:p>
          <a:endParaRPr lang="en-GB"/>
        </a:p>
      </dgm:t>
    </dgm:pt>
    <dgm:pt modelId="{4A18695C-75E1-4EC0-A9BB-E6EB8857B7C7}">
      <dgm:prSet/>
      <dgm:spPr/>
      <dgm:t>
        <a:bodyPr/>
        <a:lstStyle/>
        <a:p>
          <a:r>
            <a:rPr lang="en-US"/>
            <a:t>This will enable firm to improve and enhance their operations of recruitment process with efficiency and targets potential candidates. </a:t>
          </a:r>
        </a:p>
      </dgm:t>
    </dgm:pt>
    <dgm:pt modelId="{769A3901-8494-4F50-9FFD-8DA0EB942886}" type="parTrans" cxnId="{854DE674-E1E9-4E30-96AE-AE4A2EC85262}">
      <dgm:prSet/>
      <dgm:spPr/>
      <dgm:t>
        <a:bodyPr/>
        <a:lstStyle/>
        <a:p>
          <a:endParaRPr lang="en-GB"/>
        </a:p>
      </dgm:t>
    </dgm:pt>
    <dgm:pt modelId="{F4620132-0A54-4DB5-88C8-F1578AE0EB2A}" type="sibTrans" cxnId="{854DE674-E1E9-4E30-96AE-AE4A2EC85262}">
      <dgm:prSet/>
      <dgm:spPr/>
      <dgm:t>
        <a:bodyPr/>
        <a:lstStyle/>
        <a:p>
          <a:endParaRPr lang="en-GB"/>
        </a:p>
      </dgm:t>
    </dgm:pt>
    <dgm:pt modelId="{E8D49DB4-35AE-4187-8185-7FAFCE2BE748}">
      <dgm:prSet/>
      <dgm:spPr/>
      <dgm:t>
        <a:bodyPr/>
        <a:lstStyle/>
        <a:p>
          <a:r>
            <a:rPr lang="en-US"/>
            <a:t>It will enable M&amp;S to effectively align management of hiring process with candidates that fits in job role with required skillsets for achieving higher efficiency in management of large and complex project.</a:t>
          </a:r>
        </a:p>
      </dgm:t>
    </dgm:pt>
    <dgm:pt modelId="{75F08EAB-9902-4B42-B2E1-40290AD14AD8}" type="parTrans" cxnId="{40D4E47F-04C0-4999-B746-E1372AE1C8F3}">
      <dgm:prSet/>
      <dgm:spPr/>
      <dgm:t>
        <a:bodyPr/>
        <a:lstStyle/>
        <a:p>
          <a:endParaRPr lang="en-GB"/>
        </a:p>
      </dgm:t>
    </dgm:pt>
    <dgm:pt modelId="{F6F9DC05-E8CE-4873-8062-A84D85437E7D}" type="sibTrans" cxnId="{40D4E47F-04C0-4999-B746-E1372AE1C8F3}">
      <dgm:prSet/>
      <dgm:spPr/>
      <dgm:t>
        <a:bodyPr/>
        <a:lstStyle/>
        <a:p>
          <a:endParaRPr lang="en-GB"/>
        </a:p>
      </dgm:t>
    </dgm:pt>
    <dgm:pt modelId="{DCE64F83-35FA-4478-BD2E-517643B9356D}" type="pres">
      <dgm:prSet presAssocID="{1E85C29D-9588-41E6-9804-CD0EBB8BD142}" presName="Name0" presStyleCnt="0">
        <dgm:presLayoutVars>
          <dgm:dir/>
          <dgm:animLvl val="lvl"/>
          <dgm:resizeHandles val="exact"/>
        </dgm:presLayoutVars>
      </dgm:prSet>
      <dgm:spPr/>
    </dgm:pt>
    <dgm:pt modelId="{32763178-276B-4A5B-B3A9-18C345ED14EE}" type="pres">
      <dgm:prSet presAssocID="{2326D15D-2094-4C91-A475-26681C3541EB}" presName="composite" presStyleCnt="0"/>
      <dgm:spPr/>
    </dgm:pt>
    <dgm:pt modelId="{488CCEFB-ADCA-4902-AF0D-91968667E4AF}" type="pres">
      <dgm:prSet presAssocID="{2326D15D-2094-4C91-A475-26681C3541EB}" presName="parTx" presStyleLbl="alignNode1" presStyleIdx="0" presStyleCnt="4">
        <dgm:presLayoutVars>
          <dgm:chMax val="0"/>
          <dgm:chPref val="0"/>
          <dgm:bulletEnabled val="1"/>
        </dgm:presLayoutVars>
      </dgm:prSet>
      <dgm:spPr/>
    </dgm:pt>
    <dgm:pt modelId="{D7E546B3-526D-4B58-896C-6658433BE607}" type="pres">
      <dgm:prSet presAssocID="{2326D15D-2094-4C91-A475-26681C3541EB}" presName="desTx" presStyleLbl="alignAccFollowNode1" presStyleIdx="0" presStyleCnt="4">
        <dgm:presLayoutVars>
          <dgm:bulletEnabled val="1"/>
        </dgm:presLayoutVars>
      </dgm:prSet>
      <dgm:spPr/>
    </dgm:pt>
    <dgm:pt modelId="{F344356B-B0E5-4079-9844-CE399E0C384B}" type="pres">
      <dgm:prSet presAssocID="{D31308C0-3C19-482B-820E-17FA3C6D04F2}" presName="space" presStyleCnt="0"/>
      <dgm:spPr/>
    </dgm:pt>
    <dgm:pt modelId="{561B306F-E4C9-486D-BCAA-37104A860590}" type="pres">
      <dgm:prSet presAssocID="{625CB12B-4BDE-4F96-93F2-3743A68A517A}" presName="composite" presStyleCnt="0"/>
      <dgm:spPr/>
    </dgm:pt>
    <dgm:pt modelId="{F59F86EE-EF06-43D0-9C1C-F4B399F0E9D9}" type="pres">
      <dgm:prSet presAssocID="{625CB12B-4BDE-4F96-93F2-3743A68A517A}" presName="parTx" presStyleLbl="alignNode1" presStyleIdx="1" presStyleCnt="4">
        <dgm:presLayoutVars>
          <dgm:chMax val="0"/>
          <dgm:chPref val="0"/>
          <dgm:bulletEnabled val="1"/>
        </dgm:presLayoutVars>
      </dgm:prSet>
      <dgm:spPr/>
    </dgm:pt>
    <dgm:pt modelId="{60A51985-1A00-4F42-A655-A9BC89A59966}" type="pres">
      <dgm:prSet presAssocID="{625CB12B-4BDE-4F96-93F2-3743A68A517A}" presName="desTx" presStyleLbl="alignAccFollowNode1" presStyleIdx="1" presStyleCnt="4">
        <dgm:presLayoutVars>
          <dgm:bulletEnabled val="1"/>
        </dgm:presLayoutVars>
      </dgm:prSet>
      <dgm:spPr/>
    </dgm:pt>
    <dgm:pt modelId="{FAEE7470-C05F-48F6-A815-79EFB15FD1D1}" type="pres">
      <dgm:prSet presAssocID="{B9CC1850-6B02-486E-BE60-71E1547564B9}" presName="space" presStyleCnt="0"/>
      <dgm:spPr/>
    </dgm:pt>
    <dgm:pt modelId="{C86D5742-D310-463A-9826-38970D448269}" type="pres">
      <dgm:prSet presAssocID="{4A18695C-75E1-4EC0-A9BB-E6EB8857B7C7}" presName="composite" presStyleCnt="0"/>
      <dgm:spPr/>
    </dgm:pt>
    <dgm:pt modelId="{E22A6D6E-A1A1-4B03-ABF8-5A3039966133}" type="pres">
      <dgm:prSet presAssocID="{4A18695C-75E1-4EC0-A9BB-E6EB8857B7C7}" presName="parTx" presStyleLbl="alignNode1" presStyleIdx="2" presStyleCnt="4">
        <dgm:presLayoutVars>
          <dgm:chMax val="0"/>
          <dgm:chPref val="0"/>
          <dgm:bulletEnabled val="1"/>
        </dgm:presLayoutVars>
      </dgm:prSet>
      <dgm:spPr/>
    </dgm:pt>
    <dgm:pt modelId="{A2262955-11B3-4521-8DC3-A9A5C559D103}" type="pres">
      <dgm:prSet presAssocID="{4A18695C-75E1-4EC0-A9BB-E6EB8857B7C7}" presName="desTx" presStyleLbl="alignAccFollowNode1" presStyleIdx="2" presStyleCnt="4">
        <dgm:presLayoutVars>
          <dgm:bulletEnabled val="1"/>
        </dgm:presLayoutVars>
      </dgm:prSet>
      <dgm:spPr/>
    </dgm:pt>
    <dgm:pt modelId="{55973F72-3E87-4705-A049-C49841A16B33}" type="pres">
      <dgm:prSet presAssocID="{F4620132-0A54-4DB5-88C8-F1578AE0EB2A}" presName="space" presStyleCnt="0"/>
      <dgm:spPr/>
    </dgm:pt>
    <dgm:pt modelId="{4FE61AC1-0FE5-400D-AF48-FE7BB9700A28}" type="pres">
      <dgm:prSet presAssocID="{E8D49DB4-35AE-4187-8185-7FAFCE2BE748}" presName="composite" presStyleCnt="0"/>
      <dgm:spPr/>
    </dgm:pt>
    <dgm:pt modelId="{6F0CD8DD-D37E-4661-83CB-6BD533203E52}" type="pres">
      <dgm:prSet presAssocID="{E8D49DB4-35AE-4187-8185-7FAFCE2BE748}" presName="parTx" presStyleLbl="alignNode1" presStyleIdx="3" presStyleCnt="4">
        <dgm:presLayoutVars>
          <dgm:chMax val="0"/>
          <dgm:chPref val="0"/>
          <dgm:bulletEnabled val="1"/>
        </dgm:presLayoutVars>
      </dgm:prSet>
      <dgm:spPr/>
    </dgm:pt>
    <dgm:pt modelId="{BD88AAD6-7CCA-4FC3-A3A6-F9B9EBA139AB}" type="pres">
      <dgm:prSet presAssocID="{E8D49DB4-35AE-4187-8185-7FAFCE2BE748}" presName="desTx" presStyleLbl="alignAccFollowNode1" presStyleIdx="3" presStyleCnt="4">
        <dgm:presLayoutVars>
          <dgm:bulletEnabled val="1"/>
        </dgm:presLayoutVars>
      </dgm:prSet>
      <dgm:spPr/>
    </dgm:pt>
  </dgm:ptLst>
  <dgm:cxnLst>
    <dgm:cxn modelId="{BBB42316-D8DE-4E92-9710-01A13DC34A9C}" type="presOf" srcId="{E8D49DB4-35AE-4187-8185-7FAFCE2BE748}" destId="{6F0CD8DD-D37E-4661-83CB-6BD533203E52}" srcOrd="0" destOrd="0" presId="urn:microsoft.com/office/officeart/2005/8/layout/hList1"/>
    <dgm:cxn modelId="{5A455028-8D82-4C24-8C9A-488FA674B79A}" type="presOf" srcId="{4A18695C-75E1-4EC0-A9BB-E6EB8857B7C7}" destId="{E22A6D6E-A1A1-4B03-ABF8-5A3039966133}" srcOrd="0" destOrd="0" presId="urn:microsoft.com/office/officeart/2005/8/layout/hList1"/>
    <dgm:cxn modelId="{9E87C02C-8753-4A66-9E2B-D5E7A176A5C6}" type="presOf" srcId="{2326D15D-2094-4C91-A475-26681C3541EB}" destId="{488CCEFB-ADCA-4902-AF0D-91968667E4AF}" srcOrd="0" destOrd="0" presId="urn:microsoft.com/office/officeart/2005/8/layout/hList1"/>
    <dgm:cxn modelId="{A9EBC730-07D9-40E9-A00C-D87A51E6557C}" type="presOf" srcId="{625CB12B-4BDE-4F96-93F2-3743A68A517A}" destId="{F59F86EE-EF06-43D0-9C1C-F4B399F0E9D9}" srcOrd="0" destOrd="0" presId="urn:microsoft.com/office/officeart/2005/8/layout/hList1"/>
    <dgm:cxn modelId="{FA341272-2DB4-44E7-8AD5-B9037DFF3350}" type="presOf" srcId="{1E85C29D-9588-41E6-9804-CD0EBB8BD142}" destId="{DCE64F83-35FA-4478-BD2E-517643B9356D}" srcOrd="0" destOrd="0" presId="urn:microsoft.com/office/officeart/2005/8/layout/hList1"/>
    <dgm:cxn modelId="{854DE674-E1E9-4E30-96AE-AE4A2EC85262}" srcId="{1E85C29D-9588-41E6-9804-CD0EBB8BD142}" destId="{4A18695C-75E1-4EC0-A9BB-E6EB8857B7C7}" srcOrd="2" destOrd="0" parTransId="{769A3901-8494-4F50-9FFD-8DA0EB942886}" sibTransId="{F4620132-0A54-4DB5-88C8-F1578AE0EB2A}"/>
    <dgm:cxn modelId="{40D4E47F-04C0-4999-B746-E1372AE1C8F3}" srcId="{1E85C29D-9588-41E6-9804-CD0EBB8BD142}" destId="{E8D49DB4-35AE-4187-8185-7FAFCE2BE748}" srcOrd="3" destOrd="0" parTransId="{75F08EAB-9902-4B42-B2E1-40290AD14AD8}" sibTransId="{F6F9DC05-E8CE-4873-8062-A84D85437E7D}"/>
    <dgm:cxn modelId="{2085FAA1-A4C3-4320-865E-95102BF2A31C}" srcId="{1E85C29D-9588-41E6-9804-CD0EBB8BD142}" destId="{625CB12B-4BDE-4F96-93F2-3743A68A517A}" srcOrd="1" destOrd="0" parTransId="{1B23710A-A7B3-482C-BE61-C480BF140E09}" sibTransId="{B9CC1850-6B02-486E-BE60-71E1547564B9}"/>
    <dgm:cxn modelId="{593702D7-611B-493F-BC6F-02AC16DC840D}" srcId="{1E85C29D-9588-41E6-9804-CD0EBB8BD142}" destId="{2326D15D-2094-4C91-A475-26681C3541EB}" srcOrd="0" destOrd="0" parTransId="{2423E9D5-19F1-4BEB-9493-4E3A41A422A1}" sibTransId="{D31308C0-3C19-482B-820E-17FA3C6D04F2}"/>
    <dgm:cxn modelId="{D5918ADD-99B5-449D-A06D-2F3695A60682}" type="presParOf" srcId="{DCE64F83-35FA-4478-BD2E-517643B9356D}" destId="{32763178-276B-4A5B-B3A9-18C345ED14EE}" srcOrd="0" destOrd="0" presId="urn:microsoft.com/office/officeart/2005/8/layout/hList1"/>
    <dgm:cxn modelId="{AAE40685-D09F-4739-A259-D62911C0B1C4}" type="presParOf" srcId="{32763178-276B-4A5B-B3A9-18C345ED14EE}" destId="{488CCEFB-ADCA-4902-AF0D-91968667E4AF}" srcOrd="0" destOrd="0" presId="urn:microsoft.com/office/officeart/2005/8/layout/hList1"/>
    <dgm:cxn modelId="{6C8D8F1C-D4FF-493F-B1B8-4F17D0A90140}" type="presParOf" srcId="{32763178-276B-4A5B-B3A9-18C345ED14EE}" destId="{D7E546B3-526D-4B58-896C-6658433BE607}" srcOrd="1" destOrd="0" presId="urn:microsoft.com/office/officeart/2005/8/layout/hList1"/>
    <dgm:cxn modelId="{0C69A999-8C25-458F-B167-9D2DD53367A5}" type="presParOf" srcId="{DCE64F83-35FA-4478-BD2E-517643B9356D}" destId="{F344356B-B0E5-4079-9844-CE399E0C384B}" srcOrd="1" destOrd="0" presId="urn:microsoft.com/office/officeart/2005/8/layout/hList1"/>
    <dgm:cxn modelId="{F7E7479F-E0DB-4423-95D4-6B4E72E9196E}" type="presParOf" srcId="{DCE64F83-35FA-4478-BD2E-517643B9356D}" destId="{561B306F-E4C9-486D-BCAA-37104A860590}" srcOrd="2" destOrd="0" presId="urn:microsoft.com/office/officeart/2005/8/layout/hList1"/>
    <dgm:cxn modelId="{78D63F4C-2814-42D2-AA07-52986E2BAA32}" type="presParOf" srcId="{561B306F-E4C9-486D-BCAA-37104A860590}" destId="{F59F86EE-EF06-43D0-9C1C-F4B399F0E9D9}" srcOrd="0" destOrd="0" presId="urn:microsoft.com/office/officeart/2005/8/layout/hList1"/>
    <dgm:cxn modelId="{31ACFC5E-C4E3-472A-87C2-29A0CCDC0B6D}" type="presParOf" srcId="{561B306F-E4C9-486D-BCAA-37104A860590}" destId="{60A51985-1A00-4F42-A655-A9BC89A59966}" srcOrd="1" destOrd="0" presId="urn:microsoft.com/office/officeart/2005/8/layout/hList1"/>
    <dgm:cxn modelId="{B3665E89-0444-4708-BD3A-A8BB69E69300}" type="presParOf" srcId="{DCE64F83-35FA-4478-BD2E-517643B9356D}" destId="{FAEE7470-C05F-48F6-A815-79EFB15FD1D1}" srcOrd="3" destOrd="0" presId="urn:microsoft.com/office/officeart/2005/8/layout/hList1"/>
    <dgm:cxn modelId="{7AE698F1-D8C3-47F5-B3D9-EFD54FACE0F0}" type="presParOf" srcId="{DCE64F83-35FA-4478-BD2E-517643B9356D}" destId="{C86D5742-D310-463A-9826-38970D448269}" srcOrd="4" destOrd="0" presId="urn:microsoft.com/office/officeart/2005/8/layout/hList1"/>
    <dgm:cxn modelId="{EBF675D7-0CFF-420B-9758-2BDC0561CC08}" type="presParOf" srcId="{C86D5742-D310-463A-9826-38970D448269}" destId="{E22A6D6E-A1A1-4B03-ABF8-5A3039966133}" srcOrd="0" destOrd="0" presId="urn:microsoft.com/office/officeart/2005/8/layout/hList1"/>
    <dgm:cxn modelId="{88A0CE6E-4BB6-48E1-85DA-817CB9AD1938}" type="presParOf" srcId="{C86D5742-D310-463A-9826-38970D448269}" destId="{A2262955-11B3-4521-8DC3-A9A5C559D103}" srcOrd="1" destOrd="0" presId="urn:microsoft.com/office/officeart/2005/8/layout/hList1"/>
    <dgm:cxn modelId="{69F84C2C-86A3-4E86-9118-9BBFF9651A26}" type="presParOf" srcId="{DCE64F83-35FA-4478-BD2E-517643B9356D}" destId="{55973F72-3E87-4705-A049-C49841A16B33}" srcOrd="5" destOrd="0" presId="urn:microsoft.com/office/officeart/2005/8/layout/hList1"/>
    <dgm:cxn modelId="{DBC0A4E5-82AD-441B-90DF-BE98D588E4D2}" type="presParOf" srcId="{DCE64F83-35FA-4478-BD2E-517643B9356D}" destId="{4FE61AC1-0FE5-400D-AF48-FE7BB9700A28}" srcOrd="6" destOrd="0" presId="urn:microsoft.com/office/officeart/2005/8/layout/hList1"/>
    <dgm:cxn modelId="{B25680C8-D4A3-4DF0-AC2C-27FAFA584E51}" type="presParOf" srcId="{4FE61AC1-0FE5-400D-AF48-FE7BB9700A28}" destId="{6F0CD8DD-D37E-4661-83CB-6BD533203E52}" srcOrd="0" destOrd="0" presId="urn:microsoft.com/office/officeart/2005/8/layout/hList1"/>
    <dgm:cxn modelId="{0FBF04F7-E03C-461E-B7F7-89710FC580D4}" type="presParOf" srcId="{4FE61AC1-0FE5-400D-AF48-FE7BB9700A28}" destId="{BD88AAD6-7CCA-4FC3-A3A6-F9B9EBA139A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5B359D5-9942-4816-A783-6940BA54F06B}" type="doc">
      <dgm:prSet loTypeId="urn:microsoft.com/office/officeart/2005/8/layout/vProcess5" loCatId="process" qsTypeId="urn:microsoft.com/office/officeart/2005/8/quickstyle/3d1" qsCatId="3D" csTypeId="urn:microsoft.com/office/officeart/2005/8/colors/colorful2" csCatId="colorful"/>
      <dgm:spPr/>
      <dgm:t>
        <a:bodyPr/>
        <a:lstStyle/>
        <a:p>
          <a:endParaRPr lang="en-GB"/>
        </a:p>
      </dgm:t>
    </dgm:pt>
    <dgm:pt modelId="{51148E4B-73B8-4B7B-9AA9-CD4E25DD82BA}">
      <dgm:prSet/>
      <dgm:spPr/>
      <dgm:t>
        <a:bodyPr/>
        <a:lstStyle/>
        <a:p>
          <a:r>
            <a:rPr lang="en-US"/>
            <a:t>The behavioural questioning will enable HRs to assess leadership, operation management capacity and problem-solving skills.</a:t>
          </a:r>
        </a:p>
      </dgm:t>
    </dgm:pt>
    <dgm:pt modelId="{83CD0E9B-14C6-4B46-AC9F-9B6F21B54D20}" type="parTrans" cxnId="{3F8580F5-4177-4089-8B2F-468BE704E340}">
      <dgm:prSet/>
      <dgm:spPr/>
      <dgm:t>
        <a:bodyPr/>
        <a:lstStyle/>
        <a:p>
          <a:endParaRPr lang="en-GB"/>
        </a:p>
      </dgm:t>
    </dgm:pt>
    <dgm:pt modelId="{6D8C3048-169D-40CB-A12F-CC5DA7F41414}" type="sibTrans" cxnId="{3F8580F5-4177-4089-8B2F-468BE704E340}">
      <dgm:prSet/>
      <dgm:spPr/>
      <dgm:t>
        <a:bodyPr/>
        <a:lstStyle/>
        <a:p>
          <a:endParaRPr lang="en-GB"/>
        </a:p>
      </dgm:t>
    </dgm:pt>
    <dgm:pt modelId="{44346724-C8F1-4B0D-993B-7FA0E2DBC30F}">
      <dgm:prSet/>
      <dgm:spPr/>
      <dgm:t>
        <a:bodyPr/>
        <a:lstStyle/>
        <a:p>
          <a:r>
            <a:rPr lang="en-US"/>
            <a:t>It will enable HRs to evaluate candidate on their past real-world situations. </a:t>
          </a:r>
        </a:p>
      </dgm:t>
    </dgm:pt>
    <dgm:pt modelId="{6A4E4D05-FE1B-4CAB-9707-5D86D9BDDC84}" type="parTrans" cxnId="{B53B4353-D1F4-4106-B742-103E49B4E05D}">
      <dgm:prSet/>
      <dgm:spPr/>
      <dgm:t>
        <a:bodyPr/>
        <a:lstStyle/>
        <a:p>
          <a:endParaRPr lang="en-GB"/>
        </a:p>
      </dgm:t>
    </dgm:pt>
    <dgm:pt modelId="{0756651C-7787-4D25-8440-AB4F79867829}" type="sibTrans" cxnId="{B53B4353-D1F4-4106-B742-103E49B4E05D}">
      <dgm:prSet/>
      <dgm:spPr/>
      <dgm:t>
        <a:bodyPr/>
        <a:lstStyle/>
        <a:p>
          <a:endParaRPr lang="en-GB"/>
        </a:p>
      </dgm:t>
    </dgm:pt>
    <dgm:pt modelId="{7CF397EB-2B25-4201-916E-7C56A0DD392B}">
      <dgm:prSet/>
      <dgm:spPr/>
      <dgm:t>
        <a:bodyPr/>
        <a:lstStyle/>
        <a:p>
          <a:r>
            <a:rPr lang="en-US"/>
            <a:t>It also evaluates candidates on the basis of their ability to deal with conflicts in their last.</a:t>
          </a:r>
        </a:p>
      </dgm:t>
    </dgm:pt>
    <dgm:pt modelId="{851F28E7-72DA-4ABF-8E67-FB2487901F2C}" type="parTrans" cxnId="{3A3A9C3F-76F0-4F60-8E13-728775261D88}">
      <dgm:prSet/>
      <dgm:spPr/>
      <dgm:t>
        <a:bodyPr/>
        <a:lstStyle/>
        <a:p>
          <a:endParaRPr lang="en-GB"/>
        </a:p>
      </dgm:t>
    </dgm:pt>
    <dgm:pt modelId="{69E448D5-877F-4428-83DE-C8B035A14D81}" type="sibTrans" cxnId="{3A3A9C3F-76F0-4F60-8E13-728775261D88}">
      <dgm:prSet/>
      <dgm:spPr/>
      <dgm:t>
        <a:bodyPr/>
        <a:lstStyle/>
        <a:p>
          <a:endParaRPr lang="en-GB"/>
        </a:p>
      </dgm:t>
    </dgm:pt>
    <dgm:pt modelId="{859ACDAC-BDAD-4B27-8E2C-EE4C2A55D28E}">
      <dgm:prSet/>
      <dgm:spPr/>
      <dgm:t>
        <a:bodyPr/>
        <a:lstStyle/>
        <a:p>
          <a:r>
            <a:rPr lang="en-US"/>
            <a:t>Effective conflict management skill will help to maintain positive teamwork and enhance performance (Aggarwal and Magana, 2024).</a:t>
          </a:r>
        </a:p>
      </dgm:t>
    </dgm:pt>
    <dgm:pt modelId="{EA72E95C-2431-4940-A87F-F9229E385295}" type="parTrans" cxnId="{0836F133-FD94-4044-B07A-F605C594EE45}">
      <dgm:prSet/>
      <dgm:spPr/>
      <dgm:t>
        <a:bodyPr/>
        <a:lstStyle/>
        <a:p>
          <a:endParaRPr lang="en-GB"/>
        </a:p>
      </dgm:t>
    </dgm:pt>
    <dgm:pt modelId="{D393736E-46BB-4D40-ABB4-98B9D30C878D}" type="sibTrans" cxnId="{0836F133-FD94-4044-B07A-F605C594EE45}">
      <dgm:prSet/>
      <dgm:spPr/>
      <dgm:t>
        <a:bodyPr/>
        <a:lstStyle/>
        <a:p>
          <a:endParaRPr lang="en-GB"/>
        </a:p>
      </dgm:t>
    </dgm:pt>
    <dgm:pt modelId="{52143720-DB49-4788-8BA6-2DE49D826581}" type="pres">
      <dgm:prSet presAssocID="{75B359D5-9942-4816-A783-6940BA54F06B}" presName="outerComposite" presStyleCnt="0">
        <dgm:presLayoutVars>
          <dgm:chMax val="5"/>
          <dgm:dir/>
          <dgm:resizeHandles val="exact"/>
        </dgm:presLayoutVars>
      </dgm:prSet>
      <dgm:spPr/>
    </dgm:pt>
    <dgm:pt modelId="{B8AFA769-5702-4F7D-9D36-36B5BA623888}" type="pres">
      <dgm:prSet presAssocID="{75B359D5-9942-4816-A783-6940BA54F06B}" presName="dummyMaxCanvas" presStyleCnt="0">
        <dgm:presLayoutVars/>
      </dgm:prSet>
      <dgm:spPr/>
    </dgm:pt>
    <dgm:pt modelId="{43C17181-B612-4917-BBE5-DEDC18104229}" type="pres">
      <dgm:prSet presAssocID="{75B359D5-9942-4816-A783-6940BA54F06B}" presName="FourNodes_1" presStyleLbl="node1" presStyleIdx="0" presStyleCnt="4">
        <dgm:presLayoutVars>
          <dgm:bulletEnabled val="1"/>
        </dgm:presLayoutVars>
      </dgm:prSet>
      <dgm:spPr/>
    </dgm:pt>
    <dgm:pt modelId="{E8A70924-A6C6-4E20-A9D9-AE05723F62B1}" type="pres">
      <dgm:prSet presAssocID="{75B359D5-9942-4816-A783-6940BA54F06B}" presName="FourNodes_2" presStyleLbl="node1" presStyleIdx="1" presStyleCnt="4">
        <dgm:presLayoutVars>
          <dgm:bulletEnabled val="1"/>
        </dgm:presLayoutVars>
      </dgm:prSet>
      <dgm:spPr/>
    </dgm:pt>
    <dgm:pt modelId="{ED779B5D-B90B-44E3-B7F1-21BE106171C7}" type="pres">
      <dgm:prSet presAssocID="{75B359D5-9942-4816-A783-6940BA54F06B}" presName="FourNodes_3" presStyleLbl="node1" presStyleIdx="2" presStyleCnt="4">
        <dgm:presLayoutVars>
          <dgm:bulletEnabled val="1"/>
        </dgm:presLayoutVars>
      </dgm:prSet>
      <dgm:spPr/>
    </dgm:pt>
    <dgm:pt modelId="{7FD82A7A-2634-4E0B-8DF3-7155FEB01B82}" type="pres">
      <dgm:prSet presAssocID="{75B359D5-9942-4816-A783-6940BA54F06B}" presName="FourNodes_4" presStyleLbl="node1" presStyleIdx="3" presStyleCnt="4">
        <dgm:presLayoutVars>
          <dgm:bulletEnabled val="1"/>
        </dgm:presLayoutVars>
      </dgm:prSet>
      <dgm:spPr/>
    </dgm:pt>
    <dgm:pt modelId="{F1669A4C-5DB4-4ADB-9562-034611D36181}" type="pres">
      <dgm:prSet presAssocID="{75B359D5-9942-4816-A783-6940BA54F06B}" presName="FourConn_1-2" presStyleLbl="fgAccFollowNode1" presStyleIdx="0" presStyleCnt="3">
        <dgm:presLayoutVars>
          <dgm:bulletEnabled val="1"/>
        </dgm:presLayoutVars>
      </dgm:prSet>
      <dgm:spPr/>
    </dgm:pt>
    <dgm:pt modelId="{612D93F5-8B0F-499B-B568-F1580A2EB813}" type="pres">
      <dgm:prSet presAssocID="{75B359D5-9942-4816-A783-6940BA54F06B}" presName="FourConn_2-3" presStyleLbl="fgAccFollowNode1" presStyleIdx="1" presStyleCnt="3">
        <dgm:presLayoutVars>
          <dgm:bulletEnabled val="1"/>
        </dgm:presLayoutVars>
      </dgm:prSet>
      <dgm:spPr/>
    </dgm:pt>
    <dgm:pt modelId="{598D9E6E-6CD8-4C19-93DD-7375504ECC3F}" type="pres">
      <dgm:prSet presAssocID="{75B359D5-9942-4816-A783-6940BA54F06B}" presName="FourConn_3-4" presStyleLbl="fgAccFollowNode1" presStyleIdx="2" presStyleCnt="3">
        <dgm:presLayoutVars>
          <dgm:bulletEnabled val="1"/>
        </dgm:presLayoutVars>
      </dgm:prSet>
      <dgm:spPr/>
    </dgm:pt>
    <dgm:pt modelId="{6D5E598A-1BFF-41F2-A07A-663D5308DCBD}" type="pres">
      <dgm:prSet presAssocID="{75B359D5-9942-4816-A783-6940BA54F06B}" presName="FourNodes_1_text" presStyleLbl="node1" presStyleIdx="3" presStyleCnt="4">
        <dgm:presLayoutVars>
          <dgm:bulletEnabled val="1"/>
        </dgm:presLayoutVars>
      </dgm:prSet>
      <dgm:spPr/>
    </dgm:pt>
    <dgm:pt modelId="{2C0E7A27-2301-45D3-8D50-02984C064CC6}" type="pres">
      <dgm:prSet presAssocID="{75B359D5-9942-4816-A783-6940BA54F06B}" presName="FourNodes_2_text" presStyleLbl="node1" presStyleIdx="3" presStyleCnt="4">
        <dgm:presLayoutVars>
          <dgm:bulletEnabled val="1"/>
        </dgm:presLayoutVars>
      </dgm:prSet>
      <dgm:spPr/>
    </dgm:pt>
    <dgm:pt modelId="{FFD45A39-D978-4E04-8A2D-B05223233D9E}" type="pres">
      <dgm:prSet presAssocID="{75B359D5-9942-4816-A783-6940BA54F06B}" presName="FourNodes_3_text" presStyleLbl="node1" presStyleIdx="3" presStyleCnt="4">
        <dgm:presLayoutVars>
          <dgm:bulletEnabled val="1"/>
        </dgm:presLayoutVars>
      </dgm:prSet>
      <dgm:spPr/>
    </dgm:pt>
    <dgm:pt modelId="{3EB1C655-2134-4105-9F35-72775B2F7AB7}" type="pres">
      <dgm:prSet presAssocID="{75B359D5-9942-4816-A783-6940BA54F06B}" presName="FourNodes_4_text" presStyleLbl="node1" presStyleIdx="3" presStyleCnt="4">
        <dgm:presLayoutVars>
          <dgm:bulletEnabled val="1"/>
        </dgm:presLayoutVars>
      </dgm:prSet>
      <dgm:spPr/>
    </dgm:pt>
  </dgm:ptLst>
  <dgm:cxnLst>
    <dgm:cxn modelId="{C8D9B00D-FFCE-4D23-A1BB-4AC015ADD7E8}" type="presOf" srcId="{69E448D5-877F-4428-83DE-C8B035A14D81}" destId="{598D9E6E-6CD8-4C19-93DD-7375504ECC3F}" srcOrd="0" destOrd="0" presId="urn:microsoft.com/office/officeart/2005/8/layout/vProcess5"/>
    <dgm:cxn modelId="{F4129E0F-2008-4735-88BC-7D8BA50A4C7F}" type="presOf" srcId="{7CF397EB-2B25-4201-916E-7C56A0DD392B}" destId="{ED779B5D-B90B-44E3-B7F1-21BE106171C7}" srcOrd="0" destOrd="0" presId="urn:microsoft.com/office/officeart/2005/8/layout/vProcess5"/>
    <dgm:cxn modelId="{A3890A31-4C01-4DC8-B6DD-DCC70A5E6FAB}" type="presOf" srcId="{859ACDAC-BDAD-4B27-8E2C-EE4C2A55D28E}" destId="{7FD82A7A-2634-4E0B-8DF3-7155FEB01B82}" srcOrd="0" destOrd="0" presId="urn:microsoft.com/office/officeart/2005/8/layout/vProcess5"/>
    <dgm:cxn modelId="{0836F133-FD94-4044-B07A-F605C594EE45}" srcId="{75B359D5-9942-4816-A783-6940BA54F06B}" destId="{859ACDAC-BDAD-4B27-8E2C-EE4C2A55D28E}" srcOrd="3" destOrd="0" parTransId="{EA72E95C-2431-4940-A87F-F9229E385295}" sibTransId="{D393736E-46BB-4D40-ABB4-98B9D30C878D}"/>
    <dgm:cxn modelId="{DC020D37-15BB-462C-BFCE-67174B951044}" type="presOf" srcId="{859ACDAC-BDAD-4B27-8E2C-EE4C2A55D28E}" destId="{3EB1C655-2134-4105-9F35-72775B2F7AB7}" srcOrd="1" destOrd="0" presId="urn:microsoft.com/office/officeart/2005/8/layout/vProcess5"/>
    <dgm:cxn modelId="{072B4D3D-C4D8-4218-941C-C07432288ED2}" type="presOf" srcId="{7CF397EB-2B25-4201-916E-7C56A0DD392B}" destId="{FFD45A39-D978-4E04-8A2D-B05223233D9E}" srcOrd="1" destOrd="0" presId="urn:microsoft.com/office/officeart/2005/8/layout/vProcess5"/>
    <dgm:cxn modelId="{3A3A9C3F-76F0-4F60-8E13-728775261D88}" srcId="{75B359D5-9942-4816-A783-6940BA54F06B}" destId="{7CF397EB-2B25-4201-916E-7C56A0DD392B}" srcOrd="2" destOrd="0" parTransId="{851F28E7-72DA-4ABF-8E67-FB2487901F2C}" sibTransId="{69E448D5-877F-4428-83DE-C8B035A14D81}"/>
    <dgm:cxn modelId="{18DC3A65-DFB9-4AB1-AABE-C11ACA851AB4}" type="presOf" srcId="{51148E4B-73B8-4B7B-9AA9-CD4E25DD82BA}" destId="{6D5E598A-1BFF-41F2-A07A-663D5308DCBD}" srcOrd="1" destOrd="0" presId="urn:microsoft.com/office/officeart/2005/8/layout/vProcess5"/>
    <dgm:cxn modelId="{8ACA8C6B-862C-4FFD-9B50-1ED008C65FFB}" type="presOf" srcId="{75B359D5-9942-4816-A783-6940BA54F06B}" destId="{52143720-DB49-4788-8BA6-2DE49D826581}" srcOrd="0" destOrd="0" presId="urn:microsoft.com/office/officeart/2005/8/layout/vProcess5"/>
    <dgm:cxn modelId="{EB6A5D53-8CE3-4801-840C-A1388D8A3BED}" type="presOf" srcId="{44346724-C8F1-4B0D-993B-7FA0E2DBC30F}" destId="{E8A70924-A6C6-4E20-A9D9-AE05723F62B1}" srcOrd="0" destOrd="0" presId="urn:microsoft.com/office/officeart/2005/8/layout/vProcess5"/>
    <dgm:cxn modelId="{B53B4353-D1F4-4106-B742-103E49B4E05D}" srcId="{75B359D5-9942-4816-A783-6940BA54F06B}" destId="{44346724-C8F1-4B0D-993B-7FA0E2DBC30F}" srcOrd="1" destOrd="0" parTransId="{6A4E4D05-FE1B-4CAB-9707-5D86D9BDDC84}" sibTransId="{0756651C-7787-4D25-8440-AB4F79867829}"/>
    <dgm:cxn modelId="{7F642795-0F1D-4F61-B312-3931C3505F4F}" type="presOf" srcId="{44346724-C8F1-4B0D-993B-7FA0E2DBC30F}" destId="{2C0E7A27-2301-45D3-8D50-02984C064CC6}" srcOrd="1" destOrd="0" presId="urn:microsoft.com/office/officeart/2005/8/layout/vProcess5"/>
    <dgm:cxn modelId="{6148579B-CC42-47AA-98AD-164B6F4A0618}" type="presOf" srcId="{51148E4B-73B8-4B7B-9AA9-CD4E25DD82BA}" destId="{43C17181-B612-4917-BBE5-DEDC18104229}" srcOrd="0" destOrd="0" presId="urn:microsoft.com/office/officeart/2005/8/layout/vProcess5"/>
    <dgm:cxn modelId="{64C6A79C-874B-4C4D-8A25-8E1D519B8F61}" type="presOf" srcId="{0756651C-7787-4D25-8440-AB4F79867829}" destId="{612D93F5-8B0F-499B-B568-F1580A2EB813}" srcOrd="0" destOrd="0" presId="urn:microsoft.com/office/officeart/2005/8/layout/vProcess5"/>
    <dgm:cxn modelId="{2864DEE5-C94D-4538-80A4-88E3396F35B4}" type="presOf" srcId="{6D8C3048-169D-40CB-A12F-CC5DA7F41414}" destId="{F1669A4C-5DB4-4ADB-9562-034611D36181}" srcOrd="0" destOrd="0" presId="urn:microsoft.com/office/officeart/2005/8/layout/vProcess5"/>
    <dgm:cxn modelId="{3F8580F5-4177-4089-8B2F-468BE704E340}" srcId="{75B359D5-9942-4816-A783-6940BA54F06B}" destId="{51148E4B-73B8-4B7B-9AA9-CD4E25DD82BA}" srcOrd="0" destOrd="0" parTransId="{83CD0E9B-14C6-4B46-AC9F-9B6F21B54D20}" sibTransId="{6D8C3048-169D-40CB-A12F-CC5DA7F41414}"/>
    <dgm:cxn modelId="{6FDC0967-6F3B-4919-A265-D7452BDBA985}" type="presParOf" srcId="{52143720-DB49-4788-8BA6-2DE49D826581}" destId="{B8AFA769-5702-4F7D-9D36-36B5BA623888}" srcOrd="0" destOrd="0" presId="urn:microsoft.com/office/officeart/2005/8/layout/vProcess5"/>
    <dgm:cxn modelId="{0D760E40-3436-4008-8421-C5743C6C84F9}" type="presParOf" srcId="{52143720-DB49-4788-8BA6-2DE49D826581}" destId="{43C17181-B612-4917-BBE5-DEDC18104229}" srcOrd="1" destOrd="0" presId="urn:microsoft.com/office/officeart/2005/8/layout/vProcess5"/>
    <dgm:cxn modelId="{0FFBCD03-6160-4498-AE0A-8332857FF0D7}" type="presParOf" srcId="{52143720-DB49-4788-8BA6-2DE49D826581}" destId="{E8A70924-A6C6-4E20-A9D9-AE05723F62B1}" srcOrd="2" destOrd="0" presId="urn:microsoft.com/office/officeart/2005/8/layout/vProcess5"/>
    <dgm:cxn modelId="{105BBEE3-74A5-4B11-9551-72872711A0CB}" type="presParOf" srcId="{52143720-DB49-4788-8BA6-2DE49D826581}" destId="{ED779B5D-B90B-44E3-B7F1-21BE106171C7}" srcOrd="3" destOrd="0" presId="urn:microsoft.com/office/officeart/2005/8/layout/vProcess5"/>
    <dgm:cxn modelId="{AF80DF3F-4C81-46DE-9434-E0D9F898C52F}" type="presParOf" srcId="{52143720-DB49-4788-8BA6-2DE49D826581}" destId="{7FD82A7A-2634-4E0B-8DF3-7155FEB01B82}" srcOrd="4" destOrd="0" presId="urn:microsoft.com/office/officeart/2005/8/layout/vProcess5"/>
    <dgm:cxn modelId="{D53D34EB-9BEA-405E-90C9-902C6C48231E}" type="presParOf" srcId="{52143720-DB49-4788-8BA6-2DE49D826581}" destId="{F1669A4C-5DB4-4ADB-9562-034611D36181}" srcOrd="5" destOrd="0" presId="urn:microsoft.com/office/officeart/2005/8/layout/vProcess5"/>
    <dgm:cxn modelId="{28CA865D-3D5A-450D-85D0-8B800E586240}" type="presParOf" srcId="{52143720-DB49-4788-8BA6-2DE49D826581}" destId="{612D93F5-8B0F-499B-B568-F1580A2EB813}" srcOrd="6" destOrd="0" presId="urn:microsoft.com/office/officeart/2005/8/layout/vProcess5"/>
    <dgm:cxn modelId="{06FCBD54-3857-4C54-BD60-58CAA697043D}" type="presParOf" srcId="{52143720-DB49-4788-8BA6-2DE49D826581}" destId="{598D9E6E-6CD8-4C19-93DD-7375504ECC3F}" srcOrd="7" destOrd="0" presId="urn:microsoft.com/office/officeart/2005/8/layout/vProcess5"/>
    <dgm:cxn modelId="{85A1A102-A0C0-4725-A673-AB9F7821BF97}" type="presParOf" srcId="{52143720-DB49-4788-8BA6-2DE49D826581}" destId="{6D5E598A-1BFF-41F2-A07A-663D5308DCBD}" srcOrd="8" destOrd="0" presId="urn:microsoft.com/office/officeart/2005/8/layout/vProcess5"/>
    <dgm:cxn modelId="{6D32D7BF-0A9B-4BBE-B81F-FFDCE96F83F3}" type="presParOf" srcId="{52143720-DB49-4788-8BA6-2DE49D826581}" destId="{2C0E7A27-2301-45D3-8D50-02984C064CC6}" srcOrd="9" destOrd="0" presId="urn:microsoft.com/office/officeart/2005/8/layout/vProcess5"/>
    <dgm:cxn modelId="{6399B4CF-5010-450E-8C6C-E27E623EF443}" type="presParOf" srcId="{52143720-DB49-4788-8BA6-2DE49D826581}" destId="{FFD45A39-D978-4E04-8A2D-B05223233D9E}" srcOrd="10" destOrd="0" presId="urn:microsoft.com/office/officeart/2005/8/layout/vProcess5"/>
    <dgm:cxn modelId="{AF943C19-2323-441E-A639-8B18E3BDE2E5}" type="presParOf" srcId="{52143720-DB49-4788-8BA6-2DE49D826581}" destId="{3EB1C655-2134-4105-9F35-72775B2F7AB7}"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17A4BA5-2F74-445E-AC79-1EE919BCB1A7}" type="doc">
      <dgm:prSet loTypeId="urn:microsoft.com/office/officeart/2005/8/layout/vList5" loCatId="list" qsTypeId="urn:microsoft.com/office/officeart/2005/8/quickstyle/simple1" qsCatId="simple" csTypeId="urn:microsoft.com/office/officeart/2005/8/colors/colorful3" csCatId="colorful"/>
      <dgm:spPr/>
      <dgm:t>
        <a:bodyPr/>
        <a:lstStyle/>
        <a:p>
          <a:endParaRPr lang="en-GB"/>
        </a:p>
      </dgm:t>
    </dgm:pt>
    <dgm:pt modelId="{2CE9DE69-8520-44C3-B1C8-030B50856B18}">
      <dgm:prSet/>
      <dgm:spPr/>
      <dgm:t>
        <a:bodyPr/>
        <a:lstStyle/>
        <a:p>
          <a:r>
            <a:rPr lang="en-US"/>
            <a:t>This questioning technique will help HRs to identify candidate who can manage and process scope and timeline of project completion. </a:t>
          </a:r>
        </a:p>
      </dgm:t>
    </dgm:pt>
    <dgm:pt modelId="{75DF54E2-0068-4276-9FF6-861CC448A026}" type="parTrans" cxnId="{25FA1D95-D914-45BD-B182-E894E1825699}">
      <dgm:prSet/>
      <dgm:spPr/>
      <dgm:t>
        <a:bodyPr/>
        <a:lstStyle/>
        <a:p>
          <a:endParaRPr lang="en-GB"/>
        </a:p>
      </dgm:t>
    </dgm:pt>
    <dgm:pt modelId="{AE2FC0EE-4804-4B62-B9A1-CC8106EA0E09}" type="sibTrans" cxnId="{25FA1D95-D914-45BD-B182-E894E1825699}">
      <dgm:prSet/>
      <dgm:spPr/>
      <dgm:t>
        <a:bodyPr/>
        <a:lstStyle/>
        <a:p>
          <a:endParaRPr lang="en-GB"/>
        </a:p>
      </dgm:t>
    </dgm:pt>
    <dgm:pt modelId="{E22942ED-7686-4250-9BFB-15F5397A367D}">
      <dgm:prSet/>
      <dgm:spPr/>
      <dgm:t>
        <a:bodyPr/>
        <a:lstStyle/>
        <a:p>
          <a:r>
            <a:rPr lang="en-US"/>
            <a:t>Project manager has to create project timeline and investigate multifaceted dimensions of effective project management (Ćwiąkała et al, 2023).</a:t>
          </a:r>
        </a:p>
      </dgm:t>
    </dgm:pt>
    <dgm:pt modelId="{CEA7B7C7-1C75-462F-8DB0-14FB7A5134B1}" type="parTrans" cxnId="{AD388F53-64FE-45DD-9F60-66B23D5A87A3}">
      <dgm:prSet/>
      <dgm:spPr/>
      <dgm:t>
        <a:bodyPr/>
        <a:lstStyle/>
        <a:p>
          <a:endParaRPr lang="en-GB"/>
        </a:p>
      </dgm:t>
    </dgm:pt>
    <dgm:pt modelId="{D2D3BFC9-0C29-4648-B7C3-615FD0CE2C22}" type="sibTrans" cxnId="{AD388F53-64FE-45DD-9F60-66B23D5A87A3}">
      <dgm:prSet/>
      <dgm:spPr/>
      <dgm:t>
        <a:bodyPr/>
        <a:lstStyle/>
        <a:p>
          <a:endParaRPr lang="en-GB"/>
        </a:p>
      </dgm:t>
    </dgm:pt>
    <dgm:pt modelId="{2EF5EDAC-0163-4958-9A90-1C92E93E1057}">
      <dgm:prSet/>
      <dgm:spPr/>
      <dgm:t>
        <a:bodyPr/>
        <a:lstStyle/>
        <a:p>
          <a:r>
            <a:rPr lang="en-US"/>
            <a:t>It will identify capability for response to major risks in the project, changes in scope of project and dynamic resource allocation within deadline.</a:t>
          </a:r>
        </a:p>
      </dgm:t>
    </dgm:pt>
    <dgm:pt modelId="{C8E78979-1784-42C6-94A0-DE57445B0F15}" type="parTrans" cxnId="{C9F9B4A6-E982-4D3A-A2B3-52C72B038354}">
      <dgm:prSet/>
      <dgm:spPr/>
      <dgm:t>
        <a:bodyPr/>
        <a:lstStyle/>
        <a:p>
          <a:endParaRPr lang="en-GB"/>
        </a:p>
      </dgm:t>
    </dgm:pt>
    <dgm:pt modelId="{B8F88BB6-BE13-47AD-95DC-91765E85F229}" type="sibTrans" cxnId="{C9F9B4A6-E982-4D3A-A2B3-52C72B038354}">
      <dgm:prSet/>
      <dgm:spPr/>
      <dgm:t>
        <a:bodyPr/>
        <a:lstStyle/>
        <a:p>
          <a:endParaRPr lang="en-GB"/>
        </a:p>
      </dgm:t>
    </dgm:pt>
    <dgm:pt modelId="{F82B179E-5AE0-4A68-932B-4DC999EF9EFB}" type="pres">
      <dgm:prSet presAssocID="{D17A4BA5-2F74-445E-AC79-1EE919BCB1A7}" presName="Name0" presStyleCnt="0">
        <dgm:presLayoutVars>
          <dgm:dir/>
          <dgm:animLvl val="lvl"/>
          <dgm:resizeHandles val="exact"/>
        </dgm:presLayoutVars>
      </dgm:prSet>
      <dgm:spPr/>
    </dgm:pt>
    <dgm:pt modelId="{8E86C30B-4BF1-4CD7-B5E3-3B61A5981DA6}" type="pres">
      <dgm:prSet presAssocID="{2CE9DE69-8520-44C3-B1C8-030B50856B18}" presName="linNode" presStyleCnt="0"/>
      <dgm:spPr/>
    </dgm:pt>
    <dgm:pt modelId="{FB0E8F10-2473-4068-BDBF-34C0DA82892E}" type="pres">
      <dgm:prSet presAssocID="{2CE9DE69-8520-44C3-B1C8-030B50856B18}" presName="parentText" presStyleLbl="node1" presStyleIdx="0" presStyleCnt="3">
        <dgm:presLayoutVars>
          <dgm:chMax val="1"/>
          <dgm:bulletEnabled val="1"/>
        </dgm:presLayoutVars>
      </dgm:prSet>
      <dgm:spPr/>
    </dgm:pt>
    <dgm:pt modelId="{99393838-A9B7-4674-8B85-BA451C4AC217}" type="pres">
      <dgm:prSet presAssocID="{AE2FC0EE-4804-4B62-B9A1-CC8106EA0E09}" presName="sp" presStyleCnt="0"/>
      <dgm:spPr/>
    </dgm:pt>
    <dgm:pt modelId="{DF4FEFCB-25D5-41C0-944A-337647990D22}" type="pres">
      <dgm:prSet presAssocID="{E22942ED-7686-4250-9BFB-15F5397A367D}" presName="linNode" presStyleCnt="0"/>
      <dgm:spPr/>
    </dgm:pt>
    <dgm:pt modelId="{47CC1067-D92A-4718-B91C-42CDB140092A}" type="pres">
      <dgm:prSet presAssocID="{E22942ED-7686-4250-9BFB-15F5397A367D}" presName="parentText" presStyleLbl="node1" presStyleIdx="1" presStyleCnt="3">
        <dgm:presLayoutVars>
          <dgm:chMax val="1"/>
          <dgm:bulletEnabled val="1"/>
        </dgm:presLayoutVars>
      </dgm:prSet>
      <dgm:spPr/>
    </dgm:pt>
    <dgm:pt modelId="{D8548F0A-DB5E-4666-8AEF-5AF26EC54A17}" type="pres">
      <dgm:prSet presAssocID="{D2D3BFC9-0C29-4648-B7C3-615FD0CE2C22}" presName="sp" presStyleCnt="0"/>
      <dgm:spPr/>
    </dgm:pt>
    <dgm:pt modelId="{9D6A3D49-0768-4A28-87C8-25FF32486DAF}" type="pres">
      <dgm:prSet presAssocID="{2EF5EDAC-0163-4958-9A90-1C92E93E1057}" presName="linNode" presStyleCnt="0"/>
      <dgm:spPr/>
    </dgm:pt>
    <dgm:pt modelId="{BB1834A5-213D-4DE8-B8AD-1A0BB7FFDB37}" type="pres">
      <dgm:prSet presAssocID="{2EF5EDAC-0163-4958-9A90-1C92E93E1057}" presName="parentText" presStyleLbl="node1" presStyleIdx="2" presStyleCnt="3">
        <dgm:presLayoutVars>
          <dgm:chMax val="1"/>
          <dgm:bulletEnabled val="1"/>
        </dgm:presLayoutVars>
      </dgm:prSet>
      <dgm:spPr/>
    </dgm:pt>
  </dgm:ptLst>
  <dgm:cxnLst>
    <dgm:cxn modelId="{4B3F4B27-C734-4D25-869D-F12B0B621314}" type="presOf" srcId="{2EF5EDAC-0163-4958-9A90-1C92E93E1057}" destId="{BB1834A5-213D-4DE8-B8AD-1A0BB7FFDB37}" srcOrd="0" destOrd="0" presId="urn:microsoft.com/office/officeart/2005/8/layout/vList5"/>
    <dgm:cxn modelId="{AD388F53-64FE-45DD-9F60-66B23D5A87A3}" srcId="{D17A4BA5-2F74-445E-AC79-1EE919BCB1A7}" destId="{E22942ED-7686-4250-9BFB-15F5397A367D}" srcOrd="1" destOrd="0" parTransId="{CEA7B7C7-1C75-462F-8DB0-14FB7A5134B1}" sibTransId="{D2D3BFC9-0C29-4648-B7C3-615FD0CE2C22}"/>
    <dgm:cxn modelId="{CBD4D37C-AADC-4D1E-8AEF-965F0E22E41F}" type="presOf" srcId="{D17A4BA5-2F74-445E-AC79-1EE919BCB1A7}" destId="{F82B179E-5AE0-4A68-932B-4DC999EF9EFB}" srcOrd="0" destOrd="0" presId="urn:microsoft.com/office/officeart/2005/8/layout/vList5"/>
    <dgm:cxn modelId="{9CF4F78D-A06F-4911-83BA-F1EB7D0D0562}" type="presOf" srcId="{E22942ED-7686-4250-9BFB-15F5397A367D}" destId="{47CC1067-D92A-4718-B91C-42CDB140092A}" srcOrd="0" destOrd="0" presId="urn:microsoft.com/office/officeart/2005/8/layout/vList5"/>
    <dgm:cxn modelId="{25FA1D95-D914-45BD-B182-E894E1825699}" srcId="{D17A4BA5-2F74-445E-AC79-1EE919BCB1A7}" destId="{2CE9DE69-8520-44C3-B1C8-030B50856B18}" srcOrd="0" destOrd="0" parTransId="{75DF54E2-0068-4276-9FF6-861CC448A026}" sibTransId="{AE2FC0EE-4804-4B62-B9A1-CC8106EA0E09}"/>
    <dgm:cxn modelId="{E862239A-AC12-4D34-A331-3580E36F016D}" type="presOf" srcId="{2CE9DE69-8520-44C3-B1C8-030B50856B18}" destId="{FB0E8F10-2473-4068-BDBF-34C0DA82892E}" srcOrd="0" destOrd="0" presId="urn:microsoft.com/office/officeart/2005/8/layout/vList5"/>
    <dgm:cxn modelId="{C9F9B4A6-E982-4D3A-A2B3-52C72B038354}" srcId="{D17A4BA5-2F74-445E-AC79-1EE919BCB1A7}" destId="{2EF5EDAC-0163-4958-9A90-1C92E93E1057}" srcOrd="2" destOrd="0" parTransId="{C8E78979-1784-42C6-94A0-DE57445B0F15}" sibTransId="{B8F88BB6-BE13-47AD-95DC-91765E85F229}"/>
    <dgm:cxn modelId="{7A8F66B7-7D0A-4852-A174-CD7F0C3FB8E7}" type="presParOf" srcId="{F82B179E-5AE0-4A68-932B-4DC999EF9EFB}" destId="{8E86C30B-4BF1-4CD7-B5E3-3B61A5981DA6}" srcOrd="0" destOrd="0" presId="urn:microsoft.com/office/officeart/2005/8/layout/vList5"/>
    <dgm:cxn modelId="{47D59F16-21D6-4AB6-A283-E860D70F8D33}" type="presParOf" srcId="{8E86C30B-4BF1-4CD7-B5E3-3B61A5981DA6}" destId="{FB0E8F10-2473-4068-BDBF-34C0DA82892E}" srcOrd="0" destOrd="0" presId="urn:microsoft.com/office/officeart/2005/8/layout/vList5"/>
    <dgm:cxn modelId="{5C4D4E68-4689-4A02-96D3-D2BCDA56E581}" type="presParOf" srcId="{F82B179E-5AE0-4A68-932B-4DC999EF9EFB}" destId="{99393838-A9B7-4674-8B85-BA451C4AC217}" srcOrd="1" destOrd="0" presId="urn:microsoft.com/office/officeart/2005/8/layout/vList5"/>
    <dgm:cxn modelId="{E03C6E41-2453-4CB7-9FFD-A8FD44212D5E}" type="presParOf" srcId="{F82B179E-5AE0-4A68-932B-4DC999EF9EFB}" destId="{DF4FEFCB-25D5-41C0-944A-337647990D22}" srcOrd="2" destOrd="0" presId="urn:microsoft.com/office/officeart/2005/8/layout/vList5"/>
    <dgm:cxn modelId="{0F87E21C-F4C0-4042-824C-D76D6B488CBE}" type="presParOf" srcId="{DF4FEFCB-25D5-41C0-944A-337647990D22}" destId="{47CC1067-D92A-4718-B91C-42CDB140092A}" srcOrd="0" destOrd="0" presId="urn:microsoft.com/office/officeart/2005/8/layout/vList5"/>
    <dgm:cxn modelId="{091CD14F-A512-4133-9D3B-97402D87A8EC}" type="presParOf" srcId="{F82B179E-5AE0-4A68-932B-4DC999EF9EFB}" destId="{D8548F0A-DB5E-4666-8AEF-5AF26EC54A17}" srcOrd="3" destOrd="0" presId="urn:microsoft.com/office/officeart/2005/8/layout/vList5"/>
    <dgm:cxn modelId="{EB063515-6001-4197-A3F8-A75726E576F0}" type="presParOf" srcId="{F82B179E-5AE0-4A68-932B-4DC999EF9EFB}" destId="{9D6A3D49-0768-4A28-87C8-25FF32486DAF}" srcOrd="4" destOrd="0" presId="urn:microsoft.com/office/officeart/2005/8/layout/vList5"/>
    <dgm:cxn modelId="{1BD70306-3D5C-496B-B2ED-F7A2D2B24C8C}" type="presParOf" srcId="{9D6A3D49-0768-4A28-87C8-25FF32486DAF}" destId="{BB1834A5-213D-4DE8-B8AD-1A0BB7FFDB37}"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2E2F97D-73BE-4DCB-9C6A-E9DE9C4FA926}" type="doc">
      <dgm:prSet loTypeId="urn:microsoft.com/office/officeart/2005/8/layout/process1" loCatId="process" qsTypeId="urn:microsoft.com/office/officeart/2005/8/quickstyle/3d1" qsCatId="3D" csTypeId="urn:microsoft.com/office/officeart/2005/8/colors/accent2_2" csCatId="accent2"/>
      <dgm:spPr/>
      <dgm:t>
        <a:bodyPr/>
        <a:lstStyle/>
        <a:p>
          <a:endParaRPr lang="en-GB"/>
        </a:p>
      </dgm:t>
    </dgm:pt>
    <dgm:pt modelId="{54FE659E-3BD6-439A-93F0-A10C14B65E71}">
      <dgm:prSet/>
      <dgm:spPr/>
      <dgm:t>
        <a:bodyPr/>
        <a:lstStyle/>
        <a:p>
          <a:r>
            <a:rPr lang="en-US"/>
            <a:t>This questioning technique will enable HRs to access to individuals core capabilities and skills for handling finance. </a:t>
          </a:r>
        </a:p>
      </dgm:t>
    </dgm:pt>
    <dgm:pt modelId="{5C9ECE60-969A-4D3F-8BA7-1E47DA94B4B8}" type="parTrans" cxnId="{21306757-E4F5-47F9-A21E-18812A9BAF14}">
      <dgm:prSet/>
      <dgm:spPr/>
      <dgm:t>
        <a:bodyPr/>
        <a:lstStyle/>
        <a:p>
          <a:endParaRPr lang="en-GB"/>
        </a:p>
      </dgm:t>
    </dgm:pt>
    <dgm:pt modelId="{FF863B95-888A-4C79-8BB1-6F0DEF7134AF}" type="sibTrans" cxnId="{21306757-E4F5-47F9-A21E-18812A9BAF14}">
      <dgm:prSet/>
      <dgm:spPr/>
      <dgm:t>
        <a:bodyPr/>
        <a:lstStyle/>
        <a:p>
          <a:endParaRPr lang="en-GB"/>
        </a:p>
      </dgm:t>
    </dgm:pt>
    <dgm:pt modelId="{4E4E2369-A41C-40E5-89C4-E8CC40CD15F0}">
      <dgm:prSet/>
      <dgm:spPr/>
      <dgm:t>
        <a:bodyPr/>
        <a:lstStyle/>
        <a:p>
          <a:r>
            <a:rPr lang="en-US"/>
            <a:t>This will access analytical ability, financial modelling, data interpretation and attention to detail of project. </a:t>
          </a:r>
        </a:p>
      </dgm:t>
    </dgm:pt>
    <dgm:pt modelId="{0F0E84FC-DC25-4A31-ACA7-7E0D7FC11D69}" type="parTrans" cxnId="{D31AA8CD-D95C-425D-8231-7FB2A0125513}">
      <dgm:prSet/>
      <dgm:spPr/>
      <dgm:t>
        <a:bodyPr/>
        <a:lstStyle/>
        <a:p>
          <a:endParaRPr lang="en-GB"/>
        </a:p>
      </dgm:t>
    </dgm:pt>
    <dgm:pt modelId="{11CE2626-B12B-4070-8BBE-D0BA8BC6BEC6}" type="sibTrans" cxnId="{D31AA8CD-D95C-425D-8231-7FB2A0125513}">
      <dgm:prSet/>
      <dgm:spPr/>
      <dgm:t>
        <a:bodyPr/>
        <a:lstStyle/>
        <a:p>
          <a:endParaRPr lang="en-GB"/>
        </a:p>
      </dgm:t>
    </dgm:pt>
    <dgm:pt modelId="{B6C0C4B6-C7E6-432E-8C5B-B05C679193B2}">
      <dgm:prSet/>
      <dgm:spPr/>
      <dgm:t>
        <a:bodyPr/>
        <a:lstStyle/>
        <a:p>
          <a:r>
            <a:rPr lang="en-US"/>
            <a:t>It also includes effective research and analysis qualities in candidate. </a:t>
          </a:r>
        </a:p>
      </dgm:t>
    </dgm:pt>
    <dgm:pt modelId="{A8937573-9B89-4247-9F4E-02DD86F42C9E}" type="parTrans" cxnId="{23B0634E-D0E3-4A1B-B44F-5A39F3A59B0D}">
      <dgm:prSet/>
      <dgm:spPr/>
      <dgm:t>
        <a:bodyPr/>
        <a:lstStyle/>
        <a:p>
          <a:endParaRPr lang="en-GB"/>
        </a:p>
      </dgm:t>
    </dgm:pt>
    <dgm:pt modelId="{0863E6E3-D724-48E6-B087-796C73185D43}" type="sibTrans" cxnId="{23B0634E-D0E3-4A1B-B44F-5A39F3A59B0D}">
      <dgm:prSet/>
      <dgm:spPr/>
      <dgm:t>
        <a:bodyPr/>
        <a:lstStyle/>
        <a:p>
          <a:endParaRPr lang="en-GB"/>
        </a:p>
      </dgm:t>
    </dgm:pt>
    <dgm:pt modelId="{2A32E00B-608F-4E85-91E2-8EBC42DCCA20}">
      <dgm:prSet/>
      <dgm:spPr/>
      <dgm:t>
        <a:bodyPr/>
        <a:lstStyle/>
        <a:p>
          <a:r>
            <a:rPr lang="en-US"/>
            <a:t>It involves concerns of firm for their financial aspects and investments. </a:t>
          </a:r>
        </a:p>
      </dgm:t>
    </dgm:pt>
    <dgm:pt modelId="{067F5C3C-15B7-4C6D-8C19-112E1615E791}" type="parTrans" cxnId="{DA352642-8A24-4AF7-AA9D-3FC1A77E268E}">
      <dgm:prSet/>
      <dgm:spPr/>
      <dgm:t>
        <a:bodyPr/>
        <a:lstStyle/>
        <a:p>
          <a:endParaRPr lang="en-GB"/>
        </a:p>
      </dgm:t>
    </dgm:pt>
    <dgm:pt modelId="{58E896B6-98F0-4911-B1C6-C8CE4AB031BC}" type="sibTrans" cxnId="{DA352642-8A24-4AF7-AA9D-3FC1A77E268E}">
      <dgm:prSet/>
      <dgm:spPr/>
      <dgm:t>
        <a:bodyPr/>
        <a:lstStyle/>
        <a:p>
          <a:endParaRPr lang="en-GB"/>
        </a:p>
      </dgm:t>
    </dgm:pt>
    <dgm:pt modelId="{1F77B357-F036-4987-BADA-EC1EFE86AD4D}">
      <dgm:prSet/>
      <dgm:spPr/>
      <dgm:t>
        <a:bodyPr/>
        <a:lstStyle/>
        <a:p>
          <a:r>
            <a:rPr lang="en-US"/>
            <a:t>The questions are also asked at very high and complex level to evaluate potential capability of individual.</a:t>
          </a:r>
        </a:p>
      </dgm:t>
    </dgm:pt>
    <dgm:pt modelId="{84948CBA-5245-46C4-9D13-57AA4F08FB00}" type="parTrans" cxnId="{6E61EC1C-A76F-4FD5-A7D1-41A82F508E0A}">
      <dgm:prSet/>
      <dgm:spPr/>
      <dgm:t>
        <a:bodyPr/>
        <a:lstStyle/>
        <a:p>
          <a:endParaRPr lang="en-GB"/>
        </a:p>
      </dgm:t>
    </dgm:pt>
    <dgm:pt modelId="{1057B2B4-3AFB-47EA-AB59-65CF9E197840}" type="sibTrans" cxnId="{6E61EC1C-A76F-4FD5-A7D1-41A82F508E0A}">
      <dgm:prSet/>
      <dgm:spPr/>
      <dgm:t>
        <a:bodyPr/>
        <a:lstStyle/>
        <a:p>
          <a:endParaRPr lang="en-GB"/>
        </a:p>
      </dgm:t>
    </dgm:pt>
    <dgm:pt modelId="{09BB6E54-DB1A-4583-BFA9-D56673DA56F6}" type="pres">
      <dgm:prSet presAssocID="{02E2F97D-73BE-4DCB-9C6A-E9DE9C4FA926}" presName="Name0" presStyleCnt="0">
        <dgm:presLayoutVars>
          <dgm:dir/>
          <dgm:resizeHandles val="exact"/>
        </dgm:presLayoutVars>
      </dgm:prSet>
      <dgm:spPr/>
    </dgm:pt>
    <dgm:pt modelId="{4C2A70DD-9317-4813-BB53-31FAA3E1ECBC}" type="pres">
      <dgm:prSet presAssocID="{54FE659E-3BD6-439A-93F0-A10C14B65E71}" presName="node" presStyleLbl="node1" presStyleIdx="0" presStyleCnt="5">
        <dgm:presLayoutVars>
          <dgm:bulletEnabled val="1"/>
        </dgm:presLayoutVars>
      </dgm:prSet>
      <dgm:spPr/>
    </dgm:pt>
    <dgm:pt modelId="{F6DD47B7-2423-40C7-9E3A-5CE44441218D}" type="pres">
      <dgm:prSet presAssocID="{FF863B95-888A-4C79-8BB1-6F0DEF7134AF}" presName="sibTrans" presStyleLbl="sibTrans2D1" presStyleIdx="0" presStyleCnt="4"/>
      <dgm:spPr/>
    </dgm:pt>
    <dgm:pt modelId="{C6595830-C8DB-46CF-9278-6C69F05C9F63}" type="pres">
      <dgm:prSet presAssocID="{FF863B95-888A-4C79-8BB1-6F0DEF7134AF}" presName="connectorText" presStyleLbl="sibTrans2D1" presStyleIdx="0" presStyleCnt="4"/>
      <dgm:spPr/>
    </dgm:pt>
    <dgm:pt modelId="{B833A30C-0FBB-4BF1-843C-F07F9DFBCC1A}" type="pres">
      <dgm:prSet presAssocID="{4E4E2369-A41C-40E5-89C4-E8CC40CD15F0}" presName="node" presStyleLbl="node1" presStyleIdx="1" presStyleCnt="5">
        <dgm:presLayoutVars>
          <dgm:bulletEnabled val="1"/>
        </dgm:presLayoutVars>
      </dgm:prSet>
      <dgm:spPr/>
    </dgm:pt>
    <dgm:pt modelId="{071FE6F3-F23F-4C20-BD20-619FEC50360D}" type="pres">
      <dgm:prSet presAssocID="{11CE2626-B12B-4070-8BBE-D0BA8BC6BEC6}" presName="sibTrans" presStyleLbl="sibTrans2D1" presStyleIdx="1" presStyleCnt="4"/>
      <dgm:spPr/>
    </dgm:pt>
    <dgm:pt modelId="{4FDAA0D9-41BD-419C-9F51-6B3241A1E9B0}" type="pres">
      <dgm:prSet presAssocID="{11CE2626-B12B-4070-8BBE-D0BA8BC6BEC6}" presName="connectorText" presStyleLbl="sibTrans2D1" presStyleIdx="1" presStyleCnt="4"/>
      <dgm:spPr/>
    </dgm:pt>
    <dgm:pt modelId="{8213D3D9-ADC4-446D-A493-F2B0B84EA736}" type="pres">
      <dgm:prSet presAssocID="{B6C0C4B6-C7E6-432E-8C5B-B05C679193B2}" presName="node" presStyleLbl="node1" presStyleIdx="2" presStyleCnt="5">
        <dgm:presLayoutVars>
          <dgm:bulletEnabled val="1"/>
        </dgm:presLayoutVars>
      </dgm:prSet>
      <dgm:spPr/>
    </dgm:pt>
    <dgm:pt modelId="{447AA3A3-C93D-412A-85BB-31E6A83A46C6}" type="pres">
      <dgm:prSet presAssocID="{0863E6E3-D724-48E6-B087-796C73185D43}" presName="sibTrans" presStyleLbl="sibTrans2D1" presStyleIdx="2" presStyleCnt="4"/>
      <dgm:spPr/>
    </dgm:pt>
    <dgm:pt modelId="{65DF9098-0B32-42C9-AD44-A285A901907B}" type="pres">
      <dgm:prSet presAssocID="{0863E6E3-D724-48E6-B087-796C73185D43}" presName="connectorText" presStyleLbl="sibTrans2D1" presStyleIdx="2" presStyleCnt="4"/>
      <dgm:spPr/>
    </dgm:pt>
    <dgm:pt modelId="{6738EB55-7C66-44A6-9CB4-D4723BF1C70A}" type="pres">
      <dgm:prSet presAssocID="{2A32E00B-608F-4E85-91E2-8EBC42DCCA20}" presName="node" presStyleLbl="node1" presStyleIdx="3" presStyleCnt="5">
        <dgm:presLayoutVars>
          <dgm:bulletEnabled val="1"/>
        </dgm:presLayoutVars>
      </dgm:prSet>
      <dgm:spPr/>
    </dgm:pt>
    <dgm:pt modelId="{8128E03A-D828-4583-A672-5BFA029A40DE}" type="pres">
      <dgm:prSet presAssocID="{58E896B6-98F0-4911-B1C6-C8CE4AB031BC}" presName="sibTrans" presStyleLbl="sibTrans2D1" presStyleIdx="3" presStyleCnt="4"/>
      <dgm:spPr/>
    </dgm:pt>
    <dgm:pt modelId="{6A5C73CF-8367-477A-BBA6-ABC45B292275}" type="pres">
      <dgm:prSet presAssocID="{58E896B6-98F0-4911-B1C6-C8CE4AB031BC}" presName="connectorText" presStyleLbl="sibTrans2D1" presStyleIdx="3" presStyleCnt="4"/>
      <dgm:spPr/>
    </dgm:pt>
    <dgm:pt modelId="{F49426B8-CA60-47D4-B493-C4CA1BC0290E}" type="pres">
      <dgm:prSet presAssocID="{1F77B357-F036-4987-BADA-EC1EFE86AD4D}" presName="node" presStyleLbl="node1" presStyleIdx="4" presStyleCnt="5">
        <dgm:presLayoutVars>
          <dgm:bulletEnabled val="1"/>
        </dgm:presLayoutVars>
      </dgm:prSet>
      <dgm:spPr/>
    </dgm:pt>
  </dgm:ptLst>
  <dgm:cxnLst>
    <dgm:cxn modelId="{6F96C704-80A9-4EC4-9CFF-932AB1BA3024}" type="presOf" srcId="{11CE2626-B12B-4070-8BBE-D0BA8BC6BEC6}" destId="{4FDAA0D9-41BD-419C-9F51-6B3241A1E9B0}" srcOrd="1" destOrd="0" presId="urn:microsoft.com/office/officeart/2005/8/layout/process1"/>
    <dgm:cxn modelId="{6E61EC1C-A76F-4FD5-A7D1-41A82F508E0A}" srcId="{02E2F97D-73BE-4DCB-9C6A-E9DE9C4FA926}" destId="{1F77B357-F036-4987-BADA-EC1EFE86AD4D}" srcOrd="4" destOrd="0" parTransId="{84948CBA-5245-46C4-9D13-57AA4F08FB00}" sibTransId="{1057B2B4-3AFB-47EA-AB59-65CF9E197840}"/>
    <dgm:cxn modelId="{CA8D2529-4AF3-4025-BCDF-DC2F3086F6DB}" type="presOf" srcId="{02E2F97D-73BE-4DCB-9C6A-E9DE9C4FA926}" destId="{09BB6E54-DB1A-4583-BFA9-D56673DA56F6}" srcOrd="0" destOrd="0" presId="urn:microsoft.com/office/officeart/2005/8/layout/process1"/>
    <dgm:cxn modelId="{DF39CC2B-3155-4F6D-B532-6DB75DF1CDC4}" type="presOf" srcId="{FF863B95-888A-4C79-8BB1-6F0DEF7134AF}" destId="{F6DD47B7-2423-40C7-9E3A-5CE44441218D}" srcOrd="0" destOrd="0" presId="urn:microsoft.com/office/officeart/2005/8/layout/process1"/>
    <dgm:cxn modelId="{DA352642-8A24-4AF7-AA9D-3FC1A77E268E}" srcId="{02E2F97D-73BE-4DCB-9C6A-E9DE9C4FA926}" destId="{2A32E00B-608F-4E85-91E2-8EBC42DCCA20}" srcOrd="3" destOrd="0" parTransId="{067F5C3C-15B7-4C6D-8C19-112E1615E791}" sibTransId="{58E896B6-98F0-4911-B1C6-C8CE4AB031BC}"/>
    <dgm:cxn modelId="{23B0634E-D0E3-4A1B-B44F-5A39F3A59B0D}" srcId="{02E2F97D-73BE-4DCB-9C6A-E9DE9C4FA926}" destId="{B6C0C4B6-C7E6-432E-8C5B-B05C679193B2}" srcOrd="2" destOrd="0" parTransId="{A8937573-9B89-4247-9F4E-02DD86F42C9E}" sibTransId="{0863E6E3-D724-48E6-B087-796C73185D43}"/>
    <dgm:cxn modelId="{75F12B73-6477-4813-8675-88BC420467E8}" type="presOf" srcId="{0863E6E3-D724-48E6-B087-796C73185D43}" destId="{65DF9098-0B32-42C9-AD44-A285A901907B}" srcOrd="1" destOrd="0" presId="urn:microsoft.com/office/officeart/2005/8/layout/process1"/>
    <dgm:cxn modelId="{21306757-E4F5-47F9-A21E-18812A9BAF14}" srcId="{02E2F97D-73BE-4DCB-9C6A-E9DE9C4FA926}" destId="{54FE659E-3BD6-439A-93F0-A10C14B65E71}" srcOrd="0" destOrd="0" parTransId="{5C9ECE60-969A-4D3F-8BA7-1E47DA94B4B8}" sibTransId="{FF863B95-888A-4C79-8BB1-6F0DEF7134AF}"/>
    <dgm:cxn modelId="{C2A9659A-182D-41B4-9690-C0B82E190D3A}" type="presOf" srcId="{58E896B6-98F0-4911-B1C6-C8CE4AB031BC}" destId="{8128E03A-D828-4583-A672-5BFA029A40DE}" srcOrd="0" destOrd="0" presId="urn:microsoft.com/office/officeart/2005/8/layout/process1"/>
    <dgm:cxn modelId="{30382BB3-9B5E-4125-A2FD-EB5A6966C92D}" type="presOf" srcId="{B6C0C4B6-C7E6-432E-8C5B-B05C679193B2}" destId="{8213D3D9-ADC4-446D-A493-F2B0B84EA736}" srcOrd="0" destOrd="0" presId="urn:microsoft.com/office/officeart/2005/8/layout/process1"/>
    <dgm:cxn modelId="{0C3158B6-8DD1-47E3-B77F-B56A9D274B9E}" type="presOf" srcId="{FF863B95-888A-4C79-8BB1-6F0DEF7134AF}" destId="{C6595830-C8DB-46CF-9278-6C69F05C9F63}" srcOrd="1" destOrd="0" presId="urn:microsoft.com/office/officeart/2005/8/layout/process1"/>
    <dgm:cxn modelId="{6F4369BA-8393-4191-AD5E-5AAB7CF884E3}" type="presOf" srcId="{1F77B357-F036-4987-BADA-EC1EFE86AD4D}" destId="{F49426B8-CA60-47D4-B493-C4CA1BC0290E}" srcOrd="0" destOrd="0" presId="urn:microsoft.com/office/officeart/2005/8/layout/process1"/>
    <dgm:cxn modelId="{76C49FCD-4783-4726-B26C-918E35F063CA}" type="presOf" srcId="{4E4E2369-A41C-40E5-89C4-E8CC40CD15F0}" destId="{B833A30C-0FBB-4BF1-843C-F07F9DFBCC1A}" srcOrd="0" destOrd="0" presId="urn:microsoft.com/office/officeart/2005/8/layout/process1"/>
    <dgm:cxn modelId="{D31AA8CD-D95C-425D-8231-7FB2A0125513}" srcId="{02E2F97D-73BE-4DCB-9C6A-E9DE9C4FA926}" destId="{4E4E2369-A41C-40E5-89C4-E8CC40CD15F0}" srcOrd="1" destOrd="0" parTransId="{0F0E84FC-DC25-4A31-ACA7-7E0D7FC11D69}" sibTransId="{11CE2626-B12B-4070-8BBE-D0BA8BC6BEC6}"/>
    <dgm:cxn modelId="{7B61B2CD-1373-4921-9076-269A06D6B442}" type="presOf" srcId="{54FE659E-3BD6-439A-93F0-A10C14B65E71}" destId="{4C2A70DD-9317-4813-BB53-31FAA3E1ECBC}" srcOrd="0" destOrd="0" presId="urn:microsoft.com/office/officeart/2005/8/layout/process1"/>
    <dgm:cxn modelId="{516B5DCF-43D9-4C75-9C89-04928F9CFCB6}" type="presOf" srcId="{11CE2626-B12B-4070-8BBE-D0BA8BC6BEC6}" destId="{071FE6F3-F23F-4C20-BD20-619FEC50360D}" srcOrd="0" destOrd="0" presId="urn:microsoft.com/office/officeart/2005/8/layout/process1"/>
    <dgm:cxn modelId="{58B7E1E5-9ACB-46FE-AA62-C893A35F5B1A}" type="presOf" srcId="{2A32E00B-608F-4E85-91E2-8EBC42DCCA20}" destId="{6738EB55-7C66-44A6-9CB4-D4723BF1C70A}" srcOrd="0" destOrd="0" presId="urn:microsoft.com/office/officeart/2005/8/layout/process1"/>
    <dgm:cxn modelId="{31B6C5E6-F975-4E02-884C-102B06301134}" type="presOf" srcId="{0863E6E3-D724-48E6-B087-796C73185D43}" destId="{447AA3A3-C93D-412A-85BB-31E6A83A46C6}" srcOrd="0" destOrd="0" presId="urn:microsoft.com/office/officeart/2005/8/layout/process1"/>
    <dgm:cxn modelId="{87A4CCFF-B40C-4554-B508-1AE28B645F03}" type="presOf" srcId="{58E896B6-98F0-4911-B1C6-C8CE4AB031BC}" destId="{6A5C73CF-8367-477A-BBA6-ABC45B292275}" srcOrd="1" destOrd="0" presId="urn:microsoft.com/office/officeart/2005/8/layout/process1"/>
    <dgm:cxn modelId="{D61B205C-3032-4117-9112-A95978927EB6}" type="presParOf" srcId="{09BB6E54-DB1A-4583-BFA9-D56673DA56F6}" destId="{4C2A70DD-9317-4813-BB53-31FAA3E1ECBC}" srcOrd="0" destOrd="0" presId="urn:microsoft.com/office/officeart/2005/8/layout/process1"/>
    <dgm:cxn modelId="{4748708A-6F29-4C47-80DB-29142C2ECB9A}" type="presParOf" srcId="{09BB6E54-DB1A-4583-BFA9-D56673DA56F6}" destId="{F6DD47B7-2423-40C7-9E3A-5CE44441218D}" srcOrd="1" destOrd="0" presId="urn:microsoft.com/office/officeart/2005/8/layout/process1"/>
    <dgm:cxn modelId="{22984DCC-19D1-42E2-9733-679D8476794A}" type="presParOf" srcId="{F6DD47B7-2423-40C7-9E3A-5CE44441218D}" destId="{C6595830-C8DB-46CF-9278-6C69F05C9F63}" srcOrd="0" destOrd="0" presId="urn:microsoft.com/office/officeart/2005/8/layout/process1"/>
    <dgm:cxn modelId="{1AE26DC2-CA23-4BDD-8673-1C2488B1C8D1}" type="presParOf" srcId="{09BB6E54-DB1A-4583-BFA9-D56673DA56F6}" destId="{B833A30C-0FBB-4BF1-843C-F07F9DFBCC1A}" srcOrd="2" destOrd="0" presId="urn:microsoft.com/office/officeart/2005/8/layout/process1"/>
    <dgm:cxn modelId="{B359040A-4894-463D-A211-B19CEA75AFBC}" type="presParOf" srcId="{09BB6E54-DB1A-4583-BFA9-D56673DA56F6}" destId="{071FE6F3-F23F-4C20-BD20-619FEC50360D}" srcOrd="3" destOrd="0" presId="urn:microsoft.com/office/officeart/2005/8/layout/process1"/>
    <dgm:cxn modelId="{258DA92D-3D5C-4B7F-A44A-D2BCCC96F212}" type="presParOf" srcId="{071FE6F3-F23F-4C20-BD20-619FEC50360D}" destId="{4FDAA0D9-41BD-419C-9F51-6B3241A1E9B0}" srcOrd="0" destOrd="0" presId="urn:microsoft.com/office/officeart/2005/8/layout/process1"/>
    <dgm:cxn modelId="{FC8915B5-CBFB-44B3-8593-D051DBE8BCB6}" type="presParOf" srcId="{09BB6E54-DB1A-4583-BFA9-D56673DA56F6}" destId="{8213D3D9-ADC4-446D-A493-F2B0B84EA736}" srcOrd="4" destOrd="0" presId="urn:microsoft.com/office/officeart/2005/8/layout/process1"/>
    <dgm:cxn modelId="{A2E195E6-CF9A-4FE4-8C09-767FF546293A}" type="presParOf" srcId="{09BB6E54-DB1A-4583-BFA9-D56673DA56F6}" destId="{447AA3A3-C93D-412A-85BB-31E6A83A46C6}" srcOrd="5" destOrd="0" presId="urn:microsoft.com/office/officeart/2005/8/layout/process1"/>
    <dgm:cxn modelId="{129FB3D3-C065-4FBF-B387-D9356927B495}" type="presParOf" srcId="{447AA3A3-C93D-412A-85BB-31E6A83A46C6}" destId="{65DF9098-0B32-42C9-AD44-A285A901907B}" srcOrd="0" destOrd="0" presId="urn:microsoft.com/office/officeart/2005/8/layout/process1"/>
    <dgm:cxn modelId="{2FDB22E6-716A-4435-905B-4EF5D5DADFCC}" type="presParOf" srcId="{09BB6E54-DB1A-4583-BFA9-D56673DA56F6}" destId="{6738EB55-7C66-44A6-9CB4-D4723BF1C70A}" srcOrd="6" destOrd="0" presId="urn:microsoft.com/office/officeart/2005/8/layout/process1"/>
    <dgm:cxn modelId="{EAE31410-8A78-4E13-B58D-1126FAF30C17}" type="presParOf" srcId="{09BB6E54-DB1A-4583-BFA9-D56673DA56F6}" destId="{8128E03A-D828-4583-A672-5BFA029A40DE}" srcOrd="7" destOrd="0" presId="urn:microsoft.com/office/officeart/2005/8/layout/process1"/>
    <dgm:cxn modelId="{6BF2FDE0-6ABF-41C6-AA9D-EFC2CA3FC85E}" type="presParOf" srcId="{8128E03A-D828-4583-A672-5BFA029A40DE}" destId="{6A5C73CF-8367-477A-BBA6-ABC45B292275}" srcOrd="0" destOrd="0" presId="urn:microsoft.com/office/officeart/2005/8/layout/process1"/>
    <dgm:cxn modelId="{113C1C7F-ADDA-45E5-BC38-587FDB513670}" type="presParOf" srcId="{09BB6E54-DB1A-4583-BFA9-D56673DA56F6}" destId="{F49426B8-CA60-47D4-B493-C4CA1BC0290E}"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18C3FCA-7D5D-4EB5-9DAC-6E4B6740C2A0}" type="doc">
      <dgm:prSet loTypeId="urn:microsoft.com/office/officeart/2005/8/layout/hProcess9" loCatId="process" qsTypeId="urn:microsoft.com/office/officeart/2005/8/quickstyle/3d3" qsCatId="3D" csTypeId="urn:microsoft.com/office/officeart/2005/8/colors/colorful4" csCatId="colorful"/>
      <dgm:spPr/>
      <dgm:t>
        <a:bodyPr/>
        <a:lstStyle/>
        <a:p>
          <a:endParaRPr lang="en-GB"/>
        </a:p>
      </dgm:t>
    </dgm:pt>
    <dgm:pt modelId="{B9505A3D-E410-4CD2-82B5-7A59520EA770}">
      <dgm:prSet/>
      <dgm:spPr/>
      <dgm:t>
        <a:bodyPr/>
        <a:lstStyle/>
        <a:p>
          <a:r>
            <a:rPr lang="en-US"/>
            <a:t>There should be emphasis on adoption of AI and automation for improving hiring process. </a:t>
          </a:r>
        </a:p>
      </dgm:t>
    </dgm:pt>
    <dgm:pt modelId="{7EE0E53D-8343-45BF-A1A2-37379CD66460}" type="parTrans" cxnId="{3EF40F4A-4E7F-4F1F-81AD-8DDAC98E40CF}">
      <dgm:prSet/>
      <dgm:spPr/>
      <dgm:t>
        <a:bodyPr/>
        <a:lstStyle/>
        <a:p>
          <a:endParaRPr lang="en-GB"/>
        </a:p>
      </dgm:t>
    </dgm:pt>
    <dgm:pt modelId="{88CE4970-7611-4D48-926C-879F211C38F7}" type="sibTrans" cxnId="{3EF40F4A-4E7F-4F1F-81AD-8DDAC98E40CF}">
      <dgm:prSet/>
      <dgm:spPr/>
      <dgm:t>
        <a:bodyPr/>
        <a:lstStyle/>
        <a:p>
          <a:endParaRPr lang="en-GB"/>
        </a:p>
      </dgm:t>
    </dgm:pt>
    <dgm:pt modelId="{4915D44E-CB77-4B93-8632-071F1FD528B8}">
      <dgm:prSet/>
      <dgm:spPr/>
      <dgm:t>
        <a:bodyPr/>
        <a:lstStyle/>
        <a:p>
          <a:r>
            <a:rPr lang="en-US"/>
            <a:t>There should be adoption of hybrid interview technique for ensuring effectiveness. </a:t>
          </a:r>
        </a:p>
      </dgm:t>
    </dgm:pt>
    <dgm:pt modelId="{F54AAAC1-37C2-4037-BBF6-130DB4DF8CB2}" type="parTrans" cxnId="{C6B4E37F-FB7F-4D5E-93F2-E55743C2D0E9}">
      <dgm:prSet/>
      <dgm:spPr/>
      <dgm:t>
        <a:bodyPr/>
        <a:lstStyle/>
        <a:p>
          <a:endParaRPr lang="en-GB"/>
        </a:p>
      </dgm:t>
    </dgm:pt>
    <dgm:pt modelId="{93A8DF4E-331E-4239-A97D-F842646C9C63}" type="sibTrans" cxnId="{C6B4E37F-FB7F-4D5E-93F2-E55743C2D0E9}">
      <dgm:prSet/>
      <dgm:spPr/>
      <dgm:t>
        <a:bodyPr/>
        <a:lstStyle/>
        <a:p>
          <a:endParaRPr lang="en-GB"/>
        </a:p>
      </dgm:t>
    </dgm:pt>
    <dgm:pt modelId="{28C32900-9D2A-4B78-A6D8-B2856B2F6757}">
      <dgm:prSet/>
      <dgm:spPr/>
      <dgm:t>
        <a:bodyPr/>
        <a:lstStyle/>
        <a:p>
          <a:r>
            <a:rPr lang="en-US"/>
            <a:t>The firm should implement strategies that foster digital growth.</a:t>
          </a:r>
        </a:p>
      </dgm:t>
    </dgm:pt>
    <dgm:pt modelId="{04D5C58B-7A4D-4A22-AE4B-F530170A0675}" type="parTrans" cxnId="{25CBE937-6413-4BDD-8E91-2371A7BA4618}">
      <dgm:prSet/>
      <dgm:spPr/>
      <dgm:t>
        <a:bodyPr/>
        <a:lstStyle/>
        <a:p>
          <a:endParaRPr lang="en-GB"/>
        </a:p>
      </dgm:t>
    </dgm:pt>
    <dgm:pt modelId="{1DC744C7-DD94-4EFC-9CA9-8DFDE4CAE3D7}" type="sibTrans" cxnId="{25CBE937-6413-4BDD-8E91-2371A7BA4618}">
      <dgm:prSet/>
      <dgm:spPr/>
      <dgm:t>
        <a:bodyPr/>
        <a:lstStyle/>
        <a:p>
          <a:endParaRPr lang="en-GB"/>
        </a:p>
      </dgm:t>
    </dgm:pt>
    <dgm:pt modelId="{425E5016-43DC-419E-8B8C-977E34D1840E}" type="pres">
      <dgm:prSet presAssocID="{C18C3FCA-7D5D-4EB5-9DAC-6E4B6740C2A0}" presName="CompostProcess" presStyleCnt="0">
        <dgm:presLayoutVars>
          <dgm:dir/>
          <dgm:resizeHandles val="exact"/>
        </dgm:presLayoutVars>
      </dgm:prSet>
      <dgm:spPr/>
    </dgm:pt>
    <dgm:pt modelId="{87947DF0-941B-406F-94F0-937822E9A40B}" type="pres">
      <dgm:prSet presAssocID="{C18C3FCA-7D5D-4EB5-9DAC-6E4B6740C2A0}" presName="arrow" presStyleLbl="bgShp" presStyleIdx="0" presStyleCnt="1"/>
      <dgm:spPr/>
    </dgm:pt>
    <dgm:pt modelId="{C9E1EBE7-767B-4F05-87DE-14FB936671F5}" type="pres">
      <dgm:prSet presAssocID="{C18C3FCA-7D5D-4EB5-9DAC-6E4B6740C2A0}" presName="linearProcess" presStyleCnt="0"/>
      <dgm:spPr/>
    </dgm:pt>
    <dgm:pt modelId="{CFD0A9C7-2EA7-4D76-8450-BEED0741664E}" type="pres">
      <dgm:prSet presAssocID="{B9505A3D-E410-4CD2-82B5-7A59520EA770}" presName="textNode" presStyleLbl="node1" presStyleIdx="0" presStyleCnt="3">
        <dgm:presLayoutVars>
          <dgm:bulletEnabled val="1"/>
        </dgm:presLayoutVars>
      </dgm:prSet>
      <dgm:spPr/>
    </dgm:pt>
    <dgm:pt modelId="{C1C65099-7A9C-4765-811E-3FE1FAEB8FF8}" type="pres">
      <dgm:prSet presAssocID="{88CE4970-7611-4D48-926C-879F211C38F7}" presName="sibTrans" presStyleCnt="0"/>
      <dgm:spPr/>
    </dgm:pt>
    <dgm:pt modelId="{D81EC612-4F6B-4AF0-8ADB-5D8416853D28}" type="pres">
      <dgm:prSet presAssocID="{4915D44E-CB77-4B93-8632-071F1FD528B8}" presName="textNode" presStyleLbl="node1" presStyleIdx="1" presStyleCnt="3">
        <dgm:presLayoutVars>
          <dgm:bulletEnabled val="1"/>
        </dgm:presLayoutVars>
      </dgm:prSet>
      <dgm:spPr/>
    </dgm:pt>
    <dgm:pt modelId="{C5065446-D730-49D7-8B94-2645F2CEA373}" type="pres">
      <dgm:prSet presAssocID="{93A8DF4E-331E-4239-A97D-F842646C9C63}" presName="sibTrans" presStyleCnt="0"/>
      <dgm:spPr/>
    </dgm:pt>
    <dgm:pt modelId="{F8681D30-D86C-4E10-9BF1-929F5777B35F}" type="pres">
      <dgm:prSet presAssocID="{28C32900-9D2A-4B78-A6D8-B2856B2F6757}" presName="textNode" presStyleLbl="node1" presStyleIdx="2" presStyleCnt="3">
        <dgm:presLayoutVars>
          <dgm:bulletEnabled val="1"/>
        </dgm:presLayoutVars>
      </dgm:prSet>
      <dgm:spPr/>
    </dgm:pt>
  </dgm:ptLst>
  <dgm:cxnLst>
    <dgm:cxn modelId="{25CBE937-6413-4BDD-8E91-2371A7BA4618}" srcId="{C18C3FCA-7D5D-4EB5-9DAC-6E4B6740C2A0}" destId="{28C32900-9D2A-4B78-A6D8-B2856B2F6757}" srcOrd="2" destOrd="0" parTransId="{04D5C58B-7A4D-4A22-AE4B-F530170A0675}" sibTransId="{1DC744C7-DD94-4EFC-9CA9-8DFDE4CAE3D7}"/>
    <dgm:cxn modelId="{3EF40F4A-4E7F-4F1F-81AD-8DDAC98E40CF}" srcId="{C18C3FCA-7D5D-4EB5-9DAC-6E4B6740C2A0}" destId="{B9505A3D-E410-4CD2-82B5-7A59520EA770}" srcOrd="0" destOrd="0" parTransId="{7EE0E53D-8343-45BF-A1A2-37379CD66460}" sibTransId="{88CE4970-7611-4D48-926C-879F211C38F7}"/>
    <dgm:cxn modelId="{84C3A04E-4C26-430F-9785-4F801F828AD1}" type="presOf" srcId="{B9505A3D-E410-4CD2-82B5-7A59520EA770}" destId="{CFD0A9C7-2EA7-4D76-8450-BEED0741664E}" srcOrd="0" destOrd="0" presId="urn:microsoft.com/office/officeart/2005/8/layout/hProcess9"/>
    <dgm:cxn modelId="{CE77FD74-7494-464B-815B-26F9CEE29B3B}" type="presOf" srcId="{28C32900-9D2A-4B78-A6D8-B2856B2F6757}" destId="{F8681D30-D86C-4E10-9BF1-929F5777B35F}" srcOrd="0" destOrd="0" presId="urn:microsoft.com/office/officeart/2005/8/layout/hProcess9"/>
    <dgm:cxn modelId="{C6B4E37F-FB7F-4D5E-93F2-E55743C2D0E9}" srcId="{C18C3FCA-7D5D-4EB5-9DAC-6E4B6740C2A0}" destId="{4915D44E-CB77-4B93-8632-071F1FD528B8}" srcOrd="1" destOrd="0" parTransId="{F54AAAC1-37C2-4037-BBF6-130DB4DF8CB2}" sibTransId="{93A8DF4E-331E-4239-A97D-F842646C9C63}"/>
    <dgm:cxn modelId="{29A8428A-55D1-426A-A6D8-09CB5A49A86C}" type="presOf" srcId="{4915D44E-CB77-4B93-8632-071F1FD528B8}" destId="{D81EC612-4F6B-4AF0-8ADB-5D8416853D28}" srcOrd="0" destOrd="0" presId="urn:microsoft.com/office/officeart/2005/8/layout/hProcess9"/>
    <dgm:cxn modelId="{6948FCEA-A3CB-4154-8435-3BD86F916EFA}" type="presOf" srcId="{C18C3FCA-7D5D-4EB5-9DAC-6E4B6740C2A0}" destId="{425E5016-43DC-419E-8B8C-977E34D1840E}" srcOrd="0" destOrd="0" presId="urn:microsoft.com/office/officeart/2005/8/layout/hProcess9"/>
    <dgm:cxn modelId="{E35332DF-DA06-49EE-9914-CC19CA8CC31B}" type="presParOf" srcId="{425E5016-43DC-419E-8B8C-977E34D1840E}" destId="{87947DF0-941B-406F-94F0-937822E9A40B}" srcOrd="0" destOrd="0" presId="urn:microsoft.com/office/officeart/2005/8/layout/hProcess9"/>
    <dgm:cxn modelId="{97C464ED-EC04-432C-8516-9BBEBA87C239}" type="presParOf" srcId="{425E5016-43DC-419E-8B8C-977E34D1840E}" destId="{C9E1EBE7-767B-4F05-87DE-14FB936671F5}" srcOrd="1" destOrd="0" presId="urn:microsoft.com/office/officeart/2005/8/layout/hProcess9"/>
    <dgm:cxn modelId="{EF116C9C-2287-45F8-8A00-4940B4F61275}" type="presParOf" srcId="{C9E1EBE7-767B-4F05-87DE-14FB936671F5}" destId="{CFD0A9C7-2EA7-4D76-8450-BEED0741664E}" srcOrd="0" destOrd="0" presId="urn:microsoft.com/office/officeart/2005/8/layout/hProcess9"/>
    <dgm:cxn modelId="{8CE0F47C-7371-449C-8B3D-CBEEC8A8A6F9}" type="presParOf" srcId="{C9E1EBE7-767B-4F05-87DE-14FB936671F5}" destId="{C1C65099-7A9C-4765-811E-3FE1FAEB8FF8}" srcOrd="1" destOrd="0" presId="urn:microsoft.com/office/officeart/2005/8/layout/hProcess9"/>
    <dgm:cxn modelId="{B6FE3AAE-9A1C-40D5-B7D6-FC83E99F0244}" type="presParOf" srcId="{C9E1EBE7-767B-4F05-87DE-14FB936671F5}" destId="{D81EC612-4F6B-4AF0-8ADB-5D8416853D28}" srcOrd="2" destOrd="0" presId="urn:microsoft.com/office/officeart/2005/8/layout/hProcess9"/>
    <dgm:cxn modelId="{9ECB6525-BD59-40F9-891D-AE291C195021}" type="presParOf" srcId="{C9E1EBE7-767B-4F05-87DE-14FB936671F5}" destId="{C5065446-D730-49D7-8B94-2645F2CEA373}" srcOrd="3" destOrd="0" presId="urn:microsoft.com/office/officeart/2005/8/layout/hProcess9"/>
    <dgm:cxn modelId="{2E2A8F0C-1D5E-42A1-ACCB-BE775D5D0795}" type="presParOf" srcId="{C9E1EBE7-767B-4F05-87DE-14FB936671F5}" destId="{F8681D30-D86C-4E10-9BF1-929F5777B35F}"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7FE17F2-7F82-4581-8AC3-962010378CFE}"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GB"/>
        </a:p>
      </dgm:t>
    </dgm:pt>
    <dgm:pt modelId="{47ECC9BD-A838-4757-8C27-E8A77AF4EE86}">
      <dgm:prSet/>
      <dgm:spPr/>
      <dgm:t>
        <a:bodyPr/>
        <a:lstStyle/>
        <a:p>
          <a:r>
            <a:rPr lang="en-US" dirty="0"/>
            <a:t>The firm should focus on transformation for their current operations and practices.</a:t>
          </a:r>
        </a:p>
      </dgm:t>
    </dgm:pt>
    <dgm:pt modelId="{BA1FC36E-F0F6-4CD1-AAA1-6899963F59C7}" type="parTrans" cxnId="{74B1DEF7-D234-4AA1-BCAD-28114F682361}">
      <dgm:prSet/>
      <dgm:spPr/>
      <dgm:t>
        <a:bodyPr/>
        <a:lstStyle/>
        <a:p>
          <a:endParaRPr lang="en-GB"/>
        </a:p>
      </dgm:t>
    </dgm:pt>
    <dgm:pt modelId="{19197742-ED62-4A51-BC25-11DFBF802BE3}" type="sibTrans" cxnId="{74B1DEF7-D234-4AA1-BCAD-28114F682361}">
      <dgm:prSet/>
      <dgm:spPr/>
      <dgm:t>
        <a:bodyPr/>
        <a:lstStyle/>
        <a:p>
          <a:endParaRPr lang="en-GB"/>
        </a:p>
      </dgm:t>
    </dgm:pt>
    <dgm:pt modelId="{23410BF7-2F1A-4D53-BF73-310AB1F3FA46}">
      <dgm:prSet/>
      <dgm:spPr/>
      <dgm:t>
        <a:bodyPr/>
        <a:lstStyle/>
        <a:p>
          <a:r>
            <a:rPr lang="en-US"/>
            <a:t>There should be proper hiring process includes job description, analysis, personal interaction and advertisement platforms.</a:t>
          </a:r>
        </a:p>
      </dgm:t>
    </dgm:pt>
    <dgm:pt modelId="{C5ACA24E-449C-485F-BD3A-6635CF0E6552}" type="parTrans" cxnId="{FE85AB0C-9BD9-4158-8CBF-C2302C3F9324}">
      <dgm:prSet/>
      <dgm:spPr/>
      <dgm:t>
        <a:bodyPr/>
        <a:lstStyle/>
        <a:p>
          <a:endParaRPr lang="en-GB"/>
        </a:p>
      </dgm:t>
    </dgm:pt>
    <dgm:pt modelId="{849CC0F4-47DB-4E9B-9A81-EF63E16F23C9}" type="sibTrans" cxnId="{FE85AB0C-9BD9-4158-8CBF-C2302C3F9324}">
      <dgm:prSet/>
      <dgm:spPr/>
      <dgm:t>
        <a:bodyPr/>
        <a:lstStyle/>
        <a:p>
          <a:endParaRPr lang="en-GB"/>
        </a:p>
      </dgm:t>
    </dgm:pt>
    <dgm:pt modelId="{825AC15A-B199-448E-9628-1CB668525944}">
      <dgm:prSet/>
      <dgm:spPr/>
      <dgm:t>
        <a:bodyPr/>
        <a:lstStyle/>
        <a:p>
          <a:r>
            <a:rPr lang="en-US"/>
            <a:t>There should be adoption behavioural interview technique for hiring process. </a:t>
          </a:r>
        </a:p>
      </dgm:t>
    </dgm:pt>
    <dgm:pt modelId="{829E42EB-0A89-4446-935C-7BFB59EF5394}" type="parTrans" cxnId="{15169245-294F-431D-BAD9-0A22AC6FDFBA}">
      <dgm:prSet/>
      <dgm:spPr/>
      <dgm:t>
        <a:bodyPr/>
        <a:lstStyle/>
        <a:p>
          <a:endParaRPr lang="en-GB"/>
        </a:p>
      </dgm:t>
    </dgm:pt>
    <dgm:pt modelId="{B009C0F8-E8C8-4E85-87D5-1D79B343CC09}" type="sibTrans" cxnId="{15169245-294F-431D-BAD9-0A22AC6FDFBA}">
      <dgm:prSet/>
      <dgm:spPr/>
      <dgm:t>
        <a:bodyPr/>
        <a:lstStyle/>
        <a:p>
          <a:endParaRPr lang="en-GB"/>
        </a:p>
      </dgm:t>
    </dgm:pt>
    <dgm:pt modelId="{3259815F-99D5-40C8-90A4-953C400CFE09}">
      <dgm:prSet/>
      <dgm:spPr/>
      <dgm:t>
        <a:bodyPr/>
        <a:lstStyle/>
        <a:p>
          <a:r>
            <a:rPr lang="en-US"/>
            <a:t>The firm should implement behavioural questioning technique for hiring different candidates for project, operation and finance analyst.</a:t>
          </a:r>
        </a:p>
      </dgm:t>
    </dgm:pt>
    <dgm:pt modelId="{348D755D-582F-40EE-9F7D-71539FBE9408}" type="parTrans" cxnId="{69BD14E5-489E-423F-837E-FF36D6D430A1}">
      <dgm:prSet/>
      <dgm:spPr/>
      <dgm:t>
        <a:bodyPr/>
        <a:lstStyle/>
        <a:p>
          <a:endParaRPr lang="en-GB"/>
        </a:p>
      </dgm:t>
    </dgm:pt>
    <dgm:pt modelId="{96A9707D-D241-4F33-B06F-FCAE6CE840F4}" type="sibTrans" cxnId="{69BD14E5-489E-423F-837E-FF36D6D430A1}">
      <dgm:prSet/>
      <dgm:spPr/>
      <dgm:t>
        <a:bodyPr/>
        <a:lstStyle/>
        <a:p>
          <a:endParaRPr lang="en-GB"/>
        </a:p>
      </dgm:t>
    </dgm:pt>
    <dgm:pt modelId="{FC19A5F4-1C6B-4AA2-B3C6-DD91EB84A32D}">
      <dgm:prSet/>
      <dgm:spPr/>
      <dgm:t>
        <a:bodyPr/>
        <a:lstStyle/>
        <a:p>
          <a:r>
            <a:rPr lang="en-US"/>
            <a:t>There should be emphasis on hybrid interview programs.</a:t>
          </a:r>
        </a:p>
      </dgm:t>
    </dgm:pt>
    <dgm:pt modelId="{0CA6D1C5-A3AE-4EB0-8869-472EDCC3E13E}" type="parTrans" cxnId="{52A49214-BFBA-48AF-B72A-30EB144734C1}">
      <dgm:prSet/>
      <dgm:spPr/>
      <dgm:t>
        <a:bodyPr/>
        <a:lstStyle/>
        <a:p>
          <a:endParaRPr lang="en-GB"/>
        </a:p>
      </dgm:t>
    </dgm:pt>
    <dgm:pt modelId="{F6E20D26-4EB4-4EAD-BF47-FA2105B4627A}" type="sibTrans" cxnId="{52A49214-BFBA-48AF-B72A-30EB144734C1}">
      <dgm:prSet/>
      <dgm:spPr/>
      <dgm:t>
        <a:bodyPr/>
        <a:lstStyle/>
        <a:p>
          <a:endParaRPr lang="en-GB"/>
        </a:p>
      </dgm:t>
    </dgm:pt>
    <dgm:pt modelId="{1CB5C18D-5D62-478B-ACE0-1B7FBB594BB2}" type="pres">
      <dgm:prSet presAssocID="{C7FE17F2-7F82-4581-8AC3-962010378CFE}" presName="linear" presStyleCnt="0">
        <dgm:presLayoutVars>
          <dgm:animLvl val="lvl"/>
          <dgm:resizeHandles val="exact"/>
        </dgm:presLayoutVars>
      </dgm:prSet>
      <dgm:spPr/>
    </dgm:pt>
    <dgm:pt modelId="{8E9FD66A-FD0D-414F-AADF-A1F3846A4A61}" type="pres">
      <dgm:prSet presAssocID="{47ECC9BD-A838-4757-8C27-E8A77AF4EE86}" presName="parentText" presStyleLbl="node1" presStyleIdx="0" presStyleCnt="5">
        <dgm:presLayoutVars>
          <dgm:chMax val="0"/>
          <dgm:bulletEnabled val="1"/>
        </dgm:presLayoutVars>
      </dgm:prSet>
      <dgm:spPr/>
    </dgm:pt>
    <dgm:pt modelId="{2D647FBA-EC25-4807-9532-C481381618E6}" type="pres">
      <dgm:prSet presAssocID="{19197742-ED62-4A51-BC25-11DFBF802BE3}" presName="spacer" presStyleCnt="0"/>
      <dgm:spPr/>
    </dgm:pt>
    <dgm:pt modelId="{783468AC-F0DE-44E0-8E23-1942A4E91178}" type="pres">
      <dgm:prSet presAssocID="{23410BF7-2F1A-4D53-BF73-310AB1F3FA46}" presName="parentText" presStyleLbl="node1" presStyleIdx="1" presStyleCnt="5">
        <dgm:presLayoutVars>
          <dgm:chMax val="0"/>
          <dgm:bulletEnabled val="1"/>
        </dgm:presLayoutVars>
      </dgm:prSet>
      <dgm:spPr/>
    </dgm:pt>
    <dgm:pt modelId="{0F36169F-899B-45DB-BE90-BB7FBD99BF57}" type="pres">
      <dgm:prSet presAssocID="{849CC0F4-47DB-4E9B-9A81-EF63E16F23C9}" presName="spacer" presStyleCnt="0"/>
      <dgm:spPr/>
    </dgm:pt>
    <dgm:pt modelId="{8AE87E76-F03C-407C-B854-CF46B5C92483}" type="pres">
      <dgm:prSet presAssocID="{825AC15A-B199-448E-9628-1CB668525944}" presName="parentText" presStyleLbl="node1" presStyleIdx="2" presStyleCnt="5">
        <dgm:presLayoutVars>
          <dgm:chMax val="0"/>
          <dgm:bulletEnabled val="1"/>
        </dgm:presLayoutVars>
      </dgm:prSet>
      <dgm:spPr/>
    </dgm:pt>
    <dgm:pt modelId="{4E2FBE63-06A7-47CA-BC69-7942C3098C46}" type="pres">
      <dgm:prSet presAssocID="{B009C0F8-E8C8-4E85-87D5-1D79B343CC09}" presName="spacer" presStyleCnt="0"/>
      <dgm:spPr/>
    </dgm:pt>
    <dgm:pt modelId="{969D2312-77C6-42FC-8401-CB0EC931F2AA}" type="pres">
      <dgm:prSet presAssocID="{3259815F-99D5-40C8-90A4-953C400CFE09}" presName="parentText" presStyleLbl="node1" presStyleIdx="3" presStyleCnt="5">
        <dgm:presLayoutVars>
          <dgm:chMax val="0"/>
          <dgm:bulletEnabled val="1"/>
        </dgm:presLayoutVars>
      </dgm:prSet>
      <dgm:spPr/>
    </dgm:pt>
    <dgm:pt modelId="{9B57DCA6-F973-4A45-9E49-F4282F3D66AB}" type="pres">
      <dgm:prSet presAssocID="{96A9707D-D241-4F33-B06F-FCAE6CE840F4}" presName="spacer" presStyleCnt="0"/>
      <dgm:spPr/>
    </dgm:pt>
    <dgm:pt modelId="{2609BB35-4E7E-4256-890C-44F666A27236}" type="pres">
      <dgm:prSet presAssocID="{FC19A5F4-1C6B-4AA2-B3C6-DD91EB84A32D}" presName="parentText" presStyleLbl="node1" presStyleIdx="4" presStyleCnt="5">
        <dgm:presLayoutVars>
          <dgm:chMax val="0"/>
          <dgm:bulletEnabled val="1"/>
        </dgm:presLayoutVars>
      </dgm:prSet>
      <dgm:spPr/>
    </dgm:pt>
  </dgm:ptLst>
  <dgm:cxnLst>
    <dgm:cxn modelId="{586F820C-21DB-4AC4-A8BB-34095A5135DA}" type="presOf" srcId="{C7FE17F2-7F82-4581-8AC3-962010378CFE}" destId="{1CB5C18D-5D62-478B-ACE0-1B7FBB594BB2}" srcOrd="0" destOrd="0" presId="urn:microsoft.com/office/officeart/2005/8/layout/vList2"/>
    <dgm:cxn modelId="{FE85AB0C-9BD9-4158-8CBF-C2302C3F9324}" srcId="{C7FE17F2-7F82-4581-8AC3-962010378CFE}" destId="{23410BF7-2F1A-4D53-BF73-310AB1F3FA46}" srcOrd="1" destOrd="0" parTransId="{C5ACA24E-449C-485F-BD3A-6635CF0E6552}" sibTransId="{849CC0F4-47DB-4E9B-9A81-EF63E16F23C9}"/>
    <dgm:cxn modelId="{52A49214-BFBA-48AF-B72A-30EB144734C1}" srcId="{C7FE17F2-7F82-4581-8AC3-962010378CFE}" destId="{FC19A5F4-1C6B-4AA2-B3C6-DD91EB84A32D}" srcOrd="4" destOrd="0" parTransId="{0CA6D1C5-A3AE-4EB0-8869-472EDCC3E13E}" sibTransId="{F6E20D26-4EB4-4EAD-BF47-FA2105B4627A}"/>
    <dgm:cxn modelId="{5BC25218-8082-488E-B7A9-4DBBC8ECDE2F}" type="presOf" srcId="{23410BF7-2F1A-4D53-BF73-310AB1F3FA46}" destId="{783468AC-F0DE-44E0-8E23-1942A4E91178}" srcOrd="0" destOrd="0" presId="urn:microsoft.com/office/officeart/2005/8/layout/vList2"/>
    <dgm:cxn modelId="{FCCE4531-E059-4E34-9FEE-BC59AA6EB917}" type="presOf" srcId="{825AC15A-B199-448E-9628-1CB668525944}" destId="{8AE87E76-F03C-407C-B854-CF46B5C92483}" srcOrd="0" destOrd="0" presId="urn:microsoft.com/office/officeart/2005/8/layout/vList2"/>
    <dgm:cxn modelId="{15169245-294F-431D-BAD9-0A22AC6FDFBA}" srcId="{C7FE17F2-7F82-4581-8AC3-962010378CFE}" destId="{825AC15A-B199-448E-9628-1CB668525944}" srcOrd="2" destOrd="0" parTransId="{829E42EB-0A89-4446-935C-7BFB59EF5394}" sibTransId="{B009C0F8-E8C8-4E85-87D5-1D79B343CC09}"/>
    <dgm:cxn modelId="{AECCCD7B-CBE5-4F23-A688-8784FF377069}" type="presOf" srcId="{3259815F-99D5-40C8-90A4-953C400CFE09}" destId="{969D2312-77C6-42FC-8401-CB0EC931F2AA}" srcOrd="0" destOrd="0" presId="urn:microsoft.com/office/officeart/2005/8/layout/vList2"/>
    <dgm:cxn modelId="{272AE5B3-9814-47C2-A8C6-10673F85E7A1}" type="presOf" srcId="{FC19A5F4-1C6B-4AA2-B3C6-DD91EB84A32D}" destId="{2609BB35-4E7E-4256-890C-44F666A27236}" srcOrd="0" destOrd="0" presId="urn:microsoft.com/office/officeart/2005/8/layout/vList2"/>
    <dgm:cxn modelId="{E53290DB-72FA-419B-9D7E-0713C53EDDE9}" type="presOf" srcId="{47ECC9BD-A838-4757-8C27-E8A77AF4EE86}" destId="{8E9FD66A-FD0D-414F-AADF-A1F3846A4A61}" srcOrd="0" destOrd="0" presId="urn:microsoft.com/office/officeart/2005/8/layout/vList2"/>
    <dgm:cxn modelId="{69BD14E5-489E-423F-837E-FF36D6D430A1}" srcId="{C7FE17F2-7F82-4581-8AC3-962010378CFE}" destId="{3259815F-99D5-40C8-90A4-953C400CFE09}" srcOrd="3" destOrd="0" parTransId="{348D755D-582F-40EE-9F7D-71539FBE9408}" sibTransId="{96A9707D-D241-4F33-B06F-FCAE6CE840F4}"/>
    <dgm:cxn modelId="{74B1DEF7-D234-4AA1-BCAD-28114F682361}" srcId="{C7FE17F2-7F82-4581-8AC3-962010378CFE}" destId="{47ECC9BD-A838-4757-8C27-E8A77AF4EE86}" srcOrd="0" destOrd="0" parTransId="{BA1FC36E-F0F6-4CD1-AAA1-6899963F59C7}" sibTransId="{19197742-ED62-4A51-BC25-11DFBF802BE3}"/>
    <dgm:cxn modelId="{344F115A-AC23-42B0-A6BF-4E78686981CD}" type="presParOf" srcId="{1CB5C18D-5D62-478B-ACE0-1B7FBB594BB2}" destId="{8E9FD66A-FD0D-414F-AADF-A1F3846A4A61}" srcOrd="0" destOrd="0" presId="urn:microsoft.com/office/officeart/2005/8/layout/vList2"/>
    <dgm:cxn modelId="{FBAA5AEB-CD2B-4103-AE48-21714A88054E}" type="presParOf" srcId="{1CB5C18D-5D62-478B-ACE0-1B7FBB594BB2}" destId="{2D647FBA-EC25-4807-9532-C481381618E6}" srcOrd="1" destOrd="0" presId="urn:microsoft.com/office/officeart/2005/8/layout/vList2"/>
    <dgm:cxn modelId="{2F04D9FA-CF27-4ACB-8100-4DB2EEEC3C3F}" type="presParOf" srcId="{1CB5C18D-5D62-478B-ACE0-1B7FBB594BB2}" destId="{783468AC-F0DE-44E0-8E23-1942A4E91178}" srcOrd="2" destOrd="0" presId="urn:microsoft.com/office/officeart/2005/8/layout/vList2"/>
    <dgm:cxn modelId="{7270D9A5-968D-46C5-97F4-BDDBB55AA8B4}" type="presParOf" srcId="{1CB5C18D-5D62-478B-ACE0-1B7FBB594BB2}" destId="{0F36169F-899B-45DB-BE90-BB7FBD99BF57}" srcOrd="3" destOrd="0" presId="urn:microsoft.com/office/officeart/2005/8/layout/vList2"/>
    <dgm:cxn modelId="{118D68A0-323B-444E-BAC8-0EED06F3A311}" type="presParOf" srcId="{1CB5C18D-5D62-478B-ACE0-1B7FBB594BB2}" destId="{8AE87E76-F03C-407C-B854-CF46B5C92483}" srcOrd="4" destOrd="0" presId="urn:microsoft.com/office/officeart/2005/8/layout/vList2"/>
    <dgm:cxn modelId="{AAECC999-4C09-47F4-A7AA-D16C98B8B9F1}" type="presParOf" srcId="{1CB5C18D-5D62-478B-ACE0-1B7FBB594BB2}" destId="{4E2FBE63-06A7-47CA-BC69-7942C3098C46}" srcOrd="5" destOrd="0" presId="urn:microsoft.com/office/officeart/2005/8/layout/vList2"/>
    <dgm:cxn modelId="{A0C29661-111A-4F0E-A1EA-F8E8902511C2}" type="presParOf" srcId="{1CB5C18D-5D62-478B-ACE0-1B7FBB594BB2}" destId="{969D2312-77C6-42FC-8401-CB0EC931F2AA}" srcOrd="6" destOrd="0" presId="urn:microsoft.com/office/officeart/2005/8/layout/vList2"/>
    <dgm:cxn modelId="{C423FC4F-257D-41D7-909C-853E2AD3B547}" type="presParOf" srcId="{1CB5C18D-5D62-478B-ACE0-1B7FBB594BB2}" destId="{9B57DCA6-F973-4A45-9E49-F4282F3D66AB}" srcOrd="7" destOrd="0" presId="urn:microsoft.com/office/officeart/2005/8/layout/vList2"/>
    <dgm:cxn modelId="{3F68673A-7222-4075-B060-C00E4AB3B936}" type="presParOf" srcId="{1CB5C18D-5D62-478B-ACE0-1B7FBB594BB2}" destId="{2609BB35-4E7E-4256-890C-44F666A2723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48ABF-85EF-4255-B42B-A2DC3368542C}">
      <dsp:nvSpPr>
        <dsp:cNvPr id="0" name=""/>
        <dsp:cNvSpPr/>
      </dsp:nvSpPr>
      <dsp:spPr>
        <a:xfrm>
          <a:off x="0" y="41959"/>
          <a:ext cx="10590212" cy="1003860"/>
        </a:xfrm>
        <a:prstGeom prst="roundRect">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In this presentation, there will be analysis of different recruitment process in </a:t>
          </a:r>
          <a:r>
            <a:rPr lang="en-US" sz="2600" kern="1200" dirty="0" err="1"/>
            <a:t>M&amp;S</a:t>
          </a:r>
          <a:r>
            <a:rPr lang="en-US" sz="2600" kern="1200" dirty="0"/>
            <a:t>.</a:t>
          </a:r>
        </a:p>
      </dsp:txBody>
      <dsp:txXfrm>
        <a:off x="49004" y="90963"/>
        <a:ext cx="10492204" cy="905852"/>
      </dsp:txXfrm>
    </dsp:sp>
    <dsp:sp modelId="{441B3DFD-8B59-4E60-95E3-7FAB12899F84}">
      <dsp:nvSpPr>
        <dsp:cNvPr id="0" name=""/>
        <dsp:cNvSpPr/>
      </dsp:nvSpPr>
      <dsp:spPr>
        <a:xfrm>
          <a:off x="0" y="1120699"/>
          <a:ext cx="10590212" cy="1003860"/>
        </a:xfrm>
        <a:prstGeom prst="roundRect">
          <a:avLst/>
        </a:prstGeom>
        <a:solidFill>
          <a:schemeClr val="accent2">
            <a:hueOff val="151055"/>
            <a:satOff val="-15998"/>
            <a:lumOff val="-392"/>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In addition, there will be identification of various interview types for different roles and responsibilities.</a:t>
          </a:r>
        </a:p>
      </dsp:txBody>
      <dsp:txXfrm>
        <a:off x="49004" y="1169703"/>
        <a:ext cx="10492204" cy="905852"/>
      </dsp:txXfrm>
    </dsp:sp>
    <dsp:sp modelId="{B9E8E126-9D57-451F-AD3E-6583F1601648}">
      <dsp:nvSpPr>
        <dsp:cNvPr id="0" name=""/>
        <dsp:cNvSpPr/>
      </dsp:nvSpPr>
      <dsp:spPr>
        <a:xfrm>
          <a:off x="0" y="2199439"/>
          <a:ext cx="10590212" cy="1003860"/>
        </a:xfrm>
        <a:prstGeom prst="roundRect">
          <a:avLst/>
        </a:prstGeom>
        <a:solidFill>
          <a:schemeClr val="accent2">
            <a:hueOff val="302110"/>
            <a:satOff val="-31995"/>
            <a:lumOff val="-784"/>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It will cover various types of questioning techniques.</a:t>
          </a:r>
        </a:p>
      </dsp:txBody>
      <dsp:txXfrm>
        <a:off x="49004" y="2248443"/>
        <a:ext cx="10492204" cy="905852"/>
      </dsp:txXfrm>
    </dsp:sp>
    <dsp:sp modelId="{1223DD9B-B037-432D-9016-41CBC6D4F0FF}">
      <dsp:nvSpPr>
        <dsp:cNvPr id="0" name=""/>
        <dsp:cNvSpPr/>
      </dsp:nvSpPr>
      <dsp:spPr>
        <a:xfrm>
          <a:off x="0" y="3278179"/>
          <a:ext cx="10590212" cy="1003860"/>
        </a:xfrm>
        <a:prstGeom prst="roundRect">
          <a:avLst/>
        </a:prstGeom>
        <a:solidFill>
          <a:schemeClr val="accent2">
            <a:hueOff val="453165"/>
            <a:satOff val="-47993"/>
            <a:lumOff val="-1176"/>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There will be evaluation of face-to-face and virtual interviews style.</a:t>
          </a:r>
        </a:p>
      </dsp:txBody>
      <dsp:txXfrm>
        <a:off x="49004" y="3327183"/>
        <a:ext cx="10492204" cy="9058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A140F5-1BB6-4E53-8D81-8CECCACACCCE}">
      <dsp:nvSpPr>
        <dsp:cNvPr id="0" name=""/>
        <dsp:cNvSpPr/>
      </dsp:nvSpPr>
      <dsp:spPr>
        <a:xfrm>
          <a:off x="809267" y="0"/>
          <a:ext cx="9171701" cy="4125284"/>
        </a:xfrm>
        <a:prstGeom prst="rightArrow">
          <a:avLst/>
        </a:prstGeom>
        <a:gradFill rotWithShape="0">
          <a:gsLst>
            <a:gs pos="0">
              <a:schemeClr val="accent1">
                <a:tint val="40000"/>
                <a:hueOff val="0"/>
                <a:satOff val="0"/>
                <a:lumOff val="0"/>
                <a:alphaOff val="0"/>
                <a:tint val="96000"/>
                <a:lumMod val="104000"/>
              </a:schemeClr>
            </a:gs>
            <a:gs pos="100000">
              <a:schemeClr val="accent1">
                <a:tint val="40000"/>
                <a:hueOff val="0"/>
                <a:satOff val="0"/>
                <a:lumOff val="0"/>
                <a:alphaOff val="0"/>
                <a:shade val="98000"/>
                <a:lumMod val="94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1D50E9B4-A254-45E9-884D-98302D3AEF65}">
      <dsp:nvSpPr>
        <dsp:cNvPr id="0" name=""/>
        <dsp:cNvSpPr/>
      </dsp:nvSpPr>
      <dsp:spPr>
        <a:xfrm>
          <a:off x="5400" y="1237585"/>
          <a:ext cx="2597454" cy="1650113"/>
        </a:xfrm>
        <a:prstGeom prst="roundRect">
          <a:avLst/>
        </a:prstGeom>
        <a:gradFill rotWithShape="0">
          <a:gsLst>
            <a:gs pos="0">
              <a:schemeClr val="lt1">
                <a:hueOff val="0"/>
                <a:satOff val="0"/>
                <a:lumOff val="0"/>
                <a:alphaOff val="0"/>
                <a:tint val="96000"/>
                <a:lumMod val="104000"/>
              </a:schemeClr>
            </a:gs>
            <a:gs pos="100000">
              <a:schemeClr val="l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M&amp;S is a premier British multinational retailer firm.</a:t>
          </a:r>
        </a:p>
      </dsp:txBody>
      <dsp:txXfrm>
        <a:off x="85952" y="1318137"/>
        <a:ext cx="2436350" cy="1489009"/>
      </dsp:txXfrm>
    </dsp:sp>
    <dsp:sp modelId="{9602C346-4E2D-407D-B84E-F617AC0D5235}">
      <dsp:nvSpPr>
        <dsp:cNvPr id="0" name=""/>
        <dsp:cNvSpPr/>
      </dsp:nvSpPr>
      <dsp:spPr>
        <a:xfrm>
          <a:off x="2732727" y="1237585"/>
          <a:ext cx="2597454" cy="1650113"/>
        </a:xfrm>
        <a:prstGeom prst="roundRect">
          <a:avLst/>
        </a:prstGeom>
        <a:gradFill rotWithShape="0">
          <a:gsLst>
            <a:gs pos="0">
              <a:schemeClr val="lt1">
                <a:hueOff val="0"/>
                <a:satOff val="0"/>
                <a:lumOff val="0"/>
                <a:alphaOff val="0"/>
                <a:tint val="96000"/>
                <a:lumMod val="104000"/>
              </a:schemeClr>
            </a:gs>
            <a:gs pos="100000">
              <a:schemeClr val="l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It offers a wide range of premium quality food, cloths and home products.</a:t>
          </a:r>
        </a:p>
      </dsp:txBody>
      <dsp:txXfrm>
        <a:off x="2813279" y="1318137"/>
        <a:ext cx="2436350" cy="1489009"/>
      </dsp:txXfrm>
    </dsp:sp>
    <dsp:sp modelId="{12EB4153-210C-453D-9BA1-FF1B5DCC56C8}">
      <dsp:nvSpPr>
        <dsp:cNvPr id="0" name=""/>
        <dsp:cNvSpPr/>
      </dsp:nvSpPr>
      <dsp:spPr>
        <a:xfrm>
          <a:off x="5460054" y="1237585"/>
          <a:ext cx="2597454" cy="1650113"/>
        </a:xfrm>
        <a:prstGeom prst="roundRect">
          <a:avLst/>
        </a:prstGeom>
        <a:gradFill rotWithShape="0">
          <a:gsLst>
            <a:gs pos="0">
              <a:schemeClr val="lt1">
                <a:hueOff val="0"/>
                <a:satOff val="0"/>
                <a:lumOff val="0"/>
                <a:alphaOff val="0"/>
                <a:tint val="96000"/>
                <a:lumMod val="104000"/>
              </a:schemeClr>
            </a:gs>
            <a:gs pos="100000">
              <a:schemeClr val="l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In financial year 2025, it secured its highest revenue collection of 14 billion British pounds (Statista, 2026).</a:t>
          </a:r>
        </a:p>
      </dsp:txBody>
      <dsp:txXfrm>
        <a:off x="5540606" y="1318137"/>
        <a:ext cx="2436350" cy="1489009"/>
      </dsp:txXfrm>
    </dsp:sp>
    <dsp:sp modelId="{0EABD7B5-D398-4B2A-A389-899DF9ADEF10}">
      <dsp:nvSpPr>
        <dsp:cNvPr id="0" name=""/>
        <dsp:cNvSpPr/>
      </dsp:nvSpPr>
      <dsp:spPr>
        <a:xfrm>
          <a:off x="8187382" y="1237585"/>
          <a:ext cx="2597454" cy="1650113"/>
        </a:xfrm>
        <a:prstGeom prst="roundRect">
          <a:avLst/>
        </a:prstGeom>
        <a:gradFill rotWithShape="0">
          <a:gsLst>
            <a:gs pos="0">
              <a:schemeClr val="lt1">
                <a:hueOff val="0"/>
                <a:satOff val="0"/>
                <a:lumOff val="0"/>
                <a:alphaOff val="0"/>
                <a:tint val="96000"/>
                <a:lumMod val="104000"/>
              </a:schemeClr>
            </a:gs>
            <a:gs pos="100000">
              <a:schemeClr val="l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firm operates more than 1,000 stores globally with majority in UK high streets.</a:t>
          </a:r>
        </a:p>
      </dsp:txBody>
      <dsp:txXfrm>
        <a:off x="8267934" y="1318137"/>
        <a:ext cx="2436350" cy="14890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9CF50-5CC6-4089-95F5-84BA22217E49}">
      <dsp:nvSpPr>
        <dsp:cNvPr id="0" name=""/>
        <dsp:cNvSpPr/>
      </dsp:nvSpPr>
      <dsp:spPr>
        <a:xfrm>
          <a:off x="0" y="1190148"/>
          <a:ext cx="10347323" cy="1586865"/>
        </a:xfrm>
        <a:prstGeom prst="notchedRightArrow">
          <a:avLst/>
        </a:prstGeom>
        <a:solidFill>
          <a:schemeClr val="accent4">
            <a:tint val="40000"/>
            <a:hueOff val="0"/>
            <a:satOff val="0"/>
            <a:lumOff val="0"/>
            <a:alphaOff val="0"/>
          </a:schemeClr>
        </a:solidFill>
        <a:ln w="9525" cap="rnd"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A423FD3D-BF9E-46FB-A1F1-0BCF20FB5514}">
      <dsp:nvSpPr>
        <dsp:cNvPr id="0" name=""/>
        <dsp:cNvSpPr/>
      </dsp:nvSpPr>
      <dsp:spPr>
        <a:xfrm>
          <a:off x="4547" y="0"/>
          <a:ext cx="3001128" cy="1586865"/>
        </a:xfrm>
        <a:prstGeom prst="rect">
          <a:avLst/>
        </a:prstGeom>
        <a:noFill/>
        <a:ln w="9525" cap="rnd"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marL="0" lvl="0" indent="0" algn="ctr" defTabSz="844550">
            <a:lnSpc>
              <a:spcPct val="90000"/>
            </a:lnSpc>
            <a:spcBef>
              <a:spcPct val="0"/>
            </a:spcBef>
            <a:spcAft>
              <a:spcPct val="35000"/>
            </a:spcAft>
            <a:buNone/>
          </a:pPr>
          <a:r>
            <a:rPr lang="en-US" sz="1900" kern="1200"/>
            <a:t>The firm is current focusing on transmission of their operations towards AI and omnichannel integration.</a:t>
          </a:r>
        </a:p>
      </dsp:txBody>
      <dsp:txXfrm>
        <a:off x="4547" y="0"/>
        <a:ext cx="3001128" cy="1586865"/>
      </dsp:txXfrm>
    </dsp:sp>
    <dsp:sp modelId="{A3529798-725B-46F1-8A96-BF80AA8D1B24}">
      <dsp:nvSpPr>
        <dsp:cNvPr id="0" name=""/>
        <dsp:cNvSpPr/>
      </dsp:nvSpPr>
      <dsp:spPr>
        <a:xfrm>
          <a:off x="1306753" y="1785223"/>
          <a:ext cx="396716" cy="396716"/>
        </a:xfrm>
        <a:prstGeom prst="ellipse">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0894444C-FBD7-4AA0-B020-2FD844E1632D}">
      <dsp:nvSpPr>
        <dsp:cNvPr id="0" name=""/>
        <dsp:cNvSpPr/>
      </dsp:nvSpPr>
      <dsp:spPr>
        <a:xfrm>
          <a:off x="3155731" y="2380297"/>
          <a:ext cx="3001128" cy="1586865"/>
        </a:xfrm>
        <a:prstGeom prst="rect">
          <a:avLst/>
        </a:prstGeom>
        <a:noFill/>
        <a:ln w="9525" cap="rnd"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US" sz="1900" kern="1200"/>
            <a:t>This will include hiring of new and fresh candidates with significant skills and abilities.</a:t>
          </a:r>
        </a:p>
      </dsp:txBody>
      <dsp:txXfrm>
        <a:off x="3155731" y="2380297"/>
        <a:ext cx="3001128" cy="1586865"/>
      </dsp:txXfrm>
    </dsp:sp>
    <dsp:sp modelId="{0985D0AE-F527-452C-B836-2CE2BD3F421E}">
      <dsp:nvSpPr>
        <dsp:cNvPr id="0" name=""/>
        <dsp:cNvSpPr/>
      </dsp:nvSpPr>
      <dsp:spPr>
        <a:xfrm>
          <a:off x="4457937" y="1785223"/>
          <a:ext cx="396716" cy="396716"/>
        </a:xfrm>
        <a:prstGeom prst="ellipse">
          <a:avLst/>
        </a:prstGeom>
        <a:solidFill>
          <a:schemeClr val="accent4">
            <a:hueOff val="-246306"/>
            <a:satOff val="7355"/>
            <a:lumOff val="2843"/>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1158DD57-B3DB-42A7-AA08-1EB19C09296C}">
      <dsp:nvSpPr>
        <dsp:cNvPr id="0" name=""/>
        <dsp:cNvSpPr/>
      </dsp:nvSpPr>
      <dsp:spPr>
        <a:xfrm>
          <a:off x="6306916" y="0"/>
          <a:ext cx="3001128" cy="1586865"/>
        </a:xfrm>
        <a:prstGeom prst="rect">
          <a:avLst/>
        </a:prstGeom>
        <a:noFill/>
        <a:ln w="9525" cap="rnd"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marL="0" lvl="0" indent="0" algn="ctr" defTabSz="844550">
            <a:lnSpc>
              <a:spcPct val="90000"/>
            </a:lnSpc>
            <a:spcBef>
              <a:spcPct val="0"/>
            </a:spcBef>
            <a:spcAft>
              <a:spcPct val="35000"/>
            </a:spcAft>
            <a:buNone/>
          </a:pPr>
          <a:r>
            <a:rPr lang="en-US" sz="1900" kern="1200"/>
            <a:t>The firm will focus on collaborating with local vendors and enhance online presence to improve omnichannel operations. </a:t>
          </a:r>
        </a:p>
      </dsp:txBody>
      <dsp:txXfrm>
        <a:off x="6306916" y="0"/>
        <a:ext cx="3001128" cy="1586865"/>
      </dsp:txXfrm>
    </dsp:sp>
    <dsp:sp modelId="{E46BEA6D-5B09-4C7E-92D4-715150721324}">
      <dsp:nvSpPr>
        <dsp:cNvPr id="0" name=""/>
        <dsp:cNvSpPr/>
      </dsp:nvSpPr>
      <dsp:spPr>
        <a:xfrm>
          <a:off x="7609122" y="1785223"/>
          <a:ext cx="396716" cy="396716"/>
        </a:xfrm>
        <a:prstGeom prst="ellipse">
          <a:avLst/>
        </a:prstGeom>
        <a:solidFill>
          <a:schemeClr val="accent4">
            <a:hueOff val="-492612"/>
            <a:satOff val="14709"/>
            <a:lumOff val="5686"/>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63C009-A5AC-4635-8100-3D8ADC81B54A}">
      <dsp:nvSpPr>
        <dsp:cNvPr id="0" name=""/>
        <dsp:cNvSpPr/>
      </dsp:nvSpPr>
      <dsp:spPr>
        <a:xfrm>
          <a:off x="3879214" y="61972"/>
          <a:ext cx="2974657" cy="2974657"/>
        </a:xfrm>
        <a:prstGeom prst="ellipse">
          <a:avLst/>
        </a:prstGeom>
        <a:solidFill>
          <a:schemeClr val="accent5">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kern="1200"/>
            <a:t>In this stage, HR managers research and identify purpose and requirement of hiring.</a:t>
          </a:r>
        </a:p>
      </dsp:txBody>
      <dsp:txXfrm>
        <a:off x="4275835" y="582537"/>
        <a:ext cx="2181415" cy="1338595"/>
      </dsp:txXfrm>
    </dsp:sp>
    <dsp:sp modelId="{4DA2719C-5F8B-4620-963D-8CD261C2C3D1}">
      <dsp:nvSpPr>
        <dsp:cNvPr id="0" name=""/>
        <dsp:cNvSpPr/>
      </dsp:nvSpPr>
      <dsp:spPr>
        <a:xfrm>
          <a:off x="4952570" y="1921132"/>
          <a:ext cx="2974657" cy="2974657"/>
        </a:xfrm>
        <a:prstGeom prst="ellipse">
          <a:avLst/>
        </a:prstGeom>
        <a:solidFill>
          <a:schemeClr val="accent5">
            <a:alpha val="50000"/>
            <a:hueOff val="2404066"/>
            <a:satOff val="-4882"/>
            <a:lumOff val="3137"/>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kern="1200"/>
            <a:t>Job analysis is a process for understanding duties, roles, responsibilities, skills and capabilities for particular job position (Mildawani, 2023).</a:t>
          </a:r>
        </a:p>
      </dsp:txBody>
      <dsp:txXfrm>
        <a:off x="5862319" y="2689585"/>
        <a:ext cx="1784794" cy="1636061"/>
      </dsp:txXfrm>
    </dsp:sp>
    <dsp:sp modelId="{406B62F6-BEBA-438D-9C20-735C4512BE58}">
      <dsp:nvSpPr>
        <dsp:cNvPr id="0" name=""/>
        <dsp:cNvSpPr/>
      </dsp:nvSpPr>
      <dsp:spPr>
        <a:xfrm>
          <a:off x="2805859" y="1921132"/>
          <a:ext cx="2974657" cy="2974657"/>
        </a:xfrm>
        <a:prstGeom prst="ellipse">
          <a:avLst/>
        </a:prstGeom>
        <a:solidFill>
          <a:schemeClr val="accent5">
            <a:alpha val="50000"/>
            <a:hueOff val="4808133"/>
            <a:satOff val="-9764"/>
            <a:lumOff val="6275"/>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kern="1200"/>
            <a:t>There will be main focus on requirements of daily tasks, skills and equipment for completion of tasks.</a:t>
          </a:r>
        </a:p>
      </dsp:txBody>
      <dsp:txXfrm>
        <a:off x="3085972" y="2689585"/>
        <a:ext cx="1784794" cy="16360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8200FD-2925-49C5-B958-F33F44E7FD67}">
      <dsp:nvSpPr>
        <dsp:cNvPr id="0" name=""/>
        <dsp:cNvSpPr/>
      </dsp:nvSpPr>
      <dsp:spPr>
        <a:xfrm>
          <a:off x="9445" y="1515694"/>
          <a:ext cx="2823284" cy="1693970"/>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In this process, there will be written and official outlines about job role are mentioned.</a:t>
          </a:r>
        </a:p>
      </dsp:txBody>
      <dsp:txXfrm>
        <a:off x="59060" y="1565309"/>
        <a:ext cx="2724054" cy="1594740"/>
      </dsp:txXfrm>
    </dsp:sp>
    <dsp:sp modelId="{CDBF3FAE-925A-4FD5-90DD-6BD9A3993BFB}">
      <dsp:nvSpPr>
        <dsp:cNvPr id="0" name=""/>
        <dsp:cNvSpPr/>
      </dsp:nvSpPr>
      <dsp:spPr>
        <a:xfrm>
          <a:off x="3115059" y="2012592"/>
          <a:ext cx="598536" cy="700174"/>
        </a:xfrm>
        <a:prstGeom prst="rightArrow">
          <a:avLst>
            <a:gd name="adj1" fmla="val 60000"/>
            <a:gd name="adj2" fmla="val 5000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115059" y="2152627"/>
        <a:ext cx="418975" cy="420104"/>
      </dsp:txXfrm>
    </dsp:sp>
    <dsp:sp modelId="{26E20042-BB09-4B36-A844-59608712716A}">
      <dsp:nvSpPr>
        <dsp:cNvPr id="0" name=""/>
        <dsp:cNvSpPr/>
      </dsp:nvSpPr>
      <dsp:spPr>
        <a:xfrm>
          <a:off x="3962044" y="1515694"/>
          <a:ext cx="2823284" cy="1693970"/>
        </a:xfrm>
        <a:prstGeom prst="roundRect">
          <a:avLst>
            <a:gd name="adj" fmla="val 10000"/>
          </a:avLst>
        </a:prstGeom>
        <a:solidFill>
          <a:schemeClr val="accent5">
            <a:hueOff val="2404066"/>
            <a:satOff val="-4882"/>
            <a:lumOff val="3137"/>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There will be management of candidate’s expectations and clearance of performance standards of firm.</a:t>
          </a:r>
        </a:p>
      </dsp:txBody>
      <dsp:txXfrm>
        <a:off x="4011659" y="1565309"/>
        <a:ext cx="2724054" cy="1594740"/>
      </dsp:txXfrm>
    </dsp:sp>
    <dsp:sp modelId="{B80C1598-9DDA-4944-9EFC-3D5BE60B8E4D}">
      <dsp:nvSpPr>
        <dsp:cNvPr id="0" name=""/>
        <dsp:cNvSpPr/>
      </dsp:nvSpPr>
      <dsp:spPr>
        <a:xfrm>
          <a:off x="7067657" y="2012592"/>
          <a:ext cx="598536" cy="700174"/>
        </a:xfrm>
        <a:prstGeom prst="rightArrow">
          <a:avLst>
            <a:gd name="adj1" fmla="val 60000"/>
            <a:gd name="adj2" fmla="val 50000"/>
          </a:avLst>
        </a:prstGeom>
        <a:solidFill>
          <a:schemeClr val="accent5">
            <a:hueOff val="4808133"/>
            <a:satOff val="-9764"/>
            <a:lumOff val="6275"/>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7067657" y="2152627"/>
        <a:ext cx="418975" cy="420104"/>
      </dsp:txXfrm>
    </dsp:sp>
    <dsp:sp modelId="{0015F4C2-8208-4A04-852A-8795C9F68202}">
      <dsp:nvSpPr>
        <dsp:cNvPr id="0" name=""/>
        <dsp:cNvSpPr/>
      </dsp:nvSpPr>
      <dsp:spPr>
        <a:xfrm>
          <a:off x="7914643" y="1515694"/>
          <a:ext cx="2823284" cy="1693970"/>
        </a:xfrm>
        <a:prstGeom prst="roundRect">
          <a:avLst>
            <a:gd name="adj" fmla="val 10000"/>
          </a:avLst>
        </a:prstGeom>
        <a:solidFill>
          <a:schemeClr val="accent5">
            <a:hueOff val="4808133"/>
            <a:satOff val="-9764"/>
            <a:lumOff val="6275"/>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It is crucial for recruitment and hiring process for proving clear overview of job roles and responsibilities (Kadri, 2023).</a:t>
          </a:r>
        </a:p>
      </dsp:txBody>
      <dsp:txXfrm>
        <a:off x="7964258" y="1565309"/>
        <a:ext cx="2724054" cy="15947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C6744F-B540-4F25-93BE-7A8E042396BC}">
      <dsp:nvSpPr>
        <dsp:cNvPr id="0" name=""/>
        <dsp:cNvSpPr/>
      </dsp:nvSpPr>
      <dsp:spPr>
        <a:xfrm>
          <a:off x="1297" y="1646222"/>
          <a:ext cx="3037279" cy="1518639"/>
        </a:xfrm>
        <a:prstGeom prst="roundRect">
          <a:avLst>
            <a:gd name="adj" fmla="val 10000"/>
          </a:avLst>
        </a:prstGeom>
        <a:solidFill>
          <a:schemeClr val="lt1">
            <a:hueOff val="0"/>
            <a:satOff val="0"/>
            <a:lumOff val="0"/>
            <a:alphaOff val="0"/>
          </a:schemeClr>
        </a:solidFill>
        <a:ln w="2222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a:t>In this process, there will be shortlisting of some potential candidates for job role. </a:t>
          </a:r>
        </a:p>
      </dsp:txBody>
      <dsp:txXfrm>
        <a:off x="45776" y="1690701"/>
        <a:ext cx="2948321" cy="1429681"/>
      </dsp:txXfrm>
    </dsp:sp>
    <dsp:sp modelId="{9E74FC06-9624-4035-9332-3C1789E1612C}">
      <dsp:nvSpPr>
        <dsp:cNvPr id="0" name=""/>
        <dsp:cNvSpPr/>
      </dsp:nvSpPr>
      <dsp:spPr>
        <a:xfrm>
          <a:off x="3797897" y="1646222"/>
          <a:ext cx="3037279" cy="1518639"/>
        </a:xfrm>
        <a:prstGeom prst="roundRect">
          <a:avLst>
            <a:gd name="adj" fmla="val 10000"/>
          </a:avLst>
        </a:prstGeom>
        <a:solidFill>
          <a:schemeClr val="lt1">
            <a:hueOff val="0"/>
            <a:satOff val="0"/>
            <a:lumOff val="0"/>
            <a:alphaOff val="0"/>
          </a:schemeClr>
        </a:solidFill>
        <a:ln w="2222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a:t>It will provide HRs to outline or identify crucial aspects in candidate such as essential and desirable criteria.</a:t>
          </a:r>
        </a:p>
      </dsp:txBody>
      <dsp:txXfrm>
        <a:off x="3842376" y="1690701"/>
        <a:ext cx="2948321" cy="1429681"/>
      </dsp:txXfrm>
    </dsp:sp>
    <dsp:sp modelId="{8A9F14BD-0D51-4E21-9A89-C84309B3F768}">
      <dsp:nvSpPr>
        <dsp:cNvPr id="0" name=""/>
        <dsp:cNvSpPr/>
      </dsp:nvSpPr>
      <dsp:spPr>
        <a:xfrm>
          <a:off x="7594496" y="1646222"/>
          <a:ext cx="3037279" cy="1518639"/>
        </a:xfrm>
        <a:prstGeom prst="roundRect">
          <a:avLst>
            <a:gd name="adj" fmla="val 10000"/>
          </a:avLst>
        </a:prstGeom>
        <a:solidFill>
          <a:schemeClr val="lt1">
            <a:hueOff val="0"/>
            <a:satOff val="0"/>
            <a:lumOff val="0"/>
            <a:alphaOff val="0"/>
          </a:schemeClr>
        </a:solidFill>
        <a:ln w="2222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a:t>It will help firm to select most potential candidate for particular job role. </a:t>
          </a:r>
        </a:p>
      </dsp:txBody>
      <dsp:txXfrm>
        <a:off x="7638975" y="1690701"/>
        <a:ext cx="2948321" cy="14296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91F4EB-841A-4A02-B906-5B6B9E147483}">
      <dsp:nvSpPr>
        <dsp:cNvPr id="0" name=""/>
        <dsp:cNvSpPr/>
      </dsp:nvSpPr>
      <dsp:spPr>
        <a:xfrm>
          <a:off x="2419322" y="0"/>
          <a:ext cx="5580117" cy="5580117"/>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4A3DA4-2D4A-40D4-8236-68BE714B9215}">
      <dsp:nvSpPr>
        <dsp:cNvPr id="0" name=""/>
        <dsp:cNvSpPr/>
      </dsp:nvSpPr>
      <dsp:spPr>
        <a:xfrm>
          <a:off x="2949433" y="530111"/>
          <a:ext cx="2176245" cy="2176245"/>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It is the process in which firm uses multiple job advertisement platforms for hiring.</a:t>
          </a:r>
        </a:p>
      </dsp:txBody>
      <dsp:txXfrm>
        <a:off x="3055669" y="636347"/>
        <a:ext cx="1963773" cy="1963773"/>
      </dsp:txXfrm>
    </dsp:sp>
    <dsp:sp modelId="{12262DAD-1546-4A1E-8B79-50881AEAB1E1}">
      <dsp:nvSpPr>
        <dsp:cNvPr id="0" name=""/>
        <dsp:cNvSpPr/>
      </dsp:nvSpPr>
      <dsp:spPr>
        <a:xfrm>
          <a:off x="5293082" y="530111"/>
          <a:ext cx="2176245" cy="2176245"/>
        </a:xfrm>
        <a:prstGeom prst="roundRect">
          <a:avLst/>
        </a:prstGeom>
        <a:solidFill>
          <a:schemeClr val="accent5">
            <a:hueOff val="1602711"/>
            <a:satOff val="-3255"/>
            <a:lumOff val="209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There are several channels and platforms for fostering awareness for job vacancy.</a:t>
          </a:r>
        </a:p>
      </dsp:txBody>
      <dsp:txXfrm>
        <a:off x="5399318" y="636347"/>
        <a:ext cx="1963773" cy="1963773"/>
      </dsp:txXfrm>
    </dsp:sp>
    <dsp:sp modelId="{59443E47-0FA0-4A7B-826E-F72286494BF5}">
      <dsp:nvSpPr>
        <dsp:cNvPr id="0" name=""/>
        <dsp:cNvSpPr/>
      </dsp:nvSpPr>
      <dsp:spPr>
        <a:xfrm>
          <a:off x="2949433" y="2873760"/>
          <a:ext cx="2176245" cy="2176245"/>
        </a:xfrm>
        <a:prstGeom prst="roundRect">
          <a:avLst/>
        </a:prstGeom>
        <a:solidFill>
          <a:schemeClr val="accent5">
            <a:hueOff val="3205422"/>
            <a:satOff val="-6509"/>
            <a:lumOff val="418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There will be referral programs for internal employees to boost hiring of potential candidates.</a:t>
          </a:r>
        </a:p>
      </dsp:txBody>
      <dsp:txXfrm>
        <a:off x="3055669" y="2979996"/>
        <a:ext cx="1963773" cy="1963773"/>
      </dsp:txXfrm>
    </dsp:sp>
    <dsp:sp modelId="{1494C2D7-0A3B-4CAA-A9E9-00CD502187E7}">
      <dsp:nvSpPr>
        <dsp:cNvPr id="0" name=""/>
        <dsp:cNvSpPr/>
      </dsp:nvSpPr>
      <dsp:spPr>
        <a:xfrm>
          <a:off x="5293082" y="2873760"/>
          <a:ext cx="2176245" cy="2176245"/>
        </a:xfrm>
        <a:prstGeom prst="roundRect">
          <a:avLst/>
        </a:prstGeom>
        <a:solidFill>
          <a:schemeClr val="accent5">
            <a:hueOff val="4808133"/>
            <a:satOff val="-9764"/>
            <a:lumOff val="627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Social media platforms also are one of the most used platforms for boosting hiring and recruitment process awareness.</a:t>
          </a:r>
        </a:p>
      </dsp:txBody>
      <dsp:txXfrm>
        <a:off x="5399318" y="2979996"/>
        <a:ext cx="1963773" cy="196377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15A42-91C2-4C1C-827B-8FCDDD912169}">
      <dsp:nvSpPr>
        <dsp:cNvPr id="0" name=""/>
        <dsp:cNvSpPr/>
      </dsp:nvSpPr>
      <dsp:spPr>
        <a:xfrm>
          <a:off x="0" y="0"/>
          <a:ext cx="4872037" cy="4872037"/>
        </a:xfrm>
        <a:prstGeom prst="pie">
          <a:avLst>
            <a:gd name="adj1" fmla="val 5400000"/>
            <a:gd name="adj2" fmla="val 1620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B412235-41ED-44C8-88D0-C0B8B484E2B8}">
      <dsp:nvSpPr>
        <dsp:cNvPr id="0" name=""/>
        <dsp:cNvSpPr/>
      </dsp:nvSpPr>
      <dsp:spPr>
        <a:xfrm>
          <a:off x="2436018" y="0"/>
          <a:ext cx="8525668" cy="4872037"/>
        </a:xfrm>
        <a:prstGeom prst="rect">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2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The behavioural interview will help to recognise potential skillset for operation manager post.</a:t>
          </a:r>
        </a:p>
      </dsp:txBody>
      <dsp:txXfrm>
        <a:off x="2436018" y="0"/>
        <a:ext cx="8525668" cy="1035307"/>
      </dsp:txXfrm>
    </dsp:sp>
    <dsp:sp modelId="{3460391B-1BC8-491A-8A20-629C1AD6B8EB}">
      <dsp:nvSpPr>
        <dsp:cNvPr id="0" name=""/>
        <dsp:cNvSpPr/>
      </dsp:nvSpPr>
      <dsp:spPr>
        <a:xfrm>
          <a:off x="639454" y="1035307"/>
          <a:ext cx="3593127" cy="3593127"/>
        </a:xfrm>
        <a:prstGeom prst="pie">
          <a:avLst>
            <a:gd name="adj1" fmla="val 5400000"/>
            <a:gd name="adj2" fmla="val 16200000"/>
          </a:avLst>
        </a:prstGeom>
        <a:gradFill rotWithShape="0">
          <a:gsLst>
            <a:gs pos="0">
              <a:schemeClr val="accent5">
                <a:hueOff val="1602711"/>
                <a:satOff val="-3255"/>
                <a:lumOff val="2092"/>
                <a:alphaOff val="0"/>
                <a:tint val="96000"/>
                <a:lumMod val="104000"/>
              </a:schemeClr>
            </a:gs>
            <a:gs pos="100000">
              <a:schemeClr val="accent5">
                <a:hueOff val="1602711"/>
                <a:satOff val="-3255"/>
                <a:lumOff val="2092"/>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51C51335-2309-43E4-BC34-EC3E2012FA52}">
      <dsp:nvSpPr>
        <dsp:cNvPr id="0" name=""/>
        <dsp:cNvSpPr/>
      </dsp:nvSpPr>
      <dsp:spPr>
        <a:xfrm>
          <a:off x="2436018" y="1035307"/>
          <a:ext cx="8525668" cy="3593127"/>
        </a:xfrm>
        <a:prstGeom prst="rect">
          <a:avLst/>
        </a:prstGeom>
        <a:solidFill>
          <a:schemeClr val="lt1">
            <a:alpha val="90000"/>
            <a:hueOff val="0"/>
            <a:satOff val="0"/>
            <a:lumOff val="0"/>
            <a:alphaOff val="0"/>
          </a:schemeClr>
        </a:solidFill>
        <a:ln w="9525" cap="rnd" cmpd="sng" algn="ctr">
          <a:solidFill>
            <a:schemeClr val="accent5">
              <a:hueOff val="1602711"/>
              <a:satOff val="-3255"/>
              <a:lumOff val="2092"/>
              <a:alphaOff val="0"/>
            </a:schemeClr>
          </a:solidFill>
          <a:prstDash val="solid"/>
        </a:ln>
        <a:effectLst>
          <a:outerShdw blurRad="38100" dist="25400" dir="5400000" rotWithShape="0">
            <a:srgbClr val="000000">
              <a:alpha val="2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This interview type includes identify leadership, teamwork, communication and adaptability aspects.</a:t>
          </a:r>
        </a:p>
      </dsp:txBody>
      <dsp:txXfrm>
        <a:off x="2436018" y="1035307"/>
        <a:ext cx="8525668" cy="1035307"/>
      </dsp:txXfrm>
    </dsp:sp>
    <dsp:sp modelId="{743C6768-B48F-4CD5-9926-F1381761516E}">
      <dsp:nvSpPr>
        <dsp:cNvPr id="0" name=""/>
        <dsp:cNvSpPr/>
      </dsp:nvSpPr>
      <dsp:spPr>
        <a:xfrm>
          <a:off x="1278909" y="2070615"/>
          <a:ext cx="2314217" cy="2314217"/>
        </a:xfrm>
        <a:prstGeom prst="pie">
          <a:avLst>
            <a:gd name="adj1" fmla="val 5400000"/>
            <a:gd name="adj2" fmla="val 16200000"/>
          </a:avLst>
        </a:prstGeom>
        <a:gradFill rotWithShape="0">
          <a:gsLst>
            <a:gs pos="0">
              <a:schemeClr val="accent5">
                <a:hueOff val="3205422"/>
                <a:satOff val="-6509"/>
                <a:lumOff val="4183"/>
                <a:alphaOff val="0"/>
                <a:tint val="96000"/>
                <a:lumMod val="104000"/>
              </a:schemeClr>
            </a:gs>
            <a:gs pos="100000">
              <a:schemeClr val="accent5">
                <a:hueOff val="3205422"/>
                <a:satOff val="-6509"/>
                <a:lumOff val="4183"/>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855C300B-45CA-4CD2-987A-99A3310EC975}">
      <dsp:nvSpPr>
        <dsp:cNvPr id="0" name=""/>
        <dsp:cNvSpPr/>
      </dsp:nvSpPr>
      <dsp:spPr>
        <a:xfrm>
          <a:off x="2436018" y="2070615"/>
          <a:ext cx="8525668" cy="2314217"/>
        </a:xfrm>
        <a:prstGeom prst="rect">
          <a:avLst/>
        </a:prstGeom>
        <a:solidFill>
          <a:schemeClr val="lt1">
            <a:alpha val="90000"/>
            <a:hueOff val="0"/>
            <a:satOff val="0"/>
            <a:lumOff val="0"/>
            <a:alphaOff val="0"/>
          </a:schemeClr>
        </a:solidFill>
        <a:ln w="9525" cap="rnd" cmpd="sng" algn="ctr">
          <a:solidFill>
            <a:schemeClr val="accent5">
              <a:hueOff val="3205422"/>
              <a:satOff val="-6509"/>
              <a:lumOff val="4183"/>
              <a:alphaOff val="0"/>
            </a:schemeClr>
          </a:solidFill>
          <a:prstDash val="solid"/>
        </a:ln>
        <a:effectLst>
          <a:outerShdw blurRad="38100" dist="25400" dir="5400000" rotWithShape="0">
            <a:srgbClr val="000000">
              <a:alpha val="2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The leadership skill impact technology adoption and digital transformation of current operations (KRISHNA MURTHY and Khan, 2024).</a:t>
          </a:r>
        </a:p>
      </dsp:txBody>
      <dsp:txXfrm>
        <a:off x="2436018" y="2070615"/>
        <a:ext cx="8525668" cy="1035307"/>
      </dsp:txXfrm>
    </dsp:sp>
    <dsp:sp modelId="{A12EC000-3424-45D8-9989-53E0B330CAC1}">
      <dsp:nvSpPr>
        <dsp:cNvPr id="0" name=""/>
        <dsp:cNvSpPr/>
      </dsp:nvSpPr>
      <dsp:spPr>
        <a:xfrm>
          <a:off x="1918364" y="3105923"/>
          <a:ext cx="1035307" cy="1035307"/>
        </a:xfrm>
        <a:prstGeom prst="pie">
          <a:avLst>
            <a:gd name="adj1" fmla="val 5400000"/>
            <a:gd name="adj2" fmla="val 16200000"/>
          </a:avLst>
        </a:prstGeom>
        <a:gradFill rotWithShape="0">
          <a:gsLst>
            <a:gs pos="0">
              <a:schemeClr val="accent5">
                <a:hueOff val="4808133"/>
                <a:satOff val="-9764"/>
                <a:lumOff val="6275"/>
                <a:alphaOff val="0"/>
                <a:tint val="96000"/>
                <a:lumMod val="104000"/>
              </a:schemeClr>
            </a:gs>
            <a:gs pos="100000">
              <a:schemeClr val="accent5">
                <a:hueOff val="4808133"/>
                <a:satOff val="-9764"/>
                <a:lumOff val="6275"/>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7346832-484D-413B-8345-8FEBCDFC887A}">
      <dsp:nvSpPr>
        <dsp:cNvPr id="0" name=""/>
        <dsp:cNvSpPr/>
      </dsp:nvSpPr>
      <dsp:spPr>
        <a:xfrm>
          <a:off x="2436018" y="3105923"/>
          <a:ext cx="8525668" cy="1035307"/>
        </a:xfrm>
        <a:prstGeom prst="rect">
          <a:avLst/>
        </a:prstGeom>
        <a:solidFill>
          <a:schemeClr val="lt1">
            <a:alpha val="90000"/>
            <a:hueOff val="0"/>
            <a:satOff val="0"/>
            <a:lumOff val="0"/>
            <a:alphaOff val="0"/>
          </a:schemeClr>
        </a:solidFill>
        <a:ln w="9525" cap="rnd" cmpd="sng" algn="ctr">
          <a:solidFill>
            <a:schemeClr val="accent5">
              <a:hueOff val="4808133"/>
              <a:satOff val="-9764"/>
              <a:lumOff val="6275"/>
              <a:alphaOff val="0"/>
            </a:schemeClr>
          </a:solidFill>
          <a:prstDash val="solid"/>
        </a:ln>
        <a:effectLst>
          <a:outerShdw blurRad="38100" dist="25400" dir="5400000" rotWithShape="0">
            <a:srgbClr val="000000">
              <a:alpha val="2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It will enable HRs to select potential candidate on their past behavioural tendency for decision-making.</a:t>
          </a:r>
        </a:p>
      </dsp:txBody>
      <dsp:txXfrm>
        <a:off x="2436018" y="3105923"/>
        <a:ext cx="8525668" cy="103530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DFFA5-25C5-4DCB-83CD-7DB107F76E6C}">
      <dsp:nvSpPr>
        <dsp:cNvPr id="0" name=""/>
        <dsp:cNvSpPr/>
      </dsp:nvSpPr>
      <dsp:spPr>
        <a:xfrm>
          <a:off x="2406221" y="0"/>
          <a:ext cx="5222929" cy="5222929"/>
        </a:xfrm>
        <a:prstGeom prst="triangl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28EE283F-E167-44C2-AFF3-86D9AE7B14A8}">
      <dsp:nvSpPr>
        <dsp:cNvPr id="0" name=""/>
        <dsp:cNvSpPr/>
      </dsp:nvSpPr>
      <dsp:spPr>
        <a:xfrm>
          <a:off x="5017686" y="522802"/>
          <a:ext cx="3394903" cy="928294"/>
        </a:xfrm>
        <a:prstGeom prst="roundRect">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a:outerShdw blurRad="38100" dist="25400" dir="5400000" rotWithShape="0">
            <a:srgbClr val="000000">
              <a:alpha val="2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The case study interview type will be best suitable for hiring of financial analyst candidate. </a:t>
          </a:r>
        </a:p>
      </dsp:txBody>
      <dsp:txXfrm>
        <a:off x="5063002" y="568118"/>
        <a:ext cx="3304271" cy="837662"/>
      </dsp:txXfrm>
    </dsp:sp>
    <dsp:sp modelId="{4A93802C-F659-4C0E-A03C-7C77837EB16F}">
      <dsp:nvSpPr>
        <dsp:cNvPr id="0" name=""/>
        <dsp:cNvSpPr/>
      </dsp:nvSpPr>
      <dsp:spPr>
        <a:xfrm>
          <a:off x="5017686" y="1567133"/>
          <a:ext cx="3394903" cy="928294"/>
        </a:xfrm>
        <a:prstGeom prst="roundRect">
          <a:avLst/>
        </a:prstGeom>
        <a:solidFill>
          <a:schemeClr val="lt1">
            <a:alpha val="90000"/>
            <a:hueOff val="0"/>
            <a:satOff val="0"/>
            <a:lumOff val="0"/>
            <a:alphaOff val="0"/>
          </a:schemeClr>
        </a:solidFill>
        <a:ln w="9525" cap="rnd" cmpd="sng" algn="ctr">
          <a:solidFill>
            <a:schemeClr val="accent3">
              <a:hueOff val="901328"/>
              <a:satOff val="-2999"/>
              <a:lumOff val="-1503"/>
              <a:alphaOff val="0"/>
            </a:schemeClr>
          </a:solidFill>
          <a:prstDash val="solid"/>
        </a:ln>
        <a:effectLst>
          <a:outerShdw blurRad="38100" dist="25400" dir="5400000" rotWithShape="0">
            <a:srgbClr val="000000">
              <a:alpha val="2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Job is responsible for issuing research reports, arrangement of non-deal roadshows and hosting conference for investors (Li, Lin and Lu, 2023).</a:t>
          </a:r>
        </a:p>
      </dsp:txBody>
      <dsp:txXfrm>
        <a:off x="5063002" y="1612449"/>
        <a:ext cx="3304271" cy="837662"/>
      </dsp:txXfrm>
    </dsp:sp>
    <dsp:sp modelId="{68EFB17E-B89D-42E2-830D-417672AAA69A}">
      <dsp:nvSpPr>
        <dsp:cNvPr id="0" name=""/>
        <dsp:cNvSpPr/>
      </dsp:nvSpPr>
      <dsp:spPr>
        <a:xfrm>
          <a:off x="5017686" y="2611464"/>
          <a:ext cx="3394903" cy="928294"/>
        </a:xfrm>
        <a:prstGeom prst="roundRect">
          <a:avLst/>
        </a:prstGeom>
        <a:solidFill>
          <a:schemeClr val="lt1">
            <a:alpha val="90000"/>
            <a:hueOff val="0"/>
            <a:satOff val="0"/>
            <a:lumOff val="0"/>
            <a:alphaOff val="0"/>
          </a:schemeClr>
        </a:solidFill>
        <a:ln w="9525" cap="rnd" cmpd="sng" algn="ctr">
          <a:solidFill>
            <a:schemeClr val="accent3">
              <a:hueOff val="1802655"/>
              <a:satOff val="-5998"/>
              <a:lumOff val="-3006"/>
              <a:alphaOff val="0"/>
            </a:schemeClr>
          </a:solidFill>
          <a:prstDash val="solid"/>
        </a:ln>
        <a:effectLst>
          <a:outerShdw blurRad="38100" dist="25400" dir="5400000" rotWithShape="0">
            <a:srgbClr val="000000">
              <a:alpha val="2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interview type will help HRs to evaluate analytical capabilities, problem-solving and strategic decisions of candidates. </a:t>
          </a:r>
        </a:p>
      </dsp:txBody>
      <dsp:txXfrm>
        <a:off x="5063002" y="2656780"/>
        <a:ext cx="3304271" cy="837662"/>
      </dsp:txXfrm>
    </dsp:sp>
    <dsp:sp modelId="{D2DACFC3-96A4-4D3D-B888-B8B7AAA00566}">
      <dsp:nvSpPr>
        <dsp:cNvPr id="0" name=""/>
        <dsp:cNvSpPr/>
      </dsp:nvSpPr>
      <dsp:spPr>
        <a:xfrm>
          <a:off x="5017686" y="3655795"/>
          <a:ext cx="3394903" cy="928294"/>
        </a:xfrm>
        <a:prstGeom prst="roundRect">
          <a:avLst/>
        </a:prstGeom>
        <a:solidFill>
          <a:schemeClr val="lt1">
            <a:alpha val="90000"/>
            <a:hueOff val="0"/>
            <a:satOff val="0"/>
            <a:lumOff val="0"/>
            <a:alphaOff val="0"/>
          </a:schemeClr>
        </a:solidFill>
        <a:ln w="9525" cap="rnd" cmpd="sng" algn="ctr">
          <a:solidFill>
            <a:schemeClr val="accent3">
              <a:hueOff val="2703983"/>
              <a:satOff val="-8997"/>
              <a:lumOff val="-4509"/>
              <a:alphaOff val="0"/>
            </a:schemeClr>
          </a:solidFill>
          <a:prstDash val="solid"/>
        </a:ln>
        <a:effectLst>
          <a:outerShdw blurRad="38100" dist="25400" dir="5400000" rotWithShape="0">
            <a:srgbClr val="000000">
              <a:alpha val="2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will ensure hiring of potential individual with good understanding of finance and ability to deal with different real-world problems.</a:t>
          </a:r>
        </a:p>
      </dsp:txBody>
      <dsp:txXfrm>
        <a:off x="5063002" y="3701111"/>
        <a:ext cx="3304271" cy="83766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CCEFB-ADCA-4902-AF0D-91968667E4AF}">
      <dsp:nvSpPr>
        <dsp:cNvPr id="0" name=""/>
        <dsp:cNvSpPr/>
      </dsp:nvSpPr>
      <dsp:spPr>
        <a:xfrm>
          <a:off x="4261" y="1577199"/>
          <a:ext cx="2562135" cy="959252"/>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US" sz="1100" kern="1200"/>
            <a:t>This interview technique will enable HRs of M&amp;S to hire potential candidate for project manager role.</a:t>
          </a:r>
        </a:p>
      </dsp:txBody>
      <dsp:txXfrm>
        <a:off x="4261" y="1577199"/>
        <a:ext cx="2562135" cy="959252"/>
      </dsp:txXfrm>
    </dsp:sp>
    <dsp:sp modelId="{D7E546B3-526D-4B58-896C-6658433BE607}">
      <dsp:nvSpPr>
        <dsp:cNvPr id="0" name=""/>
        <dsp:cNvSpPr/>
      </dsp:nvSpPr>
      <dsp:spPr>
        <a:xfrm>
          <a:off x="4261" y="2536452"/>
          <a:ext cx="2562135" cy="483120"/>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59F86EE-EF06-43D0-9C1C-F4B399F0E9D9}">
      <dsp:nvSpPr>
        <dsp:cNvPr id="0" name=""/>
        <dsp:cNvSpPr/>
      </dsp:nvSpPr>
      <dsp:spPr>
        <a:xfrm>
          <a:off x="2925095" y="1577199"/>
          <a:ext cx="2562135" cy="959252"/>
        </a:xfrm>
        <a:prstGeom prst="rect">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US" sz="1100" kern="1200"/>
            <a:t>It will help HRs to identify relationship management, influencing, motivation, communication and customer management skills.</a:t>
          </a:r>
        </a:p>
      </dsp:txBody>
      <dsp:txXfrm>
        <a:off x="2925095" y="1577199"/>
        <a:ext cx="2562135" cy="959252"/>
      </dsp:txXfrm>
    </dsp:sp>
    <dsp:sp modelId="{60A51985-1A00-4F42-A655-A9BC89A59966}">
      <dsp:nvSpPr>
        <dsp:cNvPr id="0" name=""/>
        <dsp:cNvSpPr/>
      </dsp:nvSpPr>
      <dsp:spPr>
        <a:xfrm>
          <a:off x="2925095" y="2536452"/>
          <a:ext cx="2562135" cy="483120"/>
        </a:xfrm>
        <a:prstGeom prst="rect">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22A6D6E-A1A1-4B03-ABF8-5A3039966133}">
      <dsp:nvSpPr>
        <dsp:cNvPr id="0" name=""/>
        <dsp:cNvSpPr/>
      </dsp:nvSpPr>
      <dsp:spPr>
        <a:xfrm>
          <a:off x="5845930" y="1577199"/>
          <a:ext cx="2562135" cy="959252"/>
        </a:xfrm>
        <a:prstGeom prst="rect">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US" sz="1100" kern="1200"/>
            <a:t>This will enable firm to improve and enhance their operations of recruitment process with efficiency and targets potential candidates. </a:t>
          </a:r>
        </a:p>
      </dsp:txBody>
      <dsp:txXfrm>
        <a:off x="5845930" y="1577199"/>
        <a:ext cx="2562135" cy="959252"/>
      </dsp:txXfrm>
    </dsp:sp>
    <dsp:sp modelId="{A2262955-11B3-4521-8DC3-A9A5C559D103}">
      <dsp:nvSpPr>
        <dsp:cNvPr id="0" name=""/>
        <dsp:cNvSpPr/>
      </dsp:nvSpPr>
      <dsp:spPr>
        <a:xfrm>
          <a:off x="5845930" y="2536452"/>
          <a:ext cx="2562135" cy="483120"/>
        </a:xfrm>
        <a:prstGeom prst="rect">
          <a:avLst/>
        </a:prstGeom>
        <a:solidFill>
          <a:schemeClr val="accent4">
            <a:tint val="40000"/>
            <a:alpha val="90000"/>
            <a:hueOff val="0"/>
            <a:satOff val="0"/>
            <a:lumOff val="0"/>
            <a:alphaOff val="0"/>
          </a:schemeClr>
        </a:solidFill>
        <a:ln w="1587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F0CD8DD-D37E-4661-83CB-6BD533203E52}">
      <dsp:nvSpPr>
        <dsp:cNvPr id="0" name=""/>
        <dsp:cNvSpPr/>
      </dsp:nvSpPr>
      <dsp:spPr>
        <a:xfrm>
          <a:off x="8766765" y="1577199"/>
          <a:ext cx="2562135" cy="959252"/>
        </a:xfrm>
        <a:prstGeom prst="rect">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US" sz="1100" kern="1200"/>
            <a:t>It will enable M&amp;S to effectively align management of hiring process with candidates that fits in job role with required skillsets for achieving higher efficiency in management of large and complex project.</a:t>
          </a:r>
        </a:p>
      </dsp:txBody>
      <dsp:txXfrm>
        <a:off x="8766765" y="1577199"/>
        <a:ext cx="2562135" cy="959252"/>
      </dsp:txXfrm>
    </dsp:sp>
    <dsp:sp modelId="{BD88AAD6-7CCA-4FC3-A3A6-F9B9EBA139AB}">
      <dsp:nvSpPr>
        <dsp:cNvPr id="0" name=""/>
        <dsp:cNvSpPr/>
      </dsp:nvSpPr>
      <dsp:spPr>
        <a:xfrm>
          <a:off x="8766765" y="2536452"/>
          <a:ext cx="2562135" cy="483120"/>
        </a:xfrm>
        <a:prstGeom prst="rect">
          <a:avLst/>
        </a:prstGeom>
        <a:solidFill>
          <a:schemeClr val="accent5">
            <a:tint val="40000"/>
            <a:alpha val="90000"/>
            <a:hueOff val="0"/>
            <a:satOff val="0"/>
            <a:lumOff val="0"/>
            <a:alphaOff val="0"/>
          </a:schemeClr>
        </a:solidFill>
        <a:ln w="1587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17181-B612-4917-BBE5-DEDC18104229}">
      <dsp:nvSpPr>
        <dsp:cNvPr id="0" name=""/>
        <dsp:cNvSpPr/>
      </dsp:nvSpPr>
      <dsp:spPr>
        <a:xfrm>
          <a:off x="0" y="0"/>
          <a:ext cx="8575039" cy="854127"/>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behavioural questioning will enable HRs to assess leadership, operation management capacity and problem-solving skills.</a:t>
          </a:r>
        </a:p>
      </dsp:txBody>
      <dsp:txXfrm>
        <a:off x="25017" y="25017"/>
        <a:ext cx="7581194" cy="804093"/>
      </dsp:txXfrm>
    </dsp:sp>
    <dsp:sp modelId="{E8A70924-A6C6-4E20-A9D9-AE05723F62B1}">
      <dsp:nvSpPr>
        <dsp:cNvPr id="0" name=""/>
        <dsp:cNvSpPr/>
      </dsp:nvSpPr>
      <dsp:spPr>
        <a:xfrm>
          <a:off x="718159" y="1009423"/>
          <a:ext cx="8575039" cy="854127"/>
        </a:xfrm>
        <a:prstGeom prst="roundRect">
          <a:avLst>
            <a:gd name="adj" fmla="val 10000"/>
          </a:avLst>
        </a:prstGeom>
        <a:gradFill rotWithShape="0">
          <a:gsLst>
            <a:gs pos="0">
              <a:schemeClr val="accent2">
                <a:hueOff val="151055"/>
                <a:satOff val="-15998"/>
                <a:lumOff val="-392"/>
                <a:alphaOff val="0"/>
                <a:tint val="96000"/>
                <a:lumMod val="104000"/>
              </a:schemeClr>
            </a:gs>
            <a:gs pos="100000">
              <a:schemeClr val="accent2">
                <a:hueOff val="151055"/>
                <a:satOff val="-15998"/>
                <a:lumOff val="-392"/>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It will enable HRs to evaluate candidate on their past real-world situations. </a:t>
          </a:r>
        </a:p>
      </dsp:txBody>
      <dsp:txXfrm>
        <a:off x="743176" y="1034440"/>
        <a:ext cx="7251662" cy="804093"/>
      </dsp:txXfrm>
    </dsp:sp>
    <dsp:sp modelId="{ED779B5D-B90B-44E3-B7F1-21BE106171C7}">
      <dsp:nvSpPr>
        <dsp:cNvPr id="0" name=""/>
        <dsp:cNvSpPr/>
      </dsp:nvSpPr>
      <dsp:spPr>
        <a:xfrm>
          <a:off x="1425600" y="2018846"/>
          <a:ext cx="8575039" cy="854127"/>
        </a:xfrm>
        <a:prstGeom prst="roundRect">
          <a:avLst>
            <a:gd name="adj" fmla="val 10000"/>
          </a:avLst>
        </a:prstGeom>
        <a:gradFill rotWithShape="0">
          <a:gsLst>
            <a:gs pos="0">
              <a:schemeClr val="accent2">
                <a:hueOff val="302110"/>
                <a:satOff val="-31995"/>
                <a:lumOff val="-784"/>
                <a:alphaOff val="0"/>
                <a:tint val="96000"/>
                <a:lumMod val="104000"/>
              </a:schemeClr>
            </a:gs>
            <a:gs pos="100000">
              <a:schemeClr val="accent2">
                <a:hueOff val="302110"/>
                <a:satOff val="-31995"/>
                <a:lumOff val="-784"/>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It also evaluates candidates on the basis of their ability to deal with conflicts in their last.</a:t>
          </a:r>
        </a:p>
      </dsp:txBody>
      <dsp:txXfrm>
        <a:off x="1450617" y="2043863"/>
        <a:ext cx="7262381" cy="804093"/>
      </dsp:txXfrm>
    </dsp:sp>
    <dsp:sp modelId="{7FD82A7A-2634-4E0B-8DF3-7155FEB01B82}">
      <dsp:nvSpPr>
        <dsp:cNvPr id="0" name=""/>
        <dsp:cNvSpPr/>
      </dsp:nvSpPr>
      <dsp:spPr>
        <a:xfrm>
          <a:off x="2143759" y="3028269"/>
          <a:ext cx="8575039" cy="854127"/>
        </a:xfrm>
        <a:prstGeom prst="roundRect">
          <a:avLst>
            <a:gd name="adj" fmla="val 10000"/>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Effective conflict management skill will help to maintain positive teamwork and enhance performance (Aggarwal and Magana, 2024).</a:t>
          </a:r>
        </a:p>
      </dsp:txBody>
      <dsp:txXfrm>
        <a:off x="2168776" y="3053286"/>
        <a:ext cx="7251662" cy="804093"/>
      </dsp:txXfrm>
    </dsp:sp>
    <dsp:sp modelId="{F1669A4C-5DB4-4ADB-9562-034611D36181}">
      <dsp:nvSpPr>
        <dsp:cNvPr id="0" name=""/>
        <dsp:cNvSpPr/>
      </dsp:nvSpPr>
      <dsp:spPr>
        <a:xfrm>
          <a:off x="8019856" y="654183"/>
          <a:ext cx="555182" cy="555182"/>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a:outerShdw blurRad="38100" dist="25400" dir="5400000" rotWithShape="0">
            <a:srgbClr val="000000">
              <a:alpha val="2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8144772" y="654183"/>
        <a:ext cx="305350" cy="417774"/>
      </dsp:txXfrm>
    </dsp:sp>
    <dsp:sp modelId="{612D93F5-8B0F-499B-B568-F1580A2EB813}">
      <dsp:nvSpPr>
        <dsp:cNvPr id="0" name=""/>
        <dsp:cNvSpPr/>
      </dsp:nvSpPr>
      <dsp:spPr>
        <a:xfrm>
          <a:off x="8738015" y="1663607"/>
          <a:ext cx="555182" cy="555182"/>
        </a:xfrm>
        <a:prstGeom prst="downArrow">
          <a:avLst>
            <a:gd name="adj1" fmla="val 55000"/>
            <a:gd name="adj2" fmla="val 45000"/>
          </a:avLst>
        </a:prstGeom>
        <a:solidFill>
          <a:schemeClr val="accent2">
            <a:tint val="40000"/>
            <a:alpha val="90000"/>
            <a:hueOff val="464328"/>
            <a:satOff val="-20928"/>
            <a:lumOff val="-1477"/>
            <a:alphaOff val="0"/>
          </a:schemeClr>
        </a:solidFill>
        <a:ln w="9525" cap="rnd" cmpd="sng" algn="ctr">
          <a:solidFill>
            <a:schemeClr val="accent2">
              <a:tint val="40000"/>
              <a:alpha val="90000"/>
              <a:hueOff val="464328"/>
              <a:satOff val="-20928"/>
              <a:lumOff val="-1477"/>
              <a:alphaOff val="0"/>
            </a:schemeClr>
          </a:solidFill>
          <a:prstDash val="solid"/>
        </a:ln>
        <a:effectLst>
          <a:outerShdw blurRad="38100" dist="25400" dir="5400000" rotWithShape="0">
            <a:srgbClr val="000000">
              <a:alpha val="2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8862931" y="1663607"/>
        <a:ext cx="305350" cy="417774"/>
      </dsp:txXfrm>
    </dsp:sp>
    <dsp:sp modelId="{598D9E6E-6CD8-4C19-93DD-7375504ECC3F}">
      <dsp:nvSpPr>
        <dsp:cNvPr id="0" name=""/>
        <dsp:cNvSpPr/>
      </dsp:nvSpPr>
      <dsp:spPr>
        <a:xfrm>
          <a:off x="9445456" y="2673030"/>
          <a:ext cx="555182" cy="555182"/>
        </a:xfrm>
        <a:prstGeom prst="downArrow">
          <a:avLst>
            <a:gd name="adj1" fmla="val 55000"/>
            <a:gd name="adj2" fmla="val 45000"/>
          </a:avLst>
        </a:prstGeom>
        <a:solidFill>
          <a:schemeClr val="accent2">
            <a:tint val="40000"/>
            <a:alpha val="90000"/>
            <a:hueOff val="928656"/>
            <a:satOff val="-41856"/>
            <a:lumOff val="-2954"/>
            <a:alphaOff val="0"/>
          </a:schemeClr>
        </a:solidFill>
        <a:ln w="9525" cap="rnd" cmpd="sng" algn="ctr">
          <a:solidFill>
            <a:schemeClr val="accent2">
              <a:tint val="40000"/>
              <a:alpha val="90000"/>
              <a:hueOff val="928656"/>
              <a:satOff val="-41856"/>
              <a:lumOff val="-2954"/>
              <a:alphaOff val="0"/>
            </a:schemeClr>
          </a:solidFill>
          <a:prstDash val="solid"/>
        </a:ln>
        <a:effectLst>
          <a:outerShdw blurRad="38100" dist="25400" dir="5400000" rotWithShape="0">
            <a:srgbClr val="000000">
              <a:alpha val="2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9570372" y="2673030"/>
        <a:ext cx="305350" cy="41777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0E8F10-2473-4068-BDBF-34C0DA82892E}">
      <dsp:nvSpPr>
        <dsp:cNvPr id="0" name=""/>
        <dsp:cNvSpPr/>
      </dsp:nvSpPr>
      <dsp:spPr>
        <a:xfrm>
          <a:off x="3489451" y="2424"/>
          <a:ext cx="3925633" cy="1599869"/>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This questioning technique will help HRs to identify candidate who can manage and process scope and timeline of project completion. </a:t>
          </a:r>
        </a:p>
      </dsp:txBody>
      <dsp:txXfrm>
        <a:off x="3567550" y="80523"/>
        <a:ext cx="3769435" cy="1443671"/>
      </dsp:txXfrm>
    </dsp:sp>
    <dsp:sp modelId="{47CC1067-D92A-4718-B91C-42CDB140092A}">
      <dsp:nvSpPr>
        <dsp:cNvPr id="0" name=""/>
        <dsp:cNvSpPr/>
      </dsp:nvSpPr>
      <dsp:spPr>
        <a:xfrm>
          <a:off x="3489451" y="1682287"/>
          <a:ext cx="3925633" cy="1599869"/>
        </a:xfrm>
        <a:prstGeom prst="roundRect">
          <a:avLst/>
        </a:prstGeom>
        <a:solidFill>
          <a:schemeClr val="accent3">
            <a:hueOff val="1351992"/>
            <a:satOff val="-4498"/>
            <a:lumOff val="-225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Project manager has to create project timeline and investigate multifaceted dimensions of effective project management (Ćwiąkała et al, 2023).</a:t>
          </a:r>
        </a:p>
      </dsp:txBody>
      <dsp:txXfrm>
        <a:off x="3567550" y="1760386"/>
        <a:ext cx="3769435" cy="1443671"/>
      </dsp:txXfrm>
    </dsp:sp>
    <dsp:sp modelId="{BB1834A5-213D-4DE8-B8AD-1A0BB7FFDB37}">
      <dsp:nvSpPr>
        <dsp:cNvPr id="0" name=""/>
        <dsp:cNvSpPr/>
      </dsp:nvSpPr>
      <dsp:spPr>
        <a:xfrm>
          <a:off x="3489451" y="3362150"/>
          <a:ext cx="3925633" cy="1599869"/>
        </a:xfrm>
        <a:prstGeom prst="roundRect">
          <a:avLst/>
        </a:prstGeom>
        <a:solidFill>
          <a:schemeClr val="accent3">
            <a:hueOff val="2703983"/>
            <a:satOff val="-8997"/>
            <a:lumOff val="-450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It will identify capability for response to major risks in the project, changes in scope of project and dynamic resource allocation within deadline.</a:t>
          </a:r>
        </a:p>
      </dsp:txBody>
      <dsp:txXfrm>
        <a:off x="3567550" y="3440249"/>
        <a:ext cx="3769435" cy="144367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A70DD-9317-4813-BB53-31FAA3E1ECBC}">
      <dsp:nvSpPr>
        <dsp:cNvPr id="0" name=""/>
        <dsp:cNvSpPr/>
      </dsp:nvSpPr>
      <dsp:spPr>
        <a:xfrm>
          <a:off x="5567" y="1483001"/>
          <a:ext cx="1725801" cy="2248935"/>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This questioning technique will enable HRs to access to individuals core capabilities and skills for handling finance. </a:t>
          </a:r>
        </a:p>
      </dsp:txBody>
      <dsp:txXfrm>
        <a:off x="56114" y="1533548"/>
        <a:ext cx="1624707" cy="2147841"/>
      </dsp:txXfrm>
    </dsp:sp>
    <dsp:sp modelId="{F6DD47B7-2423-40C7-9E3A-5CE44441218D}">
      <dsp:nvSpPr>
        <dsp:cNvPr id="0" name=""/>
        <dsp:cNvSpPr/>
      </dsp:nvSpPr>
      <dsp:spPr>
        <a:xfrm>
          <a:off x="1903948" y="2393469"/>
          <a:ext cx="365869" cy="427998"/>
        </a:xfrm>
        <a:prstGeom prst="rightArrow">
          <a:avLst>
            <a:gd name="adj1" fmla="val 60000"/>
            <a:gd name="adj2" fmla="val 50000"/>
          </a:avLst>
        </a:prstGeom>
        <a:gradFill rotWithShape="0">
          <a:gsLst>
            <a:gs pos="0">
              <a:schemeClr val="accent2">
                <a:tint val="60000"/>
                <a:hueOff val="0"/>
                <a:satOff val="0"/>
                <a:lumOff val="0"/>
                <a:alphaOff val="0"/>
                <a:tint val="96000"/>
                <a:lumMod val="104000"/>
              </a:schemeClr>
            </a:gs>
            <a:gs pos="100000">
              <a:schemeClr val="accent2">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903948" y="2479069"/>
        <a:ext cx="256108" cy="256798"/>
      </dsp:txXfrm>
    </dsp:sp>
    <dsp:sp modelId="{B833A30C-0FBB-4BF1-843C-F07F9DFBCC1A}">
      <dsp:nvSpPr>
        <dsp:cNvPr id="0" name=""/>
        <dsp:cNvSpPr/>
      </dsp:nvSpPr>
      <dsp:spPr>
        <a:xfrm>
          <a:off x="2421689" y="1483001"/>
          <a:ext cx="1725801" cy="2248935"/>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This will access analytical ability, financial modelling, data interpretation and attention to detail of project. </a:t>
          </a:r>
        </a:p>
      </dsp:txBody>
      <dsp:txXfrm>
        <a:off x="2472236" y="1533548"/>
        <a:ext cx="1624707" cy="2147841"/>
      </dsp:txXfrm>
    </dsp:sp>
    <dsp:sp modelId="{071FE6F3-F23F-4C20-BD20-619FEC50360D}">
      <dsp:nvSpPr>
        <dsp:cNvPr id="0" name=""/>
        <dsp:cNvSpPr/>
      </dsp:nvSpPr>
      <dsp:spPr>
        <a:xfrm>
          <a:off x="4320071" y="2393469"/>
          <a:ext cx="365869" cy="427998"/>
        </a:xfrm>
        <a:prstGeom prst="rightArrow">
          <a:avLst>
            <a:gd name="adj1" fmla="val 60000"/>
            <a:gd name="adj2" fmla="val 50000"/>
          </a:avLst>
        </a:prstGeom>
        <a:gradFill rotWithShape="0">
          <a:gsLst>
            <a:gs pos="0">
              <a:schemeClr val="accent2">
                <a:tint val="60000"/>
                <a:hueOff val="0"/>
                <a:satOff val="0"/>
                <a:lumOff val="0"/>
                <a:alphaOff val="0"/>
                <a:tint val="96000"/>
                <a:lumMod val="104000"/>
              </a:schemeClr>
            </a:gs>
            <a:gs pos="100000">
              <a:schemeClr val="accent2">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4320071" y="2479069"/>
        <a:ext cx="256108" cy="256798"/>
      </dsp:txXfrm>
    </dsp:sp>
    <dsp:sp modelId="{8213D3D9-ADC4-446D-A493-F2B0B84EA736}">
      <dsp:nvSpPr>
        <dsp:cNvPr id="0" name=""/>
        <dsp:cNvSpPr/>
      </dsp:nvSpPr>
      <dsp:spPr>
        <a:xfrm>
          <a:off x="4837811" y="1483001"/>
          <a:ext cx="1725801" cy="2248935"/>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It also includes effective research and analysis qualities in candidate. </a:t>
          </a:r>
        </a:p>
      </dsp:txBody>
      <dsp:txXfrm>
        <a:off x="4888358" y="1533548"/>
        <a:ext cx="1624707" cy="2147841"/>
      </dsp:txXfrm>
    </dsp:sp>
    <dsp:sp modelId="{447AA3A3-C93D-412A-85BB-31E6A83A46C6}">
      <dsp:nvSpPr>
        <dsp:cNvPr id="0" name=""/>
        <dsp:cNvSpPr/>
      </dsp:nvSpPr>
      <dsp:spPr>
        <a:xfrm>
          <a:off x="6736193" y="2393469"/>
          <a:ext cx="365869" cy="427998"/>
        </a:xfrm>
        <a:prstGeom prst="rightArrow">
          <a:avLst>
            <a:gd name="adj1" fmla="val 60000"/>
            <a:gd name="adj2" fmla="val 50000"/>
          </a:avLst>
        </a:prstGeom>
        <a:gradFill rotWithShape="0">
          <a:gsLst>
            <a:gs pos="0">
              <a:schemeClr val="accent2">
                <a:tint val="60000"/>
                <a:hueOff val="0"/>
                <a:satOff val="0"/>
                <a:lumOff val="0"/>
                <a:alphaOff val="0"/>
                <a:tint val="96000"/>
                <a:lumMod val="104000"/>
              </a:schemeClr>
            </a:gs>
            <a:gs pos="100000">
              <a:schemeClr val="accent2">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736193" y="2479069"/>
        <a:ext cx="256108" cy="256798"/>
      </dsp:txXfrm>
    </dsp:sp>
    <dsp:sp modelId="{6738EB55-7C66-44A6-9CB4-D4723BF1C70A}">
      <dsp:nvSpPr>
        <dsp:cNvPr id="0" name=""/>
        <dsp:cNvSpPr/>
      </dsp:nvSpPr>
      <dsp:spPr>
        <a:xfrm>
          <a:off x="7253933" y="1483001"/>
          <a:ext cx="1725801" cy="2248935"/>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It involves concerns of firm for their financial aspects and investments. </a:t>
          </a:r>
        </a:p>
      </dsp:txBody>
      <dsp:txXfrm>
        <a:off x="7304480" y="1533548"/>
        <a:ext cx="1624707" cy="2147841"/>
      </dsp:txXfrm>
    </dsp:sp>
    <dsp:sp modelId="{8128E03A-D828-4583-A672-5BFA029A40DE}">
      <dsp:nvSpPr>
        <dsp:cNvPr id="0" name=""/>
        <dsp:cNvSpPr/>
      </dsp:nvSpPr>
      <dsp:spPr>
        <a:xfrm>
          <a:off x="9152315" y="2393469"/>
          <a:ext cx="365869" cy="427998"/>
        </a:xfrm>
        <a:prstGeom prst="rightArrow">
          <a:avLst>
            <a:gd name="adj1" fmla="val 60000"/>
            <a:gd name="adj2" fmla="val 50000"/>
          </a:avLst>
        </a:prstGeom>
        <a:gradFill rotWithShape="0">
          <a:gsLst>
            <a:gs pos="0">
              <a:schemeClr val="accent2">
                <a:tint val="60000"/>
                <a:hueOff val="0"/>
                <a:satOff val="0"/>
                <a:lumOff val="0"/>
                <a:alphaOff val="0"/>
                <a:tint val="96000"/>
                <a:lumMod val="104000"/>
              </a:schemeClr>
            </a:gs>
            <a:gs pos="100000">
              <a:schemeClr val="accent2">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9152315" y="2479069"/>
        <a:ext cx="256108" cy="256798"/>
      </dsp:txXfrm>
    </dsp:sp>
    <dsp:sp modelId="{F49426B8-CA60-47D4-B493-C4CA1BC0290E}">
      <dsp:nvSpPr>
        <dsp:cNvPr id="0" name=""/>
        <dsp:cNvSpPr/>
      </dsp:nvSpPr>
      <dsp:spPr>
        <a:xfrm>
          <a:off x="9670056" y="1483001"/>
          <a:ext cx="1725801" cy="2248935"/>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 questions are also asked at very high and complex level to evaluate potential capability of individual.</a:t>
          </a:r>
        </a:p>
      </dsp:txBody>
      <dsp:txXfrm>
        <a:off x="9720603" y="1533548"/>
        <a:ext cx="1624707" cy="214784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47DF0-941B-406F-94F0-937822E9A40B}">
      <dsp:nvSpPr>
        <dsp:cNvPr id="0" name=""/>
        <dsp:cNvSpPr/>
      </dsp:nvSpPr>
      <dsp:spPr>
        <a:xfrm>
          <a:off x="795337" y="0"/>
          <a:ext cx="9013824" cy="5172074"/>
        </a:xfrm>
        <a:prstGeom prst="rightArrow">
          <a:avLst/>
        </a:prstGeom>
        <a:solidFill>
          <a:schemeClr val="accent4">
            <a:tint val="40000"/>
            <a:hueOff val="0"/>
            <a:satOff val="0"/>
            <a:lumOff val="0"/>
            <a:alphaOff val="0"/>
          </a:schemeClr>
        </a:solidFill>
        <a:ln w="9525" cap="rnd"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CFD0A9C7-2EA7-4D76-8450-BEED0741664E}">
      <dsp:nvSpPr>
        <dsp:cNvPr id="0" name=""/>
        <dsp:cNvSpPr/>
      </dsp:nvSpPr>
      <dsp:spPr>
        <a:xfrm>
          <a:off x="359351" y="1551622"/>
          <a:ext cx="3181349" cy="2068830"/>
        </a:xfrm>
        <a:prstGeom prst="roundRect">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There should be emphasis on adoption of AI and automation for improving hiring process. </a:t>
          </a:r>
        </a:p>
      </dsp:txBody>
      <dsp:txXfrm>
        <a:off x="460343" y="1652614"/>
        <a:ext cx="2979365" cy="1866846"/>
      </dsp:txXfrm>
    </dsp:sp>
    <dsp:sp modelId="{D81EC612-4F6B-4AF0-8ADB-5D8416853D28}">
      <dsp:nvSpPr>
        <dsp:cNvPr id="0" name=""/>
        <dsp:cNvSpPr/>
      </dsp:nvSpPr>
      <dsp:spPr>
        <a:xfrm>
          <a:off x="3711574" y="1551622"/>
          <a:ext cx="3181349" cy="2068830"/>
        </a:xfrm>
        <a:prstGeom prst="roundRect">
          <a:avLst/>
        </a:prstGeom>
        <a:solidFill>
          <a:schemeClr val="accent4">
            <a:hueOff val="-246306"/>
            <a:satOff val="7355"/>
            <a:lumOff val="2843"/>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There should be adoption of hybrid interview technique for ensuring effectiveness. </a:t>
          </a:r>
        </a:p>
      </dsp:txBody>
      <dsp:txXfrm>
        <a:off x="3812566" y="1652614"/>
        <a:ext cx="2979365" cy="1866846"/>
      </dsp:txXfrm>
    </dsp:sp>
    <dsp:sp modelId="{F8681D30-D86C-4E10-9BF1-929F5777B35F}">
      <dsp:nvSpPr>
        <dsp:cNvPr id="0" name=""/>
        <dsp:cNvSpPr/>
      </dsp:nvSpPr>
      <dsp:spPr>
        <a:xfrm>
          <a:off x="7063797" y="1551622"/>
          <a:ext cx="3181349" cy="2068830"/>
        </a:xfrm>
        <a:prstGeom prst="roundRect">
          <a:avLst/>
        </a:prstGeom>
        <a:solidFill>
          <a:schemeClr val="accent4">
            <a:hueOff val="-492612"/>
            <a:satOff val="14709"/>
            <a:lumOff val="5686"/>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The firm should implement strategies that foster digital growth.</a:t>
          </a:r>
        </a:p>
      </dsp:txBody>
      <dsp:txXfrm>
        <a:off x="7164789" y="1652614"/>
        <a:ext cx="2979365" cy="186684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9FD66A-FD0D-414F-AADF-A1F3846A4A61}">
      <dsp:nvSpPr>
        <dsp:cNvPr id="0" name=""/>
        <dsp:cNvSpPr/>
      </dsp:nvSpPr>
      <dsp:spPr>
        <a:xfrm>
          <a:off x="0" y="1335"/>
          <a:ext cx="10447337" cy="91260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The firm should focus on transformation for their current operations and practices.</a:t>
          </a:r>
        </a:p>
      </dsp:txBody>
      <dsp:txXfrm>
        <a:off x="44549" y="45884"/>
        <a:ext cx="10358239" cy="823502"/>
      </dsp:txXfrm>
    </dsp:sp>
    <dsp:sp modelId="{783468AC-F0DE-44E0-8E23-1942A4E91178}">
      <dsp:nvSpPr>
        <dsp:cNvPr id="0" name=""/>
        <dsp:cNvSpPr/>
      </dsp:nvSpPr>
      <dsp:spPr>
        <a:xfrm>
          <a:off x="0" y="983055"/>
          <a:ext cx="10447337" cy="912600"/>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There should be proper hiring process includes job description, analysis, personal interaction and advertisement platforms.</a:t>
          </a:r>
        </a:p>
      </dsp:txBody>
      <dsp:txXfrm>
        <a:off x="44549" y="1027604"/>
        <a:ext cx="10358239" cy="823502"/>
      </dsp:txXfrm>
    </dsp:sp>
    <dsp:sp modelId="{8AE87E76-F03C-407C-B854-CF46B5C92483}">
      <dsp:nvSpPr>
        <dsp:cNvPr id="0" name=""/>
        <dsp:cNvSpPr/>
      </dsp:nvSpPr>
      <dsp:spPr>
        <a:xfrm>
          <a:off x="0" y="1964775"/>
          <a:ext cx="10447337" cy="912600"/>
        </a:xfrm>
        <a:prstGeom prst="round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There should be adoption behavioural interview technique for hiring process. </a:t>
          </a:r>
        </a:p>
      </dsp:txBody>
      <dsp:txXfrm>
        <a:off x="44549" y="2009324"/>
        <a:ext cx="10358239" cy="823502"/>
      </dsp:txXfrm>
    </dsp:sp>
    <dsp:sp modelId="{969D2312-77C6-42FC-8401-CB0EC931F2AA}">
      <dsp:nvSpPr>
        <dsp:cNvPr id="0" name=""/>
        <dsp:cNvSpPr/>
      </dsp:nvSpPr>
      <dsp:spPr>
        <a:xfrm>
          <a:off x="0" y="2946495"/>
          <a:ext cx="10447337" cy="912600"/>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firm should implement behavioural questioning technique for hiring different candidates for project, operation and finance analyst.</a:t>
          </a:r>
        </a:p>
      </dsp:txBody>
      <dsp:txXfrm>
        <a:off x="44549" y="2991044"/>
        <a:ext cx="10358239" cy="823502"/>
      </dsp:txXfrm>
    </dsp:sp>
    <dsp:sp modelId="{2609BB35-4E7E-4256-890C-44F666A27236}">
      <dsp:nvSpPr>
        <dsp:cNvPr id="0" name=""/>
        <dsp:cNvSpPr/>
      </dsp:nvSpPr>
      <dsp:spPr>
        <a:xfrm>
          <a:off x="0" y="3928215"/>
          <a:ext cx="10447337" cy="912600"/>
        </a:xfrm>
        <a:prstGeom prst="round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There should be emphasis on hybrid interview programs.</a:t>
          </a:r>
        </a:p>
      </dsp:txBody>
      <dsp:txXfrm>
        <a:off x="44549" y="3972764"/>
        <a:ext cx="10358239" cy="8235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85A224-E9B6-4FF6-9357-DFE6DE1B6242}"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5E9586-FC86-4A49-999E-F282E19F8339}" type="slidenum">
              <a:rPr lang="en-GB" smtClean="0"/>
              <a:t>‹#›</a:t>
            </a:fld>
            <a:endParaRPr lang="en-GB"/>
          </a:p>
        </p:txBody>
      </p:sp>
    </p:spTree>
    <p:extLst>
      <p:ext uri="{BB962C8B-B14F-4D97-AF65-F5344CB8AC3E}">
        <p14:creationId xmlns:p14="http://schemas.microsoft.com/office/powerpoint/2010/main" val="2938899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will provide a visual representation of the M&amp;S firm and its operations for improving their transformational process. It will improve and enhance their current transformational process by aligning the recruitment process. It identifies different types of interviews and questioning techniques to improve and enhance transformational operations. In addition, there will be an evaluation of virtual and offline interviews for candidates.</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DengXian" panose="02010600030101010101" pitchFamily="2" charset="-122"/>
              <a:cs typeface="Mangal" panose="02040503050203030202" pitchFamily="18" charset="0"/>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3</a:t>
            </a:fld>
            <a:endParaRPr lang="en-GB"/>
          </a:p>
        </p:txBody>
      </p:sp>
    </p:spTree>
    <p:extLst>
      <p:ext uri="{BB962C8B-B14F-4D97-AF65-F5344CB8AC3E}">
        <p14:creationId xmlns:p14="http://schemas.microsoft.com/office/powerpoint/2010/main" val="2465391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M&amp;S is a premium British multinational retailer firm that offers a wide range of premium quality products. The firm offers good quality food, clothing, and home products to its core customers. As per Statista (2026), the firm secured its highest revenue collection of 14 billion British pounds in the financial year 2025. Moreover, it operates and manages over 1,000 stores globally, and the firm's majority market presence is in the UK's high street.</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4</a:t>
            </a:fld>
            <a:endParaRPr lang="en-GB"/>
          </a:p>
        </p:txBody>
      </p:sp>
    </p:spTree>
    <p:extLst>
      <p:ext uri="{BB962C8B-B14F-4D97-AF65-F5344CB8AC3E}">
        <p14:creationId xmlns:p14="http://schemas.microsoft.com/office/powerpoint/2010/main" val="810528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firm is mainly focusing on operational transformation towards AI and omnichannel adoption for higher efficiency and market share. It requires effective hiring of new and potential candidates with required skills and capabilities that will contribute to collective growth. There will be emphasis on collaboration with local vendors and online platform improvement needed for omnichannel strategy development.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5</a:t>
            </a:fld>
            <a:endParaRPr lang="en-GB"/>
          </a:p>
        </p:txBody>
      </p:sp>
    </p:spTree>
    <p:extLst>
      <p:ext uri="{BB962C8B-B14F-4D97-AF65-F5344CB8AC3E}">
        <p14:creationId xmlns:p14="http://schemas.microsoft.com/office/powerpoint/2010/main" val="4820166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recruitment process will enable HR managers to research and identify the purpose and requirements of hiring. In the view of </a:t>
            </a:r>
            <a:r>
              <a:rPr lang="en-GB" sz="1200" kern="1200" dirty="0" err="1">
                <a:solidFill>
                  <a:schemeClr val="tx1"/>
                </a:solidFill>
                <a:effectLst/>
                <a:latin typeface="+mn-lt"/>
                <a:ea typeface="+mn-ea"/>
                <a:cs typeface="+mn-cs"/>
              </a:rPr>
              <a:t>Mildawani</a:t>
            </a:r>
            <a:r>
              <a:rPr lang="en-GB" sz="1200" kern="1200" dirty="0">
                <a:solidFill>
                  <a:schemeClr val="tx1"/>
                </a:solidFill>
                <a:effectLst/>
                <a:latin typeface="+mn-lt"/>
                <a:ea typeface="+mn-ea"/>
                <a:cs typeface="+mn-cs"/>
              </a:rPr>
              <a:t> (2023), it is a systematic process for understanding duties, roles, skills, capabilities, and related responsibilities for vacant job positions. There will be major consideration for requirements of daily tasks, skills, and equipment knowledge for completing tasks.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6</a:t>
            </a:fld>
            <a:endParaRPr lang="en-GB"/>
          </a:p>
        </p:txBody>
      </p:sp>
    </p:spTree>
    <p:extLst>
      <p:ext uri="{BB962C8B-B14F-4D97-AF65-F5344CB8AC3E}">
        <p14:creationId xmlns:p14="http://schemas.microsoft.com/office/powerpoint/2010/main" val="40038403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view of Kadri (2023), it is a crucial recruitment process that will help to provide a clear overview of job roles and responsibilities to potential candidates. This process ensures management of candidates' expectations and the job performance standards of the firm. Moreover, there will be a proper written and official outline of job roles and responsibilities.</a:t>
            </a:r>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7</a:t>
            </a:fld>
            <a:endParaRPr lang="en-GB"/>
          </a:p>
        </p:txBody>
      </p:sp>
    </p:spTree>
    <p:extLst>
      <p:ext uri="{BB962C8B-B14F-4D97-AF65-F5344CB8AC3E}">
        <p14:creationId xmlns:p14="http://schemas.microsoft.com/office/powerpoint/2010/main" val="3886612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process mainly includes shortlisting of some best-fit candidates for the particular job role. In addition, it will support HRs to outline crucial hiring aspects among candidates, like essential and desirable criteria for the role. This process ensures the selection of the most potential candidate for the job role and its expectations for achieving higher growth and revenue generation.</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8</a:t>
            </a:fld>
            <a:endParaRPr lang="en-GB"/>
          </a:p>
        </p:txBody>
      </p:sp>
    </p:spTree>
    <p:extLst>
      <p:ext uri="{BB962C8B-B14F-4D97-AF65-F5344CB8AC3E}">
        <p14:creationId xmlns:p14="http://schemas.microsoft.com/office/powerpoint/2010/main" val="2876829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process includes hiring of potential candidates through job advertisement platforms. There are various channels and platforms that will help a firm to foster awareness of their job role and responsibilities. In addition, internal hiring programs such as referrals from current employees will also provide potential candidates internally. In addition, social media platforms are also important players in driving higher awareness of the hiring and recruitment process for the firm.</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9</a:t>
            </a:fld>
            <a:endParaRPr lang="en-GB"/>
          </a:p>
        </p:txBody>
      </p:sp>
    </p:spTree>
    <p:extLst>
      <p:ext uri="{BB962C8B-B14F-4D97-AF65-F5344CB8AC3E}">
        <p14:creationId xmlns:p14="http://schemas.microsoft.com/office/powerpoint/2010/main" val="1737259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behavioural interview will support HR managers to recognise potential significant required skillsets in individual candidates for the operations manager post. This will enable HR managers to identify and evaluate leadership, teamwork, communication, and adaptability skills. As per KRISHNA MURTHY and Khan (2024), leadership skills will impact the technology adoption rate and foster higher digital transformation in current operations. It will enable HRs to select potential employee candidates for their respective job roles based on their decision-making capabilities.</a:t>
            </a:r>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10</a:t>
            </a:fld>
            <a:endParaRPr lang="en-GB"/>
          </a:p>
        </p:txBody>
      </p:sp>
    </p:spTree>
    <p:extLst>
      <p:ext uri="{BB962C8B-B14F-4D97-AF65-F5344CB8AC3E}">
        <p14:creationId xmlns:p14="http://schemas.microsoft.com/office/powerpoint/2010/main" val="38059495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case study interview will be beneficial for HRs to hire an appropriate financial analyst candidate for their organisation. In the view of Li Lin and Lu (2023), this job role includes skills and abilities to issue research reports, host conferences for investors by presenting an appropriate pitch of business and operations with profitability. It helps HRs to identify and evaluate analytical, problem-solving, and strategic decision capabilities of individual candidates. It will help the firm to hire the most potential candidate for their job vacancy.</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11</a:t>
            </a:fld>
            <a:endParaRPr lang="en-GB"/>
          </a:p>
        </p:txBody>
      </p:sp>
    </p:spTree>
    <p:extLst>
      <p:ext uri="{BB962C8B-B14F-4D97-AF65-F5344CB8AC3E}">
        <p14:creationId xmlns:p14="http://schemas.microsoft.com/office/powerpoint/2010/main" val="33043290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interview technique will be used by HRs of M&amp;S to identify and select the most potential candidate for the project manager role. This will enable HRs to hire candidates with significant skillsets such as relationship management, influencing, motivational, communication, and customer engagement capabilities. In addition, there will be an enhancement of the recruitment process for finding and selecting the most potential candidate for the job role. The effective hiring of a project manager will help the firm to optimise management of large and complex projects.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12</a:t>
            </a:fld>
            <a:endParaRPr lang="en-GB"/>
          </a:p>
        </p:txBody>
      </p:sp>
    </p:spTree>
    <p:extLst>
      <p:ext uri="{BB962C8B-B14F-4D97-AF65-F5344CB8AC3E}">
        <p14:creationId xmlns:p14="http://schemas.microsoft.com/office/powerpoint/2010/main" val="37670821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behavioural questioning technique includes asking appropriate and relevant questions for individual candidate about their real-world scenario and decision-making capabilities. This technique will support HRs to evaluate candidates on their past real-world situations and their manner to deal with situations. This will enable HRs to identify the real capacity of candidates to deal with conflicts and how efficiently they manage the whole process without any major impact on production rate. In the view of Aggarwal and Magana (2024), effective conflict management capabilities will help to ensure and maintain positive teamwork and enhance overall performance of the team and different operations.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13</a:t>
            </a:fld>
            <a:endParaRPr lang="en-GB"/>
          </a:p>
        </p:txBody>
      </p:sp>
    </p:spTree>
    <p:extLst>
      <p:ext uri="{BB962C8B-B14F-4D97-AF65-F5344CB8AC3E}">
        <p14:creationId xmlns:p14="http://schemas.microsoft.com/office/powerpoint/2010/main" val="20242437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type of questioning technique will be beneficial for HRs to evaluate candidates for the project manager role. It will help to identify candidates with skills to manage and process the further scope of the project and timeline of project completion. According to </a:t>
            </a:r>
            <a:r>
              <a:rPr lang="en-GB" sz="1200" kern="1200" dirty="0" err="1">
                <a:solidFill>
                  <a:schemeClr val="tx1"/>
                </a:solidFill>
                <a:effectLst/>
                <a:latin typeface="+mn-lt"/>
                <a:ea typeface="+mn-ea"/>
                <a:cs typeface="+mn-cs"/>
              </a:rPr>
              <a:t>Ćwiąkała</a:t>
            </a:r>
            <a:r>
              <a:rPr lang="en-GB" sz="1200" kern="1200" dirty="0">
                <a:solidFill>
                  <a:schemeClr val="tx1"/>
                </a:solidFill>
                <a:effectLst/>
                <a:latin typeface="+mn-lt"/>
                <a:ea typeface="+mn-ea"/>
                <a:cs typeface="+mn-cs"/>
              </a:rPr>
              <a:t> et al (2023), project managers should create project timelines and investigate multifaceted dimensions of project management aspects. This will help to identify and evaluate capability for response to major risks in the project and changes in scope of project with dynamic resource allocations and distribution within deadlines.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14</a:t>
            </a:fld>
            <a:endParaRPr lang="en-GB"/>
          </a:p>
        </p:txBody>
      </p:sp>
    </p:spTree>
    <p:extLst>
      <p:ext uri="{BB962C8B-B14F-4D97-AF65-F5344CB8AC3E}">
        <p14:creationId xmlns:p14="http://schemas.microsoft.com/office/powerpoint/2010/main" val="17226228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questioning technique will enable HRs to identify and evaluate the potential of individual employee for their management capabilities and skills for ensuring effective financial aspects for the firm. It assesses skills such as analytical ability, financial modelling, data interpretation, and attention to detail for project completion within budget. This also assesses good research and fund analysis capability for investors.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15</a:t>
            </a:fld>
            <a:endParaRPr lang="en-GB"/>
          </a:p>
        </p:txBody>
      </p:sp>
    </p:spTree>
    <p:extLst>
      <p:ext uri="{BB962C8B-B14F-4D97-AF65-F5344CB8AC3E}">
        <p14:creationId xmlns:p14="http://schemas.microsoft.com/office/powerpoint/2010/main" val="23824138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above table will help to find the key differences between offline and virtual interviews with their core aspects. These aspects will be crucial to decide their further operations and practices for achieving higher growth and development.</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16</a:t>
            </a:fld>
            <a:endParaRPr lang="en-GB"/>
          </a:p>
        </p:txBody>
      </p:sp>
    </p:spTree>
    <p:extLst>
      <p:ext uri="{BB962C8B-B14F-4D97-AF65-F5344CB8AC3E}">
        <p14:creationId xmlns:p14="http://schemas.microsoft.com/office/powerpoint/2010/main" val="13189119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DengXian" panose="02010600030101010101" pitchFamily="2" charset="-122"/>
                <a:cs typeface="Mangal" panose="02040503050203030202" pitchFamily="18" charset="0"/>
              </a:rPr>
              <a:t>The above table mentioned further aspects for both interview types.</a:t>
            </a:r>
            <a:endParaRPr lang="en-US" sz="1800" dirty="0">
              <a:effectLst/>
              <a:latin typeface="Times New Roman" panose="02020603050405020304" pitchFamily="18" charset="0"/>
              <a:ea typeface="DengXian" panose="02010600030101010101" pitchFamily="2" charset="-122"/>
              <a:cs typeface="Mangal" panose="02040503050203030202" pitchFamily="18" charset="0"/>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17</a:t>
            </a:fld>
            <a:endParaRPr lang="en-GB"/>
          </a:p>
        </p:txBody>
      </p:sp>
    </p:spTree>
    <p:extLst>
      <p:ext uri="{BB962C8B-B14F-4D97-AF65-F5344CB8AC3E}">
        <p14:creationId xmlns:p14="http://schemas.microsoft.com/office/powerpoint/2010/main" val="29529386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should be a focus on adoption of AI and automation of processes for enhancing the hiring and recruitment process. There should be emphasis on the hybrid interview method for improving and enhancing ethical practices for hiring potential candidates. Moreover, there should also be a focus on implementation of strategies that foster digitalisation of processes.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18</a:t>
            </a:fld>
            <a:endParaRPr lang="en-GB"/>
          </a:p>
        </p:txBody>
      </p:sp>
    </p:spTree>
    <p:extLst>
      <p:ext uri="{BB962C8B-B14F-4D97-AF65-F5344CB8AC3E}">
        <p14:creationId xmlns:p14="http://schemas.microsoft.com/office/powerpoint/2010/main" val="31079123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firm should implement and design further changes in their hiring and recruitment process to achieve higher transformation rate through behavioural interview and questioning techniques. In addition, there should be development of a hybrid interview method.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5E9586-FC86-4A49-999E-F282E19F8339}" type="slidenum">
              <a:rPr lang="en-GB" smtClean="0"/>
              <a:t>19</a:t>
            </a:fld>
            <a:endParaRPr lang="en-GB"/>
          </a:p>
        </p:txBody>
      </p:sp>
    </p:spTree>
    <p:extLst>
      <p:ext uri="{BB962C8B-B14F-4D97-AF65-F5344CB8AC3E}">
        <p14:creationId xmlns:p14="http://schemas.microsoft.com/office/powerpoint/2010/main" val="609176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90CCB8F-C95F-4397-B28A-E16A47474CD6}"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8560DC13-5EB1-41F5-B2BF-01997A262E8C}" type="slidenum">
              <a:rPr lang="en-GB" smtClean="0"/>
              <a:t>‹#›</a:t>
            </a:fld>
            <a:endParaRPr lang="en-GB"/>
          </a:p>
        </p:txBody>
      </p:sp>
    </p:spTree>
    <p:extLst>
      <p:ext uri="{BB962C8B-B14F-4D97-AF65-F5344CB8AC3E}">
        <p14:creationId xmlns:p14="http://schemas.microsoft.com/office/powerpoint/2010/main" val="1143044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0CCB8F-C95F-4397-B28A-E16A47474CD6}"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560DC13-5EB1-41F5-B2BF-01997A262E8C}" type="slidenum">
              <a:rPr lang="en-GB" smtClean="0"/>
              <a:t>‹#›</a:t>
            </a:fld>
            <a:endParaRPr lang="en-GB"/>
          </a:p>
        </p:txBody>
      </p:sp>
    </p:spTree>
    <p:extLst>
      <p:ext uri="{BB962C8B-B14F-4D97-AF65-F5344CB8AC3E}">
        <p14:creationId xmlns:p14="http://schemas.microsoft.com/office/powerpoint/2010/main" val="26493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0CCB8F-C95F-4397-B28A-E16A47474CD6}"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560DC13-5EB1-41F5-B2BF-01997A262E8C}" type="slidenum">
              <a:rPr lang="en-GB" smtClean="0"/>
              <a:t>‹#›</a:t>
            </a:fld>
            <a:endParaRPr lang="en-GB"/>
          </a:p>
        </p:txBody>
      </p:sp>
    </p:spTree>
    <p:extLst>
      <p:ext uri="{BB962C8B-B14F-4D97-AF65-F5344CB8AC3E}">
        <p14:creationId xmlns:p14="http://schemas.microsoft.com/office/powerpoint/2010/main" val="3417665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90CCB8F-C95F-4397-B28A-E16A47474CD6}"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560DC13-5EB1-41F5-B2BF-01997A262E8C}" type="slidenum">
              <a:rPr lang="en-GB" smtClean="0"/>
              <a:t>‹#›</a:t>
            </a:fld>
            <a:endParaRPr lang="en-GB"/>
          </a:p>
        </p:txBody>
      </p:sp>
    </p:spTree>
    <p:extLst>
      <p:ext uri="{BB962C8B-B14F-4D97-AF65-F5344CB8AC3E}">
        <p14:creationId xmlns:p14="http://schemas.microsoft.com/office/powerpoint/2010/main" val="1202956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0CCB8F-C95F-4397-B28A-E16A47474CD6}"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560DC13-5EB1-41F5-B2BF-01997A262E8C}" type="slidenum">
              <a:rPr lang="en-GB" smtClean="0"/>
              <a:t>‹#›</a:t>
            </a:fld>
            <a:endParaRPr lang="en-GB"/>
          </a:p>
        </p:txBody>
      </p:sp>
    </p:spTree>
    <p:extLst>
      <p:ext uri="{BB962C8B-B14F-4D97-AF65-F5344CB8AC3E}">
        <p14:creationId xmlns:p14="http://schemas.microsoft.com/office/powerpoint/2010/main" val="878773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90CCB8F-C95F-4397-B28A-E16A47474CD6}"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560DC13-5EB1-41F5-B2BF-01997A262E8C}" type="slidenum">
              <a:rPr lang="en-GB" smtClean="0"/>
              <a:t>‹#›</a:t>
            </a:fld>
            <a:endParaRPr lang="en-GB"/>
          </a:p>
        </p:txBody>
      </p:sp>
    </p:spTree>
    <p:extLst>
      <p:ext uri="{BB962C8B-B14F-4D97-AF65-F5344CB8AC3E}">
        <p14:creationId xmlns:p14="http://schemas.microsoft.com/office/powerpoint/2010/main" val="3939658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CCB8F-C95F-4397-B28A-E16A47474CD6}"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560DC13-5EB1-41F5-B2BF-01997A262E8C}" type="slidenum">
              <a:rPr lang="en-GB" smtClean="0"/>
              <a:t>‹#›</a:t>
            </a:fld>
            <a:endParaRPr lang="en-GB"/>
          </a:p>
        </p:txBody>
      </p:sp>
    </p:spTree>
    <p:extLst>
      <p:ext uri="{BB962C8B-B14F-4D97-AF65-F5344CB8AC3E}">
        <p14:creationId xmlns:p14="http://schemas.microsoft.com/office/powerpoint/2010/main" val="1959220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0CCB8F-C95F-4397-B28A-E16A47474CD6}"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560DC13-5EB1-41F5-B2BF-01997A262E8C}" type="slidenum">
              <a:rPr lang="en-GB" smtClean="0"/>
              <a:t>‹#›</a:t>
            </a:fld>
            <a:endParaRPr lang="en-GB"/>
          </a:p>
        </p:txBody>
      </p:sp>
    </p:spTree>
    <p:extLst>
      <p:ext uri="{BB962C8B-B14F-4D97-AF65-F5344CB8AC3E}">
        <p14:creationId xmlns:p14="http://schemas.microsoft.com/office/powerpoint/2010/main" val="384772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0CCB8F-C95F-4397-B28A-E16A47474CD6}"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560DC13-5EB1-41F5-B2BF-01997A262E8C}" type="slidenum">
              <a:rPr lang="en-GB" smtClean="0"/>
              <a:t>‹#›</a:t>
            </a:fld>
            <a:endParaRPr lang="en-GB"/>
          </a:p>
        </p:txBody>
      </p:sp>
    </p:spTree>
    <p:extLst>
      <p:ext uri="{BB962C8B-B14F-4D97-AF65-F5344CB8AC3E}">
        <p14:creationId xmlns:p14="http://schemas.microsoft.com/office/powerpoint/2010/main" val="174812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0CCB8F-C95F-4397-B28A-E16A47474CD6}"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560DC13-5EB1-41F5-B2BF-01997A262E8C}" type="slidenum">
              <a:rPr lang="en-GB" smtClean="0"/>
              <a:t>‹#›</a:t>
            </a:fld>
            <a:endParaRPr lang="en-GB"/>
          </a:p>
        </p:txBody>
      </p:sp>
    </p:spTree>
    <p:extLst>
      <p:ext uri="{BB962C8B-B14F-4D97-AF65-F5344CB8AC3E}">
        <p14:creationId xmlns:p14="http://schemas.microsoft.com/office/powerpoint/2010/main" val="976066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0CCB8F-C95F-4397-B28A-E16A47474CD6}"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560DC13-5EB1-41F5-B2BF-01997A262E8C}"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60951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90CCB8F-C95F-4397-B28A-E16A47474CD6}"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560DC13-5EB1-41F5-B2BF-01997A262E8C}" type="slidenum">
              <a:rPr lang="en-GB" smtClean="0"/>
              <a:t>‹#›</a:t>
            </a:fld>
            <a:endParaRPr lang="en-GB"/>
          </a:p>
        </p:txBody>
      </p:sp>
    </p:spTree>
    <p:extLst>
      <p:ext uri="{BB962C8B-B14F-4D97-AF65-F5344CB8AC3E}">
        <p14:creationId xmlns:p14="http://schemas.microsoft.com/office/powerpoint/2010/main" val="22775532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90CCB8F-C95F-4397-B28A-E16A47474CD6}"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560DC13-5EB1-41F5-B2BF-01997A262E8C}"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43355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90CCB8F-C95F-4397-B28A-E16A47474CD6}"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560DC13-5EB1-41F5-B2BF-01997A262E8C}" type="slidenum">
              <a:rPr lang="en-GB" smtClean="0"/>
              <a:t>‹#›</a:t>
            </a:fld>
            <a:endParaRPr lang="en-GB"/>
          </a:p>
        </p:txBody>
      </p:sp>
    </p:spTree>
    <p:extLst>
      <p:ext uri="{BB962C8B-B14F-4D97-AF65-F5344CB8AC3E}">
        <p14:creationId xmlns:p14="http://schemas.microsoft.com/office/powerpoint/2010/main" val="39043989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0CCB8F-C95F-4397-B28A-E16A47474CD6}"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560DC13-5EB1-41F5-B2BF-01997A262E8C}" type="slidenum">
              <a:rPr lang="en-GB" smtClean="0"/>
              <a:t>‹#›</a:t>
            </a:fld>
            <a:endParaRPr lang="en-GB"/>
          </a:p>
        </p:txBody>
      </p:sp>
    </p:spTree>
    <p:extLst>
      <p:ext uri="{BB962C8B-B14F-4D97-AF65-F5344CB8AC3E}">
        <p14:creationId xmlns:p14="http://schemas.microsoft.com/office/powerpoint/2010/main" val="10166705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0CCB8F-C95F-4397-B28A-E16A47474CD6}"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560DC13-5EB1-41F5-B2BF-01997A262E8C}" type="slidenum">
              <a:rPr lang="en-GB" smtClean="0"/>
              <a:t>‹#›</a:t>
            </a:fld>
            <a:endParaRPr lang="en-GB"/>
          </a:p>
        </p:txBody>
      </p:sp>
    </p:spTree>
    <p:extLst>
      <p:ext uri="{BB962C8B-B14F-4D97-AF65-F5344CB8AC3E}">
        <p14:creationId xmlns:p14="http://schemas.microsoft.com/office/powerpoint/2010/main" val="543512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90CCB8F-C95F-4397-B28A-E16A47474CD6}" type="datetimeFigureOut">
              <a:rPr lang="en-GB" smtClean="0"/>
              <a:t>13/07/2026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560DC13-5EB1-41F5-B2BF-01997A262E8C}" type="slidenum">
              <a:rPr lang="en-GB" smtClean="0"/>
              <a:t>‹#›</a:t>
            </a:fld>
            <a:endParaRPr lang="en-GB"/>
          </a:p>
        </p:txBody>
      </p:sp>
    </p:spTree>
    <p:extLst>
      <p:ext uri="{BB962C8B-B14F-4D97-AF65-F5344CB8AC3E}">
        <p14:creationId xmlns:p14="http://schemas.microsoft.com/office/powerpoint/2010/main" val="29330513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A3AF6-3852-8A3E-F527-CF94B79BAFA5}"/>
              </a:ext>
            </a:extLst>
          </p:cNvPr>
          <p:cNvSpPr>
            <a:spLocks noGrp="1"/>
          </p:cNvSpPr>
          <p:nvPr>
            <p:ph type="ctrTitle"/>
          </p:nvPr>
        </p:nvSpPr>
        <p:spPr>
          <a:xfrm>
            <a:off x="1638300" y="1843088"/>
            <a:ext cx="8915399" cy="2262781"/>
          </a:xfrm>
        </p:spPr>
        <p:txBody>
          <a:bodyPr>
            <a:normAutofit fontScale="90000"/>
          </a:bodyPr>
          <a:lstStyle/>
          <a:p>
            <a:pPr algn="ctr"/>
            <a:r>
              <a:rPr lang="en-US" b="1" dirty="0"/>
              <a:t>LCLM5002 </a:t>
            </a:r>
            <a:br>
              <a:rPr lang="en-US" b="1" dirty="0"/>
            </a:br>
            <a:r>
              <a:rPr lang="en-US" b="1" dirty="0"/>
              <a:t>Developing and Managing Individuals and Teams Component 1</a:t>
            </a:r>
            <a:endParaRPr lang="en-GB" b="1" dirty="0"/>
          </a:p>
        </p:txBody>
      </p:sp>
      <p:sp>
        <p:nvSpPr>
          <p:cNvPr id="3" name="Subtitle 2">
            <a:extLst>
              <a:ext uri="{FF2B5EF4-FFF2-40B4-BE49-F238E27FC236}">
                <a16:creationId xmlns:a16="http://schemas.microsoft.com/office/drawing/2014/main" id="{41FBD3A7-8116-C9C7-3EE5-49D3AC8ADDF7}"/>
              </a:ext>
            </a:extLst>
          </p:cNvPr>
          <p:cNvSpPr>
            <a:spLocks noGrp="1"/>
          </p:cNvSpPr>
          <p:nvPr>
            <p:ph type="subTitle" idx="1"/>
          </p:nvPr>
        </p:nvSpPr>
        <p:spPr>
          <a:xfrm>
            <a:off x="1931988" y="4863104"/>
            <a:ext cx="8915399" cy="1126283"/>
          </a:xfrm>
        </p:spPr>
        <p:txBody>
          <a:bodyPr>
            <a:normAutofit lnSpcReduction="10000"/>
          </a:bodyPr>
          <a:lstStyle/>
          <a:p>
            <a:pPr algn="ctr"/>
            <a:r>
              <a:rPr lang="en-GB" b="1" dirty="0"/>
              <a:t>Student Name: Sulita Aminta Camara</a:t>
            </a:r>
          </a:p>
          <a:p>
            <a:pPr algn="ctr"/>
            <a:r>
              <a:rPr lang="en-GB" b="1" dirty="0"/>
              <a:t>Student ID: 2438447</a:t>
            </a:r>
          </a:p>
          <a:p>
            <a:pPr algn="ctr"/>
            <a:r>
              <a:rPr lang="en-GB" b="1" dirty="0"/>
              <a:t>Date:13.07.2026</a:t>
            </a:r>
          </a:p>
        </p:txBody>
      </p:sp>
    </p:spTree>
    <p:extLst>
      <p:ext uri="{BB962C8B-B14F-4D97-AF65-F5344CB8AC3E}">
        <p14:creationId xmlns:p14="http://schemas.microsoft.com/office/powerpoint/2010/main" val="6636634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E9C5D-0FB5-5685-8218-C539A1CAFDDC}"/>
              </a:ext>
            </a:extLst>
          </p:cNvPr>
          <p:cNvSpPr>
            <a:spLocks noGrp="1"/>
          </p:cNvSpPr>
          <p:nvPr>
            <p:ph type="title"/>
          </p:nvPr>
        </p:nvSpPr>
        <p:spPr>
          <a:xfrm>
            <a:off x="1849975" y="306333"/>
            <a:ext cx="8911687" cy="1280890"/>
          </a:xfrm>
        </p:spPr>
        <p:txBody>
          <a:bodyPr/>
          <a:lstStyle/>
          <a:p>
            <a:r>
              <a:rPr lang="en-GB" dirty="0"/>
              <a:t>Table of Content</a:t>
            </a:r>
          </a:p>
        </p:txBody>
      </p:sp>
      <p:sp>
        <p:nvSpPr>
          <p:cNvPr id="3" name="Content Placeholder 2">
            <a:extLst>
              <a:ext uri="{FF2B5EF4-FFF2-40B4-BE49-F238E27FC236}">
                <a16:creationId xmlns:a16="http://schemas.microsoft.com/office/drawing/2014/main" id="{3B0F36BC-FC2B-3717-5D50-B067B4E54BAC}"/>
              </a:ext>
            </a:extLst>
          </p:cNvPr>
          <p:cNvSpPr>
            <a:spLocks noGrp="1"/>
          </p:cNvSpPr>
          <p:nvPr>
            <p:ph idx="1"/>
          </p:nvPr>
        </p:nvSpPr>
        <p:spPr>
          <a:xfrm>
            <a:off x="1287463" y="1156106"/>
            <a:ext cx="10761662" cy="5411159"/>
          </a:xfrm>
        </p:spPr>
        <p:txBody>
          <a:bodyPr>
            <a:normAutofit lnSpcReduction="10000"/>
          </a:bodyPr>
          <a:lstStyle/>
          <a:p>
            <a:r>
              <a:rPr lang="en-US" b="1" dirty="0"/>
              <a:t>Introduction</a:t>
            </a:r>
          </a:p>
          <a:p>
            <a:r>
              <a:rPr lang="en-US" b="1" dirty="0"/>
              <a:t>Overview of Firm</a:t>
            </a:r>
          </a:p>
          <a:p>
            <a:r>
              <a:rPr lang="en-US" b="1" dirty="0"/>
              <a:t>Nature of Transformation</a:t>
            </a:r>
          </a:p>
          <a:p>
            <a:r>
              <a:rPr lang="en-US" b="1" dirty="0"/>
              <a:t>Outlining Recruitment Process</a:t>
            </a:r>
          </a:p>
          <a:p>
            <a:r>
              <a:rPr lang="en-US" b="1" dirty="0"/>
              <a:t>	Job Analysis</a:t>
            </a:r>
          </a:p>
          <a:p>
            <a:r>
              <a:rPr lang="en-US" b="1" dirty="0"/>
              <a:t>	Job Description</a:t>
            </a:r>
          </a:p>
          <a:p>
            <a:r>
              <a:rPr lang="en-US" b="1" dirty="0"/>
              <a:t>	Person Specification</a:t>
            </a:r>
          </a:p>
          <a:p>
            <a:r>
              <a:rPr lang="en-US" b="1" dirty="0"/>
              <a:t>	Advertisement Platform</a:t>
            </a:r>
          </a:p>
          <a:p>
            <a:r>
              <a:rPr lang="en-US" b="1" dirty="0"/>
              <a:t>Discussion of Different Interview Types</a:t>
            </a:r>
          </a:p>
          <a:p>
            <a:r>
              <a:rPr lang="en-US" b="1" dirty="0"/>
              <a:t>Justification of questioning Technique</a:t>
            </a:r>
          </a:p>
          <a:p>
            <a:r>
              <a:rPr lang="en-US" b="1" dirty="0"/>
              <a:t>Comparison and Contrast Between Face-to-Face and Virtual Interviews</a:t>
            </a:r>
          </a:p>
          <a:p>
            <a:r>
              <a:rPr lang="en-US" b="1" dirty="0"/>
              <a:t>Recommendations</a:t>
            </a:r>
          </a:p>
          <a:p>
            <a:r>
              <a:rPr lang="en-US" b="1" dirty="0"/>
              <a:t>Conclusion </a:t>
            </a:r>
          </a:p>
          <a:p>
            <a:r>
              <a:rPr lang="en-US" b="1" dirty="0"/>
              <a:t>References</a:t>
            </a:r>
          </a:p>
        </p:txBody>
      </p:sp>
    </p:spTree>
    <p:extLst>
      <p:ext uri="{BB962C8B-B14F-4D97-AF65-F5344CB8AC3E}">
        <p14:creationId xmlns:p14="http://schemas.microsoft.com/office/powerpoint/2010/main" val="1821181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C6C70-4C87-5E5A-244F-4ECB8B6131D3}"/>
              </a:ext>
            </a:extLst>
          </p:cNvPr>
          <p:cNvSpPr>
            <a:spLocks noGrp="1"/>
          </p:cNvSpPr>
          <p:nvPr>
            <p:ph type="title"/>
          </p:nvPr>
        </p:nvSpPr>
        <p:spPr>
          <a:xfrm>
            <a:off x="1640156" y="306333"/>
            <a:ext cx="8911687" cy="1280890"/>
          </a:xfrm>
        </p:spPr>
        <p:txBody>
          <a:bodyPr/>
          <a:lstStyle/>
          <a:p>
            <a:r>
              <a:rPr lang="en-GB" b="1" dirty="0"/>
              <a:t>Introduction </a:t>
            </a:r>
          </a:p>
        </p:txBody>
      </p:sp>
      <p:graphicFrame>
        <p:nvGraphicFramePr>
          <p:cNvPr id="4" name="Content Placeholder 3">
            <a:extLst>
              <a:ext uri="{FF2B5EF4-FFF2-40B4-BE49-F238E27FC236}">
                <a16:creationId xmlns:a16="http://schemas.microsoft.com/office/drawing/2014/main" id="{D6480233-3A0C-1C23-A775-8040D56EC1BF}"/>
              </a:ext>
            </a:extLst>
          </p:cNvPr>
          <p:cNvGraphicFramePr>
            <a:graphicFrameLocks noGrp="1"/>
          </p:cNvGraphicFramePr>
          <p:nvPr>
            <p:ph idx="1"/>
            <p:extLst>
              <p:ext uri="{D42A27DB-BD31-4B8C-83A1-F6EECF244321}">
                <p14:modId xmlns:p14="http://schemas.microsoft.com/office/powerpoint/2010/main" val="1170222641"/>
              </p:ext>
            </p:extLst>
          </p:nvPr>
        </p:nvGraphicFramePr>
        <p:xfrm>
          <a:off x="914400" y="1587223"/>
          <a:ext cx="10590212" cy="4323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984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EFBA6-66F0-819A-6E73-26E992AE87C9}"/>
              </a:ext>
            </a:extLst>
          </p:cNvPr>
          <p:cNvSpPr>
            <a:spLocks noGrp="1"/>
          </p:cNvSpPr>
          <p:nvPr>
            <p:ph type="title"/>
          </p:nvPr>
        </p:nvSpPr>
        <p:spPr>
          <a:xfrm>
            <a:off x="1778537" y="306333"/>
            <a:ext cx="8911687" cy="1280890"/>
          </a:xfrm>
        </p:spPr>
        <p:txBody>
          <a:bodyPr/>
          <a:lstStyle/>
          <a:p>
            <a:r>
              <a:rPr lang="en-GB" b="1" dirty="0"/>
              <a:t>Overview of Firm </a:t>
            </a:r>
          </a:p>
        </p:txBody>
      </p:sp>
      <p:graphicFrame>
        <p:nvGraphicFramePr>
          <p:cNvPr id="4" name="Content Placeholder 3">
            <a:extLst>
              <a:ext uri="{FF2B5EF4-FFF2-40B4-BE49-F238E27FC236}">
                <a16:creationId xmlns:a16="http://schemas.microsoft.com/office/drawing/2014/main" id="{AC89B6DB-8D4A-547C-4226-1F5FE4B2465A}"/>
              </a:ext>
            </a:extLst>
          </p:cNvPr>
          <p:cNvGraphicFramePr>
            <a:graphicFrameLocks noGrp="1"/>
          </p:cNvGraphicFramePr>
          <p:nvPr>
            <p:ph idx="1"/>
            <p:extLst>
              <p:ext uri="{D42A27DB-BD31-4B8C-83A1-F6EECF244321}">
                <p14:modId xmlns:p14="http://schemas.microsoft.com/office/powerpoint/2010/main" val="579640937"/>
              </p:ext>
            </p:extLst>
          </p:nvPr>
        </p:nvGraphicFramePr>
        <p:xfrm>
          <a:off x="714375" y="1785938"/>
          <a:ext cx="10790237" cy="41252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5397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6820-41C5-E57F-3FD9-D4674EBF8290}"/>
              </a:ext>
            </a:extLst>
          </p:cNvPr>
          <p:cNvSpPr>
            <a:spLocks noGrp="1"/>
          </p:cNvSpPr>
          <p:nvPr>
            <p:ph type="title"/>
          </p:nvPr>
        </p:nvSpPr>
        <p:spPr>
          <a:xfrm>
            <a:off x="1849975" y="306333"/>
            <a:ext cx="8911687" cy="1280890"/>
          </a:xfrm>
        </p:spPr>
        <p:txBody>
          <a:bodyPr/>
          <a:lstStyle/>
          <a:p>
            <a:r>
              <a:rPr lang="en-GB" b="1" dirty="0"/>
              <a:t>Nature of Transformation </a:t>
            </a:r>
          </a:p>
        </p:txBody>
      </p:sp>
      <p:graphicFrame>
        <p:nvGraphicFramePr>
          <p:cNvPr id="4" name="Content Placeholder 3">
            <a:extLst>
              <a:ext uri="{FF2B5EF4-FFF2-40B4-BE49-F238E27FC236}">
                <a16:creationId xmlns:a16="http://schemas.microsoft.com/office/drawing/2014/main" id="{3753E38B-28C9-8D2D-30E9-699DAA445947}"/>
              </a:ext>
            </a:extLst>
          </p:cNvPr>
          <p:cNvGraphicFramePr>
            <a:graphicFrameLocks noGrp="1"/>
          </p:cNvGraphicFramePr>
          <p:nvPr>
            <p:ph idx="1"/>
            <p:extLst>
              <p:ext uri="{D42A27DB-BD31-4B8C-83A1-F6EECF244321}">
                <p14:modId xmlns:p14="http://schemas.microsoft.com/office/powerpoint/2010/main" val="3423145593"/>
              </p:ext>
            </p:extLst>
          </p:nvPr>
        </p:nvGraphicFramePr>
        <p:xfrm>
          <a:off x="1157288" y="2133599"/>
          <a:ext cx="10347324" cy="3967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5381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20F8F-98D4-BBEA-4EB8-9EC91B143BA1}"/>
              </a:ext>
            </a:extLst>
          </p:cNvPr>
          <p:cNvSpPr>
            <a:spLocks noGrp="1"/>
          </p:cNvSpPr>
          <p:nvPr>
            <p:ph type="title"/>
          </p:nvPr>
        </p:nvSpPr>
        <p:spPr>
          <a:xfrm>
            <a:off x="1778537" y="306333"/>
            <a:ext cx="8911687" cy="1280890"/>
          </a:xfrm>
        </p:spPr>
        <p:txBody>
          <a:bodyPr/>
          <a:lstStyle/>
          <a:p>
            <a:r>
              <a:rPr lang="en-GB" b="1" dirty="0"/>
              <a:t>Outlining Recruitment Process</a:t>
            </a:r>
            <a:br>
              <a:rPr lang="en-GB" b="1" dirty="0"/>
            </a:br>
            <a:r>
              <a:rPr lang="en-GB" b="1" dirty="0"/>
              <a:t>Job Analysis </a:t>
            </a:r>
          </a:p>
        </p:txBody>
      </p:sp>
      <p:graphicFrame>
        <p:nvGraphicFramePr>
          <p:cNvPr id="4" name="Content Placeholder 3">
            <a:extLst>
              <a:ext uri="{FF2B5EF4-FFF2-40B4-BE49-F238E27FC236}">
                <a16:creationId xmlns:a16="http://schemas.microsoft.com/office/drawing/2014/main" id="{D0C0AA9E-F4FE-4758-F547-6315CD9689A4}"/>
              </a:ext>
            </a:extLst>
          </p:cNvPr>
          <p:cNvGraphicFramePr>
            <a:graphicFrameLocks noGrp="1"/>
          </p:cNvGraphicFramePr>
          <p:nvPr>
            <p:ph idx="1"/>
            <p:extLst>
              <p:ext uri="{D42A27DB-BD31-4B8C-83A1-F6EECF244321}">
                <p14:modId xmlns:p14="http://schemas.microsoft.com/office/powerpoint/2010/main" val="1617351197"/>
              </p:ext>
            </p:extLst>
          </p:nvPr>
        </p:nvGraphicFramePr>
        <p:xfrm>
          <a:off x="771525" y="1728788"/>
          <a:ext cx="10733087" cy="4957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0578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D4443-FF2B-7442-78DE-3425F3B49858}"/>
              </a:ext>
            </a:extLst>
          </p:cNvPr>
          <p:cNvSpPr>
            <a:spLocks noGrp="1"/>
          </p:cNvSpPr>
          <p:nvPr>
            <p:ph type="title"/>
          </p:nvPr>
        </p:nvSpPr>
        <p:spPr>
          <a:xfrm>
            <a:off x="1640156" y="306333"/>
            <a:ext cx="8911687" cy="1280890"/>
          </a:xfrm>
        </p:spPr>
        <p:txBody>
          <a:bodyPr/>
          <a:lstStyle/>
          <a:p>
            <a:r>
              <a:rPr lang="en-GB" b="1" dirty="0"/>
              <a:t>Job Description </a:t>
            </a:r>
          </a:p>
        </p:txBody>
      </p:sp>
      <p:graphicFrame>
        <p:nvGraphicFramePr>
          <p:cNvPr id="4" name="Content Placeholder 3">
            <a:extLst>
              <a:ext uri="{FF2B5EF4-FFF2-40B4-BE49-F238E27FC236}">
                <a16:creationId xmlns:a16="http://schemas.microsoft.com/office/drawing/2014/main" id="{39E13E15-4B9E-57DC-7A2F-3F290A8FC941}"/>
              </a:ext>
            </a:extLst>
          </p:cNvPr>
          <p:cNvGraphicFramePr>
            <a:graphicFrameLocks noGrp="1"/>
          </p:cNvGraphicFramePr>
          <p:nvPr>
            <p:ph idx="1"/>
            <p:extLst>
              <p:ext uri="{D42A27DB-BD31-4B8C-83A1-F6EECF244321}">
                <p14:modId xmlns:p14="http://schemas.microsoft.com/office/powerpoint/2010/main" val="412234044"/>
              </p:ext>
            </p:extLst>
          </p:nvPr>
        </p:nvGraphicFramePr>
        <p:xfrm>
          <a:off x="757238" y="1185863"/>
          <a:ext cx="10747374" cy="4725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2367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34CF0-2C43-813E-A83C-BF80CEA5266D}"/>
              </a:ext>
            </a:extLst>
          </p:cNvPr>
          <p:cNvSpPr>
            <a:spLocks noGrp="1"/>
          </p:cNvSpPr>
          <p:nvPr>
            <p:ph type="title"/>
          </p:nvPr>
        </p:nvSpPr>
        <p:spPr>
          <a:xfrm>
            <a:off x="1640156" y="306333"/>
            <a:ext cx="8911687" cy="1280890"/>
          </a:xfrm>
        </p:spPr>
        <p:txBody>
          <a:bodyPr/>
          <a:lstStyle/>
          <a:p>
            <a:r>
              <a:rPr lang="en-GB" b="1" dirty="0"/>
              <a:t>Person Specification </a:t>
            </a:r>
          </a:p>
        </p:txBody>
      </p:sp>
      <p:graphicFrame>
        <p:nvGraphicFramePr>
          <p:cNvPr id="4" name="Content Placeholder 3">
            <a:extLst>
              <a:ext uri="{FF2B5EF4-FFF2-40B4-BE49-F238E27FC236}">
                <a16:creationId xmlns:a16="http://schemas.microsoft.com/office/drawing/2014/main" id="{664A0C5A-46BA-7D90-1296-2CCE07C67555}"/>
              </a:ext>
            </a:extLst>
          </p:cNvPr>
          <p:cNvGraphicFramePr>
            <a:graphicFrameLocks noGrp="1"/>
          </p:cNvGraphicFramePr>
          <p:nvPr>
            <p:ph idx="1"/>
            <p:extLst>
              <p:ext uri="{D42A27DB-BD31-4B8C-83A1-F6EECF244321}">
                <p14:modId xmlns:p14="http://schemas.microsoft.com/office/powerpoint/2010/main" val="4122160907"/>
              </p:ext>
            </p:extLst>
          </p:nvPr>
        </p:nvGraphicFramePr>
        <p:xfrm>
          <a:off x="871538" y="1100138"/>
          <a:ext cx="10633074" cy="4811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002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02F6-901F-8375-8BE2-A2CA88218068}"/>
              </a:ext>
            </a:extLst>
          </p:cNvPr>
          <p:cNvSpPr>
            <a:spLocks noGrp="1"/>
          </p:cNvSpPr>
          <p:nvPr>
            <p:ph type="title"/>
          </p:nvPr>
        </p:nvSpPr>
        <p:spPr>
          <a:xfrm>
            <a:off x="1978562" y="306333"/>
            <a:ext cx="8911687" cy="1280890"/>
          </a:xfrm>
        </p:spPr>
        <p:txBody>
          <a:bodyPr/>
          <a:lstStyle/>
          <a:p>
            <a:r>
              <a:rPr lang="en-GB" b="1" dirty="0"/>
              <a:t>Advertisement Platform </a:t>
            </a:r>
          </a:p>
        </p:txBody>
      </p:sp>
      <p:graphicFrame>
        <p:nvGraphicFramePr>
          <p:cNvPr id="4" name="Content Placeholder 3">
            <a:extLst>
              <a:ext uri="{FF2B5EF4-FFF2-40B4-BE49-F238E27FC236}">
                <a16:creationId xmlns:a16="http://schemas.microsoft.com/office/drawing/2014/main" id="{CE7EA8D1-461E-EACD-F3A4-0095FFF55820}"/>
              </a:ext>
            </a:extLst>
          </p:cNvPr>
          <p:cNvGraphicFramePr>
            <a:graphicFrameLocks noGrp="1"/>
          </p:cNvGraphicFramePr>
          <p:nvPr>
            <p:ph idx="1"/>
            <p:extLst>
              <p:ext uri="{D42A27DB-BD31-4B8C-83A1-F6EECF244321}">
                <p14:modId xmlns:p14="http://schemas.microsoft.com/office/powerpoint/2010/main" val="955841655"/>
              </p:ext>
            </p:extLst>
          </p:nvPr>
        </p:nvGraphicFramePr>
        <p:xfrm>
          <a:off x="1085850" y="971549"/>
          <a:ext cx="10418762" cy="55801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1213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5001C-03E9-0C55-59B9-760E6E5F9B46}"/>
              </a:ext>
            </a:extLst>
          </p:cNvPr>
          <p:cNvSpPr>
            <a:spLocks noGrp="1"/>
          </p:cNvSpPr>
          <p:nvPr>
            <p:ph type="title"/>
          </p:nvPr>
        </p:nvSpPr>
        <p:spPr>
          <a:xfrm>
            <a:off x="1640156" y="166910"/>
            <a:ext cx="8911687" cy="1280890"/>
          </a:xfrm>
        </p:spPr>
        <p:txBody>
          <a:bodyPr>
            <a:noAutofit/>
          </a:bodyPr>
          <a:lstStyle/>
          <a:p>
            <a:r>
              <a:rPr lang="en-US" sz="2800" b="1" dirty="0"/>
              <a:t>Discussion of Different Interview Types</a:t>
            </a:r>
            <a:br>
              <a:rPr lang="en-US" sz="2800" b="1" dirty="0"/>
            </a:br>
            <a:r>
              <a:rPr lang="en-US" sz="2800" b="1" dirty="0" err="1"/>
              <a:t>Behavioural</a:t>
            </a:r>
            <a:r>
              <a:rPr lang="en-US" sz="2800" b="1" dirty="0"/>
              <a:t> Interviews </a:t>
            </a:r>
            <a:br>
              <a:rPr lang="en-US" sz="2800" b="1" dirty="0"/>
            </a:br>
            <a:endParaRPr lang="en-GB" sz="2800" b="1" dirty="0"/>
          </a:p>
        </p:txBody>
      </p:sp>
      <p:graphicFrame>
        <p:nvGraphicFramePr>
          <p:cNvPr id="4" name="Content Placeholder 3">
            <a:extLst>
              <a:ext uri="{FF2B5EF4-FFF2-40B4-BE49-F238E27FC236}">
                <a16:creationId xmlns:a16="http://schemas.microsoft.com/office/drawing/2014/main" id="{26F39082-8561-6B79-78BC-25D6EB88AEEF}"/>
              </a:ext>
            </a:extLst>
          </p:cNvPr>
          <p:cNvGraphicFramePr>
            <a:graphicFrameLocks noGrp="1"/>
          </p:cNvGraphicFramePr>
          <p:nvPr>
            <p:ph idx="1"/>
            <p:extLst>
              <p:ext uri="{D42A27DB-BD31-4B8C-83A1-F6EECF244321}">
                <p14:modId xmlns:p14="http://schemas.microsoft.com/office/powerpoint/2010/main" val="3442861393"/>
              </p:ext>
            </p:extLst>
          </p:nvPr>
        </p:nvGraphicFramePr>
        <p:xfrm>
          <a:off x="542925" y="1614487"/>
          <a:ext cx="10961687" cy="48720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0470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D86BD-F667-B55C-35F1-754164D2E48A}"/>
              </a:ext>
            </a:extLst>
          </p:cNvPr>
          <p:cNvSpPr>
            <a:spLocks noGrp="1"/>
          </p:cNvSpPr>
          <p:nvPr>
            <p:ph type="title"/>
          </p:nvPr>
        </p:nvSpPr>
        <p:spPr>
          <a:xfrm>
            <a:off x="1778538" y="306333"/>
            <a:ext cx="8911687" cy="1280890"/>
          </a:xfrm>
        </p:spPr>
        <p:txBody>
          <a:bodyPr/>
          <a:lstStyle/>
          <a:p>
            <a:r>
              <a:rPr lang="en-GB" b="1" dirty="0"/>
              <a:t>Case Study Interviews </a:t>
            </a:r>
          </a:p>
        </p:txBody>
      </p:sp>
      <p:graphicFrame>
        <p:nvGraphicFramePr>
          <p:cNvPr id="5" name="Content Placeholder 4">
            <a:extLst>
              <a:ext uri="{FF2B5EF4-FFF2-40B4-BE49-F238E27FC236}">
                <a16:creationId xmlns:a16="http://schemas.microsoft.com/office/drawing/2014/main" id="{394A8EB5-A4B6-1F4F-DB8A-447B7C184A6E}"/>
              </a:ext>
            </a:extLst>
          </p:cNvPr>
          <p:cNvGraphicFramePr>
            <a:graphicFrameLocks noGrp="1"/>
          </p:cNvGraphicFramePr>
          <p:nvPr>
            <p:ph idx="1"/>
            <p:extLst>
              <p:ext uri="{D42A27DB-BD31-4B8C-83A1-F6EECF244321}">
                <p14:modId xmlns:p14="http://schemas.microsoft.com/office/powerpoint/2010/main" val="884822177"/>
              </p:ext>
            </p:extLst>
          </p:nvPr>
        </p:nvGraphicFramePr>
        <p:xfrm>
          <a:off x="685800" y="1328737"/>
          <a:ext cx="10818812" cy="52229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359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27185-4B31-B6FA-2FC3-A8E1160A55C3}"/>
              </a:ext>
            </a:extLst>
          </p:cNvPr>
          <p:cNvSpPr>
            <a:spLocks noGrp="1"/>
          </p:cNvSpPr>
          <p:nvPr>
            <p:ph type="title"/>
          </p:nvPr>
        </p:nvSpPr>
        <p:spPr>
          <a:xfrm>
            <a:off x="1864262" y="306333"/>
            <a:ext cx="8911687" cy="1280890"/>
          </a:xfrm>
        </p:spPr>
        <p:txBody>
          <a:bodyPr/>
          <a:lstStyle/>
          <a:p>
            <a:r>
              <a:rPr lang="en-GB" dirty="0"/>
              <a:t>Panel and Stakeholder Interviews </a:t>
            </a:r>
          </a:p>
        </p:txBody>
      </p:sp>
      <p:graphicFrame>
        <p:nvGraphicFramePr>
          <p:cNvPr id="4" name="Content Placeholder 3">
            <a:extLst>
              <a:ext uri="{FF2B5EF4-FFF2-40B4-BE49-F238E27FC236}">
                <a16:creationId xmlns:a16="http://schemas.microsoft.com/office/drawing/2014/main" id="{0982AAF9-3B75-A927-EB9B-5FE02667D1E5}"/>
              </a:ext>
            </a:extLst>
          </p:cNvPr>
          <p:cNvGraphicFramePr>
            <a:graphicFrameLocks noGrp="1"/>
          </p:cNvGraphicFramePr>
          <p:nvPr>
            <p:ph idx="1"/>
            <p:extLst>
              <p:ext uri="{D42A27DB-BD31-4B8C-83A1-F6EECF244321}">
                <p14:modId xmlns:p14="http://schemas.microsoft.com/office/powerpoint/2010/main" val="2403400178"/>
              </p:ext>
            </p:extLst>
          </p:nvPr>
        </p:nvGraphicFramePr>
        <p:xfrm>
          <a:off x="429419" y="1343025"/>
          <a:ext cx="11333162" cy="45967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9676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4F3E5-A8DD-13A6-974B-9F253C1F75E9}"/>
              </a:ext>
            </a:extLst>
          </p:cNvPr>
          <p:cNvSpPr>
            <a:spLocks noGrp="1"/>
          </p:cNvSpPr>
          <p:nvPr>
            <p:ph type="title"/>
          </p:nvPr>
        </p:nvSpPr>
        <p:spPr>
          <a:xfrm>
            <a:off x="1640156" y="152622"/>
            <a:ext cx="8911687" cy="1280890"/>
          </a:xfrm>
        </p:spPr>
        <p:txBody>
          <a:bodyPr>
            <a:noAutofit/>
          </a:bodyPr>
          <a:lstStyle/>
          <a:p>
            <a:r>
              <a:rPr lang="en-US" sz="2800" b="1" dirty="0"/>
              <a:t>Justification of questioning Techniques </a:t>
            </a:r>
            <a:br>
              <a:rPr lang="en-US" sz="2800" b="1" dirty="0"/>
            </a:br>
            <a:r>
              <a:rPr lang="en-US" sz="2800" b="1" dirty="0" err="1"/>
              <a:t>Behavioural</a:t>
            </a:r>
            <a:r>
              <a:rPr lang="en-US" sz="2800" b="1" dirty="0"/>
              <a:t> Questioning </a:t>
            </a:r>
            <a:br>
              <a:rPr lang="en-US" sz="2800" b="1" dirty="0"/>
            </a:br>
            <a:endParaRPr lang="en-GB" sz="2800" b="1" dirty="0"/>
          </a:p>
        </p:txBody>
      </p:sp>
      <p:graphicFrame>
        <p:nvGraphicFramePr>
          <p:cNvPr id="4" name="Content Placeholder 3">
            <a:extLst>
              <a:ext uri="{FF2B5EF4-FFF2-40B4-BE49-F238E27FC236}">
                <a16:creationId xmlns:a16="http://schemas.microsoft.com/office/drawing/2014/main" id="{3E6D45FF-CCC5-79EF-48FE-C62B7B77E4BD}"/>
              </a:ext>
            </a:extLst>
          </p:cNvPr>
          <p:cNvGraphicFramePr>
            <a:graphicFrameLocks noGrp="1"/>
          </p:cNvGraphicFramePr>
          <p:nvPr>
            <p:ph idx="1"/>
            <p:extLst>
              <p:ext uri="{D42A27DB-BD31-4B8C-83A1-F6EECF244321}">
                <p14:modId xmlns:p14="http://schemas.microsoft.com/office/powerpoint/2010/main" val="2981428868"/>
              </p:ext>
            </p:extLst>
          </p:nvPr>
        </p:nvGraphicFramePr>
        <p:xfrm>
          <a:off x="785813" y="2028825"/>
          <a:ext cx="10718799" cy="3882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12412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DF28B-AB46-FC37-D97F-2FC16AB03228}"/>
              </a:ext>
            </a:extLst>
          </p:cNvPr>
          <p:cNvSpPr>
            <a:spLocks noGrp="1"/>
          </p:cNvSpPr>
          <p:nvPr>
            <p:ph type="title"/>
          </p:nvPr>
        </p:nvSpPr>
        <p:spPr>
          <a:xfrm>
            <a:off x="1640156" y="306333"/>
            <a:ext cx="8911687" cy="1280890"/>
          </a:xfrm>
        </p:spPr>
        <p:txBody>
          <a:bodyPr/>
          <a:lstStyle/>
          <a:p>
            <a:r>
              <a:rPr lang="en-GB" b="1" dirty="0"/>
              <a:t>Situational Questioning </a:t>
            </a:r>
          </a:p>
        </p:txBody>
      </p:sp>
      <p:graphicFrame>
        <p:nvGraphicFramePr>
          <p:cNvPr id="4" name="Content Placeholder 3">
            <a:extLst>
              <a:ext uri="{FF2B5EF4-FFF2-40B4-BE49-F238E27FC236}">
                <a16:creationId xmlns:a16="http://schemas.microsoft.com/office/drawing/2014/main" id="{C84947B2-9536-0AC4-6A5A-44C3A01361FE}"/>
              </a:ext>
            </a:extLst>
          </p:cNvPr>
          <p:cNvGraphicFramePr>
            <a:graphicFrameLocks noGrp="1"/>
          </p:cNvGraphicFramePr>
          <p:nvPr>
            <p:ph idx="1"/>
            <p:extLst>
              <p:ext uri="{D42A27DB-BD31-4B8C-83A1-F6EECF244321}">
                <p14:modId xmlns:p14="http://schemas.microsoft.com/office/powerpoint/2010/main" val="855254661"/>
              </p:ext>
            </p:extLst>
          </p:nvPr>
        </p:nvGraphicFramePr>
        <p:xfrm>
          <a:off x="600075" y="1587223"/>
          <a:ext cx="10904537" cy="4964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51023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66C21-66C2-8B05-EF7F-8FBF821585CB}"/>
              </a:ext>
            </a:extLst>
          </p:cNvPr>
          <p:cNvSpPr>
            <a:spLocks noGrp="1"/>
          </p:cNvSpPr>
          <p:nvPr>
            <p:ph type="title"/>
          </p:nvPr>
        </p:nvSpPr>
        <p:spPr>
          <a:xfrm>
            <a:off x="1749962" y="306333"/>
            <a:ext cx="8911687" cy="1280890"/>
          </a:xfrm>
        </p:spPr>
        <p:txBody>
          <a:bodyPr/>
          <a:lstStyle/>
          <a:p>
            <a:r>
              <a:rPr lang="en-GB" b="1" dirty="0"/>
              <a:t>Competency Questioning </a:t>
            </a:r>
          </a:p>
        </p:txBody>
      </p:sp>
      <p:graphicFrame>
        <p:nvGraphicFramePr>
          <p:cNvPr id="4" name="Content Placeholder 3">
            <a:extLst>
              <a:ext uri="{FF2B5EF4-FFF2-40B4-BE49-F238E27FC236}">
                <a16:creationId xmlns:a16="http://schemas.microsoft.com/office/drawing/2014/main" id="{530243B4-7945-7181-D6A0-F8F95A37B084}"/>
              </a:ext>
            </a:extLst>
          </p:cNvPr>
          <p:cNvGraphicFramePr>
            <a:graphicFrameLocks noGrp="1"/>
          </p:cNvGraphicFramePr>
          <p:nvPr>
            <p:ph idx="1"/>
            <p:extLst>
              <p:ext uri="{D42A27DB-BD31-4B8C-83A1-F6EECF244321}">
                <p14:modId xmlns:p14="http://schemas.microsoft.com/office/powerpoint/2010/main" val="1173078828"/>
              </p:ext>
            </p:extLst>
          </p:nvPr>
        </p:nvGraphicFramePr>
        <p:xfrm>
          <a:off x="485775" y="1171575"/>
          <a:ext cx="11401425" cy="5214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2638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48409-C692-80DF-C981-B27773D45948}"/>
              </a:ext>
            </a:extLst>
          </p:cNvPr>
          <p:cNvSpPr>
            <a:spLocks noGrp="1"/>
          </p:cNvSpPr>
          <p:nvPr>
            <p:ph type="title"/>
          </p:nvPr>
        </p:nvSpPr>
        <p:spPr>
          <a:xfrm>
            <a:off x="1640156" y="152623"/>
            <a:ext cx="10060231" cy="1280890"/>
          </a:xfrm>
        </p:spPr>
        <p:txBody>
          <a:bodyPr>
            <a:normAutofit/>
          </a:bodyPr>
          <a:lstStyle/>
          <a:p>
            <a:r>
              <a:rPr lang="en-US" sz="2800" b="1" dirty="0"/>
              <a:t>Comparison and Contrast Between Face-to-Face and Virtual Interviews </a:t>
            </a:r>
            <a:endParaRPr lang="en-GB" sz="2800" b="1" dirty="0"/>
          </a:p>
        </p:txBody>
      </p:sp>
      <p:pic>
        <p:nvPicPr>
          <p:cNvPr id="5" name="Picture 4">
            <a:extLst>
              <a:ext uri="{FF2B5EF4-FFF2-40B4-BE49-F238E27FC236}">
                <a16:creationId xmlns:a16="http://schemas.microsoft.com/office/drawing/2014/main" id="{C18DFC36-19CC-F240-664D-A89F384C7114}"/>
              </a:ext>
            </a:extLst>
          </p:cNvPr>
          <p:cNvPicPr>
            <a:picLocks noChangeAspect="1"/>
          </p:cNvPicPr>
          <p:nvPr/>
        </p:nvPicPr>
        <p:blipFill>
          <a:blip r:embed="rId3"/>
          <a:stretch>
            <a:fillRect/>
          </a:stretch>
        </p:blipFill>
        <p:spPr>
          <a:xfrm>
            <a:off x="781050" y="1433513"/>
            <a:ext cx="10629900" cy="5903682"/>
          </a:xfrm>
          <a:prstGeom prst="rect">
            <a:avLst/>
          </a:prstGeom>
        </p:spPr>
      </p:pic>
    </p:spTree>
    <p:extLst>
      <p:ext uri="{BB962C8B-B14F-4D97-AF65-F5344CB8AC3E}">
        <p14:creationId xmlns:p14="http://schemas.microsoft.com/office/powerpoint/2010/main" val="39221972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6195A-ABC2-8F77-A3B7-EB04F7A76E78}"/>
              </a:ext>
            </a:extLst>
          </p:cNvPr>
          <p:cNvSpPr>
            <a:spLocks noGrp="1"/>
          </p:cNvSpPr>
          <p:nvPr>
            <p:ph type="title"/>
          </p:nvPr>
        </p:nvSpPr>
        <p:spPr>
          <a:xfrm>
            <a:off x="1640156" y="0"/>
            <a:ext cx="8911687" cy="1280890"/>
          </a:xfrm>
        </p:spPr>
        <p:txBody>
          <a:bodyPr/>
          <a:lstStyle/>
          <a:p>
            <a:r>
              <a:rPr lang="en-US" b="1" dirty="0"/>
              <a:t>Continue…</a:t>
            </a:r>
            <a:endParaRPr lang="en-GB" b="1" dirty="0"/>
          </a:p>
        </p:txBody>
      </p:sp>
      <p:pic>
        <p:nvPicPr>
          <p:cNvPr id="5" name="Picture 4">
            <a:extLst>
              <a:ext uri="{FF2B5EF4-FFF2-40B4-BE49-F238E27FC236}">
                <a16:creationId xmlns:a16="http://schemas.microsoft.com/office/drawing/2014/main" id="{0A94F3B0-5924-E1E2-3E59-CAE9D8A1F3C2}"/>
              </a:ext>
            </a:extLst>
          </p:cNvPr>
          <p:cNvPicPr>
            <a:picLocks noChangeAspect="1"/>
          </p:cNvPicPr>
          <p:nvPr/>
        </p:nvPicPr>
        <p:blipFill>
          <a:blip r:embed="rId3"/>
          <a:stretch>
            <a:fillRect/>
          </a:stretch>
        </p:blipFill>
        <p:spPr>
          <a:xfrm>
            <a:off x="1028700" y="1514855"/>
            <a:ext cx="10115550" cy="5178005"/>
          </a:xfrm>
          <a:prstGeom prst="rect">
            <a:avLst/>
          </a:prstGeom>
        </p:spPr>
      </p:pic>
    </p:spTree>
    <p:extLst>
      <p:ext uri="{BB962C8B-B14F-4D97-AF65-F5344CB8AC3E}">
        <p14:creationId xmlns:p14="http://schemas.microsoft.com/office/powerpoint/2010/main" val="1068799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6A63E-A685-A92E-DD25-9EDA1E3F3559}"/>
              </a:ext>
            </a:extLst>
          </p:cNvPr>
          <p:cNvSpPr>
            <a:spLocks noGrp="1"/>
          </p:cNvSpPr>
          <p:nvPr>
            <p:ph type="title"/>
          </p:nvPr>
        </p:nvSpPr>
        <p:spPr>
          <a:xfrm>
            <a:off x="1749962" y="306333"/>
            <a:ext cx="8911687" cy="1280890"/>
          </a:xfrm>
        </p:spPr>
        <p:txBody>
          <a:bodyPr/>
          <a:lstStyle/>
          <a:p>
            <a:r>
              <a:rPr lang="en-GB" b="1" dirty="0"/>
              <a:t>Recommendations </a:t>
            </a:r>
          </a:p>
        </p:txBody>
      </p:sp>
      <p:graphicFrame>
        <p:nvGraphicFramePr>
          <p:cNvPr id="4" name="Content Placeholder 3">
            <a:extLst>
              <a:ext uri="{FF2B5EF4-FFF2-40B4-BE49-F238E27FC236}">
                <a16:creationId xmlns:a16="http://schemas.microsoft.com/office/drawing/2014/main" id="{D610AC86-1B70-8C2C-0060-FBE191CD07CF}"/>
              </a:ext>
            </a:extLst>
          </p:cNvPr>
          <p:cNvGraphicFramePr>
            <a:graphicFrameLocks noGrp="1"/>
          </p:cNvGraphicFramePr>
          <p:nvPr>
            <p:ph idx="1"/>
            <p:extLst>
              <p:ext uri="{D42A27DB-BD31-4B8C-83A1-F6EECF244321}">
                <p14:modId xmlns:p14="http://schemas.microsoft.com/office/powerpoint/2010/main" val="1628223326"/>
              </p:ext>
            </p:extLst>
          </p:nvPr>
        </p:nvGraphicFramePr>
        <p:xfrm>
          <a:off x="900113" y="1243013"/>
          <a:ext cx="10604499" cy="5172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1337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C2650-2731-13C7-15CD-4071EEA30FF4}"/>
              </a:ext>
            </a:extLst>
          </p:cNvPr>
          <p:cNvSpPr>
            <a:spLocks noGrp="1"/>
          </p:cNvSpPr>
          <p:nvPr>
            <p:ph type="title"/>
          </p:nvPr>
        </p:nvSpPr>
        <p:spPr>
          <a:xfrm>
            <a:off x="1992850" y="306333"/>
            <a:ext cx="8911687" cy="1280890"/>
          </a:xfrm>
        </p:spPr>
        <p:txBody>
          <a:bodyPr/>
          <a:lstStyle/>
          <a:p>
            <a:r>
              <a:rPr lang="en-GB" b="1" dirty="0"/>
              <a:t>Conclusion </a:t>
            </a:r>
          </a:p>
        </p:txBody>
      </p:sp>
      <p:graphicFrame>
        <p:nvGraphicFramePr>
          <p:cNvPr id="4" name="Content Placeholder 3">
            <a:extLst>
              <a:ext uri="{FF2B5EF4-FFF2-40B4-BE49-F238E27FC236}">
                <a16:creationId xmlns:a16="http://schemas.microsoft.com/office/drawing/2014/main" id="{0D474541-300D-3707-2753-081BE958DC02}"/>
              </a:ext>
            </a:extLst>
          </p:cNvPr>
          <p:cNvGraphicFramePr>
            <a:graphicFrameLocks noGrp="1"/>
          </p:cNvGraphicFramePr>
          <p:nvPr>
            <p:ph idx="1"/>
            <p:extLst>
              <p:ext uri="{D42A27DB-BD31-4B8C-83A1-F6EECF244321}">
                <p14:modId xmlns:p14="http://schemas.microsoft.com/office/powerpoint/2010/main" val="2984469967"/>
              </p:ext>
            </p:extLst>
          </p:nvPr>
        </p:nvGraphicFramePr>
        <p:xfrm>
          <a:off x="1057275" y="1587223"/>
          <a:ext cx="10447337" cy="4842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28470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6276D-AC7F-0BF3-41BA-A691E676AD0F}"/>
              </a:ext>
            </a:extLst>
          </p:cNvPr>
          <p:cNvSpPr>
            <a:spLocks noGrp="1"/>
          </p:cNvSpPr>
          <p:nvPr>
            <p:ph type="title"/>
          </p:nvPr>
        </p:nvSpPr>
        <p:spPr>
          <a:xfrm>
            <a:off x="1807113" y="306333"/>
            <a:ext cx="8911687" cy="1280890"/>
          </a:xfrm>
        </p:spPr>
        <p:txBody>
          <a:bodyPr/>
          <a:lstStyle/>
          <a:p>
            <a:r>
              <a:rPr lang="en-GB" b="1" dirty="0"/>
              <a:t>References</a:t>
            </a:r>
          </a:p>
        </p:txBody>
      </p:sp>
      <p:sp>
        <p:nvSpPr>
          <p:cNvPr id="3" name="Content Placeholder 2">
            <a:extLst>
              <a:ext uri="{FF2B5EF4-FFF2-40B4-BE49-F238E27FC236}">
                <a16:creationId xmlns:a16="http://schemas.microsoft.com/office/drawing/2014/main" id="{CE437A9D-3E12-3A8E-A7A6-E2B5EA187C4F}"/>
              </a:ext>
            </a:extLst>
          </p:cNvPr>
          <p:cNvSpPr>
            <a:spLocks noGrp="1"/>
          </p:cNvSpPr>
          <p:nvPr>
            <p:ph idx="1"/>
          </p:nvPr>
        </p:nvSpPr>
        <p:spPr>
          <a:xfrm>
            <a:off x="1014413" y="1257300"/>
            <a:ext cx="10490199" cy="5429250"/>
          </a:xfrm>
        </p:spPr>
        <p:txBody>
          <a:bodyPr>
            <a:normAutofit fontScale="85000" lnSpcReduction="10000"/>
          </a:bodyPr>
          <a:lstStyle/>
          <a:p>
            <a:r>
              <a:rPr lang="en-GB" dirty="0" err="1"/>
              <a:t>Aggrawal</a:t>
            </a:r>
            <a:r>
              <a:rPr lang="en-GB" dirty="0"/>
              <a:t>, S. and Magana, A.J., 2024. Teamwork conflict management training and conflict resolution practice via large language models. </a:t>
            </a:r>
            <a:r>
              <a:rPr lang="en-GB" i="1" dirty="0"/>
              <a:t>Future Internet</a:t>
            </a:r>
            <a:r>
              <a:rPr lang="en-GB" dirty="0"/>
              <a:t>, </a:t>
            </a:r>
            <a:r>
              <a:rPr lang="en-GB" i="1" dirty="0"/>
              <a:t>16</a:t>
            </a:r>
            <a:r>
              <a:rPr lang="en-GB" dirty="0"/>
              <a:t>(5), pp.177. https://www.mdpi.com/1999-5903/16/5/177</a:t>
            </a:r>
            <a:endParaRPr lang="en-IN" dirty="0"/>
          </a:p>
          <a:p>
            <a:r>
              <a:rPr lang="en-GB" dirty="0" err="1"/>
              <a:t>Ćwiąkała</a:t>
            </a:r>
            <a:r>
              <a:rPr lang="en-GB" dirty="0"/>
              <a:t>, M., Sawera, K., Antczak-</a:t>
            </a:r>
            <a:r>
              <a:rPr lang="en-GB" dirty="0" err="1"/>
              <a:t>Jarząbska</a:t>
            </a:r>
            <a:r>
              <a:rPr lang="en-GB" dirty="0"/>
              <a:t>, R., </a:t>
            </a:r>
            <a:r>
              <a:rPr lang="en-GB" dirty="0" err="1"/>
              <a:t>Piwnik</a:t>
            </a:r>
            <a:r>
              <a:rPr lang="en-GB" dirty="0"/>
              <a:t>, J., Kitowski, P., </a:t>
            </a:r>
            <a:r>
              <a:rPr lang="en-GB" dirty="0" err="1"/>
              <a:t>Ręczajski</a:t>
            </a:r>
            <a:r>
              <a:rPr lang="en-GB" dirty="0"/>
              <a:t>, P. and Kulshreshtha, V., 2023. THE IMPORTANCE OF THE PROJECT MANAGER IN PROJECT DEVELOPMENT. </a:t>
            </a:r>
            <a:r>
              <a:rPr lang="en-GB" i="1" dirty="0"/>
              <a:t>Scientific Papers of Silesian University of Technology. Organization &amp; Management/</a:t>
            </a:r>
            <a:r>
              <a:rPr lang="en-GB" i="1" dirty="0" err="1"/>
              <a:t>Zeszyty</a:t>
            </a:r>
            <a:r>
              <a:rPr lang="en-GB" i="1" dirty="0"/>
              <a:t> </a:t>
            </a:r>
            <a:r>
              <a:rPr lang="en-GB" i="1" dirty="0" err="1"/>
              <a:t>Naukowe</a:t>
            </a:r>
            <a:r>
              <a:rPr lang="en-GB" i="1" dirty="0"/>
              <a:t> </a:t>
            </a:r>
            <a:r>
              <a:rPr lang="en-GB" i="1" dirty="0" err="1"/>
              <a:t>Politechniki</a:t>
            </a:r>
            <a:r>
              <a:rPr lang="en-GB" i="1" dirty="0"/>
              <a:t> </a:t>
            </a:r>
            <a:r>
              <a:rPr lang="en-GB" i="1" dirty="0" err="1"/>
              <a:t>Slaskiej</a:t>
            </a:r>
            <a:r>
              <a:rPr lang="en-GB" i="1" dirty="0"/>
              <a:t>. Seria </a:t>
            </a:r>
            <a:r>
              <a:rPr lang="en-GB" i="1" dirty="0" err="1"/>
              <a:t>Organizacji</a:t>
            </a:r>
            <a:r>
              <a:rPr lang="en-GB" i="1" dirty="0"/>
              <a:t> </a:t>
            </a:r>
            <a:r>
              <a:rPr lang="en-GB" i="1" dirty="0" err="1"/>
              <a:t>i</a:t>
            </a:r>
            <a:r>
              <a:rPr lang="en-GB" i="1" dirty="0"/>
              <a:t> </a:t>
            </a:r>
            <a:r>
              <a:rPr lang="en-GB" i="1" dirty="0" err="1"/>
              <a:t>Zarzadzanie</a:t>
            </a:r>
            <a:r>
              <a:rPr lang="en-GB" dirty="0"/>
              <a:t>, (180). https://managementpapers.polsl.pl/wp-content/uploads/2023/11/180-%C4%86wi%C4%85ka%C5%82a-Sawera-Antczak-Jarz%C4%85bska-Piwnik-Kitowski-R%C4%99czajski-Kulshreshtha.pdf</a:t>
            </a:r>
            <a:endParaRPr lang="en-IN" dirty="0"/>
          </a:p>
          <a:p>
            <a:r>
              <a:rPr lang="en-GB" dirty="0"/>
              <a:t>Garcia, R.F., Huang, Y.K. and Kwok, L., 2023. Virtual interviews vs. LinkedIn profiles: Effects on human resource managers’ initial hiring decisions. </a:t>
            </a:r>
            <a:r>
              <a:rPr lang="en-GB" i="1" dirty="0"/>
              <a:t>Tourism Management</a:t>
            </a:r>
            <a:r>
              <a:rPr lang="en-GB" dirty="0"/>
              <a:t>, </a:t>
            </a:r>
            <a:r>
              <a:rPr lang="en-GB" i="1" dirty="0"/>
              <a:t>94</a:t>
            </a:r>
            <a:r>
              <a:rPr lang="en-GB" dirty="0"/>
              <a:t>, pp.104659. https://www.sciencedirect.com/science/article/pii/S0261517722001728</a:t>
            </a:r>
            <a:endParaRPr lang="en-IN" dirty="0"/>
          </a:p>
          <a:p>
            <a:r>
              <a:rPr lang="en-GB" dirty="0"/>
              <a:t>Kadri, L., 2023. ROLE WISE JOB DESCRIPTION MAPPING &amp; ITS USEFULNESS IN RECRUITMENT. </a:t>
            </a:r>
            <a:r>
              <a:rPr lang="en-GB" i="1" dirty="0"/>
              <a:t>International Journal of Management, Public Policy and Research</a:t>
            </a:r>
            <a:r>
              <a:rPr lang="en-GB" dirty="0"/>
              <a:t>, </a:t>
            </a:r>
            <a:r>
              <a:rPr lang="en-GB" i="1" dirty="0"/>
              <a:t>2</a:t>
            </a:r>
            <a:r>
              <a:rPr lang="en-GB" dirty="0"/>
              <a:t>(4), pp.39-44. https://www.ijmpr.org/index.php/IJMPR/article/download/187/117</a:t>
            </a:r>
            <a:endParaRPr lang="en-IN" dirty="0"/>
          </a:p>
          <a:p>
            <a:r>
              <a:rPr lang="en-GB" dirty="0"/>
              <a:t>KRISHNA MURTHY, K.K. and Khan, S., 2024. Leadership in technology: strategies for effective global IT operations management.  </a:t>
            </a:r>
            <a:r>
              <a:rPr lang="en-GB" i="1" dirty="0"/>
              <a:t>Available at SSRN: 4983681</a:t>
            </a:r>
            <a:r>
              <a:rPr lang="en-GB" dirty="0"/>
              <a:t>. https://papers.ssrn.com/sol3/Delivery.cfm?abstractid=4983681</a:t>
            </a:r>
            <a:endParaRPr lang="en-IN" dirty="0"/>
          </a:p>
          <a:p>
            <a:r>
              <a:rPr lang="en-GB" dirty="0"/>
              <a:t>Li, C., Lin, A.P. and Lu, H., 2023. The effect of social skills on analyst performance. </a:t>
            </a:r>
            <a:r>
              <a:rPr lang="en-GB" i="1" dirty="0"/>
              <a:t>Contemporary Accounting Research</a:t>
            </a:r>
            <a:r>
              <a:rPr lang="en-GB" dirty="0"/>
              <a:t>, </a:t>
            </a:r>
            <a:r>
              <a:rPr lang="en-GB" i="1" dirty="0"/>
              <a:t>40</a:t>
            </a:r>
            <a:r>
              <a:rPr lang="en-GB" dirty="0"/>
              <a:t>(2), pp.1418-1447. https://onlinelibrary.wiley.com/doi/pdfdirect/10.1111/1911-3846.12855</a:t>
            </a:r>
            <a:endParaRPr lang="en-IN" dirty="0"/>
          </a:p>
          <a:p>
            <a:r>
              <a:rPr lang="en-GB" dirty="0" err="1"/>
              <a:t>Mildawani</a:t>
            </a:r>
            <a:r>
              <a:rPr lang="en-GB" dirty="0"/>
              <a:t>, M.T.S., 2023. The role of job analysis in improving employee performance in organizations. </a:t>
            </a:r>
            <a:r>
              <a:rPr lang="en-GB" i="1" dirty="0" err="1"/>
              <a:t>Jurnal</a:t>
            </a:r>
            <a:r>
              <a:rPr lang="en-GB" i="1" dirty="0"/>
              <a:t> Ekonomi</a:t>
            </a:r>
            <a:r>
              <a:rPr lang="en-GB" dirty="0"/>
              <a:t>, </a:t>
            </a:r>
            <a:r>
              <a:rPr lang="en-GB" i="1" dirty="0"/>
              <a:t>12</a:t>
            </a:r>
            <a:r>
              <a:rPr lang="en-GB" dirty="0"/>
              <a:t>(01), pp.1836-1843. https://ejournal.seaninstitute.or.id/index.php/Ekonomi/article/download/2886/2207</a:t>
            </a:r>
            <a:endParaRPr lang="en-IN" dirty="0"/>
          </a:p>
          <a:p>
            <a:r>
              <a:rPr lang="en-GB" dirty="0"/>
              <a:t>Statista 2026 </a:t>
            </a:r>
            <a:r>
              <a:rPr lang="en-GB" i="1" dirty="0"/>
              <a:t>Marks and Spencer - statistics &amp; facts</a:t>
            </a:r>
            <a:r>
              <a:rPr lang="en-GB" dirty="0"/>
              <a:t>. Available at: https://www.statista.com/topics/3707/marks-and-spencer/#topicOverview (Accessed: 9 July 2026)</a:t>
            </a:r>
            <a:endParaRPr lang="en-IN" dirty="0"/>
          </a:p>
          <a:p>
            <a:endParaRPr lang="en-GB" sz="1600" dirty="0"/>
          </a:p>
        </p:txBody>
      </p:sp>
    </p:spTree>
    <p:extLst>
      <p:ext uri="{BB962C8B-B14F-4D97-AF65-F5344CB8AC3E}">
        <p14:creationId xmlns:p14="http://schemas.microsoft.com/office/powerpoint/2010/main" val="322648179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Custom 1">
      <a:majorFont>
        <a:latin typeface="Times New Roman"/>
        <a:ea typeface=""/>
        <a:cs typeface=""/>
      </a:majorFont>
      <a:minorFont>
        <a:latin typeface="Times New Roman"/>
        <a:ea typeface=""/>
        <a:cs typeface=""/>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59</TotalTime>
  <Words>2708</Words>
  <Application>Microsoft Office PowerPoint</Application>
  <PresentationFormat>Widescreen</PresentationFormat>
  <Paragraphs>136</Paragraphs>
  <Slides>20</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Times New Roman</vt:lpstr>
      <vt:lpstr>Wingdings 3</vt:lpstr>
      <vt:lpstr>Wisp</vt:lpstr>
      <vt:lpstr>LCLM5002  Developing and Managing Individuals and Teams Component 1</vt:lpstr>
      <vt:lpstr>Table of Content</vt:lpstr>
      <vt:lpstr>Introduction </vt:lpstr>
      <vt:lpstr>Overview of Firm </vt:lpstr>
      <vt:lpstr>Nature of Transformation </vt:lpstr>
      <vt:lpstr>Outlining Recruitment Process Job Analysis </vt:lpstr>
      <vt:lpstr>Job Description </vt:lpstr>
      <vt:lpstr>Person Specification </vt:lpstr>
      <vt:lpstr>Advertisement Platform </vt:lpstr>
      <vt:lpstr>Discussion of Different Interview Types Behavioural Interviews  </vt:lpstr>
      <vt:lpstr>Case Study Interviews </vt:lpstr>
      <vt:lpstr>Panel and Stakeholder Interviews </vt:lpstr>
      <vt:lpstr>Justification of questioning Techniques  Behavioural Questioning  </vt:lpstr>
      <vt:lpstr>Situational Questioning </vt:lpstr>
      <vt:lpstr>Competency Questioning </vt:lpstr>
      <vt:lpstr>Comparison and Contrast Between Face-to-Face and Virtual Interviews </vt:lpstr>
      <vt:lpstr>Continue…</vt:lpstr>
      <vt:lpstr>Recommendations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Sulita Aminta Camara (2438447)</cp:lastModifiedBy>
  <cp:revision>11</cp:revision>
  <dcterms:created xsi:type="dcterms:W3CDTF">2026-07-11T14:11:55Z</dcterms:created>
  <dcterms:modified xsi:type="dcterms:W3CDTF">2026-07-13T10:41:37Z</dcterms:modified>
</cp:coreProperties>
</file>