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0" r:id="rId3"/>
    <p:sldId id="263" r:id="rId4"/>
    <p:sldId id="259" r:id="rId5"/>
    <p:sldId id="261" r:id="rId6"/>
    <p:sldId id="262" r:id="rId7"/>
    <p:sldId id="267" r:id="rId8"/>
    <p:sldId id="264" r:id="rId9"/>
    <p:sldId id="265" r:id="rId10"/>
    <p:sldId id="266" r:id="rId11"/>
    <p:sldId id="269"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1C1649-79BE-ED41-B57F-953525294DEE}" v="1405" dt="2025-11-16T00:53:03.7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12"/>
  </p:normalViewPr>
  <p:slideViewPr>
    <p:cSldViewPr snapToGrid="0">
      <p:cViewPr varScale="1">
        <p:scale>
          <a:sx n="93" d="100"/>
          <a:sy n="93" d="100"/>
        </p:scale>
        <p:origin x="216"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ma Mateo De Guzman (2414783)" userId="b105fea6-71cc-4ec0-913f-ba509fa0d4d2" providerId="ADAL" clId="{C71C1649-79BE-ED41-B57F-953525294DEE}"/>
    <pc:docChg chg="undo redo custSel addSld delSld modSld sldOrd">
      <pc:chgData name="Irma Mateo De Guzman (2414783)" userId="b105fea6-71cc-4ec0-913f-ba509fa0d4d2" providerId="ADAL" clId="{C71C1649-79BE-ED41-B57F-953525294DEE}" dt="2025-11-16T00:53:21.822" v="10176" actId="27636"/>
      <pc:docMkLst>
        <pc:docMk/>
      </pc:docMkLst>
      <pc:sldChg chg="addSp delSp modSp mod">
        <pc:chgData name="Irma Mateo De Guzman (2414783)" userId="b105fea6-71cc-4ec0-913f-ba509fa0d4d2" providerId="ADAL" clId="{C71C1649-79BE-ED41-B57F-953525294DEE}" dt="2025-11-15T11:43:05.442" v="9732" actId="14100"/>
        <pc:sldMkLst>
          <pc:docMk/>
          <pc:sldMk cId="3953736657" sldId="256"/>
        </pc:sldMkLst>
        <pc:spChg chg="add del mod">
          <ac:chgData name="Irma Mateo De Guzman (2414783)" userId="b105fea6-71cc-4ec0-913f-ba509fa0d4d2" providerId="ADAL" clId="{C71C1649-79BE-ED41-B57F-953525294DEE}" dt="2025-11-15T11:31:20.256" v="9721"/>
          <ac:spMkLst>
            <pc:docMk/>
            <pc:sldMk cId="3953736657" sldId="256"/>
            <ac:spMk id="2" creationId="{55FCC9FE-BAD3-4E5A-BF34-9A3A0C6A11E2}"/>
          </ac:spMkLst>
        </pc:spChg>
        <pc:spChg chg="mod">
          <ac:chgData name="Irma Mateo De Guzman (2414783)" userId="b105fea6-71cc-4ec0-913f-ba509fa0d4d2" providerId="ADAL" clId="{C71C1649-79BE-ED41-B57F-953525294DEE}" dt="2025-11-15T11:33:14.688" v="9727" actId="14100"/>
          <ac:spMkLst>
            <pc:docMk/>
            <pc:sldMk cId="3953736657" sldId="256"/>
            <ac:spMk id="4" creationId="{11A4763E-D383-A808-5526-E157ECD36184}"/>
          </ac:spMkLst>
        </pc:spChg>
        <pc:spChg chg="mod">
          <ac:chgData name="Irma Mateo De Guzman (2414783)" userId="b105fea6-71cc-4ec0-913f-ba509fa0d4d2" providerId="ADAL" clId="{C71C1649-79BE-ED41-B57F-953525294DEE}" dt="2025-11-15T11:33:21.571" v="9728" actId="14100"/>
          <ac:spMkLst>
            <pc:docMk/>
            <pc:sldMk cId="3953736657" sldId="256"/>
            <ac:spMk id="5" creationId="{ADBC998B-5B11-0028-3D1D-D2532D5CA326}"/>
          </ac:spMkLst>
        </pc:spChg>
        <pc:spChg chg="add">
          <ac:chgData name="Irma Mateo De Guzman (2414783)" userId="b105fea6-71cc-4ec0-913f-ba509fa0d4d2" providerId="ADAL" clId="{C71C1649-79BE-ED41-B57F-953525294DEE}" dt="2025-11-08T09:12:44.119" v="3012" actId="26606"/>
          <ac:spMkLst>
            <pc:docMk/>
            <pc:sldMk cId="3953736657" sldId="256"/>
            <ac:spMk id="54" creationId="{5A292AEA-2528-46C0-B426-95822B6141FB}"/>
          </ac:spMkLst>
        </pc:spChg>
        <pc:spChg chg="add">
          <ac:chgData name="Irma Mateo De Guzman (2414783)" userId="b105fea6-71cc-4ec0-913f-ba509fa0d4d2" providerId="ADAL" clId="{C71C1649-79BE-ED41-B57F-953525294DEE}" dt="2025-11-08T09:12:44.119" v="3012" actId="26606"/>
          <ac:spMkLst>
            <pc:docMk/>
            <pc:sldMk cId="3953736657" sldId="256"/>
            <ac:spMk id="56" creationId="{D8B7B198-E4DF-43CD-AD8C-199884323745}"/>
          </ac:spMkLst>
        </pc:spChg>
        <pc:spChg chg="add">
          <ac:chgData name="Irma Mateo De Guzman (2414783)" userId="b105fea6-71cc-4ec0-913f-ba509fa0d4d2" providerId="ADAL" clId="{C71C1649-79BE-ED41-B57F-953525294DEE}" dt="2025-11-08T09:12:44.119" v="3012" actId="26606"/>
          <ac:spMkLst>
            <pc:docMk/>
            <pc:sldMk cId="3953736657" sldId="256"/>
            <ac:spMk id="58" creationId="{2BE67753-EA0E-4819-8D22-0B6600CF7231}"/>
          </ac:spMkLst>
        </pc:spChg>
        <pc:grpChg chg="add">
          <ac:chgData name="Irma Mateo De Guzman (2414783)" userId="b105fea6-71cc-4ec0-913f-ba509fa0d4d2" providerId="ADAL" clId="{C71C1649-79BE-ED41-B57F-953525294DEE}" dt="2025-11-08T09:12:44.119" v="3012" actId="26606"/>
          <ac:grpSpMkLst>
            <pc:docMk/>
            <pc:sldMk cId="3953736657" sldId="256"/>
            <ac:grpSpMk id="60" creationId="{D76D63AC-0421-45EC-B383-E79A61A78C6B}"/>
          </ac:grpSpMkLst>
        </pc:grpChg>
        <pc:grpChg chg="add">
          <ac:chgData name="Irma Mateo De Guzman (2414783)" userId="b105fea6-71cc-4ec0-913f-ba509fa0d4d2" providerId="ADAL" clId="{C71C1649-79BE-ED41-B57F-953525294DEE}" dt="2025-11-08T09:12:44.119" v="3012" actId="26606"/>
          <ac:grpSpMkLst>
            <pc:docMk/>
            <pc:sldMk cId="3953736657" sldId="256"/>
            <ac:grpSpMk id="69" creationId="{87F87F1B-42BA-4AC7-A4E2-41544DDB2CE3}"/>
          </ac:grpSpMkLst>
        </pc:grpChg>
        <pc:picChg chg="add mod">
          <ac:chgData name="Irma Mateo De Guzman (2414783)" userId="b105fea6-71cc-4ec0-913f-ba509fa0d4d2" providerId="ADAL" clId="{C71C1649-79BE-ED41-B57F-953525294DEE}" dt="2025-11-15T11:43:05.442" v="9732" actId="14100"/>
          <ac:picMkLst>
            <pc:docMk/>
            <pc:sldMk cId="3953736657" sldId="256"/>
            <ac:picMk id="3" creationId="{68A3FF51-B359-4344-B21E-CE0A25F1F846}"/>
          </ac:picMkLst>
        </pc:picChg>
      </pc:sldChg>
      <pc:sldChg chg="addSp delSp modSp del mod">
        <pc:chgData name="Irma Mateo De Guzman (2414783)" userId="b105fea6-71cc-4ec0-913f-ba509fa0d4d2" providerId="ADAL" clId="{C71C1649-79BE-ED41-B57F-953525294DEE}" dt="2025-11-09T11:24:51.043" v="4211" actId="2696"/>
        <pc:sldMkLst>
          <pc:docMk/>
          <pc:sldMk cId="3354805413" sldId="257"/>
        </pc:sldMkLst>
      </pc:sldChg>
      <pc:sldChg chg="addSp delSp modSp mod">
        <pc:chgData name="Irma Mateo De Guzman (2414783)" userId="b105fea6-71cc-4ec0-913f-ba509fa0d4d2" providerId="ADAL" clId="{C71C1649-79BE-ED41-B57F-953525294DEE}" dt="2025-11-15T23:52:25.484" v="10058" actId="26606"/>
        <pc:sldMkLst>
          <pc:docMk/>
          <pc:sldMk cId="1920292352" sldId="259"/>
        </pc:sldMkLst>
        <pc:spChg chg="mod ord">
          <ac:chgData name="Irma Mateo De Guzman (2414783)" userId="b105fea6-71cc-4ec0-913f-ba509fa0d4d2" providerId="ADAL" clId="{C71C1649-79BE-ED41-B57F-953525294DEE}" dt="2025-11-09T21:59:29.875" v="6096" actId="26606"/>
          <ac:spMkLst>
            <pc:docMk/>
            <pc:sldMk cId="1920292352" sldId="259"/>
            <ac:spMk id="2" creationId="{41AEA34F-9E76-8E0F-B7CF-0A8043226D42}"/>
          </ac:spMkLst>
        </pc:spChg>
        <pc:graphicFrameChg chg="add mod modGraphic">
          <ac:chgData name="Irma Mateo De Guzman (2414783)" userId="b105fea6-71cc-4ec0-913f-ba509fa0d4d2" providerId="ADAL" clId="{C71C1649-79BE-ED41-B57F-953525294DEE}" dt="2025-11-15T23:52:25.484" v="10058" actId="26606"/>
          <ac:graphicFrameMkLst>
            <pc:docMk/>
            <pc:sldMk cId="1920292352" sldId="259"/>
            <ac:graphicFrameMk id="51" creationId="{755EF485-D72B-7321-3B90-8D713CCADE3B}"/>
          </ac:graphicFrameMkLst>
        </pc:graphicFrameChg>
        <pc:picChg chg="add mod ord">
          <ac:chgData name="Irma Mateo De Guzman (2414783)" userId="b105fea6-71cc-4ec0-913f-ba509fa0d4d2" providerId="ADAL" clId="{C71C1649-79BE-ED41-B57F-953525294DEE}" dt="2025-11-09T21:59:29.875" v="6096" actId="26606"/>
          <ac:picMkLst>
            <pc:docMk/>
            <pc:sldMk cId="1920292352" sldId="259"/>
            <ac:picMk id="52" creationId="{D547C1E9-BC7B-0057-79A1-C54EBA033FE0}"/>
          </ac:picMkLst>
        </pc:picChg>
      </pc:sldChg>
      <pc:sldChg chg="addSp delSp modSp mod">
        <pc:chgData name="Irma Mateo De Guzman (2414783)" userId="b105fea6-71cc-4ec0-913f-ba509fa0d4d2" providerId="ADAL" clId="{C71C1649-79BE-ED41-B57F-953525294DEE}" dt="2025-11-09T09:33:16.004" v="3776" actId="20577"/>
        <pc:sldMkLst>
          <pc:docMk/>
          <pc:sldMk cId="1620418788" sldId="260"/>
        </pc:sldMkLst>
        <pc:spChg chg="mod">
          <ac:chgData name="Irma Mateo De Guzman (2414783)" userId="b105fea6-71cc-4ec0-913f-ba509fa0d4d2" providerId="ADAL" clId="{C71C1649-79BE-ED41-B57F-953525294DEE}" dt="2025-11-08T09:09:12.347" v="3003" actId="26606"/>
          <ac:spMkLst>
            <pc:docMk/>
            <pc:sldMk cId="1620418788" sldId="260"/>
            <ac:spMk id="2" creationId="{678B9343-110D-9276-BE5A-809CB5C44257}"/>
          </ac:spMkLst>
        </pc:spChg>
        <pc:spChg chg="mod">
          <ac:chgData name="Irma Mateo De Guzman (2414783)" userId="b105fea6-71cc-4ec0-913f-ba509fa0d4d2" providerId="ADAL" clId="{C71C1649-79BE-ED41-B57F-953525294DEE}" dt="2025-11-09T09:33:16.004" v="3776" actId="20577"/>
          <ac:spMkLst>
            <pc:docMk/>
            <pc:sldMk cId="1620418788" sldId="260"/>
            <ac:spMk id="3" creationId="{AFFD42C4-AD95-C285-DA01-F2CB20606ED8}"/>
          </ac:spMkLst>
        </pc:spChg>
        <pc:spChg chg="add">
          <ac:chgData name="Irma Mateo De Guzman (2414783)" userId="b105fea6-71cc-4ec0-913f-ba509fa0d4d2" providerId="ADAL" clId="{C71C1649-79BE-ED41-B57F-953525294DEE}" dt="2025-11-08T09:09:12.347" v="3003" actId="26606"/>
          <ac:spMkLst>
            <pc:docMk/>
            <pc:sldMk cId="1620418788" sldId="260"/>
            <ac:spMk id="16" creationId="{640E93D9-F13F-4097-A159-E0A6CEBA8F3B}"/>
          </ac:spMkLst>
        </pc:spChg>
        <pc:spChg chg="add">
          <ac:chgData name="Irma Mateo De Guzman (2414783)" userId="b105fea6-71cc-4ec0-913f-ba509fa0d4d2" providerId="ADAL" clId="{C71C1649-79BE-ED41-B57F-953525294DEE}" dt="2025-11-08T09:09:12.347" v="3003" actId="26606"/>
          <ac:spMkLst>
            <pc:docMk/>
            <pc:sldMk cId="1620418788" sldId="260"/>
            <ac:spMk id="18" creationId="{BA3D150B-ADB5-401D-8304-C7845A109595}"/>
          </ac:spMkLst>
        </pc:spChg>
        <pc:spChg chg="add">
          <ac:chgData name="Irma Mateo De Guzman (2414783)" userId="b105fea6-71cc-4ec0-913f-ba509fa0d4d2" providerId="ADAL" clId="{C71C1649-79BE-ED41-B57F-953525294DEE}" dt="2025-11-08T09:09:12.347" v="3003" actId="26606"/>
          <ac:spMkLst>
            <pc:docMk/>
            <pc:sldMk cId="1620418788" sldId="260"/>
            <ac:spMk id="20" creationId="{ACD3AB31-A71C-4414-BA05-CF667CBA34D2}"/>
          </ac:spMkLst>
        </pc:spChg>
        <pc:picChg chg="add">
          <ac:chgData name="Irma Mateo De Guzman (2414783)" userId="b105fea6-71cc-4ec0-913f-ba509fa0d4d2" providerId="ADAL" clId="{C71C1649-79BE-ED41-B57F-953525294DEE}" dt="2025-11-08T09:09:12.347" v="3003" actId="26606"/>
          <ac:picMkLst>
            <pc:docMk/>
            <pc:sldMk cId="1620418788" sldId="260"/>
            <ac:picMk id="12" creationId="{38D248AD-D561-2A54-4C58-70A3F8E0C0BA}"/>
          </ac:picMkLst>
        </pc:picChg>
      </pc:sldChg>
      <pc:sldChg chg="addSp delSp modSp mod">
        <pc:chgData name="Irma Mateo De Guzman (2414783)" userId="b105fea6-71cc-4ec0-913f-ba509fa0d4d2" providerId="ADAL" clId="{C71C1649-79BE-ED41-B57F-953525294DEE}" dt="2025-11-16T00:23:04.151" v="10101" actId="255"/>
        <pc:sldMkLst>
          <pc:docMk/>
          <pc:sldMk cId="2512748228" sldId="261"/>
        </pc:sldMkLst>
        <pc:spChg chg="mod">
          <ac:chgData name="Irma Mateo De Guzman (2414783)" userId="b105fea6-71cc-4ec0-913f-ba509fa0d4d2" providerId="ADAL" clId="{C71C1649-79BE-ED41-B57F-953525294DEE}" dt="2025-11-16T00:23:04.151" v="10101" actId="255"/>
          <ac:spMkLst>
            <pc:docMk/>
            <pc:sldMk cId="2512748228" sldId="261"/>
            <ac:spMk id="2" creationId="{E34AD851-6ACE-3F21-8CA2-73C5BAF6334E}"/>
          </ac:spMkLst>
        </pc:spChg>
        <pc:graphicFrameChg chg="mod modGraphic">
          <ac:chgData name="Irma Mateo De Guzman (2414783)" userId="b105fea6-71cc-4ec0-913f-ba509fa0d4d2" providerId="ADAL" clId="{C71C1649-79BE-ED41-B57F-953525294DEE}" dt="2025-11-12T20:45:28.098" v="7222" actId="14100"/>
          <ac:graphicFrameMkLst>
            <pc:docMk/>
            <pc:sldMk cId="2512748228" sldId="261"/>
            <ac:graphicFrameMk id="4" creationId="{B70F51AC-FF8C-4D31-6B3A-1D1D2980FC5C}"/>
          </ac:graphicFrameMkLst>
        </pc:graphicFrameChg>
        <pc:graphicFrameChg chg="mod modGraphic">
          <ac:chgData name="Irma Mateo De Guzman (2414783)" userId="b105fea6-71cc-4ec0-913f-ba509fa0d4d2" providerId="ADAL" clId="{C71C1649-79BE-ED41-B57F-953525294DEE}" dt="2025-11-14T21:42:58.882" v="9475"/>
          <ac:graphicFrameMkLst>
            <pc:docMk/>
            <pc:sldMk cId="2512748228" sldId="261"/>
            <ac:graphicFrameMk id="7" creationId="{9D93F3B1-8B71-5778-1D45-96413B4CEB6F}"/>
          </ac:graphicFrameMkLst>
        </pc:graphicFrameChg>
      </pc:sldChg>
      <pc:sldChg chg="addSp delSp modSp mod">
        <pc:chgData name="Irma Mateo De Guzman (2414783)" userId="b105fea6-71cc-4ec0-913f-ba509fa0d4d2" providerId="ADAL" clId="{C71C1649-79BE-ED41-B57F-953525294DEE}" dt="2025-11-16T00:50:09.224" v="10169" actId="20577"/>
        <pc:sldMkLst>
          <pc:docMk/>
          <pc:sldMk cId="1849194637" sldId="262"/>
        </pc:sldMkLst>
        <pc:spChg chg="mod">
          <ac:chgData name="Irma Mateo De Guzman (2414783)" userId="b105fea6-71cc-4ec0-913f-ba509fa0d4d2" providerId="ADAL" clId="{C71C1649-79BE-ED41-B57F-953525294DEE}" dt="2025-11-09T09:30:23.437" v="3767" actId="2"/>
          <ac:spMkLst>
            <pc:docMk/>
            <pc:sldMk cId="1849194637" sldId="262"/>
            <ac:spMk id="2" creationId="{98D1D99E-5EB5-ED6D-BF69-8C817596FF23}"/>
          </ac:spMkLst>
        </pc:spChg>
        <pc:spChg chg="mod">
          <ac:chgData name="Irma Mateo De Guzman (2414783)" userId="b105fea6-71cc-4ec0-913f-ba509fa0d4d2" providerId="ADAL" clId="{C71C1649-79BE-ED41-B57F-953525294DEE}" dt="2025-11-16T00:50:09.224" v="10169" actId="20577"/>
          <ac:spMkLst>
            <pc:docMk/>
            <pc:sldMk cId="1849194637" sldId="262"/>
            <ac:spMk id="3" creationId="{2D00908C-A267-A89D-6238-951A154176A0}"/>
          </ac:spMkLst>
        </pc:spChg>
        <pc:spChg chg="add">
          <ac:chgData name="Irma Mateo De Guzman (2414783)" userId="b105fea6-71cc-4ec0-913f-ba509fa0d4d2" providerId="ADAL" clId="{C71C1649-79BE-ED41-B57F-953525294DEE}" dt="2025-11-08T09:20:57.345" v="3032" actId="26606"/>
          <ac:spMkLst>
            <pc:docMk/>
            <pc:sldMk cId="1849194637" sldId="262"/>
            <ac:spMk id="37" creationId="{245A9F99-D9B1-4094-A2E2-B90AC1DB7B9C}"/>
          </ac:spMkLst>
        </pc:spChg>
        <pc:spChg chg="add">
          <ac:chgData name="Irma Mateo De Guzman (2414783)" userId="b105fea6-71cc-4ec0-913f-ba509fa0d4d2" providerId="ADAL" clId="{C71C1649-79BE-ED41-B57F-953525294DEE}" dt="2025-11-08T09:20:57.345" v="3032" actId="26606"/>
          <ac:spMkLst>
            <pc:docMk/>
            <pc:sldMk cId="1849194637" sldId="262"/>
            <ac:spMk id="39" creationId="{B7FAF607-473A-4A43-A23D-BBFF5C4117BB}"/>
          </ac:spMkLst>
        </pc:spChg>
        <pc:grpChg chg="add">
          <ac:chgData name="Irma Mateo De Guzman (2414783)" userId="b105fea6-71cc-4ec0-913f-ba509fa0d4d2" providerId="ADAL" clId="{C71C1649-79BE-ED41-B57F-953525294DEE}" dt="2025-11-08T09:20:57.345" v="3032" actId="26606"/>
          <ac:grpSpMkLst>
            <pc:docMk/>
            <pc:sldMk cId="1849194637" sldId="262"/>
            <ac:grpSpMk id="41" creationId="{C5F6476F-D303-44D3-B30F-1BA348F0F64A}"/>
          </ac:grpSpMkLst>
        </pc:grpChg>
        <pc:picChg chg="add mod">
          <ac:chgData name="Irma Mateo De Guzman (2414783)" userId="b105fea6-71cc-4ec0-913f-ba509fa0d4d2" providerId="ADAL" clId="{C71C1649-79BE-ED41-B57F-953525294DEE}" dt="2025-11-08T12:36:48.411" v="3320" actId="14100"/>
          <ac:picMkLst>
            <pc:docMk/>
            <pc:sldMk cId="1849194637" sldId="262"/>
            <ac:picMk id="34" creationId="{616AF645-B75A-C3FA-1D94-B11C1DBDDE46}"/>
          </ac:picMkLst>
        </pc:picChg>
      </pc:sldChg>
      <pc:sldChg chg="addSp delSp modSp mod">
        <pc:chgData name="Irma Mateo De Guzman (2414783)" userId="b105fea6-71cc-4ec0-913f-ba509fa0d4d2" providerId="ADAL" clId="{C71C1649-79BE-ED41-B57F-953525294DEE}" dt="2025-11-15T12:02:04.766" v="9766" actId="12"/>
        <pc:sldMkLst>
          <pc:docMk/>
          <pc:sldMk cId="251489389" sldId="263"/>
        </pc:sldMkLst>
        <pc:spChg chg="mod">
          <ac:chgData name="Irma Mateo De Guzman (2414783)" userId="b105fea6-71cc-4ec0-913f-ba509fa0d4d2" providerId="ADAL" clId="{C71C1649-79BE-ED41-B57F-953525294DEE}" dt="2025-11-08T09:13:47.005" v="3014" actId="26606"/>
          <ac:spMkLst>
            <pc:docMk/>
            <pc:sldMk cId="251489389" sldId="263"/>
            <ac:spMk id="2" creationId="{46128440-2AF0-AF25-D6D6-182DD9DA556C}"/>
          </ac:spMkLst>
        </pc:spChg>
        <pc:spChg chg="add mod">
          <ac:chgData name="Irma Mateo De Guzman (2414783)" userId="b105fea6-71cc-4ec0-913f-ba509fa0d4d2" providerId="ADAL" clId="{C71C1649-79BE-ED41-B57F-953525294DEE}" dt="2025-11-15T12:02:04.766" v="9766" actId="12"/>
          <ac:spMkLst>
            <pc:docMk/>
            <pc:sldMk cId="251489389" sldId="263"/>
            <ac:spMk id="26" creationId="{C906F998-5ABF-D04D-6294-269A9AEA5BBB}"/>
          </ac:spMkLst>
        </pc:spChg>
        <pc:spChg chg="add">
          <ac:chgData name="Irma Mateo De Guzman (2414783)" userId="b105fea6-71cc-4ec0-913f-ba509fa0d4d2" providerId="ADAL" clId="{C71C1649-79BE-ED41-B57F-953525294DEE}" dt="2025-11-08T09:13:47.005" v="3014" actId="26606"/>
          <ac:spMkLst>
            <pc:docMk/>
            <pc:sldMk cId="251489389" sldId="263"/>
            <ac:spMk id="31" creationId="{18873D23-2DCF-4B31-A009-95721C06E8E1}"/>
          </ac:spMkLst>
        </pc:spChg>
        <pc:spChg chg="add">
          <ac:chgData name="Irma Mateo De Guzman (2414783)" userId="b105fea6-71cc-4ec0-913f-ba509fa0d4d2" providerId="ADAL" clId="{C71C1649-79BE-ED41-B57F-953525294DEE}" dt="2025-11-08T09:13:47.005" v="3014" actId="26606"/>
          <ac:spMkLst>
            <pc:docMk/>
            <pc:sldMk cId="251489389" sldId="263"/>
            <ac:spMk id="33" creationId="{C13EF075-D4EF-4929-ADBC-91B27DA19955}"/>
          </ac:spMkLst>
        </pc:spChg>
        <pc:grpChg chg="add">
          <ac:chgData name="Irma Mateo De Guzman (2414783)" userId="b105fea6-71cc-4ec0-913f-ba509fa0d4d2" providerId="ADAL" clId="{C71C1649-79BE-ED41-B57F-953525294DEE}" dt="2025-11-08T09:13:47.005" v="3014" actId="26606"/>
          <ac:grpSpMkLst>
            <pc:docMk/>
            <pc:sldMk cId="251489389" sldId="263"/>
            <ac:grpSpMk id="35" creationId="{DAA26DFA-AAB2-4973-9C17-16D587C7B198}"/>
          </ac:grpSpMkLst>
        </pc:grpChg>
      </pc:sldChg>
      <pc:sldChg chg="addSp delSp modSp mod">
        <pc:chgData name="Irma Mateo De Guzman (2414783)" userId="b105fea6-71cc-4ec0-913f-ba509fa0d4d2" providerId="ADAL" clId="{C71C1649-79BE-ED41-B57F-953525294DEE}" dt="2025-11-15T10:47:52.791" v="9708" actId="27636"/>
        <pc:sldMkLst>
          <pc:docMk/>
          <pc:sldMk cId="3699489028" sldId="264"/>
        </pc:sldMkLst>
        <pc:spChg chg="mod">
          <ac:chgData name="Irma Mateo De Guzman (2414783)" userId="b105fea6-71cc-4ec0-913f-ba509fa0d4d2" providerId="ADAL" clId="{C71C1649-79BE-ED41-B57F-953525294DEE}" dt="2025-11-09T12:08:59.271" v="5234" actId="14100"/>
          <ac:spMkLst>
            <pc:docMk/>
            <pc:sldMk cId="3699489028" sldId="264"/>
            <ac:spMk id="2" creationId="{95D639F7-D1D4-914B-5993-32D61799BB4A}"/>
          </ac:spMkLst>
        </pc:spChg>
        <pc:spChg chg="mod">
          <ac:chgData name="Irma Mateo De Guzman (2414783)" userId="b105fea6-71cc-4ec0-913f-ba509fa0d4d2" providerId="ADAL" clId="{C71C1649-79BE-ED41-B57F-953525294DEE}" dt="2025-11-15T10:47:52.791" v="9708" actId="27636"/>
          <ac:spMkLst>
            <pc:docMk/>
            <pc:sldMk cId="3699489028" sldId="264"/>
            <ac:spMk id="3" creationId="{E1D20D0C-C1B0-B5F2-2F8D-0869AC7CCF1B}"/>
          </ac:spMkLst>
        </pc:spChg>
        <pc:spChg chg="add">
          <ac:chgData name="Irma Mateo De Guzman (2414783)" userId="b105fea6-71cc-4ec0-913f-ba509fa0d4d2" providerId="ADAL" clId="{C71C1649-79BE-ED41-B57F-953525294DEE}" dt="2025-11-08T12:28:23.995" v="3120" actId="26606"/>
          <ac:spMkLst>
            <pc:docMk/>
            <pc:sldMk cId="3699489028" sldId="264"/>
            <ac:spMk id="17" creationId="{D1942232-83D0-49E2-AF9B-1F97E3C1EF8E}"/>
          </ac:spMkLst>
        </pc:spChg>
        <pc:spChg chg="add">
          <ac:chgData name="Irma Mateo De Guzman (2414783)" userId="b105fea6-71cc-4ec0-913f-ba509fa0d4d2" providerId="ADAL" clId="{C71C1649-79BE-ED41-B57F-953525294DEE}" dt="2025-11-08T12:28:23.995" v="3120" actId="26606"/>
          <ac:spMkLst>
            <pc:docMk/>
            <pc:sldMk cId="3699489028" sldId="264"/>
            <ac:spMk id="19" creationId="{E9E70D72-6E23-4015-A4A6-85C120C19167}"/>
          </ac:spMkLst>
        </pc:spChg>
        <pc:grpChg chg="add">
          <ac:chgData name="Irma Mateo De Guzman (2414783)" userId="b105fea6-71cc-4ec0-913f-ba509fa0d4d2" providerId="ADAL" clId="{C71C1649-79BE-ED41-B57F-953525294DEE}" dt="2025-11-08T12:28:23.995" v="3120" actId="26606"/>
          <ac:grpSpMkLst>
            <pc:docMk/>
            <pc:sldMk cId="3699489028" sldId="264"/>
            <ac:grpSpMk id="21" creationId="{C28A977F-B603-4D81-B0FC-C8DE048A7931}"/>
          </ac:grpSpMkLst>
        </pc:grpChg>
        <pc:grpChg chg="add">
          <ac:chgData name="Irma Mateo De Guzman (2414783)" userId="b105fea6-71cc-4ec0-913f-ba509fa0d4d2" providerId="ADAL" clId="{C71C1649-79BE-ED41-B57F-953525294DEE}" dt="2025-11-08T12:28:23.995" v="3120" actId="26606"/>
          <ac:grpSpMkLst>
            <pc:docMk/>
            <pc:sldMk cId="3699489028" sldId="264"/>
            <ac:grpSpMk id="27" creationId="{C78D9229-E61D-4FEE-8321-2F8B64A8CADF}"/>
          </ac:grpSpMkLst>
        </pc:grpChg>
        <pc:picChg chg="add">
          <ac:chgData name="Irma Mateo De Guzman (2414783)" userId="b105fea6-71cc-4ec0-913f-ba509fa0d4d2" providerId="ADAL" clId="{C71C1649-79BE-ED41-B57F-953525294DEE}" dt="2025-11-08T12:28:23.995" v="3120" actId="26606"/>
          <ac:picMkLst>
            <pc:docMk/>
            <pc:sldMk cId="3699489028" sldId="264"/>
            <ac:picMk id="14" creationId="{862724DC-F254-2AE9-F917-F4151D6A9C12}"/>
          </ac:picMkLst>
        </pc:picChg>
      </pc:sldChg>
      <pc:sldChg chg="addSp delSp modSp new mod ord setBg">
        <pc:chgData name="Irma Mateo De Guzman (2414783)" userId="b105fea6-71cc-4ec0-913f-ba509fa0d4d2" providerId="ADAL" clId="{C71C1649-79BE-ED41-B57F-953525294DEE}" dt="2025-11-15T10:50:19.634" v="9716" actId="20577"/>
        <pc:sldMkLst>
          <pc:docMk/>
          <pc:sldMk cId="2354870475" sldId="265"/>
        </pc:sldMkLst>
        <pc:spChg chg="mod">
          <ac:chgData name="Irma Mateo De Guzman (2414783)" userId="b105fea6-71cc-4ec0-913f-ba509fa0d4d2" providerId="ADAL" clId="{C71C1649-79BE-ED41-B57F-953525294DEE}" dt="2025-11-09T09:30:47.671" v="3769" actId="27636"/>
          <ac:spMkLst>
            <pc:docMk/>
            <pc:sldMk cId="2354870475" sldId="265"/>
            <ac:spMk id="2" creationId="{17D958EE-7F4B-A885-FB0E-8A34A81B7468}"/>
          </ac:spMkLst>
        </pc:spChg>
        <pc:spChg chg="mod">
          <ac:chgData name="Irma Mateo De Guzman (2414783)" userId="b105fea6-71cc-4ec0-913f-ba509fa0d4d2" providerId="ADAL" clId="{C71C1649-79BE-ED41-B57F-953525294DEE}" dt="2025-11-15T10:50:19.634" v="9716" actId="20577"/>
          <ac:spMkLst>
            <pc:docMk/>
            <pc:sldMk cId="2354870475" sldId="265"/>
            <ac:spMk id="3" creationId="{C3361768-05BF-E915-A748-F772253DBC04}"/>
          </ac:spMkLst>
        </pc:spChg>
        <pc:spChg chg="add">
          <ac:chgData name="Irma Mateo De Guzman (2414783)" userId="b105fea6-71cc-4ec0-913f-ba509fa0d4d2" providerId="ADAL" clId="{C71C1649-79BE-ED41-B57F-953525294DEE}" dt="2025-11-08T12:28:55.441" v="3125" actId="26606"/>
          <ac:spMkLst>
            <pc:docMk/>
            <pc:sldMk cId="2354870475" sldId="265"/>
            <ac:spMk id="31" creationId="{87BF42CA-AD55-48B4-8949-C4DCA60A6AEE}"/>
          </ac:spMkLst>
        </pc:spChg>
        <pc:spChg chg="add">
          <ac:chgData name="Irma Mateo De Guzman (2414783)" userId="b105fea6-71cc-4ec0-913f-ba509fa0d4d2" providerId="ADAL" clId="{C71C1649-79BE-ED41-B57F-953525294DEE}" dt="2025-11-08T12:28:55.441" v="3125" actId="26606"/>
          <ac:spMkLst>
            <pc:docMk/>
            <pc:sldMk cId="2354870475" sldId="265"/>
            <ac:spMk id="32" creationId="{66AE1D3D-3106-4CB2-AA7C-0C1642AC0F2E}"/>
          </ac:spMkLst>
        </pc:spChg>
        <pc:grpChg chg="add">
          <ac:chgData name="Irma Mateo De Guzman (2414783)" userId="b105fea6-71cc-4ec0-913f-ba509fa0d4d2" providerId="ADAL" clId="{C71C1649-79BE-ED41-B57F-953525294DEE}" dt="2025-11-08T12:28:55.441" v="3125" actId="26606"/>
          <ac:grpSpMkLst>
            <pc:docMk/>
            <pc:sldMk cId="2354870475" sldId="265"/>
            <ac:grpSpMk id="33" creationId="{0A31B6AF-B711-4CDB-8C2B-16E963DDC4C5}"/>
          </ac:grpSpMkLst>
        </pc:grpChg>
      </pc:sldChg>
      <pc:sldChg chg="addSp delSp modSp new mod setBg">
        <pc:chgData name="Irma Mateo De Guzman (2414783)" userId="b105fea6-71cc-4ec0-913f-ba509fa0d4d2" providerId="ADAL" clId="{C71C1649-79BE-ED41-B57F-953525294DEE}" dt="2025-11-15T12:03:40.931" v="9768" actId="113"/>
        <pc:sldMkLst>
          <pc:docMk/>
          <pc:sldMk cId="2752276328" sldId="266"/>
        </pc:sldMkLst>
        <pc:spChg chg="mod">
          <ac:chgData name="Irma Mateo De Guzman (2414783)" userId="b105fea6-71cc-4ec0-913f-ba509fa0d4d2" providerId="ADAL" clId="{C71C1649-79BE-ED41-B57F-953525294DEE}" dt="2025-11-09T10:29:04.055" v="3797" actId="20577"/>
          <ac:spMkLst>
            <pc:docMk/>
            <pc:sldMk cId="2752276328" sldId="266"/>
            <ac:spMk id="2" creationId="{F9930C03-41BE-B891-FA32-E9D012EC0D99}"/>
          </ac:spMkLst>
        </pc:spChg>
        <pc:spChg chg="mod">
          <ac:chgData name="Irma Mateo De Guzman (2414783)" userId="b105fea6-71cc-4ec0-913f-ba509fa0d4d2" providerId="ADAL" clId="{C71C1649-79BE-ED41-B57F-953525294DEE}" dt="2025-11-15T12:03:40.931" v="9768" actId="113"/>
          <ac:spMkLst>
            <pc:docMk/>
            <pc:sldMk cId="2752276328" sldId="266"/>
            <ac:spMk id="3" creationId="{40E29C70-F7B1-A3F2-0E3F-D3A45C07287E}"/>
          </ac:spMkLst>
        </pc:spChg>
        <pc:spChg chg="add">
          <ac:chgData name="Irma Mateo De Guzman (2414783)" userId="b105fea6-71cc-4ec0-913f-ba509fa0d4d2" providerId="ADAL" clId="{C71C1649-79BE-ED41-B57F-953525294DEE}" dt="2025-11-09T10:28:29.425" v="3791" actId="26606"/>
          <ac:spMkLst>
            <pc:docMk/>
            <pc:sldMk cId="2752276328" sldId="266"/>
            <ac:spMk id="19" creationId="{18873D23-2DCF-4B31-A009-95721C06E8E1}"/>
          </ac:spMkLst>
        </pc:spChg>
        <pc:spChg chg="add">
          <ac:chgData name="Irma Mateo De Guzman (2414783)" userId="b105fea6-71cc-4ec0-913f-ba509fa0d4d2" providerId="ADAL" clId="{C71C1649-79BE-ED41-B57F-953525294DEE}" dt="2025-11-09T10:28:29.425" v="3791" actId="26606"/>
          <ac:spMkLst>
            <pc:docMk/>
            <pc:sldMk cId="2752276328" sldId="266"/>
            <ac:spMk id="21" creationId="{C13EF075-D4EF-4929-ADBC-91B27DA19955}"/>
          </ac:spMkLst>
        </pc:spChg>
        <pc:grpChg chg="add">
          <ac:chgData name="Irma Mateo De Guzman (2414783)" userId="b105fea6-71cc-4ec0-913f-ba509fa0d4d2" providerId="ADAL" clId="{C71C1649-79BE-ED41-B57F-953525294DEE}" dt="2025-11-09T10:28:29.425" v="3791" actId="26606"/>
          <ac:grpSpMkLst>
            <pc:docMk/>
            <pc:sldMk cId="2752276328" sldId="266"/>
            <ac:grpSpMk id="23" creationId="{DAA26DFA-AAB2-4973-9C17-16D587C7B198}"/>
          </ac:grpSpMkLst>
        </pc:grpChg>
      </pc:sldChg>
      <pc:sldChg chg="addSp delSp modSp new mod setBg">
        <pc:chgData name="Irma Mateo De Guzman (2414783)" userId="b105fea6-71cc-4ec0-913f-ba509fa0d4d2" providerId="ADAL" clId="{C71C1649-79BE-ED41-B57F-953525294DEE}" dt="2025-11-15T10:09:20.722" v="9654" actId="14100"/>
        <pc:sldMkLst>
          <pc:docMk/>
          <pc:sldMk cId="3442958050" sldId="267"/>
        </pc:sldMkLst>
        <pc:spChg chg="mod">
          <ac:chgData name="Irma Mateo De Guzman (2414783)" userId="b105fea6-71cc-4ec0-913f-ba509fa0d4d2" providerId="ADAL" clId="{C71C1649-79BE-ED41-B57F-953525294DEE}" dt="2025-11-09T21:49:54.222" v="6081" actId="14100"/>
          <ac:spMkLst>
            <pc:docMk/>
            <pc:sldMk cId="3442958050" sldId="267"/>
            <ac:spMk id="2" creationId="{D88AAE08-1DA2-A78B-F8EA-E0F3B97AF761}"/>
          </ac:spMkLst>
        </pc:spChg>
        <pc:spChg chg="mod">
          <ac:chgData name="Irma Mateo De Guzman (2414783)" userId="b105fea6-71cc-4ec0-913f-ba509fa0d4d2" providerId="ADAL" clId="{C71C1649-79BE-ED41-B57F-953525294DEE}" dt="2025-11-15T10:09:20.722" v="9654" actId="14100"/>
          <ac:spMkLst>
            <pc:docMk/>
            <pc:sldMk cId="3442958050" sldId="267"/>
            <ac:spMk id="3" creationId="{87BCDA26-F8E9-1523-C2F9-53D0BB34B754}"/>
          </ac:spMkLst>
        </pc:spChg>
        <pc:spChg chg="add">
          <ac:chgData name="Irma Mateo De Guzman (2414783)" userId="b105fea6-71cc-4ec0-913f-ba509fa0d4d2" providerId="ADAL" clId="{C71C1649-79BE-ED41-B57F-953525294DEE}" dt="2025-11-08T12:36:12.006" v="3315" actId="26606"/>
          <ac:spMkLst>
            <pc:docMk/>
            <pc:sldMk cId="3442958050" sldId="267"/>
            <ac:spMk id="8" creationId="{87BF42CA-AD55-48B4-8949-C4DCA60A6AEE}"/>
          </ac:spMkLst>
        </pc:spChg>
        <pc:spChg chg="add">
          <ac:chgData name="Irma Mateo De Guzman (2414783)" userId="b105fea6-71cc-4ec0-913f-ba509fa0d4d2" providerId="ADAL" clId="{C71C1649-79BE-ED41-B57F-953525294DEE}" dt="2025-11-08T12:36:12.006" v="3315" actId="26606"/>
          <ac:spMkLst>
            <pc:docMk/>
            <pc:sldMk cId="3442958050" sldId="267"/>
            <ac:spMk id="10" creationId="{66AE1D3D-3106-4CB2-AA7C-0C1642AC0F2E}"/>
          </ac:spMkLst>
        </pc:spChg>
        <pc:grpChg chg="add">
          <ac:chgData name="Irma Mateo De Guzman (2414783)" userId="b105fea6-71cc-4ec0-913f-ba509fa0d4d2" providerId="ADAL" clId="{C71C1649-79BE-ED41-B57F-953525294DEE}" dt="2025-11-08T12:36:12.006" v="3315" actId="26606"/>
          <ac:grpSpMkLst>
            <pc:docMk/>
            <pc:sldMk cId="3442958050" sldId="267"/>
            <ac:grpSpMk id="12" creationId="{0A31B6AF-B711-4CDB-8C2B-16E963DDC4C5}"/>
          </ac:grpSpMkLst>
        </pc:grpChg>
        <pc:picChg chg="add mod">
          <ac:chgData name="Irma Mateo De Guzman (2414783)" userId="b105fea6-71cc-4ec0-913f-ba509fa0d4d2" providerId="ADAL" clId="{C71C1649-79BE-ED41-B57F-953525294DEE}" dt="2025-11-08T12:37:13.771" v="3323"/>
          <ac:picMkLst>
            <pc:docMk/>
            <pc:sldMk cId="3442958050" sldId="267"/>
            <ac:picMk id="5" creationId="{5A989FB8-73FA-5661-9CFD-233C93D54A95}"/>
          </ac:picMkLst>
        </pc:picChg>
      </pc:sldChg>
      <pc:sldChg chg="addSp modSp new mod setBg">
        <pc:chgData name="Irma Mateo De Guzman (2414783)" userId="b105fea6-71cc-4ec0-913f-ba509fa0d4d2" providerId="ADAL" clId="{C71C1649-79BE-ED41-B57F-953525294DEE}" dt="2025-11-16T00:31:14.383" v="10124" actId="20577"/>
        <pc:sldMkLst>
          <pc:docMk/>
          <pc:sldMk cId="718046076" sldId="268"/>
        </pc:sldMkLst>
        <pc:spChg chg="mod">
          <ac:chgData name="Irma Mateo De Guzman (2414783)" userId="b105fea6-71cc-4ec0-913f-ba509fa0d4d2" providerId="ADAL" clId="{C71C1649-79BE-ED41-B57F-953525294DEE}" dt="2025-11-09T11:25:09.758" v="4225" actId="20577"/>
          <ac:spMkLst>
            <pc:docMk/>
            <pc:sldMk cId="718046076" sldId="268"/>
            <ac:spMk id="2" creationId="{1635E08E-DEFD-675B-BF2E-84BD293634F4}"/>
          </ac:spMkLst>
        </pc:spChg>
        <pc:spChg chg="mod">
          <ac:chgData name="Irma Mateo De Guzman (2414783)" userId="b105fea6-71cc-4ec0-913f-ba509fa0d4d2" providerId="ADAL" clId="{C71C1649-79BE-ED41-B57F-953525294DEE}" dt="2025-11-16T00:31:14.383" v="10124" actId="20577"/>
          <ac:spMkLst>
            <pc:docMk/>
            <pc:sldMk cId="718046076" sldId="268"/>
            <ac:spMk id="3" creationId="{FE91C306-D656-F666-5895-0578813FD5C6}"/>
          </ac:spMkLst>
        </pc:spChg>
        <pc:spChg chg="add">
          <ac:chgData name="Irma Mateo De Guzman (2414783)" userId="b105fea6-71cc-4ec0-913f-ba509fa0d4d2" providerId="ADAL" clId="{C71C1649-79BE-ED41-B57F-953525294DEE}" dt="2025-11-09T11:24:54.786" v="4212" actId="26606"/>
          <ac:spMkLst>
            <pc:docMk/>
            <pc:sldMk cId="718046076" sldId="268"/>
            <ac:spMk id="8" creationId="{87BF42CA-AD55-48B4-8949-C4DCA60A6AEE}"/>
          </ac:spMkLst>
        </pc:spChg>
        <pc:spChg chg="add">
          <ac:chgData name="Irma Mateo De Guzman (2414783)" userId="b105fea6-71cc-4ec0-913f-ba509fa0d4d2" providerId="ADAL" clId="{C71C1649-79BE-ED41-B57F-953525294DEE}" dt="2025-11-09T11:24:54.786" v="4212" actId="26606"/>
          <ac:spMkLst>
            <pc:docMk/>
            <pc:sldMk cId="718046076" sldId="268"/>
            <ac:spMk id="10" creationId="{66AE1D3D-3106-4CB2-AA7C-0C1642AC0F2E}"/>
          </ac:spMkLst>
        </pc:spChg>
        <pc:grpChg chg="add">
          <ac:chgData name="Irma Mateo De Guzman (2414783)" userId="b105fea6-71cc-4ec0-913f-ba509fa0d4d2" providerId="ADAL" clId="{C71C1649-79BE-ED41-B57F-953525294DEE}" dt="2025-11-09T11:24:54.786" v="4212" actId="26606"/>
          <ac:grpSpMkLst>
            <pc:docMk/>
            <pc:sldMk cId="718046076" sldId="268"/>
            <ac:grpSpMk id="12" creationId="{0A31B6AF-B711-4CDB-8C2B-16E963DDC4C5}"/>
          </ac:grpSpMkLst>
        </pc:grpChg>
      </pc:sldChg>
      <pc:sldChg chg="addSp delSp modSp new mod setBg">
        <pc:chgData name="Irma Mateo De Guzman (2414783)" userId="b105fea6-71cc-4ec0-913f-ba509fa0d4d2" providerId="ADAL" clId="{C71C1649-79BE-ED41-B57F-953525294DEE}" dt="2025-11-16T00:53:21.822" v="10176" actId="27636"/>
        <pc:sldMkLst>
          <pc:docMk/>
          <pc:sldMk cId="1428084989" sldId="269"/>
        </pc:sldMkLst>
        <pc:spChg chg="mod">
          <ac:chgData name="Irma Mateo De Guzman (2414783)" userId="b105fea6-71cc-4ec0-913f-ba509fa0d4d2" providerId="ADAL" clId="{C71C1649-79BE-ED41-B57F-953525294DEE}" dt="2025-11-16T00:53:21.822" v="10176" actId="27636"/>
          <ac:spMkLst>
            <pc:docMk/>
            <pc:sldMk cId="1428084989" sldId="269"/>
            <ac:spMk id="2" creationId="{27EDC07B-3024-86B9-378A-E778000BB539}"/>
          </ac:spMkLst>
        </pc:spChg>
        <pc:spChg chg="add">
          <ac:chgData name="Irma Mateo De Guzman (2414783)" userId="b105fea6-71cc-4ec0-913f-ba509fa0d4d2" providerId="ADAL" clId="{C71C1649-79BE-ED41-B57F-953525294DEE}" dt="2025-11-09T11:32:15.457" v="4253" actId="26606"/>
          <ac:spMkLst>
            <pc:docMk/>
            <pc:sldMk cId="1428084989" sldId="269"/>
            <ac:spMk id="18" creationId="{A3363022-C969-41E9-8EB2-E4C94908C1FA}"/>
          </ac:spMkLst>
        </pc:spChg>
        <pc:spChg chg="add">
          <ac:chgData name="Irma Mateo De Guzman (2414783)" userId="b105fea6-71cc-4ec0-913f-ba509fa0d4d2" providerId="ADAL" clId="{C71C1649-79BE-ED41-B57F-953525294DEE}" dt="2025-11-09T11:32:15.457" v="4253" actId="26606"/>
          <ac:spMkLst>
            <pc:docMk/>
            <pc:sldMk cId="1428084989" sldId="269"/>
            <ac:spMk id="19" creationId="{8D1AD6B3-BE88-4CEB-BA17-790657CC4729}"/>
          </ac:spMkLst>
        </pc:spChg>
        <pc:grpChg chg="add">
          <ac:chgData name="Irma Mateo De Guzman (2414783)" userId="b105fea6-71cc-4ec0-913f-ba509fa0d4d2" providerId="ADAL" clId="{C71C1649-79BE-ED41-B57F-953525294DEE}" dt="2025-11-09T11:32:15.457" v="4253" actId="26606"/>
          <ac:grpSpMkLst>
            <pc:docMk/>
            <pc:sldMk cId="1428084989" sldId="269"/>
            <ac:grpSpMk id="20" creationId="{89D1390B-7E13-4B4F-9CB2-391063412E54}"/>
          </ac:grpSpMkLst>
        </pc:grpChg>
        <pc:picChg chg="add mod">
          <ac:chgData name="Irma Mateo De Guzman (2414783)" userId="b105fea6-71cc-4ec0-913f-ba509fa0d4d2" providerId="ADAL" clId="{C71C1649-79BE-ED41-B57F-953525294DEE}" dt="2025-11-09T12:05:55.087" v="5212" actId="14100"/>
          <ac:picMkLst>
            <pc:docMk/>
            <pc:sldMk cId="1428084989" sldId="269"/>
            <ac:picMk id="7" creationId="{87687584-3B2A-99D1-AC28-FDFB6A14F53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01DC2-26CA-4876-81DE-1949EFEF98CE}"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3F5355C5-C905-41AE-BFF2-4F68E6D1191C}">
      <dgm:prSet/>
      <dgm:spPr/>
      <dgm:t>
        <a:bodyPr/>
        <a:lstStyle/>
        <a:p>
          <a:r>
            <a:rPr lang="en-GB" dirty="0"/>
            <a:t> According to  </a:t>
          </a:r>
          <a:r>
            <a:rPr lang="en-GB" b="0" i="0" u="none" dirty="0"/>
            <a:t>(Robledo </a:t>
          </a:r>
          <a:r>
            <a:rPr lang="en-GB" b="0" i="1" u="none" dirty="0"/>
            <a:t>et al.</a:t>
          </a:r>
          <a:r>
            <a:rPr lang="en-GB" b="0" i="0" u="none" dirty="0"/>
            <a:t>, 2022),</a:t>
          </a:r>
          <a:r>
            <a:rPr lang="en-GB" dirty="0"/>
            <a:t>Attachment theory is a crucial theoretical construct that underpins research into human bonding. Its current form is John Bowlby's combination of ideas from psychoanalysis, developmental psychology, and ethology.</a:t>
          </a:r>
          <a:endParaRPr lang="en-US" dirty="0"/>
        </a:p>
      </dgm:t>
    </dgm:pt>
    <dgm:pt modelId="{45B1A488-6689-4949-8193-BBC57BA51A4A}" type="parTrans" cxnId="{92832E79-FCEE-44AA-90DD-EF6218157FDA}">
      <dgm:prSet/>
      <dgm:spPr/>
      <dgm:t>
        <a:bodyPr/>
        <a:lstStyle/>
        <a:p>
          <a:endParaRPr lang="en-US"/>
        </a:p>
      </dgm:t>
    </dgm:pt>
    <dgm:pt modelId="{6C9D2FAE-1D0A-4126-98BA-B99272115B97}" type="sibTrans" cxnId="{92832E79-FCEE-44AA-90DD-EF6218157FDA}">
      <dgm:prSet/>
      <dgm:spPr/>
      <dgm:t>
        <a:bodyPr/>
        <a:lstStyle/>
        <a:p>
          <a:endParaRPr lang="en-US"/>
        </a:p>
      </dgm:t>
    </dgm:pt>
    <dgm:pt modelId="{4E18BAD4-8DD7-44AF-B4A7-A4CD520CD64D}">
      <dgm:prSet/>
      <dgm:spPr/>
      <dgm:t>
        <a:bodyPr/>
        <a:lstStyle/>
        <a:p>
          <a:r>
            <a:rPr lang="en-US" dirty="0"/>
            <a:t>British</a:t>
          </a:r>
          <a:r>
            <a:rPr lang="en-US" baseline="0" dirty="0"/>
            <a:t> psychoanalyst John Bowlby ,was the first to propose the concept of attachment. He proposed that children have  an innate urge to develop strong emotional bonds with their primary guardians or carers   (ICSW,2023 ). </a:t>
          </a:r>
          <a:endParaRPr lang="en-US" dirty="0"/>
        </a:p>
      </dgm:t>
    </dgm:pt>
    <dgm:pt modelId="{26313195-2EF9-411D-AACF-330DAED8DFA9}" type="parTrans" cxnId="{4F997BFC-00D2-4042-8E1A-BF3A61BA7655}">
      <dgm:prSet/>
      <dgm:spPr/>
      <dgm:t>
        <a:bodyPr/>
        <a:lstStyle/>
        <a:p>
          <a:endParaRPr lang="en-US"/>
        </a:p>
      </dgm:t>
    </dgm:pt>
    <dgm:pt modelId="{35944BD9-24B9-4713-B11A-338D20E373B4}" type="sibTrans" cxnId="{4F997BFC-00D2-4042-8E1A-BF3A61BA7655}">
      <dgm:prSet/>
      <dgm:spPr/>
      <dgm:t>
        <a:bodyPr/>
        <a:lstStyle/>
        <a:p>
          <a:endParaRPr lang="en-US"/>
        </a:p>
      </dgm:t>
    </dgm:pt>
    <dgm:pt modelId="{9FBC7381-6798-4D85-9DDF-631AA2FE2CE8}">
      <dgm:prSet/>
      <dgm:spPr/>
      <dgm:t>
        <a:bodyPr/>
        <a:lstStyle/>
        <a:p>
          <a:r>
            <a:rPr lang="en-US" dirty="0"/>
            <a:t>Bowlby</a:t>
          </a:r>
          <a:r>
            <a:rPr lang="en-US" baseline="0" dirty="0"/>
            <a:t> stressed that this relationship normally  forms within the first six months of life, and the kind of care a child receives during this time has a significant impact on their future attachment style (ICSW,2023).</a:t>
          </a:r>
          <a:endParaRPr lang="en-US" dirty="0"/>
        </a:p>
      </dgm:t>
    </dgm:pt>
    <dgm:pt modelId="{4577BA95-6066-4CD1-BDCB-46B4569DAD08}" type="parTrans" cxnId="{774CEFFE-0A45-4EEA-A9E6-4DB229BF2C18}">
      <dgm:prSet/>
      <dgm:spPr/>
      <dgm:t>
        <a:bodyPr/>
        <a:lstStyle/>
        <a:p>
          <a:endParaRPr lang="en-US"/>
        </a:p>
      </dgm:t>
    </dgm:pt>
    <dgm:pt modelId="{B6FD9E6F-B32F-4E00-BF9C-CBF6D270F268}" type="sibTrans" cxnId="{774CEFFE-0A45-4EEA-A9E6-4DB229BF2C18}">
      <dgm:prSet/>
      <dgm:spPr/>
      <dgm:t>
        <a:bodyPr/>
        <a:lstStyle/>
        <a:p>
          <a:endParaRPr lang="en-US"/>
        </a:p>
      </dgm:t>
    </dgm:pt>
    <dgm:pt modelId="{FB9BFA04-EE99-EC41-8799-5C8BD0A9D62A}" type="pres">
      <dgm:prSet presAssocID="{5C701DC2-26CA-4876-81DE-1949EFEF98CE}" presName="vert0" presStyleCnt="0">
        <dgm:presLayoutVars>
          <dgm:dir/>
          <dgm:animOne val="branch"/>
          <dgm:animLvl val="lvl"/>
        </dgm:presLayoutVars>
      </dgm:prSet>
      <dgm:spPr/>
    </dgm:pt>
    <dgm:pt modelId="{369FB341-51FA-C243-8575-C624FA0FA74A}" type="pres">
      <dgm:prSet presAssocID="{3F5355C5-C905-41AE-BFF2-4F68E6D1191C}" presName="thickLine" presStyleLbl="alignNode1" presStyleIdx="0" presStyleCnt="3"/>
      <dgm:spPr/>
    </dgm:pt>
    <dgm:pt modelId="{DF338C49-69DB-1248-AF91-9719EA13ADAD}" type="pres">
      <dgm:prSet presAssocID="{3F5355C5-C905-41AE-BFF2-4F68E6D1191C}" presName="horz1" presStyleCnt="0"/>
      <dgm:spPr/>
    </dgm:pt>
    <dgm:pt modelId="{9AEA3BA8-EAB3-AE48-B460-EFB96E4AA0BB}" type="pres">
      <dgm:prSet presAssocID="{3F5355C5-C905-41AE-BFF2-4F68E6D1191C}" presName="tx1" presStyleLbl="revTx" presStyleIdx="0" presStyleCnt="3"/>
      <dgm:spPr/>
    </dgm:pt>
    <dgm:pt modelId="{B62A2FAF-27AF-B543-BF26-5953C90AC795}" type="pres">
      <dgm:prSet presAssocID="{3F5355C5-C905-41AE-BFF2-4F68E6D1191C}" presName="vert1" presStyleCnt="0"/>
      <dgm:spPr/>
    </dgm:pt>
    <dgm:pt modelId="{4DC441E0-E58F-DD4C-953E-CDB99C4B832A}" type="pres">
      <dgm:prSet presAssocID="{4E18BAD4-8DD7-44AF-B4A7-A4CD520CD64D}" presName="thickLine" presStyleLbl="alignNode1" presStyleIdx="1" presStyleCnt="3"/>
      <dgm:spPr/>
    </dgm:pt>
    <dgm:pt modelId="{BBA108C3-B2C0-2643-9911-933416B95EB1}" type="pres">
      <dgm:prSet presAssocID="{4E18BAD4-8DD7-44AF-B4A7-A4CD520CD64D}" presName="horz1" presStyleCnt="0"/>
      <dgm:spPr/>
    </dgm:pt>
    <dgm:pt modelId="{B04680DB-2D0A-294D-8D84-E7CE76735641}" type="pres">
      <dgm:prSet presAssocID="{4E18BAD4-8DD7-44AF-B4A7-A4CD520CD64D}" presName="tx1" presStyleLbl="revTx" presStyleIdx="1" presStyleCnt="3"/>
      <dgm:spPr/>
    </dgm:pt>
    <dgm:pt modelId="{758A3ED3-1D39-224A-95CD-3FFEACE369BB}" type="pres">
      <dgm:prSet presAssocID="{4E18BAD4-8DD7-44AF-B4A7-A4CD520CD64D}" presName="vert1" presStyleCnt="0"/>
      <dgm:spPr/>
    </dgm:pt>
    <dgm:pt modelId="{017C77E4-D0FA-E34C-9C96-4991C742A899}" type="pres">
      <dgm:prSet presAssocID="{9FBC7381-6798-4D85-9DDF-631AA2FE2CE8}" presName="thickLine" presStyleLbl="alignNode1" presStyleIdx="2" presStyleCnt="3"/>
      <dgm:spPr/>
    </dgm:pt>
    <dgm:pt modelId="{7B59ED6F-0CD3-3342-8AF7-827260ACDC46}" type="pres">
      <dgm:prSet presAssocID="{9FBC7381-6798-4D85-9DDF-631AA2FE2CE8}" presName="horz1" presStyleCnt="0"/>
      <dgm:spPr/>
    </dgm:pt>
    <dgm:pt modelId="{E0C998A1-4D20-4C40-A23A-170D7F896DAD}" type="pres">
      <dgm:prSet presAssocID="{9FBC7381-6798-4D85-9DDF-631AA2FE2CE8}" presName="tx1" presStyleLbl="revTx" presStyleIdx="2" presStyleCnt="3"/>
      <dgm:spPr/>
    </dgm:pt>
    <dgm:pt modelId="{FADC0D8E-B2C9-AE4B-8B97-D8EB88B0C5BB}" type="pres">
      <dgm:prSet presAssocID="{9FBC7381-6798-4D85-9DDF-631AA2FE2CE8}" presName="vert1" presStyleCnt="0"/>
      <dgm:spPr/>
    </dgm:pt>
  </dgm:ptLst>
  <dgm:cxnLst>
    <dgm:cxn modelId="{EA663D1D-F70A-E64F-A8C9-8C8FC034F3D0}" type="presOf" srcId="{5C701DC2-26CA-4876-81DE-1949EFEF98CE}" destId="{FB9BFA04-EE99-EC41-8799-5C8BD0A9D62A}" srcOrd="0" destOrd="0" presId="urn:microsoft.com/office/officeart/2008/layout/LinedList"/>
    <dgm:cxn modelId="{92832E79-FCEE-44AA-90DD-EF6218157FDA}" srcId="{5C701DC2-26CA-4876-81DE-1949EFEF98CE}" destId="{3F5355C5-C905-41AE-BFF2-4F68E6D1191C}" srcOrd="0" destOrd="0" parTransId="{45B1A488-6689-4949-8193-BBC57BA51A4A}" sibTransId="{6C9D2FAE-1D0A-4126-98BA-B99272115B97}"/>
    <dgm:cxn modelId="{F494E888-ED77-C843-BDE0-7CC585F0762E}" type="presOf" srcId="{4E18BAD4-8DD7-44AF-B4A7-A4CD520CD64D}" destId="{B04680DB-2D0A-294D-8D84-E7CE76735641}" srcOrd="0" destOrd="0" presId="urn:microsoft.com/office/officeart/2008/layout/LinedList"/>
    <dgm:cxn modelId="{ED1BC1EF-046F-8E47-9176-6E88F66373BA}" type="presOf" srcId="{9FBC7381-6798-4D85-9DDF-631AA2FE2CE8}" destId="{E0C998A1-4D20-4C40-A23A-170D7F896DAD}" srcOrd="0" destOrd="0" presId="urn:microsoft.com/office/officeart/2008/layout/LinedList"/>
    <dgm:cxn modelId="{08C44FF2-F4F2-C342-95F2-941B17CDE870}" type="presOf" srcId="{3F5355C5-C905-41AE-BFF2-4F68E6D1191C}" destId="{9AEA3BA8-EAB3-AE48-B460-EFB96E4AA0BB}" srcOrd="0" destOrd="0" presId="urn:microsoft.com/office/officeart/2008/layout/LinedList"/>
    <dgm:cxn modelId="{4F997BFC-00D2-4042-8E1A-BF3A61BA7655}" srcId="{5C701DC2-26CA-4876-81DE-1949EFEF98CE}" destId="{4E18BAD4-8DD7-44AF-B4A7-A4CD520CD64D}" srcOrd="1" destOrd="0" parTransId="{26313195-2EF9-411D-AACF-330DAED8DFA9}" sibTransId="{35944BD9-24B9-4713-B11A-338D20E373B4}"/>
    <dgm:cxn modelId="{774CEFFE-0A45-4EEA-A9E6-4DB229BF2C18}" srcId="{5C701DC2-26CA-4876-81DE-1949EFEF98CE}" destId="{9FBC7381-6798-4D85-9DDF-631AA2FE2CE8}" srcOrd="2" destOrd="0" parTransId="{4577BA95-6066-4CD1-BDCB-46B4569DAD08}" sibTransId="{B6FD9E6F-B32F-4E00-BF9C-CBF6D270F268}"/>
    <dgm:cxn modelId="{82B631A4-A4C5-0B48-9165-C97D8E9E2025}" type="presParOf" srcId="{FB9BFA04-EE99-EC41-8799-5C8BD0A9D62A}" destId="{369FB341-51FA-C243-8575-C624FA0FA74A}" srcOrd="0" destOrd="0" presId="urn:microsoft.com/office/officeart/2008/layout/LinedList"/>
    <dgm:cxn modelId="{D39732CB-BBD0-D24A-BBC5-9DD30F04CEC9}" type="presParOf" srcId="{FB9BFA04-EE99-EC41-8799-5C8BD0A9D62A}" destId="{DF338C49-69DB-1248-AF91-9719EA13ADAD}" srcOrd="1" destOrd="0" presId="urn:microsoft.com/office/officeart/2008/layout/LinedList"/>
    <dgm:cxn modelId="{4E6F56E2-8F9F-1047-A16B-F0573E5D22A3}" type="presParOf" srcId="{DF338C49-69DB-1248-AF91-9719EA13ADAD}" destId="{9AEA3BA8-EAB3-AE48-B460-EFB96E4AA0BB}" srcOrd="0" destOrd="0" presId="urn:microsoft.com/office/officeart/2008/layout/LinedList"/>
    <dgm:cxn modelId="{D9A00302-8B92-6C41-9515-5913D94A8691}" type="presParOf" srcId="{DF338C49-69DB-1248-AF91-9719EA13ADAD}" destId="{B62A2FAF-27AF-B543-BF26-5953C90AC795}" srcOrd="1" destOrd="0" presId="urn:microsoft.com/office/officeart/2008/layout/LinedList"/>
    <dgm:cxn modelId="{DA434CEB-DFDD-EE41-8DEF-F8CE4A3F4CFE}" type="presParOf" srcId="{FB9BFA04-EE99-EC41-8799-5C8BD0A9D62A}" destId="{4DC441E0-E58F-DD4C-953E-CDB99C4B832A}" srcOrd="2" destOrd="0" presId="urn:microsoft.com/office/officeart/2008/layout/LinedList"/>
    <dgm:cxn modelId="{ED1E7AB7-8878-3F40-A92C-3018F1FF4304}" type="presParOf" srcId="{FB9BFA04-EE99-EC41-8799-5C8BD0A9D62A}" destId="{BBA108C3-B2C0-2643-9911-933416B95EB1}" srcOrd="3" destOrd="0" presId="urn:microsoft.com/office/officeart/2008/layout/LinedList"/>
    <dgm:cxn modelId="{760CBBCD-3B3D-8544-AC30-3E47F4C0002F}" type="presParOf" srcId="{BBA108C3-B2C0-2643-9911-933416B95EB1}" destId="{B04680DB-2D0A-294D-8D84-E7CE76735641}" srcOrd="0" destOrd="0" presId="urn:microsoft.com/office/officeart/2008/layout/LinedList"/>
    <dgm:cxn modelId="{0BECE84C-3CA6-8A48-90BE-FBA43CB03466}" type="presParOf" srcId="{BBA108C3-B2C0-2643-9911-933416B95EB1}" destId="{758A3ED3-1D39-224A-95CD-3FFEACE369BB}" srcOrd="1" destOrd="0" presId="urn:microsoft.com/office/officeart/2008/layout/LinedList"/>
    <dgm:cxn modelId="{DE46AEB1-6A8E-AC42-8441-73E3D736B10E}" type="presParOf" srcId="{FB9BFA04-EE99-EC41-8799-5C8BD0A9D62A}" destId="{017C77E4-D0FA-E34C-9C96-4991C742A899}" srcOrd="4" destOrd="0" presId="urn:microsoft.com/office/officeart/2008/layout/LinedList"/>
    <dgm:cxn modelId="{552A41C0-B75D-0A45-805F-B75BA753263E}" type="presParOf" srcId="{FB9BFA04-EE99-EC41-8799-5C8BD0A9D62A}" destId="{7B59ED6F-0CD3-3342-8AF7-827260ACDC46}" srcOrd="5" destOrd="0" presId="urn:microsoft.com/office/officeart/2008/layout/LinedList"/>
    <dgm:cxn modelId="{88F62175-04BD-A84C-9122-AB979CB95480}" type="presParOf" srcId="{7B59ED6F-0CD3-3342-8AF7-827260ACDC46}" destId="{E0C998A1-4D20-4C40-A23A-170D7F896DAD}" srcOrd="0" destOrd="0" presId="urn:microsoft.com/office/officeart/2008/layout/LinedList"/>
    <dgm:cxn modelId="{C2F92942-C4ED-A04F-88A1-D5D822CFEBAE}" type="presParOf" srcId="{7B59ED6F-0CD3-3342-8AF7-827260ACDC46}" destId="{FADC0D8E-B2C9-AE4B-8B97-D8EB88B0C5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FB341-51FA-C243-8575-C624FA0FA74A}">
      <dsp:nvSpPr>
        <dsp:cNvPr id="0" name=""/>
        <dsp:cNvSpPr/>
      </dsp:nvSpPr>
      <dsp:spPr>
        <a:xfrm>
          <a:off x="0" y="1981"/>
          <a:ext cx="53292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AEA3BA8-EAB3-AE48-B460-EFB96E4AA0BB}">
      <dsp:nvSpPr>
        <dsp:cNvPr id="0" name=""/>
        <dsp:cNvSpPr/>
      </dsp:nvSpPr>
      <dsp:spPr>
        <a:xfrm>
          <a:off x="0" y="1981"/>
          <a:ext cx="5329236" cy="1351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According to  </a:t>
          </a:r>
          <a:r>
            <a:rPr lang="en-GB" sz="1700" b="0" i="0" u="none" kern="1200" dirty="0"/>
            <a:t>(Robledo </a:t>
          </a:r>
          <a:r>
            <a:rPr lang="en-GB" sz="1700" b="0" i="1" u="none" kern="1200" dirty="0"/>
            <a:t>et al.</a:t>
          </a:r>
          <a:r>
            <a:rPr lang="en-GB" sz="1700" b="0" i="0" u="none" kern="1200" dirty="0"/>
            <a:t>, 2022),</a:t>
          </a:r>
          <a:r>
            <a:rPr lang="en-GB" sz="1700" kern="1200" dirty="0"/>
            <a:t>Attachment theory is a crucial theoretical construct that underpins research into human bonding. Its current form is John Bowlby's combination of ideas from psychoanalysis, developmental psychology, and ethology.</a:t>
          </a:r>
          <a:endParaRPr lang="en-US" sz="1700" kern="1200" dirty="0"/>
        </a:p>
      </dsp:txBody>
      <dsp:txXfrm>
        <a:off x="0" y="1981"/>
        <a:ext cx="5329236" cy="1351229"/>
      </dsp:txXfrm>
    </dsp:sp>
    <dsp:sp modelId="{4DC441E0-E58F-DD4C-953E-CDB99C4B832A}">
      <dsp:nvSpPr>
        <dsp:cNvPr id="0" name=""/>
        <dsp:cNvSpPr/>
      </dsp:nvSpPr>
      <dsp:spPr>
        <a:xfrm>
          <a:off x="0" y="1353210"/>
          <a:ext cx="53292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4680DB-2D0A-294D-8D84-E7CE76735641}">
      <dsp:nvSpPr>
        <dsp:cNvPr id="0" name=""/>
        <dsp:cNvSpPr/>
      </dsp:nvSpPr>
      <dsp:spPr>
        <a:xfrm>
          <a:off x="0" y="1353210"/>
          <a:ext cx="5329236" cy="1351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British</a:t>
          </a:r>
          <a:r>
            <a:rPr lang="en-US" sz="1700" kern="1200" baseline="0" dirty="0"/>
            <a:t> psychoanalyst John Bowlby ,was the first to propose the concept of attachment. He proposed that children have  an innate urge to develop strong emotional bonds with their primary guardians or carers   (ICSW,2023 ). </a:t>
          </a:r>
          <a:endParaRPr lang="en-US" sz="1700" kern="1200" dirty="0"/>
        </a:p>
      </dsp:txBody>
      <dsp:txXfrm>
        <a:off x="0" y="1353210"/>
        <a:ext cx="5329236" cy="1351229"/>
      </dsp:txXfrm>
    </dsp:sp>
    <dsp:sp modelId="{017C77E4-D0FA-E34C-9C96-4991C742A899}">
      <dsp:nvSpPr>
        <dsp:cNvPr id="0" name=""/>
        <dsp:cNvSpPr/>
      </dsp:nvSpPr>
      <dsp:spPr>
        <a:xfrm>
          <a:off x="0" y="2704439"/>
          <a:ext cx="53292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C998A1-4D20-4C40-A23A-170D7F896DAD}">
      <dsp:nvSpPr>
        <dsp:cNvPr id="0" name=""/>
        <dsp:cNvSpPr/>
      </dsp:nvSpPr>
      <dsp:spPr>
        <a:xfrm>
          <a:off x="0" y="2704439"/>
          <a:ext cx="5329236" cy="1351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Bowlby</a:t>
          </a:r>
          <a:r>
            <a:rPr lang="en-US" sz="1700" kern="1200" baseline="0" dirty="0"/>
            <a:t> stressed that this relationship normally  forms within the first six months of life, and the kind of care a child receives during this time has a significant impact on their future attachment style (ICSW,2023).</a:t>
          </a:r>
          <a:endParaRPr lang="en-US" sz="1700" kern="1200" dirty="0"/>
        </a:p>
      </dsp:txBody>
      <dsp:txXfrm>
        <a:off x="0" y="2704439"/>
        <a:ext cx="5329236" cy="13512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21E30F-C5AD-044A-99FB-188FE7BE31D5}" type="datetimeFigureOut">
              <a:rPr lang="en-US" smtClean="0"/>
              <a:t>11/8/25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A6735-70BA-A64F-9024-E42DBB862234}" type="slidenum">
              <a:rPr lang="en-US" smtClean="0"/>
              <a:t>‹#›</a:t>
            </a:fld>
            <a:endParaRPr lang="en-US" dirty="0"/>
          </a:p>
        </p:txBody>
      </p:sp>
    </p:spTree>
    <p:extLst>
      <p:ext uri="{BB962C8B-B14F-4D97-AF65-F5344CB8AC3E}">
        <p14:creationId xmlns:p14="http://schemas.microsoft.com/office/powerpoint/2010/main" val="1378659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C3FD-64F4-1391-CD77-16AE786A7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70C004-512F-EAD7-11EA-8765FBF497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31FC3B4-6914-3DA4-4B7C-69FC42F3D59B}"/>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434E17F2-B048-9282-FCF3-8F28EBA99F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79E58D-1B1C-33F3-B6AF-BA5DC3DCFD20}"/>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33218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52F5-6CC0-5B00-AAE6-1CA6DA54C9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7FB398-F01A-FE25-2682-B14772F057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C17F08-7B55-9914-8BC2-B95993479DF0}"/>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A936CE67-0476-6A26-E438-B0B09DACF3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EC60CB-952B-8EC3-0FB7-731C1E2D2149}"/>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709317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E7242-7AE1-2626-CD5D-4C767F0B2E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977E453-983E-B6F9-34C7-ABDA5E6599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FDE4FFA-3649-8F5B-B9DA-0D44A08607E4}"/>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2A153C7F-1716-B644-19E8-3910A892C7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3B7407-7AE5-980A-9C72-D1AFC52ADDED}"/>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7793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DFA-E92D-4C37-DB8E-3900D47073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7A9F80-4FCF-FC97-B98B-FD5656343E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DDA21C-C797-5284-0108-4D4404A130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212B46C-F423-402C-89F2-66D151B91211}"/>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6" name="Footer Placeholder 5">
            <a:extLst>
              <a:ext uri="{FF2B5EF4-FFF2-40B4-BE49-F238E27FC236}">
                <a16:creationId xmlns:a16="http://schemas.microsoft.com/office/drawing/2014/main" id="{95340897-B7B5-7D94-C5C7-93F8EBA081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0374807-E301-2D38-83E6-5A2DF7F590E7}"/>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4279506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4B198-85F4-E9B5-95DE-AB5684B6B4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9897F7-487B-DCF0-D5EC-21ED241B49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AB42BB-8AB3-0C38-767C-92EFE8E817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46988C-C495-0890-F0C4-C875475AF2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580F07-00A0-94F4-EBDB-BF469ABB890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1D6A61-07D7-8322-AEC0-6E2D1FB8195C}"/>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8" name="Footer Placeholder 7">
            <a:extLst>
              <a:ext uri="{FF2B5EF4-FFF2-40B4-BE49-F238E27FC236}">
                <a16:creationId xmlns:a16="http://schemas.microsoft.com/office/drawing/2014/main" id="{C8AF1085-385A-8870-2111-5B3030D1EBF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5E64E40-635D-0628-13E2-63111AA430E8}"/>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4274186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F641-2433-7E89-47F3-C71ACBC098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59E0485-2F61-B8D2-D504-AC5CF7AED3C0}"/>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4" name="Footer Placeholder 3">
            <a:extLst>
              <a:ext uri="{FF2B5EF4-FFF2-40B4-BE49-F238E27FC236}">
                <a16:creationId xmlns:a16="http://schemas.microsoft.com/office/drawing/2014/main" id="{A01D474B-DBE2-B2FE-28D4-FB6BE51C1FB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B130E7-BB37-65DC-DA0E-387AF9F42AE6}"/>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131466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E3217D-BAB7-30E7-2B00-9E912E54BBE8}"/>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3" name="Footer Placeholder 2">
            <a:extLst>
              <a:ext uri="{FF2B5EF4-FFF2-40B4-BE49-F238E27FC236}">
                <a16:creationId xmlns:a16="http://schemas.microsoft.com/office/drawing/2014/main" id="{DE4C7EF5-763B-2D01-44E2-5BE844957EA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704B9-D40E-FBBC-D277-ACF88478A41B}"/>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2172248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E5AF-ADED-3917-8B93-F8C9E70844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F9FF56-E292-32E2-343E-C4B0CE325C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DED8AB1-0CF8-6C52-542A-5F7DD6D34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B526B6-1C74-ECF3-0BBE-B335A58AD003}"/>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6" name="Footer Placeholder 5">
            <a:extLst>
              <a:ext uri="{FF2B5EF4-FFF2-40B4-BE49-F238E27FC236}">
                <a16:creationId xmlns:a16="http://schemas.microsoft.com/office/drawing/2014/main" id="{ED735B19-7B7F-64A3-6F79-79FC9DD11AD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649013-7B25-0898-13DE-0A1229DECA96}"/>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4162230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E90C-6131-3A29-4A2D-2C38C2E78E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A8E9DD4-520B-24FA-702C-EE594AB34B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DF3FD89-FAE8-8E7B-8BAB-EAA77FA4B7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02842B-55B1-7D2D-391A-2D43F956F26B}"/>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6" name="Footer Placeholder 5">
            <a:extLst>
              <a:ext uri="{FF2B5EF4-FFF2-40B4-BE49-F238E27FC236}">
                <a16:creationId xmlns:a16="http://schemas.microsoft.com/office/drawing/2014/main" id="{205BCC3D-825B-C837-35C2-E1B59068AF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AC9B09E-12A7-6620-609F-924B4DA1B5CF}"/>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133718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F061-7395-3A75-D795-A265E685749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AA9D2E-1FFA-83E1-0466-4A0713316E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2ABCF3-9BF6-DAAA-3E32-E42D99035A8F}"/>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F2F97DA9-794C-5DBD-E189-4D4EDB7FBA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299400-76DF-65C8-6F76-4344255B349F}"/>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326147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45D0E5-D8B3-A78E-4F97-6D598B6DDA2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1712036-758F-8C6E-F219-5708EC5DDA7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8DA025-2D24-CA76-4129-8374490D1E8D}"/>
              </a:ext>
            </a:extLst>
          </p:cNvPr>
          <p:cNvSpPr>
            <a:spLocks noGrp="1"/>
          </p:cNvSpPr>
          <p:nvPr>
            <p:ph type="dt" sz="half" idx="10"/>
          </p:nvPr>
        </p:nvSpPr>
        <p:spPr/>
        <p:txBody>
          <a:body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35D56252-FF0E-4E6C-A4CC-297E92FC41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8B7280D-038B-89C1-9CD7-0A173335D999}"/>
              </a:ext>
            </a:extLst>
          </p:cNvPr>
          <p:cNvSpPr>
            <a:spLocks noGrp="1"/>
          </p:cNvSpPr>
          <p:nvPr>
            <p:ph type="sldNum" sz="quarter" idx="12"/>
          </p:nvPr>
        </p:nvSpPr>
        <p:spPr/>
        <p:txBody>
          <a:bodyPr/>
          <a:lstStyle/>
          <a:p>
            <a:fld id="{A375D8E9-8642-C64C-8988-7EB3C7288251}" type="slidenum">
              <a:rPr lang="en-US" smtClean="0"/>
              <a:t>‹#›</a:t>
            </a:fld>
            <a:endParaRPr lang="en-US" dirty="0"/>
          </a:p>
        </p:txBody>
      </p:sp>
    </p:spTree>
    <p:extLst>
      <p:ext uri="{BB962C8B-B14F-4D97-AF65-F5344CB8AC3E}">
        <p14:creationId xmlns:p14="http://schemas.microsoft.com/office/powerpoint/2010/main" val="1712625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AEA5C-2EF6-B9E8-151F-66428BEE90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44C383-E504-5072-2BF0-057466022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3CB4CB-C901-AF18-B8D1-BB84DE0F5F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AA6242-04EF-664A-91A7-7A2574240323}" type="datetimeFigureOut">
              <a:rPr lang="en-US" smtClean="0"/>
              <a:t>11/8/25</a:t>
            </a:fld>
            <a:endParaRPr lang="en-US" dirty="0"/>
          </a:p>
        </p:txBody>
      </p:sp>
      <p:sp>
        <p:nvSpPr>
          <p:cNvPr id="5" name="Footer Placeholder 4">
            <a:extLst>
              <a:ext uri="{FF2B5EF4-FFF2-40B4-BE49-F238E27FC236}">
                <a16:creationId xmlns:a16="http://schemas.microsoft.com/office/drawing/2014/main" id="{06301DC9-4566-7C12-CD50-839E0DF13C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3FAE5EB-5BB4-9F9D-D7CC-4BE5BED282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75D8E9-8642-C64C-8988-7EB3C7288251}" type="slidenum">
              <a:rPr lang="en-US" smtClean="0"/>
              <a:t>‹#›</a:t>
            </a:fld>
            <a:endParaRPr lang="en-US" dirty="0"/>
          </a:p>
        </p:txBody>
      </p:sp>
    </p:spTree>
    <p:extLst>
      <p:ext uri="{BB962C8B-B14F-4D97-AF65-F5344CB8AC3E}">
        <p14:creationId xmlns:p14="http://schemas.microsoft.com/office/powerpoint/2010/main" val="1405873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58" name="Freeform: Shape 57">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0" name="Group 59">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61" name="Freeform: Shape 60">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Shape 62">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5" name="Freeform: Shape 64">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6" name="Freeform: Shape 65">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66">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4" name="Title 3">
            <a:extLst>
              <a:ext uri="{FF2B5EF4-FFF2-40B4-BE49-F238E27FC236}">
                <a16:creationId xmlns:a16="http://schemas.microsoft.com/office/drawing/2014/main" id="{11A4763E-D383-A808-5526-E157ECD36184}"/>
              </a:ext>
            </a:extLst>
          </p:cNvPr>
          <p:cNvSpPr>
            <a:spLocks noGrp="1"/>
          </p:cNvSpPr>
          <p:nvPr>
            <p:ph type="ctrTitle"/>
          </p:nvPr>
        </p:nvSpPr>
        <p:spPr>
          <a:xfrm>
            <a:off x="3502731" y="872836"/>
            <a:ext cx="5186842" cy="2369128"/>
          </a:xfrm>
        </p:spPr>
        <p:txBody>
          <a:bodyPr anchor="b">
            <a:normAutofit/>
          </a:bodyPr>
          <a:lstStyle/>
          <a:p>
            <a:r>
              <a:rPr lang="en-US" sz="2100" dirty="0">
                <a:solidFill>
                  <a:schemeClr val="tx2"/>
                </a:solidFill>
                <a:latin typeface="Arial" panose="020B0604020202020204" pitchFamily="34" charset="0"/>
                <a:cs typeface="Arial" panose="020B0604020202020204" pitchFamily="34" charset="0"/>
              </a:rPr>
              <a:t>PSYCHOLOGY IN HEALTH AND SOCIAL CARE</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 MODULE TITLE )</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LCHS 4010</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 MODULE NO.)</a:t>
            </a:r>
            <a:br>
              <a:rPr lang="en-US" sz="2100" dirty="0">
                <a:solidFill>
                  <a:schemeClr val="tx2"/>
                </a:solidFill>
                <a:latin typeface="Arial" panose="020B0604020202020204" pitchFamily="34" charset="0"/>
                <a:cs typeface="Arial" panose="020B0604020202020204" pitchFamily="34" charset="0"/>
              </a:rPr>
            </a:br>
            <a:r>
              <a:rPr lang="en-US" sz="2100" dirty="0">
                <a:solidFill>
                  <a:schemeClr val="tx2"/>
                </a:solidFill>
                <a:latin typeface="Arial" panose="020B0604020202020204" pitchFamily="34" charset="0"/>
                <a:cs typeface="Arial" panose="020B0604020202020204" pitchFamily="34" charset="0"/>
              </a:rPr>
              <a:t>ASSESSMENT 1 INDIVIDUAL PRESENTATION</a:t>
            </a:r>
          </a:p>
        </p:txBody>
      </p:sp>
      <p:sp>
        <p:nvSpPr>
          <p:cNvPr id="5" name="Subtitle 4">
            <a:extLst>
              <a:ext uri="{FF2B5EF4-FFF2-40B4-BE49-F238E27FC236}">
                <a16:creationId xmlns:a16="http://schemas.microsoft.com/office/drawing/2014/main" id="{ADBC998B-5B11-0028-3D1D-D2532D5CA326}"/>
              </a:ext>
            </a:extLst>
          </p:cNvPr>
          <p:cNvSpPr>
            <a:spLocks noGrp="1"/>
          </p:cNvSpPr>
          <p:nvPr>
            <p:ph type="subTitle" idx="1"/>
          </p:nvPr>
        </p:nvSpPr>
        <p:spPr>
          <a:xfrm>
            <a:off x="3502135" y="3616037"/>
            <a:ext cx="5188034" cy="1067629"/>
          </a:xfrm>
        </p:spPr>
        <p:txBody>
          <a:bodyPr>
            <a:noAutofit/>
          </a:bodyPr>
          <a:lstStyle/>
          <a:p>
            <a:r>
              <a:rPr lang="en-US" sz="1800" dirty="0">
                <a:solidFill>
                  <a:schemeClr val="tx2"/>
                </a:solidFill>
                <a:latin typeface="Arial" panose="020B0604020202020204" pitchFamily="34" charset="0"/>
                <a:cs typeface="Arial" panose="020B0604020202020204" pitchFamily="34" charset="0"/>
              </a:rPr>
              <a:t>STUDENT NAME: IRMA DE GUZMAN</a:t>
            </a:r>
          </a:p>
          <a:p>
            <a:r>
              <a:rPr lang="en-US" sz="1800" dirty="0">
                <a:solidFill>
                  <a:schemeClr val="tx2"/>
                </a:solidFill>
                <a:latin typeface="Arial" panose="020B0604020202020204" pitchFamily="34" charset="0"/>
                <a:cs typeface="Arial" panose="020B0604020202020204" pitchFamily="34" charset="0"/>
              </a:rPr>
              <a:t>STUDENT NO:   2414783</a:t>
            </a:r>
          </a:p>
          <a:p>
            <a:r>
              <a:rPr lang="en-US" sz="1800" dirty="0">
                <a:solidFill>
                  <a:schemeClr val="tx2"/>
                </a:solidFill>
                <a:latin typeface="Arial" panose="020B0604020202020204" pitchFamily="34" charset="0"/>
                <a:cs typeface="Arial" panose="020B0604020202020204" pitchFamily="34" charset="0"/>
              </a:rPr>
              <a:t>LECTURER’S NAME: PEACE UKACHUKWU</a:t>
            </a:r>
          </a:p>
        </p:txBody>
      </p:sp>
      <p:grpSp>
        <p:nvGrpSpPr>
          <p:cNvPr id="69" name="Group 68">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70" name="Freeform: Shape 69">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Shape 70">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Freeform: Shape 71">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73" name="Freeform: Shape 72">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5" name="Group 74">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76" name="Freeform: Shape 75">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Freeform: Shape 76">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Freeform: Shape 77">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79" name="Freeform: Shape 78">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UWTSD logo | Discover Dylan Thomas">
            <a:extLst>
              <a:ext uri="{FF2B5EF4-FFF2-40B4-BE49-F238E27FC236}">
                <a16:creationId xmlns:a16="http://schemas.microsoft.com/office/drawing/2014/main" id="{68A3FF51-B359-4344-B21E-CE0A25F1F8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8454" y="5213074"/>
            <a:ext cx="3949144" cy="1540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73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4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4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78B9343-110D-9276-BE5A-809CB5C44257}"/>
              </a:ext>
            </a:extLst>
          </p:cNvPr>
          <p:cNvSpPr>
            <a:spLocks noGrp="1"/>
          </p:cNvSpPr>
          <p:nvPr>
            <p:ph type="title"/>
          </p:nvPr>
        </p:nvSpPr>
        <p:spPr>
          <a:xfrm>
            <a:off x="389916" y="444464"/>
            <a:ext cx="3420305" cy="1906317"/>
          </a:xfrm>
        </p:spPr>
        <p:txBody>
          <a:bodyPr>
            <a:normAutofit/>
          </a:bodyPr>
          <a:lstStyle/>
          <a:p>
            <a:pPr algn="ctr"/>
            <a:r>
              <a:rPr lang="en-US" sz="2800" dirty="0">
                <a:latin typeface="Arial" panose="020B0604020202020204" pitchFamily="34" charset="0"/>
                <a:cs typeface="Arial" panose="020B0604020202020204" pitchFamily="34" charset="0"/>
              </a:rPr>
              <a:t>TABLE OF CONTENTS:</a:t>
            </a:r>
          </a:p>
        </p:txBody>
      </p:sp>
      <p:pic>
        <p:nvPicPr>
          <p:cNvPr id="12" name="Picture 11" descr="Green dialogue boxes">
            <a:extLst>
              <a:ext uri="{FF2B5EF4-FFF2-40B4-BE49-F238E27FC236}">
                <a16:creationId xmlns:a16="http://schemas.microsoft.com/office/drawing/2014/main" id="{38D248AD-D561-2A54-4C58-70A3F8E0C0BA}"/>
              </a:ext>
            </a:extLst>
          </p:cNvPr>
          <p:cNvPicPr>
            <a:picLocks noChangeAspect="1"/>
          </p:cNvPicPr>
          <p:nvPr/>
        </p:nvPicPr>
        <p:blipFill>
          <a:blip r:embed="rId2"/>
          <a:srcRect l="3537" r="9364"/>
          <a:stretch>
            <a:fillRect/>
          </a:stretch>
        </p:blipFill>
        <p:spPr>
          <a:xfrm>
            <a:off x="20" y="2768743"/>
            <a:ext cx="4278264" cy="4089258"/>
          </a:xfrm>
          <a:prstGeom prst="rect">
            <a:avLst/>
          </a:prstGeom>
        </p:spPr>
      </p:pic>
      <p:sp>
        <p:nvSpPr>
          <p:cNvPr id="18" name="Rectangle 17">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3" name="Content Placeholder 2">
            <a:extLst>
              <a:ext uri="{FF2B5EF4-FFF2-40B4-BE49-F238E27FC236}">
                <a16:creationId xmlns:a16="http://schemas.microsoft.com/office/drawing/2014/main" id="{AFFD42C4-AD95-C285-DA01-F2CB20606ED8}"/>
              </a:ext>
            </a:extLst>
          </p:cNvPr>
          <p:cNvSpPr>
            <a:spLocks noGrp="1"/>
          </p:cNvSpPr>
          <p:nvPr>
            <p:ph idx="1"/>
          </p:nvPr>
        </p:nvSpPr>
        <p:spPr>
          <a:xfrm>
            <a:off x="5431646" y="825190"/>
            <a:ext cx="5586448" cy="5263508"/>
          </a:xfrm>
        </p:spPr>
        <p:txBody>
          <a:bodyPr anchor="ctr">
            <a:noAutofit/>
          </a:bodyPr>
          <a:lstStyle/>
          <a:p>
            <a:pPr>
              <a:lnSpc>
                <a:spcPct val="100000"/>
              </a:lnSpc>
            </a:pPr>
            <a:r>
              <a:rPr lang="en-US" sz="1600" dirty="0">
                <a:latin typeface="Arial" panose="020B0604020202020204" pitchFamily="34" charset="0"/>
                <a:cs typeface="Arial" panose="020B0604020202020204" pitchFamily="34" charset="0"/>
              </a:rPr>
              <a:t>INTRODUCTION</a:t>
            </a:r>
          </a:p>
          <a:p>
            <a:pPr>
              <a:lnSpc>
                <a:spcPct val="100000"/>
              </a:lnSpc>
            </a:pPr>
            <a:r>
              <a:rPr lang="en-US" sz="1600" dirty="0">
                <a:latin typeface="Arial" panose="020B0604020202020204" pitchFamily="34" charset="0"/>
                <a:cs typeface="Arial" panose="020B0604020202020204" pitchFamily="34" charset="0"/>
              </a:rPr>
              <a:t>TASK PRESENTATION</a:t>
            </a:r>
          </a:p>
          <a:p>
            <a:pPr marL="0" indent="0">
              <a:lnSpc>
                <a:spcPct val="100000"/>
              </a:lnSpc>
              <a:buNone/>
            </a:pPr>
            <a:r>
              <a:rPr lang="en-US" sz="1600" dirty="0">
                <a:latin typeface="Arial" panose="020B0604020202020204" pitchFamily="34" charset="0"/>
                <a:cs typeface="Arial" panose="020B0604020202020204" pitchFamily="34" charset="0"/>
              </a:rPr>
              <a:t>    Choose one life span Psychological theory of development to early childhood</a:t>
            </a:r>
          </a:p>
          <a:p>
            <a:pPr marL="0" indent="0">
              <a:lnSpc>
                <a:spcPct val="100000"/>
              </a:lnSpc>
              <a:buNone/>
            </a:pPr>
            <a:r>
              <a:rPr lang="en-US" sz="1600" dirty="0">
                <a:latin typeface="Arial" panose="020B0604020202020204" pitchFamily="34" charset="0"/>
                <a:cs typeface="Arial" panose="020B0604020202020204" pitchFamily="34" charset="0"/>
              </a:rPr>
              <a:t>     Explain the theory clearly.</a:t>
            </a:r>
          </a:p>
          <a:p>
            <a:pPr marL="0" indent="0">
              <a:lnSpc>
                <a:spcPct val="100000"/>
              </a:lnSpc>
              <a:buNone/>
            </a:pPr>
            <a:r>
              <a:rPr lang="en-US" sz="1600" dirty="0">
                <a:latin typeface="Arial" panose="020B0604020202020204" pitchFamily="34" charset="0"/>
                <a:cs typeface="Arial" panose="020B0604020202020204" pitchFamily="34" charset="0"/>
              </a:rPr>
              <a:t>     Apply the theory to Amira’s situation</a:t>
            </a:r>
          </a:p>
          <a:p>
            <a:pPr marL="0" indent="0">
              <a:lnSpc>
                <a:spcPct val="100000"/>
              </a:lnSpc>
              <a:buNone/>
            </a:pPr>
            <a:r>
              <a:rPr lang="en-US" sz="1600" dirty="0">
                <a:latin typeface="Arial" panose="020B0604020202020204" pitchFamily="34" charset="0"/>
                <a:cs typeface="Arial" panose="020B0604020202020204" pitchFamily="34" charset="0"/>
              </a:rPr>
              <a:t>     Propose practical strategies or intervention</a:t>
            </a:r>
          </a:p>
          <a:p>
            <a:pPr marL="0" indent="0">
              <a:lnSpc>
                <a:spcPct val="100000"/>
              </a:lnSpc>
              <a:buNone/>
            </a:pPr>
            <a:r>
              <a:rPr lang="en-US" sz="1600" dirty="0">
                <a:latin typeface="Arial" panose="020B0604020202020204" pitchFamily="34" charset="0"/>
                <a:cs typeface="Arial" panose="020B0604020202020204" pitchFamily="34" charset="0"/>
              </a:rPr>
              <a:t>     Consider both biological and environmental influences</a:t>
            </a:r>
          </a:p>
          <a:p>
            <a:pPr marL="0" indent="0">
              <a:lnSpc>
                <a:spcPct val="100000"/>
              </a:lnSpc>
              <a:buNone/>
            </a:pPr>
            <a:r>
              <a:rPr lang="en-US" sz="1600" dirty="0">
                <a:latin typeface="Arial" panose="020B0604020202020204" pitchFamily="34" charset="0"/>
                <a:cs typeface="Arial" panose="020B0604020202020204" pitchFamily="34" charset="0"/>
              </a:rPr>
              <a:t>     (Nature  or Nurture)</a:t>
            </a:r>
          </a:p>
          <a:p>
            <a:pPr marL="0" indent="0">
              <a:lnSpc>
                <a:spcPct val="100000"/>
              </a:lnSpc>
              <a:buNone/>
            </a:pPr>
            <a:r>
              <a:rPr lang="en-US" sz="1600" dirty="0">
                <a:latin typeface="Arial" panose="020B0604020202020204" pitchFamily="34" charset="0"/>
                <a:cs typeface="Arial" panose="020B0604020202020204" pitchFamily="34" charset="0"/>
              </a:rPr>
              <a:t>     Critically evaluate the usefulness and limitations of the          theory in this health and social care context.</a:t>
            </a:r>
          </a:p>
          <a:p>
            <a:pPr>
              <a:lnSpc>
                <a:spcPct val="100000"/>
              </a:lnSpc>
            </a:pPr>
            <a:r>
              <a:rPr lang="en-US" sz="1600" dirty="0">
                <a:latin typeface="Arial" panose="020B0604020202020204" pitchFamily="34" charset="0"/>
                <a:cs typeface="Arial" panose="020B0604020202020204" pitchFamily="34" charset="0"/>
              </a:rPr>
              <a:t>CONCLUSION</a:t>
            </a:r>
          </a:p>
          <a:p>
            <a:pPr>
              <a:lnSpc>
                <a:spcPct val="100000"/>
              </a:lnSpc>
            </a:pPr>
            <a:r>
              <a:rPr lang="en-US" sz="1600" dirty="0">
                <a:latin typeface="Arial" panose="020B0604020202020204" pitchFamily="34" charset="0"/>
                <a:cs typeface="Arial" panose="020B0604020202020204" pitchFamily="34" charset="0"/>
              </a:rPr>
              <a:t>REFERENCES</a:t>
            </a:r>
          </a:p>
        </p:txBody>
      </p:sp>
      <p:sp>
        <p:nvSpPr>
          <p:cNvPr id="20" name="Rectangle 19">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162041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6128440-2AF0-AF25-D6D6-182DD9DA556C}"/>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latin typeface="Arial" panose="020B0604020202020204" pitchFamily="34" charset="0"/>
                <a:cs typeface="Arial" panose="020B0604020202020204" pitchFamily="34" charset="0"/>
              </a:rPr>
              <a:t>INTRODUCTION</a:t>
            </a:r>
          </a:p>
        </p:txBody>
      </p:sp>
      <p:sp>
        <p:nvSpPr>
          <p:cNvPr id="26" name="Content Placeholder 2">
            <a:extLst>
              <a:ext uri="{FF2B5EF4-FFF2-40B4-BE49-F238E27FC236}">
                <a16:creationId xmlns:a16="http://schemas.microsoft.com/office/drawing/2014/main" id="{C906F998-5ABF-D04D-6294-269A9AEA5BBB}"/>
              </a:ext>
            </a:extLst>
          </p:cNvPr>
          <p:cNvSpPr>
            <a:spLocks noGrp="1"/>
          </p:cNvSpPr>
          <p:nvPr>
            <p:ph idx="1"/>
          </p:nvPr>
        </p:nvSpPr>
        <p:spPr>
          <a:xfrm>
            <a:off x="6172200" y="804672"/>
            <a:ext cx="5221224" cy="5230368"/>
          </a:xfrm>
        </p:spPr>
        <p:txBody>
          <a:bodyPr anchor="ctr">
            <a:normAutofit/>
          </a:bodyPr>
          <a:lstStyle/>
          <a:p>
            <a:endParaRPr lang="en-US" sz="1800" dirty="0">
              <a:solidFill>
                <a:schemeClr val="tx2"/>
              </a:solidFill>
              <a:latin typeface="Arial" panose="020B0604020202020204" pitchFamily="34" charset="0"/>
              <a:cs typeface="Arial" panose="020B0604020202020204" pitchFamily="34" charset="0"/>
            </a:endParaRPr>
          </a:p>
          <a:p>
            <a:pPr marL="0" indent="0">
              <a:buNone/>
            </a:pPr>
            <a:r>
              <a:rPr lang="en-US" sz="1800" dirty="0">
                <a:solidFill>
                  <a:schemeClr val="tx2"/>
                </a:solidFill>
                <a:latin typeface="Arial" panose="020B0604020202020204" pitchFamily="34" charset="0"/>
                <a:cs typeface="Arial" panose="020B0604020202020204" pitchFamily="34" charset="0"/>
              </a:rPr>
              <a:t>                PRESENTATION  TASK:</a:t>
            </a:r>
          </a:p>
          <a:p>
            <a:pPr marL="0" indent="0">
              <a:buNone/>
            </a:pPr>
            <a:r>
              <a:rPr lang="en-US" sz="1800" dirty="0">
                <a:solidFill>
                  <a:schemeClr val="tx2"/>
                </a:solidFill>
                <a:latin typeface="Arial" panose="020B0604020202020204" pitchFamily="34" charset="0"/>
                <a:cs typeface="Arial" panose="020B0604020202020204" pitchFamily="34" charset="0"/>
              </a:rPr>
              <a:t>   </a:t>
            </a:r>
          </a:p>
          <a:p>
            <a:pPr>
              <a:lnSpc>
                <a:spcPct val="110000"/>
              </a:lnSpc>
            </a:pPr>
            <a:r>
              <a:rPr lang="en-US" sz="1800" dirty="0">
                <a:solidFill>
                  <a:schemeClr val="tx2"/>
                </a:solidFill>
                <a:latin typeface="Arial" panose="020B0604020202020204" pitchFamily="34" charset="0"/>
                <a:cs typeface="Arial" panose="020B0604020202020204" pitchFamily="34" charset="0"/>
              </a:rPr>
              <a:t>I am a practitioner in an early year nursery setting. I am supporting a 3- years old child name Amira, who has recently joined the nursery, Amira is showing signs of anxiety when left by her carers ,limited verbal communication, and difficulty engaging in group play.</a:t>
            </a:r>
          </a:p>
          <a:p>
            <a:pPr>
              <a:lnSpc>
                <a:spcPct val="110000"/>
              </a:lnSpc>
            </a:pPr>
            <a:r>
              <a:rPr lang="en-US" sz="1800" dirty="0">
                <a:solidFill>
                  <a:schemeClr val="tx2"/>
                </a:solidFill>
                <a:latin typeface="Arial" panose="020B0604020202020204" pitchFamily="34" charset="0"/>
                <a:cs typeface="Arial" panose="020B0604020202020204" pitchFamily="34" charset="0"/>
              </a:rPr>
              <a:t>My role is to understand her developmental needs and contribute to a support plan that promotes her emotional, social, cognitive, and physical well-being.</a:t>
            </a:r>
          </a:p>
          <a:p>
            <a:pPr marL="0" indent="0">
              <a:buNone/>
            </a:pPr>
            <a:endParaRPr lang="en-US"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489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D547C1E9-BC7B-0057-79A1-C54EBA033FE0}"/>
              </a:ext>
            </a:extLst>
          </p:cNvPr>
          <p:cNvPicPr>
            <a:picLocks noChangeAspect="1"/>
          </p:cNvPicPr>
          <p:nvPr/>
        </p:nvPicPr>
        <p:blipFill>
          <a:blip r:embed="rId2"/>
          <a:srcRect l="2668" r="16360" b="2"/>
          <a:stretch>
            <a:fillRect/>
          </a:stretch>
        </p:blipFill>
        <p:spPr>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itle 1">
            <a:extLst>
              <a:ext uri="{FF2B5EF4-FFF2-40B4-BE49-F238E27FC236}">
                <a16:creationId xmlns:a16="http://schemas.microsoft.com/office/drawing/2014/main" id="{41AEA34F-9E76-8E0F-B7CF-0A8043226D42}"/>
              </a:ext>
            </a:extLst>
          </p:cNvPr>
          <p:cNvSpPr>
            <a:spLocks noGrp="1"/>
          </p:cNvSpPr>
          <p:nvPr>
            <p:ph type="title"/>
          </p:nvPr>
        </p:nvSpPr>
        <p:spPr>
          <a:xfrm>
            <a:off x="481014" y="327026"/>
            <a:ext cx="4164011" cy="2611437"/>
          </a:xfrm>
        </p:spPr>
        <p:txBody>
          <a:bodyPr>
            <a:normAutofit/>
          </a:bodyPr>
          <a:lstStyle/>
          <a:p>
            <a:r>
              <a:rPr lang="en-US" sz="3100" dirty="0">
                <a:latin typeface="Arial" panose="020B0604020202020204" pitchFamily="34" charset="0"/>
                <a:cs typeface="Arial" panose="020B0604020202020204" pitchFamily="34" charset="0"/>
              </a:rPr>
              <a:t>An Explanation of Bowlby’s theory: Key concepts and Why its relevant to early years of development.</a:t>
            </a:r>
          </a:p>
        </p:txBody>
      </p:sp>
      <p:graphicFrame>
        <p:nvGraphicFramePr>
          <p:cNvPr id="51" name="Content Placeholder 2">
            <a:extLst>
              <a:ext uri="{FF2B5EF4-FFF2-40B4-BE49-F238E27FC236}">
                <a16:creationId xmlns:a16="http://schemas.microsoft.com/office/drawing/2014/main" id="{755EF485-D72B-7321-3B90-8D713CCADE3B}"/>
              </a:ext>
            </a:extLst>
          </p:cNvPr>
          <p:cNvGraphicFramePr>
            <a:graphicFrameLocks noGrp="1"/>
          </p:cNvGraphicFramePr>
          <p:nvPr>
            <p:ph idx="1"/>
            <p:extLst>
              <p:ext uri="{D42A27DB-BD31-4B8C-83A1-F6EECF244321}">
                <p14:modId xmlns:p14="http://schemas.microsoft.com/office/powerpoint/2010/main" val="1229904572"/>
              </p:ext>
            </p:extLst>
          </p:nvPr>
        </p:nvGraphicFramePr>
        <p:xfrm>
          <a:off x="6381750" y="2119313"/>
          <a:ext cx="5329236" cy="4057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0292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AD851-6ACE-3F21-8CA2-73C5BAF6334E}"/>
              </a:ext>
            </a:extLst>
          </p:cNvPr>
          <p:cNvSpPr>
            <a:spLocks noGrp="1"/>
          </p:cNvSpPr>
          <p:nvPr>
            <p:ph type="title"/>
          </p:nvPr>
        </p:nvSpPr>
        <p:spPr/>
        <p:txBody>
          <a:bodyPr>
            <a:normAutofit/>
          </a:bodyPr>
          <a:lstStyle/>
          <a:p>
            <a:r>
              <a:rPr lang="en-US" sz="1600" dirty="0">
                <a:latin typeface="Arial" panose="020B0604020202020204" pitchFamily="34" charset="0"/>
                <a:cs typeface="Arial" panose="020B0604020202020204" pitchFamily="34" charset="0"/>
              </a:rPr>
              <a:t>CONTINUATION: THERE ARE 4 TYPES OF ATTACHMENT STYLE, (</a:t>
            </a:r>
            <a:r>
              <a:rPr lang="en-GB" sz="1600" dirty="0">
                <a:latin typeface="Arial" panose="020B0604020202020204" pitchFamily="34" charset="0"/>
                <a:cs typeface="Arial" panose="020B0604020202020204" pitchFamily="34" charset="0"/>
              </a:rPr>
              <a:t>Kendra Cherry, 2006).</a:t>
            </a:r>
            <a:br>
              <a:rPr lang="en-GB" dirty="0"/>
            </a:br>
            <a:br>
              <a:rPr lang="en-GB" sz="1600" dirty="0"/>
            </a:br>
            <a:endParaRPr lang="en-US" sz="16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70F51AC-FF8C-4D31-6B3A-1D1D2980FC5C}"/>
              </a:ext>
            </a:extLst>
          </p:cNvPr>
          <p:cNvGraphicFramePr>
            <a:graphicFrameLocks noGrp="1"/>
          </p:cNvGraphicFramePr>
          <p:nvPr>
            <p:ph idx="1"/>
            <p:extLst>
              <p:ext uri="{D42A27DB-BD31-4B8C-83A1-F6EECF244321}">
                <p14:modId xmlns:p14="http://schemas.microsoft.com/office/powerpoint/2010/main" val="141456485"/>
              </p:ext>
            </p:extLst>
          </p:nvPr>
        </p:nvGraphicFramePr>
        <p:xfrm>
          <a:off x="838201" y="1583472"/>
          <a:ext cx="10168054" cy="423748"/>
        </p:xfrm>
        <a:graphic>
          <a:graphicData uri="http://schemas.openxmlformats.org/drawingml/2006/table">
            <a:tbl>
              <a:tblPr firstRow="1" firstCol="1" lastRow="1" bandRow="1">
                <a:tableStyleId>{5C22544A-7EE6-4342-B048-85BDC9FD1C3A}</a:tableStyleId>
              </a:tblPr>
              <a:tblGrid>
                <a:gridCol w="10168054">
                  <a:extLst>
                    <a:ext uri="{9D8B030D-6E8A-4147-A177-3AD203B41FA5}">
                      <a16:colId xmlns:a16="http://schemas.microsoft.com/office/drawing/2014/main" val="130210219"/>
                    </a:ext>
                  </a:extLst>
                </a:gridCol>
              </a:tblGrid>
              <a:tr h="423748">
                <a:tc>
                  <a:txBody>
                    <a:bodyPr/>
                    <a:lstStyle/>
                    <a:p>
                      <a:endParaRPr lang="en-US" dirty="0"/>
                    </a:p>
                  </a:txBody>
                  <a:tcPr/>
                </a:tc>
                <a:extLst>
                  <a:ext uri="{0D108BD9-81ED-4DB2-BD59-A6C34878D82A}">
                    <a16:rowId xmlns:a16="http://schemas.microsoft.com/office/drawing/2014/main" val="3509190494"/>
                  </a:ext>
                </a:extLst>
              </a:tr>
            </a:tbl>
          </a:graphicData>
        </a:graphic>
      </p:graphicFrame>
      <p:graphicFrame>
        <p:nvGraphicFramePr>
          <p:cNvPr id="6" name="Table 5">
            <a:extLst>
              <a:ext uri="{FF2B5EF4-FFF2-40B4-BE49-F238E27FC236}">
                <a16:creationId xmlns:a16="http://schemas.microsoft.com/office/drawing/2014/main" id="{8FEC1C05-1428-4248-C1D4-09B1E26F719D}"/>
              </a:ext>
            </a:extLst>
          </p:cNvPr>
          <p:cNvGraphicFramePr>
            <a:graphicFrameLocks noGrp="1"/>
          </p:cNvGraphicFramePr>
          <p:nvPr>
            <p:extLst>
              <p:ext uri="{D42A27DB-BD31-4B8C-83A1-F6EECF244321}">
                <p14:modId xmlns:p14="http://schemas.microsoft.com/office/powerpoint/2010/main" val="929170688"/>
              </p:ext>
            </p:extLst>
          </p:nvPr>
        </p:nvGraphicFramePr>
        <p:xfrm>
          <a:off x="1421027" y="2331403"/>
          <a:ext cx="8760941" cy="4153748"/>
        </p:xfrm>
        <a:graphic>
          <a:graphicData uri="http://schemas.openxmlformats.org/drawingml/2006/table">
            <a:tbl>
              <a:tblPr firstRow="1" bandRow="1">
                <a:tableStyleId>{7DF18680-E054-41AD-8BC1-D1AEF772440D}</a:tableStyleId>
              </a:tblPr>
              <a:tblGrid>
                <a:gridCol w="4510435">
                  <a:extLst>
                    <a:ext uri="{9D8B030D-6E8A-4147-A177-3AD203B41FA5}">
                      <a16:colId xmlns:a16="http://schemas.microsoft.com/office/drawing/2014/main" val="2933512834"/>
                    </a:ext>
                  </a:extLst>
                </a:gridCol>
                <a:gridCol w="4250506">
                  <a:extLst>
                    <a:ext uri="{9D8B030D-6E8A-4147-A177-3AD203B41FA5}">
                      <a16:colId xmlns:a16="http://schemas.microsoft.com/office/drawing/2014/main" val="756053236"/>
                    </a:ext>
                  </a:extLst>
                </a:gridCol>
              </a:tblGrid>
              <a:tr h="1988743">
                <a:tc>
                  <a:txBody>
                    <a:bodyPr/>
                    <a:lstStyle/>
                    <a:p>
                      <a:pPr marL="285750" indent="-285750">
                        <a:buFont typeface="Arial" panose="020B0604020202020204" pitchFamily="34" charset="0"/>
                        <a:buChar char="•"/>
                      </a:pPr>
                      <a:r>
                        <a:rPr lang="en-US" sz="1400" b="0" dirty="0">
                          <a:latin typeface="Arial" panose="020B0604020202020204" pitchFamily="34" charset="0"/>
                          <a:cs typeface="Arial" panose="020B0604020202020204" pitchFamily="34" charset="0"/>
                        </a:rPr>
                        <a:t>SECURE ATTACHMENT</a:t>
                      </a:r>
                    </a:p>
                    <a:p>
                      <a:pPr marL="285750" indent="-285750">
                        <a:buFont typeface="Arial" panose="020B0604020202020204" pitchFamily="34" charset="0"/>
                        <a:buChar char="•"/>
                      </a:pPr>
                      <a:endParaRPr lang="en-US" sz="1400" b="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1400" b="0" dirty="0">
                          <a:latin typeface="Arial" panose="020B0604020202020204" pitchFamily="34" charset="0"/>
                          <a:cs typeface="Arial" panose="020B0604020202020204" pitchFamily="34" charset="0"/>
                        </a:rPr>
                        <a:t> Child becomes distressed when care-givers leaves, but easily comforted when they return.</a:t>
                      </a:r>
                    </a:p>
                  </a:txBody>
                  <a:tcPr/>
                </a:tc>
                <a:tc>
                  <a:txBody>
                    <a:bodyPr/>
                    <a:lstStyle/>
                    <a:p>
                      <a:r>
                        <a:rPr lang="en-US" sz="1400" dirty="0">
                          <a:latin typeface="Arial" panose="020B0604020202020204" pitchFamily="34" charset="0"/>
                          <a:cs typeface="Arial" panose="020B0604020202020204" pitchFamily="34" charset="0"/>
                        </a:rPr>
                        <a:t>   INSECURE- ANXIUOS ATTACHMENT</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Child is anxious before separation and shows ambivalence or resistance to the care giver upon their return</a:t>
                      </a:r>
                    </a:p>
                    <a:p>
                      <a:r>
                        <a:rPr lang="en-US" sz="1400" dirty="0">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3460220902"/>
                  </a:ext>
                </a:extLst>
              </a:tr>
              <a:tr h="2165005">
                <a:tc>
                  <a:txBody>
                    <a:bodyPr/>
                    <a:lstStyle/>
                    <a:p>
                      <a:r>
                        <a:rPr lang="en-US" sz="1400" dirty="0">
                          <a:latin typeface="Arial" panose="020B0604020202020204" pitchFamily="34" charset="0"/>
                          <a:cs typeface="Arial" panose="020B0604020202020204" pitchFamily="34" charset="0"/>
                        </a:rPr>
                        <a:t>     INSECURE- AVOIDANT ATTACHMENT</a:t>
                      </a:r>
                    </a:p>
                    <a:p>
                      <a:pPr marL="0" indent="0">
                        <a:buFont typeface="Arial" panose="020B0604020202020204" pitchFamily="34" charset="0"/>
                        <a:buNone/>
                      </a:pPr>
                      <a:endParaRPr lang="en-US" sz="14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1400" dirty="0">
                          <a:latin typeface="Arial" panose="020B0604020202020204" pitchFamily="34" charset="0"/>
                          <a:cs typeface="Arial" panose="020B0604020202020204" pitchFamily="34" charset="0"/>
                        </a:rPr>
                        <a:t>The child is indifferent to the caregiver's presence and avoids them upon return.</a:t>
                      </a:r>
                    </a:p>
                    <a:p>
                      <a:pPr marL="0" indent="0">
                        <a:buFont typeface="Arial" panose="020B0604020202020204" pitchFamily="34" charset="0"/>
                        <a:buNone/>
                      </a:pPr>
                      <a:endParaRPr lang="en-US"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   DISORGANIZEDN ATTACHMENT</a:t>
                      </a: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Child displays a mix of behaviors that indicate confusion and fear towards their caregivers.</a:t>
                      </a:r>
                    </a:p>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195806829"/>
                  </a:ext>
                </a:extLst>
              </a:tr>
            </a:tbl>
          </a:graphicData>
        </a:graphic>
      </p:graphicFrame>
      <p:graphicFrame>
        <p:nvGraphicFramePr>
          <p:cNvPr id="7" name="Table 6">
            <a:extLst>
              <a:ext uri="{FF2B5EF4-FFF2-40B4-BE49-F238E27FC236}">
                <a16:creationId xmlns:a16="http://schemas.microsoft.com/office/drawing/2014/main" id="{9D93F3B1-8B71-5778-1D45-96413B4CEB6F}"/>
              </a:ext>
            </a:extLst>
          </p:cNvPr>
          <p:cNvGraphicFramePr>
            <a:graphicFrameLocks noGrp="1"/>
          </p:cNvGraphicFramePr>
          <p:nvPr>
            <p:extLst>
              <p:ext uri="{D42A27DB-BD31-4B8C-83A1-F6EECF244321}">
                <p14:modId xmlns:p14="http://schemas.microsoft.com/office/powerpoint/2010/main" val="1298730112"/>
              </p:ext>
            </p:extLst>
          </p:nvPr>
        </p:nvGraphicFramePr>
        <p:xfrm>
          <a:off x="845127" y="2014871"/>
          <a:ext cx="10161128" cy="4592911"/>
        </p:xfrm>
        <a:graphic>
          <a:graphicData uri="http://schemas.openxmlformats.org/drawingml/2006/table">
            <a:tbl>
              <a:tblPr firstRow="1" bandRow="1">
                <a:tableStyleId>{2A488322-F2BA-4B5B-9748-0D474271808F}</a:tableStyleId>
              </a:tblPr>
              <a:tblGrid>
                <a:gridCol w="5312400">
                  <a:extLst>
                    <a:ext uri="{9D8B030D-6E8A-4147-A177-3AD203B41FA5}">
                      <a16:colId xmlns:a16="http://schemas.microsoft.com/office/drawing/2014/main" val="1567041698"/>
                    </a:ext>
                  </a:extLst>
                </a:gridCol>
                <a:gridCol w="4848728">
                  <a:extLst>
                    <a:ext uri="{9D8B030D-6E8A-4147-A177-3AD203B41FA5}">
                      <a16:colId xmlns:a16="http://schemas.microsoft.com/office/drawing/2014/main" val="3238490330"/>
                    </a:ext>
                  </a:extLst>
                </a:gridCol>
              </a:tblGrid>
              <a:tr h="2306911">
                <a:tc>
                  <a:txBody>
                    <a:bodyPr/>
                    <a:lstStyle/>
                    <a:p>
                      <a:r>
                        <a:rPr lang="en-US" dirty="0"/>
                        <a:t>SECURE   </a:t>
                      </a:r>
                      <a:r>
                        <a:rPr lang="en-US" dirty="0">
                          <a:latin typeface="Arial" panose="020B0604020202020204" pitchFamily="34" charset="0"/>
                          <a:cs typeface="Arial" panose="020B0604020202020204" pitchFamily="34" charset="0"/>
                        </a:rPr>
                        <a:t>ATTACHMENT                                                               </a:t>
                      </a:r>
                    </a:p>
                    <a:p>
                      <a:r>
                        <a:rPr lang="en-US" dirty="0">
                          <a:latin typeface="Arial" panose="020B0604020202020204" pitchFamily="34" charset="0"/>
                          <a:cs typeface="Arial" panose="020B0604020202020204" pitchFamily="34" charset="0"/>
                        </a:rPr>
                        <a:t>When the carer departs, the child becomes distressed.</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calms down quickly upon the caregiver's return.</a:t>
                      </a:r>
                    </a:p>
                  </a:txBody>
                  <a:tcPr/>
                </a:tc>
                <a:tc>
                  <a:txBody>
                    <a:bodyPr/>
                    <a:lstStyle/>
                    <a:p>
                      <a:r>
                        <a:rPr lang="en-US" sz="1600" dirty="0">
                          <a:latin typeface="Arial" panose="020B0604020202020204" pitchFamily="34" charset="0"/>
                          <a:cs typeface="Arial" panose="020B0604020202020204" pitchFamily="34" charset="0"/>
                        </a:rPr>
                        <a:t>INSECURE-AVOIDANT</a:t>
                      </a:r>
                    </a:p>
                    <a:p>
                      <a:r>
                        <a:rPr lang="en-US" sz="1600" dirty="0">
                          <a:latin typeface="Arial" panose="020B0604020202020204" pitchFamily="34" charset="0"/>
                          <a:cs typeface="Arial" panose="020B0604020202020204" pitchFamily="34" charset="0"/>
                        </a:rPr>
                        <a:t>ATTACHMENT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When the carer goes and returns, the child doesn't express much emotion.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avoids intimacy and interaction a lot.</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777641"/>
                  </a:ext>
                </a:extLst>
              </a:tr>
              <a:tr h="2098175">
                <a:tc>
                  <a:txBody>
                    <a:bodyPr/>
                    <a:lstStyle/>
                    <a:p>
                      <a:r>
                        <a:rPr lang="en-US" sz="1800" dirty="0"/>
                        <a:t>INSECURE-AMBIVALENT RESISTANT ATTACHMENT</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When the carers leave, the child feels quite distressed.</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Seek consolation but opposes when the carers return.</a:t>
                      </a:r>
                    </a:p>
                    <a:p>
                      <a:pPr marL="0" indent="0">
                        <a:buFont typeface="Arial" panose="020B0604020202020204" pitchFamily="34" charset="0"/>
                        <a:buNone/>
                      </a:pPr>
                      <a:endParaRPr lang="en-US" sz="1800" dirty="0"/>
                    </a:p>
                  </a:txBody>
                  <a:tcPr/>
                </a:tc>
                <a:tc>
                  <a:txBody>
                    <a:bodyPr/>
                    <a:lstStyle/>
                    <a:p>
                      <a:r>
                        <a:rPr lang="en-US" dirty="0">
                          <a:latin typeface="Arial" panose="020B0604020202020204" pitchFamily="34" charset="0"/>
                          <a:cs typeface="Arial" panose="020B0604020202020204" pitchFamily="34" charset="0"/>
                        </a:rPr>
                        <a:t>DISORGANIZED ATTACHMENT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Child shows mix or confused behaviors.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May appear fearful or unsure towards the caregiver.</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19575967"/>
                  </a:ext>
                </a:extLst>
              </a:tr>
            </a:tbl>
          </a:graphicData>
        </a:graphic>
      </p:graphicFrame>
    </p:spTree>
    <p:extLst>
      <p:ext uri="{BB962C8B-B14F-4D97-AF65-F5344CB8AC3E}">
        <p14:creationId xmlns:p14="http://schemas.microsoft.com/office/powerpoint/2010/main" val="2512748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D1D99E-5EB5-ED6D-BF69-8C817596FF23}"/>
              </a:ext>
            </a:extLst>
          </p:cNvPr>
          <p:cNvSpPr>
            <a:spLocks noGrp="1"/>
          </p:cNvSpPr>
          <p:nvPr>
            <p:ph type="title"/>
          </p:nvPr>
        </p:nvSpPr>
        <p:spPr>
          <a:xfrm>
            <a:off x="863272" y="349715"/>
            <a:ext cx="3214255" cy="3460285"/>
          </a:xfrm>
        </p:spPr>
        <p:txBody>
          <a:bodyPr>
            <a:normAutofit/>
          </a:bodyPr>
          <a:lstStyle/>
          <a:p>
            <a:r>
              <a:rPr lang="en-US" sz="2300" dirty="0">
                <a:solidFill>
                  <a:schemeClr val="tx2"/>
                </a:solidFill>
                <a:latin typeface="Arial" panose="020B0604020202020204" pitchFamily="34" charset="0"/>
                <a:cs typeface="Arial" panose="020B0604020202020204" pitchFamily="34" charset="0"/>
              </a:rPr>
              <a:t>Apply the Theory to Amira’s situation: Demonstrating how it helps to explain her current behaviour and developmental needs.</a:t>
            </a:r>
            <a:endParaRPr lang="en-US" sz="2300" dirty="0">
              <a:solidFill>
                <a:schemeClr val="tx2"/>
              </a:solidFill>
            </a:endParaRPr>
          </a:p>
        </p:txBody>
      </p:sp>
      <p:pic>
        <p:nvPicPr>
          <p:cNvPr id="34" name="Graphic 33" descr="Parent and Child">
            <a:extLst>
              <a:ext uri="{FF2B5EF4-FFF2-40B4-BE49-F238E27FC236}">
                <a16:creationId xmlns:a16="http://schemas.microsoft.com/office/drawing/2014/main" id="{616AF645-B75A-C3FA-1D94-B11C1DBDDE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391" y="3047999"/>
            <a:ext cx="3460285" cy="3460285"/>
          </a:xfrm>
          <a:prstGeom prst="rect">
            <a:avLst/>
          </a:prstGeom>
        </p:spPr>
      </p:pic>
      <p:sp>
        <p:nvSpPr>
          <p:cNvPr id="3" name="Content Placeholder 2">
            <a:extLst>
              <a:ext uri="{FF2B5EF4-FFF2-40B4-BE49-F238E27FC236}">
                <a16:creationId xmlns:a16="http://schemas.microsoft.com/office/drawing/2014/main" id="{2D00908C-A267-A89D-6238-951A154176A0}"/>
              </a:ext>
            </a:extLst>
          </p:cNvPr>
          <p:cNvSpPr>
            <a:spLocks noGrp="1"/>
          </p:cNvSpPr>
          <p:nvPr>
            <p:ph idx="1"/>
          </p:nvPr>
        </p:nvSpPr>
        <p:spPr>
          <a:xfrm>
            <a:off x="6090574" y="3685309"/>
            <a:ext cx="4854517" cy="2507673"/>
          </a:xfrm>
        </p:spPr>
        <p:txBody>
          <a:bodyPr anchor="ctr">
            <a:normAutofit fontScale="25000" lnSpcReduction="20000"/>
          </a:bodyPr>
          <a:lstStyle/>
          <a:p>
            <a:pPr lvl="1">
              <a:lnSpc>
                <a:spcPct val="150000"/>
              </a:lnSpc>
            </a:pPr>
            <a:r>
              <a:rPr lang="en-US" sz="5600" dirty="0">
                <a:solidFill>
                  <a:schemeClr val="tx2"/>
                </a:solidFill>
                <a:latin typeface="Arial" panose="020B0604020202020204" pitchFamily="34" charset="0"/>
                <a:cs typeface="Arial" panose="020B0604020202020204" pitchFamily="34" charset="0"/>
              </a:rPr>
              <a:t>Amira's separation anxiety, unwillingness to participate in group play, and limited verbal communication imply that Amira is trying to feel completely secure in her new environment, indicating that her sense of trust is still forming in this new school setting. </a:t>
            </a:r>
          </a:p>
          <a:p>
            <a:pPr lvl="1">
              <a:lnSpc>
                <a:spcPct val="150000"/>
              </a:lnSpc>
            </a:pPr>
            <a:r>
              <a:rPr lang="en-US" sz="5600" dirty="0">
                <a:solidFill>
                  <a:schemeClr val="tx2"/>
                </a:solidFill>
                <a:latin typeface="Arial" panose="020B0604020202020204" pitchFamily="34" charset="0"/>
                <a:cs typeface="Arial" panose="020B0604020202020204" pitchFamily="34" charset="0"/>
              </a:rPr>
              <a:t>As Amira adjusts to her surroundings and the people around her, her limited communication and unwillingness to play may be signs of uneasiness and unfamiliarity.</a:t>
            </a:r>
          </a:p>
          <a:p>
            <a:pPr lvl="1">
              <a:lnSpc>
                <a:spcPct val="150000"/>
              </a:lnSpc>
            </a:pPr>
            <a:r>
              <a:rPr lang="en-US" sz="5600" dirty="0">
                <a:solidFill>
                  <a:schemeClr val="tx2"/>
                </a:solidFill>
                <a:latin typeface="Arial" panose="020B0604020202020204" pitchFamily="34" charset="0"/>
                <a:cs typeface="Arial" panose="020B0604020202020204" pitchFamily="34" charset="0"/>
              </a:rPr>
              <a:t>According to Bowlby’s theory, children have an innate desire to form intimate emotional bonds with their carers in order to feel safe and confident. A child's emotional and psychological development may suffer if this attachment is broken or weakened, making it more difficult for them to create healthy relationships as adults (NSPCC, n.d.).</a:t>
            </a: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marL="457200" lvl="1" indent="0">
              <a:lnSpc>
                <a:spcPct val="150000"/>
              </a:lnSpc>
              <a:buNone/>
            </a:pPr>
            <a:r>
              <a:rPr lang="en-US" sz="5600" dirty="0">
                <a:solidFill>
                  <a:schemeClr val="tx2"/>
                </a:solidFill>
                <a:latin typeface="Arial" panose="020B0604020202020204" pitchFamily="34" charset="0"/>
                <a:cs typeface="Arial" panose="020B0604020202020204" pitchFamily="34" charset="0"/>
              </a:rPr>
              <a:t>.</a:t>
            </a: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lvl="1">
              <a:lnSpc>
                <a:spcPct val="150000"/>
              </a:lnSpc>
            </a:pPr>
            <a:endParaRPr lang="en-US" sz="5600" dirty="0">
              <a:solidFill>
                <a:schemeClr val="tx2"/>
              </a:solidFill>
              <a:latin typeface="Arial" panose="020B0604020202020204" pitchFamily="34" charset="0"/>
              <a:cs typeface="Arial" panose="020B0604020202020204" pitchFamily="34" charset="0"/>
            </a:endParaRPr>
          </a:p>
          <a:p>
            <a:pPr marL="457200" lvl="1" indent="0">
              <a:lnSpc>
                <a:spcPct val="150000"/>
              </a:lnSpc>
              <a:buNone/>
            </a:pPr>
            <a:endParaRPr lang="en-US" sz="4300" dirty="0">
              <a:solidFill>
                <a:schemeClr val="tx2"/>
              </a:solidFill>
              <a:latin typeface="Arial" panose="020B0604020202020204" pitchFamily="34" charset="0"/>
              <a:cs typeface="Arial" panose="020B0604020202020204" pitchFamily="34" charset="0"/>
            </a:endParaRPr>
          </a:p>
          <a:p>
            <a:pPr lvl="1"/>
            <a:endParaRPr lang="en-US" sz="1800" dirty="0">
              <a:solidFill>
                <a:schemeClr val="tx2"/>
              </a:solidFill>
              <a:latin typeface="Arial" panose="020B0604020202020204" pitchFamily="34" charset="0"/>
              <a:cs typeface="Arial" panose="020B0604020202020204" pitchFamily="34" charset="0"/>
            </a:endParaRPr>
          </a:p>
        </p:txBody>
      </p:sp>
      <p:grpSp>
        <p:nvGrpSpPr>
          <p:cNvPr id="41" name="Group 4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42" name="Freeform: Shape 4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49194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88AAE08-1DA2-A78B-F8EA-E0F3B97AF761}"/>
              </a:ext>
            </a:extLst>
          </p:cNvPr>
          <p:cNvSpPr>
            <a:spLocks noGrp="1"/>
          </p:cNvSpPr>
          <p:nvPr>
            <p:ph type="title"/>
          </p:nvPr>
        </p:nvSpPr>
        <p:spPr>
          <a:xfrm>
            <a:off x="804672" y="1953491"/>
            <a:ext cx="3669161" cy="1260764"/>
          </a:xfrm>
        </p:spPr>
        <p:txBody>
          <a:bodyPr>
            <a:normAutofit/>
          </a:bodyPr>
          <a:lstStyle/>
          <a:p>
            <a:r>
              <a:rPr lang="en-US" sz="3400" dirty="0">
                <a:solidFill>
                  <a:schemeClr val="tx2"/>
                </a:solidFill>
                <a:latin typeface="Arial" panose="020B0604020202020204" pitchFamily="34" charset="0"/>
                <a:cs typeface="Arial" panose="020B0604020202020204" pitchFamily="34" charset="0"/>
              </a:rPr>
              <a:t>CONTINUATION</a:t>
            </a:r>
          </a:p>
        </p:txBody>
      </p:sp>
      <p:sp>
        <p:nvSpPr>
          <p:cNvPr id="3" name="Content Placeholder 2">
            <a:extLst>
              <a:ext uri="{FF2B5EF4-FFF2-40B4-BE49-F238E27FC236}">
                <a16:creationId xmlns:a16="http://schemas.microsoft.com/office/drawing/2014/main" id="{87BCDA26-F8E9-1523-C2F9-53D0BB34B754}"/>
              </a:ext>
            </a:extLst>
          </p:cNvPr>
          <p:cNvSpPr>
            <a:spLocks noGrp="1"/>
          </p:cNvSpPr>
          <p:nvPr>
            <p:ph idx="1"/>
          </p:nvPr>
        </p:nvSpPr>
        <p:spPr>
          <a:xfrm>
            <a:off x="6090574" y="1676400"/>
            <a:ext cx="5306084" cy="4356100"/>
          </a:xfrm>
          <a:noFill/>
          <a:ln>
            <a:noFill/>
          </a:ln>
        </p:spPr>
        <p:txBody>
          <a:bodyPr anchor="ctr">
            <a:normAutofit/>
          </a:bodyPr>
          <a:lstStyle/>
          <a:p>
            <a:r>
              <a:rPr lang="en-US" sz="1600" dirty="0">
                <a:solidFill>
                  <a:schemeClr val="tx2"/>
                </a:solidFill>
                <a:latin typeface="Arial" panose="020B0604020202020204" pitchFamily="34" charset="0"/>
                <a:cs typeface="Arial" panose="020B0604020202020204" pitchFamily="34" charset="0"/>
              </a:rPr>
              <a:t>According to (Orenstein and Lewis 2025), Erickson's trust vs. mistrust (0-1) emphasizes development through continual loving care.</a:t>
            </a:r>
          </a:p>
          <a:p>
            <a:pPr marL="0" indent="0">
              <a:buNone/>
            </a:pPr>
            <a:endParaRPr lang="en-US" sz="1600" dirty="0">
              <a:solidFill>
                <a:schemeClr val="tx2"/>
              </a:solidFill>
              <a:latin typeface="Arial" panose="020B0604020202020204" pitchFamily="34" charset="0"/>
              <a:cs typeface="Arial" panose="020B0604020202020204" pitchFamily="34" charset="0"/>
            </a:endParaRPr>
          </a:p>
          <a:p>
            <a:r>
              <a:rPr lang="en-US" sz="1600" dirty="0">
                <a:solidFill>
                  <a:schemeClr val="tx2"/>
                </a:solidFill>
                <a:latin typeface="Arial" panose="020B0604020202020204" pitchFamily="34" charset="0"/>
                <a:cs typeface="Arial" panose="020B0604020202020204" pitchFamily="34" charset="0"/>
              </a:rPr>
              <a:t> Autonomy vs  shame (1-3 ), Children's independence and confidence develop when they feel safe and encouraged by trusted adults.</a:t>
            </a:r>
          </a:p>
          <a:p>
            <a:endParaRPr lang="en-US" sz="1600" dirty="0">
              <a:solidFill>
                <a:schemeClr val="tx2"/>
              </a:solidFill>
              <a:latin typeface="Arial" panose="020B0604020202020204" pitchFamily="34" charset="0"/>
              <a:cs typeface="Arial" panose="020B0604020202020204" pitchFamily="34" charset="0"/>
            </a:endParaRPr>
          </a:p>
          <a:p>
            <a:r>
              <a:rPr lang="en-US" sz="1600" dirty="0">
                <a:solidFill>
                  <a:schemeClr val="tx2"/>
                </a:solidFill>
                <a:latin typeface="Arial" panose="020B0604020202020204" pitchFamily="34" charset="0"/>
                <a:cs typeface="Arial" panose="020B0604020202020204" pitchFamily="34" charset="0"/>
              </a:rPr>
              <a:t>Bowlby and Erickson both emphasize the importance of secure and trusting relationships for children to develop confidence and independence.</a:t>
            </a:r>
          </a:p>
          <a:p>
            <a:pPr lvl="1">
              <a:lnSpc>
                <a:spcPct val="100000"/>
              </a:lnSpc>
            </a:pPr>
            <a:endParaRPr lang="en-US" sz="1600" dirty="0">
              <a:solidFill>
                <a:schemeClr val="tx2"/>
              </a:solidFill>
              <a:latin typeface="Arial" panose="020B0604020202020204" pitchFamily="34" charset="0"/>
              <a:cs typeface="Arial" panose="020B0604020202020204" pitchFamily="34" charset="0"/>
            </a:endParaRPr>
          </a:p>
          <a:p>
            <a:endParaRPr lang="en-US" sz="2000" dirty="0">
              <a:solidFill>
                <a:schemeClr val="tx2"/>
              </a:solidFill>
              <a:latin typeface="Arial" panose="020B0604020202020204" pitchFamily="34" charset="0"/>
              <a:cs typeface="Arial" panose="020B0604020202020204" pitchFamily="34" charset="0"/>
            </a:endParaRPr>
          </a:p>
          <a:p>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p:txBody>
      </p:sp>
      <p:pic>
        <p:nvPicPr>
          <p:cNvPr id="5" name="Graphic 4" descr="Parent and Child">
            <a:extLst>
              <a:ext uri="{FF2B5EF4-FFF2-40B4-BE49-F238E27FC236}">
                <a16:creationId xmlns:a16="http://schemas.microsoft.com/office/drawing/2014/main" id="{5A989FB8-73FA-5661-9CFD-233C93D54A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391" y="3047999"/>
            <a:ext cx="3460285" cy="3460285"/>
          </a:xfrm>
          <a:prstGeom prst="rect">
            <a:avLst/>
          </a:prstGeom>
        </p:spPr>
      </p:pic>
    </p:spTree>
    <p:extLst>
      <p:ext uri="{BB962C8B-B14F-4D97-AF65-F5344CB8AC3E}">
        <p14:creationId xmlns:p14="http://schemas.microsoft.com/office/powerpoint/2010/main" val="3442958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D639F7-D1D4-914B-5993-32D61799BB4A}"/>
              </a:ext>
            </a:extLst>
          </p:cNvPr>
          <p:cNvSpPr>
            <a:spLocks noGrp="1"/>
          </p:cNvSpPr>
          <p:nvPr>
            <p:ph type="title"/>
          </p:nvPr>
        </p:nvSpPr>
        <p:spPr>
          <a:xfrm>
            <a:off x="1179576" y="1163848"/>
            <a:ext cx="4657554" cy="1358999"/>
          </a:xfrm>
        </p:spPr>
        <p:txBody>
          <a:bodyPr anchor="b">
            <a:normAutofit fontScale="90000"/>
          </a:bodyPr>
          <a:lstStyle/>
          <a:p>
            <a:pPr algn="ctr"/>
            <a:r>
              <a:rPr lang="en-US" sz="3600" dirty="0">
                <a:solidFill>
                  <a:schemeClr val="tx2"/>
                </a:solidFill>
                <a:latin typeface="Arial" panose="020B0604020202020204" pitchFamily="34" charset="0"/>
                <a:cs typeface="Arial" panose="020B0604020202020204" pitchFamily="34" charset="0"/>
              </a:rPr>
              <a:t>Proposed  Practical Strategies or Interventions:</a:t>
            </a:r>
          </a:p>
        </p:txBody>
      </p:sp>
      <p:grpSp>
        <p:nvGrpSpPr>
          <p:cNvPr id="21" name="Group 20">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22" name="Freeform: Shape 21">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Graphic 13" descr="Disconnected">
            <a:extLst>
              <a:ext uri="{FF2B5EF4-FFF2-40B4-BE49-F238E27FC236}">
                <a16:creationId xmlns:a16="http://schemas.microsoft.com/office/drawing/2014/main" id="{862724DC-F254-2AE9-F917-F4151D6A9C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73351" y="2837712"/>
            <a:ext cx="3217333" cy="3217333"/>
          </a:xfrm>
          <a:prstGeom prst="rect">
            <a:avLst/>
          </a:prstGeom>
        </p:spPr>
      </p:pic>
      <p:sp>
        <p:nvSpPr>
          <p:cNvPr id="3" name="Content Placeholder 2">
            <a:extLst>
              <a:ext uri="{FF2B5EF4-FFF2-40B4-BE49-F238E27FC236}">
                <a16:creationId xmlns:a16="http://schemas.microsoft.com/office/drawing/2014/main" id="{E1D20D0C-C1B0-B5F2-2F8D-0869AC7CCF1B}"/>
              </a:ext>
            </a:extLst>
          </p:cNvPr>
          <p:cNvSpPr>
            <a:spLocks noGrp="1"/>
          </p:cNvSpPr>
          <p:nvPr>
            <p:ph idx="1"/>
          </p:nvPr>
        </p:nvSpPr>
        <p:spPr>
          <a:xfrm>
            <a:off x="6354871" y="1163848"/>
            <a:ext cx="5029200" cy="4891198"/>
          </a:xfrm>
        </p:spPr>
        <p:txBody>
          <a:bodyPr anchor="ctr">
            <a:normAutofit fontScale="92500" lnSpcReduction="10000"/>
          </a:bodyPr>
          <a:lstStyle/>
          <a:p>
            <a:r>
              <a:rPr lang="en-US" sz="1800" dirty="0">
                <a:solidFill>
                  <a:schemeClr val="tx2"/>
                </a:solidFill>
                <a:latin typeface="Arial" panose="020B0604020202020204" pitchFamily="34" charset="0"/>
                <a:cs typeface="Arial" panose="020B0604020202020204" pitchFamily="34" charset="0"/>
              </a:rPr>
              <a:t>I will propose providing reassurance and comfort during separations.</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 I will employ predictable procedures to generate security and trust.</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Offering one-on-one interactions to form a strong emotional bond.</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As her confidence grows, I will gradually encourage with small choices and social play (such as toys, playdates, trips to parks, and the playground).</a:t>
            </a:r>
          </a:p>
          <a:p>
            <a:endParaRPr lang="en-US" sz="1800" dirty="0">
              <a:solidFill>
                <a:schemeClr val="tx2"/>
              </a:solidFill>
              <a:latin typeface="Arial" panose="020B0604020202020204" pitchFamily="34" charset="0"/>
              <a:cs typeface="Arial" panose="020B0604020202020204" pitchFamily="34" charset="0"/>
            </a:endParaRPr>
          </a:p>
          <a:p>
            <a:r>
              <a:rPr lang="en-US" sz="1800" dirty="0">
                <a:solidFill>
                  <a:schemeClr val="tx2"/>
                </a:solidFill>
                <a:latin typeface="Arial" panose="020B0604020202020204" pitchFamily="34" charset="0"/>
                <a:cs typeface="Arial" panose="020B0604020202020204" pitchFamily="34" charset="0"/>
              </a:rPr>
              <a:t> I will oppose positive reinforcement, which is praising Amira for her efforts to communicate or engage in play to enhance her confidence and sense of achievement.</a:t>
            </a:r>
          </a:p>
          <a:p>
            <a:endParaRPr lang="en-US" sz="1800" dirty="0">
              <a:solidFill>
                <a:schemeClr val="tx2"/>
              </a:solidFill>
              <a:latin typeface="Arial" panose="020B0604020202020204" pitchFamily="34" charset="0"/>
              <a:cs typeface="Arial" panose="020B0604020202020204" pitchFamily="34" charset="0"/>
            </a:endParaRPr>
          </a:p>
        </p:txBody>
      </p:sp>
      <p:grpSp>
        <p:nvGrpSpPr>
          <p:cNvPr id="27" name="Group 26">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8" name="Freeform: Shape 27">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31" name="Freeform: Shape 30">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99489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33" name="Group 3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0" name="Freeform: Shape 19">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23">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7D958EE-7F4B-A885-FB0E-8A34A81B7468}"/>
              </a:ext>
            </a:extLst>
          </p:cNvPr>
          <p:cNvSpPr>
            <a:spLocks noGrp="1"/>
          </p:cNvSpPr>
          <p:nvPr>
            <p:ph type="title"/>
          </p:nvPr>
        </p:nvSpPr>
        <p:spPr>
          <a:xfrm>
            <a:off x="804672" y="2053641"/>
            <a:ext cx="3669161" cy="2760098"/>
          </a:xfrm>
        </p:spPr>
        <p:txBody>
          <a:bodyPr>
            <a:normAutofit fontScale="90000"/>
          </a:bodyPr>
          <a:lstStyle/>
          <a:p>
            <a:r>
              <a:rPr lang="en-US" sz="3400" dirty="0">
                <a:solidFill>
                  <a:schemeClr val="tx2"/>
                </a:solidFill>
                <a:latin typeface="Arial" panose="020B0604020202020204" pitchFamily="34" charset="0"/>
                <a:cs typeface="Arial" panose="020B0604020202020204" pitchFamily="34" charset="0"/>
              </a:rPr>
              <a:t>Consider Both Biological and Environmental Influences: Nature and Nurture.</a:t>
            </a:r>
          </a:p>
        </p:txBody>
      </p:sp>
      <p:sp>
        <p:nvSpPr>
          <p:cNvPr id="3" name="Content Placeholder 2">
            <a:extLst>
              <a:ext uri="{FF2B5EF4-FFF2-40B4-BE49-F238E27FC236}">
                <a16:creationId xmlns:a16="http://schemas.microsoft.com/office/drawing/2014/main" id="{C3361768-05BF-E915-A748-F772253DBC04}"/>
              </a:ext>
            </a:extLst>
          </p:cNvPr>
          <p:cNvSpPr>
            <a:spLocks noGrp="1"/>
          </p:cNvSpPr>
          <p:nvPr>
            <p:ph idx="1"/>
          </p:nvPr>
        </p:nvSpPr>
        <p:spPr>
          <a:xfrm>
            <a:off x="6090574" y="801866"/>
            <a:ext cx="5306084" cy="5230634"/>
          </a:xfrm>
          <a:noFill/>
          <a:ln>
            <a:noFill/>
          </a:ln>
        </p:spPr>
        <p:txBody>
          <a:bodyPr anchor="ctr">
            <a:normAutofit/>
          </a:bodyPr>
          <a:lstStyle/>
          <a:p>
            <a:r>
              <a:rPr lang="en-US" sz="1700" dirty="0">
                <a:solidFill>
                  <a:schemeClr val="tx2"/>
                </a:solidFill>
                <a:latin typeface="Arial" panose="020B0604020202020204" pitchFamily="34" charset="0"/>
                <a:cs typeface="Arial" panose="020B0604020202020204" pitchFamily="34" charset="0"/>
              </a:rPr>
              <a:t>In child development, Nature refers to genetics and biological influences.</a:t>
            </a:r>
          </a:p>
          <a:p>
            <a:r>
              <a:rPr lang="en-US" sz="1700" dirty="0">
                <a:solidFill>
                  <a:schemeClr val="tx2"/>
                </a:solidFill>
                <a:latin typeface="Arial" panose="020B0604020202020204" pitchFamily="34" charset="0"/>
                <a:cs typeface="Arial" panose="020B0604020202020204" pitchFamily="34" charset="0"/>
              </a:rPr>
              <a:t>Environmental effects and life experiences are also part of nurture.</a:t>
            </a:r>
          </a:p>
          <a:p>
            <a:r>
              <a:rPr lang="en-US" sz="1700" dirty="0">
                <a:solidFill>
                  <a:schemeClr val="tx2"/>
                </a:solidFill>
                <a:latin typeface="Arial" panose="020B0604020202020204" pitchFamily="34" charset="0"/>
                <a:cs typeface="Arial" panose="020B0604020202020204" pitchFamily="34" charset="0"/>
              </a:rPr>
              <a:t>Parents and children impact each other’s behaviour and development.</a:t>
            </a:r>
          </a:p>
          <a:p>
            <a:r>
              <a:rPr lang="en-US" sz="1700" dirty="0">
                <a:solidFill>
                  <a:schemeClr val="tx2"/>
                </a:solidFill>
                <a:latin typeface="Arial" panose="020B0604020202020204" pitchFamily="34" charset="0"/>
                <a:cs typeface="Arial" panose="020B0604020202020204" pitchFamily="34" charset="0"/>
              </a:rPr>
              <a:t>Genetics and the environment interact continuously to drive development.</a:t>
            </a:r>
          </a:p>
          <a:p>
            <a:r>
              <a:rPr lang="en-US" sz="1700" dirty="0">
                <a:solidFill>
                  <a:schemeClr val="tx2"/>
                </a:solidFill>
                <a:latin typeface="Arial" panose="020B0604020202020204" pitchFamily="34" charset="0"/>
                <a:cs typeface="Arial" panose="020B0604020202020204" pitchFamily="34" charset="0"/>
              </a:rPr>
              <a:t>Some developmental features are fixed by nature, while others can be shaped by upbringing (Sravanti, 2017).</a:t>
            </a:r>
          </a:p>
          <a:p>
            <a:endParaRPr lang="en-US" sz="1700" dirty="0">
              <a:solidFill>
                <a:schemeClr val="tx2"/>
              </a:solidFill>
              <a:latin typeface="Arial" panose="020B0604020202020204" pitchFamily="34" charset="0"/>
              <a:cs typeface="Arial" panose="020B0604020202020204" pitchFamily="34" charset="0"/>
            </a:endParaRPr>
          </a:p>
          <a:p>
            <a:endParaRPr lang="en-US" sz="17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870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F9930C03-41BE-B891-FA32-E9D012EC0D99}"/>
              </a:ext>
            </a:extLst>
          </p:cNvPr>
          <p:cNvSpPr>
            <a:spLocks noGrp="1"/>
          </p:cNvSpPr>
          <p:nvPr>
            <p:ph type="title"/>
          </p:nvPr>
        </p:nvSpPr>
        <p:spPr>
          <a:xfrm>
            <a:off x="640080" y="1243013"/>
            <a:ext cx="3855720" cy="4371974"/>
          </a:xfrm>
        </p:spPr>
        <p:txBody>
          <a:bodyPr>
            <a:normAutofit/>
          </a:bodyPr>
          <a:lstStyle/>
          <a:p>
            <a:r>
              <a:rPr lang="en-US" sz="2800" dirty="0">
                <a:solidFill>
                  <a:schemeClr val="tx2"/>
                </a:solidFill>
                <a:latin typeface="Arial" panose="020B0604020202020204" pitchFamily="34" charset="0"/>
                <a:cs typeface="Arial" panose="020B0604020202020204" pitchFamily="34" charset="0"/>
              </a:rPr>
              <a:t>Critically evaluate the usefulness and limitations of the          theory in this health and social care context.</a:t>
            </a:r>
            <a:endParaRPr lang="en-US" sz="2800" dirty="0">
              <a:solidFill>
                <a:schemeClr val="tx2"/>
              </a:solidFill>
            </a:endParaRPr>
          </a:p>
        </p:txBody>
      </p:sp>
      <p:sp>
        <p:nvSpPr>
          <p:cNvPr id="3" name="Content Placeholder 2">
            <a:extLst>
              <a:ext uri="{FF2B5EF4-FFF2-40B4-BE49-F238E27FC236}">
                <a16:creationId xmlns:a16="http://schemas.microsoft.com/office/drawing/2014/main" id="{40E29C70-F7B1-A3F2-0E3F-D3A45C07287E}"/>
              </a:ext>
            </a:extLst>
          </p:cNvPr>
          <p:cNvSpPr>
            <a:spLocks noGrp="1"/>
          </p:cNvSpPr>
          <p:nvPr>
            <p:ph idx="1"/>
          </p:nvPr>
        </p:nvSpPr>
        <p:spPr>
          <a:xfrm>
            <a:off x="6172200" y="706583"/>
            <a:ext cx="5221224" cy="5955900"/>
          </a:xfrm>
        </p:spPr>
        <p:txBody>
          <a:bodyPr anchor="ctr">
            <a:noAutofit/>
          </a:bodyPr>
          <a:lstStyle/>
          <a:p>
            <a:endParaRPr lang="en-US" sz="1600" dirty="0">
              <a:solidFill>
                <a:schemeClr val="tx2"/>
              </a:solidFill>
              <a:latin typeface="Arial" panose="020B0604020202020204" pitchFamily="34" charset="0"/>
              <a:cs typeface="Arial" panose="020B0604020202020204" pitchFamily="34" charset="0"/>
            </a:endParaRPr>
          </a:p>
          <a:p>
            <a:pPr marL="0" indent="0">
              <a:buNone/>
            </a:pPr>
            <a:r>
              <a:rPr lang="en-US" sz="1600" b="1" dirty="0">
                <a:solidFill>
                  <a:schemeClr val="tx2"/>
                </a:solidFill>
                <a:latin typeface="Arial" panose="020B0604020202020204" pitchFamily="34" charset="0"/>
                <a:cs typeface="Arial" panose="020B0604020202020204" pitchFamily="34" charset="0"/>
              </a:rPr>
              <a:t>Usefulness of the theory:</a:t>
            </a:r>
          </a:p>
          <a:p>
            <a:r>
              <a:rPr lang="en-US" sz="1600" dirty="0">
                <a:solidFill>
                  <a:schemeClr val="tx2"/>
                </a:solidFill>
                <a:latin typeface="Arial" panose="020B0604020202020204" pitchFamily="34" charset="0"/>
                <a:cs typeface="Arial" panose="020B0604020202020204" pitchFamily="34" charset="0"/>
              </a:rPr>
              <a:t>It clarifies for me how early relationships affect social and emotional development.</a:t>
            </a:r>
          </a:p>
          <a:p>
            <a:r>
              <a:rPr lang="en-US" sz="1600" dirty="0">
                <a:solidFill>
                  <a:schemeClr val="tx2"/>
                </a:solidFill>
                <a:latin typeface="Arial" panose="020B0604020202020204" pitchFamily="34" charset="0"/>
                <a:cs typeface="Arial" panose="020B0604020202020204" pitchFamily="34" charset="0"/>
              </a:rPr>
              <a:t>It helps me understand how emotional needs and behavior shift from childhood to maturity.</a:t>
            </a:r>
          </a:p>
          <a:p>
            <a:r>
              <a:rPr lang="en-US" sz="1600" dirty="0">
                <a:solidFill>
                  <a:schemeClr val="tx2"/>
                </a:solidFill>
                <a:latin typeface="Arial" panose="020B0604020202020204" pitchFamily="34" charset="0"/>
                <a:cs typeface="Arial" panose="020B0604020202020204" pitchFamily="34" charset="0"/>
              </a:rPr>
              <a:t> It has an impact on the policies and practices of health and social care workers. </a:t>
            </a:r>
          </a:p>
          <a:p>
            <a:pPr marL="0" indent="0">
              <a:buNone/>
            </a:pPr>
            <a:r>
              <a:rPr lang="en-US" sz="1600" b="1" dirty="0">
                <a:solidFill>
                  <a:schemeClr val="tx2"/>
                </a:solidFill>
                <a:latin typeface="Arial" panose="020B0604020202020204" pitchFamily="34" charset="0"/>
                <a:cs typeface="Arial" panose="020B0604020202020204" pitchFamily="34" charset="0"/>
              </a:rPr>
              <a:t>Limitations of theory:</a:t>
            </a:r>
          </a:p>
          <a:p>
            <a:r>
              <a:rPr lang="en-US" sz="1600" dirty="0">
                <a:solidFill>
                  <a:schemeClr val="tx2"/>
                </a:solidFill>
                <a:latin typeface="Arial" panose="020B0604020202020204" pitchFamily="34" charset="0"/>
                <a:cs typeface="Arial" panose="020B0604020202020204" pitchFamily="34" charset="0"/>
              </a:rPr>
              <a:t>Although many people go on to develop good relationships as adults, it implies that early attachment problems invariably result in long-term concerns.</a:t>
            </a:r>
          </a:p>
          <a:p>
            <a:r>
              <a:rPr lang="en-US" sz="1600" dirty="0">
                <a:solidFill>
                  <a:schemeClr val="tx2"/>
                </a:solidFill>
                <a:latin typeface="Arial" panose="020B0604020202020204" pitchFamily="34" charset="0"/>
                <a:cs typeface="Arial" panose="020B0604020202020204" pitchFamily="34" charset="0"/>
              </a:rPr>
              <a:t> It over emphasizes the mother-child bond and ignores the involvement of other family members, such as fathers.</a:t>
            </a:r>
          </a:p>
          <a:p>
            <a:r>
              <a:rPr lang="en-US" sz="1600" dirty="0">
                <a:solidFill>
                  <a:schemeClr val="tx2"/>
                </a:solidFill>
                <a:latin typeface="Arial" panose="020B0604020202020204" pitchFamily="34" charset="0"/>
                <a:cs typeface="Arial" panose="020B0604020202020204" pitchFamily="34" charset="0"/>
              </a:rPr>
              <a:t> By ignoring other elements like personality, environment, and social support, it oversimplifies development.</a:t>
            </a:r>
          </a:p>
          <a:p>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a:p>
            <a:pPr marL="0" indent="0">
              <a:buNone/>
            </a:pPr>
            <a:endParaRPr lang="en-US" sz="1600" dirty="0">
              <a:solidFill>
                <a:schemeClr val="tx2"/>
              </a:solidFill>
              <a:latin typeface="Arial" panose="020B0604020202020204" pitchFamily="34" charset="0"/>
              <a:cs typeface="Arial" panose="020B0604020202020204" pitchFamily="34" charset="0"/>
            </a:endParaRPr>
          </a:p>
          <a:p>
            <a:endParaRPr lang="en-US" sz="16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27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EDC07B-3024-86B9-378A-E778000BB539}"/>
              </a:ext>
            </a:extLst>
          </p:cNvPr>
          <p:cNvSpPr>
            <a:spLocks noGrp="1"/>
          </p:cNvSpPr>
          <p:nvPr>
            <p:ph type="title"/>
          </p:nvPr>
        </p:nvSpPr>
        <p:spPr>
          <a:xfrm flipH="1">
            <a:off x="5874326" y="1413164"/>
            <a:ext cx="5541814" cy="4543916"/>
          </a:xfrm>
        </p:spPr>
        <p:txBody>
          <a:bodyPr vert="horz" lIns="91440" tIns="45720" rIns="91440" bIns="45720" rtlCol="0" anchor="t">
            <a:normAutofit/>
          </a:bodyPr>
          <a:lstStyle/>
          <a:p>
            <a:pPr marL="457200" indent="-457200">
              <a:lnSpc>
                <a:spcPct val="100000"/>
              </a:lnSpc>
              <a:buFont typeface="Wingdings" pitchFamily="2" charset="2"/>
              <a:buChar char="v"/>
            </a:pPr>
            <a:r>
              <a:rPr lang="en-US" sz="2800" kern="1200" dirty="0">
                <a:solidFill>
                  <a:schemeClr val="tx2"/>
                </a:solidFill>
                <a:latin typeface="Arial" panose="020B0604020202020204" pitchFamily="34" charset="0"/>
                <a:cs typeface="Arial" panose="020B0604020202020204" pitchFamily="34" charset="0"/>
              </a:rPr>
              <a:t>CONCLUSION:</a:t>
            </a:r>
            <a:br>
              <a:rPr lang="en-US" sz="2800" kern="1200" dirty="0">
                <a:solidFill>
                  <a:schemeClr val="tx2"/>
                </a:solidFill>
                <a:latin typeface="Arial" panose="020B0604020202020204" pitchFamily="34" charset="0"/>
                <a:cs typeface="Arial" panose="020B0604020202020204" pitchFamily="34" charset="0"/>
              </a:rPr>
            </a:br>
            <a:br>
              <a:rPr lang="en-US" sz="2800" dirty="0">
                <a:solidFill>
                  <a:schemeClr val="tx2"/>
                </a:solidFill>
                <a:latin typeface="Arial" panose="020B0604020202020204" pitchFamily="34" charset="0"/>
                <a:cs typeface="Arial" panose="020B0604020202020204" pitchFamily="34" charset="0"/>
              </a:rPr>
            </a:br>
            <a:r>
              <a:rPr lang="en-US" sz="2200" dirty="0">
                <a:solidFill>
                  <a:schemeClr val="tx2"/>
                </a:solidFill>
                <a:latin typeface="Arial" panose="020B0604020202020204" pitchFamily="34" charset="0"/>
                <a:cs typeface="Arial" panose="020B0604020202020204" pitchFamily="34" charset="0"/>
              </a:rPr>
              <a:t>In social care practice, attachment theory continues to be essential for comprehending emotional development and directing health. However, practitioners must use it carefully because of cultural diversity, the possibility of resilience and change throughout life, and the presence of multiple carers.</a:t>
            </a:r>
            <a:endParaRPr lang="en-US" sz="2200" kern="1200" dirty="0">
              <a:solidFill>
                <a:schemeClr val="tx2"/>
              </a:solidFill>
              <a:latin typeface="+mj-lt"/>
              <a:ea typeface="+mj-ea"/>
              <a:cs typeface="+mj-cs"/>
            </a:endParaRPr>
          </a:p>
        </p:txBody>
      </p:sp>
      <p:pic>
        <p:nvPicPr>
          <p:cNvPr id="7" name="Graphic 6" descr="Gavel">
            <a:extLst>
              <a:ext uri="{FF2B5EF4-FFF2-40B4-BE49-F238E27FC236}">
                <a16:creationId xmlns:a16="http://schemas.microsoft.com/office/drawing/2014/main" id="{87687584-3B2A-99D1-AC28-FDFB6A14F5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3026185"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0" name="Group 19">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1"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28084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635E08E-DEFD-675B-BF2E-84BD293634F4}"/>
              </a:ext>
            </a:extLst>
          </p:cNvPr>
          <p:cNvSpPr>
            <a:spLocks noGrp="1"/>
          </p:cNvSpPr>
          <p:nvPr>
            <p:ph type="title"/>
          </p:nvPr>
        </p:nvSpPr>
        <p:spPr>
          <a:xfrm>
            <a:off x="804672" y="2053641"/>
            <a:ext cx="3669161" cy="2760098"/>
          </a:xfrm>
        </p:spPr>
        <p:txBody>
          <a:bodyPr>
            <a:normAutofit/>
          </a:bodyPr>
          <a:lstStyle/>
          <a:p>
            <a:r>
              <a:rPr lang="en-US" sz="4000" dirty="0">
                <a:solidFill>
                  <a:schemeClr val="tx2"/>
                </a:solidFill>
              </a:rPr>
              <a:t>REFERENCES:</a:t>
            </a:r>
          </a:p>
        </p:txBody>
      </p:sp>
      <p:sp>
        <p:nvSpPr>
          <p:cNvPr id="3" name="Content Placeholder 2">
            <a:extLst>
              <a:ext uri="{FF2B5EF4-FFF2-40B4-BE49-F238E27FC236}">
                <a16:creationId xmlns:a16="http://schemas.microsoft.com/office/drawing/2014/main" id="{FE91C306-D656-F666-5895-0578813FD5C6}"/>
              </a:ext>
            </a:extLst>
          </p:cNvPr>
          <p:cNvSpPr>
            <a:spLocks noGrp="1"/>
          </p:cNvSpPr>
          <p:nvPr>
            <p:ph idx="1"/>
          </p:nvPr>
        </p:nvSpPr>
        <p:spPr>
          <a:xfrm>
            <a:off x="6096000" y="245767"/>
            <a:ext cx="5306084" cy="6366465"/>
          </a:xfrm>
          <a:noFill/>
          <a:ln>
            <a:noFill/>
          </a:ln>
        </p:spPr>
        <p:txBody>
          <a:bodyPr anchor="ctr">
            <a:noAutofit/>
          </a:bodyPr>
          <a:lstStyle/>
          <a:p>
            <a:pPr marL="0" indent="0">
              <a:buNone/>
            </a:pPr>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Attachment and child development</a:t>
            </a:r>
            <a:r>
              <a:rPr lang="en-GB" sz="1200" dirty="0">
                <a:latin typeface="Arial" panose="020B0604020202020204" pitchFamily="34" charset="0"/>
                <a:cs typeface="Arial" panose="020B0604020202020204" pitchFamily="34" charset="0"/>
              </a:rPr>
              <a:t> (no date) </a:t>
            </a:r>
            <a:r>
              <a:rPr lang="en-GB" sz="1200" i="1" dirty="0">
                <a:latin typeface="Arial" panose="020B0604020202020204" pitchFamily="34" charset="0"/>
                <a:cs typeface="Arial" panose="020B0604020202020204" pitchFamily="34" charset="0"/>
              </a:rPr>
              <a:t>NSPCC Learning</a:t>
            </a:r>
            <a:r>
              <a:rPr lang="en-GB" sz="1200" dirty="0">
                <a:latin typeface="Arial" panose="020B0604020202020204" pitchFamily="34" charset="0"/>
                <a:cs typeface="Arial" panose="020B0604020202020204" pitchFamily="34" charset="0"/>
              </a:rPr>
              <a:t>. Available at: https://learning.nspcc.org.uk/child-health-development/attachment-early-years (Accessed: 5 November 2025).</a:t>
            </a:r>
          </a:p>
          <a:p>
            <a:r>
              <a:rPr lang="en-GB" sz="1200" dirty="0">
                <a:latin typeface="Arial" panose="020B0604020202020204" pitchFamily="34" charset="0"/>
                <a:cs typeface="Arial" panose="020B0604020202020204" pitchFamily="34" charset="0"/>
              </a:rPr>
              <a:t>Kendra Cherry, M. (2006) </a:t>
            </a:r>
            <a:r>
              <a:rPr lang="en-GB" sz="1200" i="1" dirty="0">
                <a:latin typeface="Arial" panose="020B0604020202020204" pitchFamily="34" charset="0"/>
                <a:cs typeface="Arial" panose="020B0604020202020204" pitchFamily="34" charset="0"/>
              </a:rPr>
              <a:t>How attachment theory works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Verywell Mind</a:t>
            </a:r>
            <a:r>
              <a:rPr lang="en-GB" sz="1200" dirty="0">
                <a:latin typeface="Arial" panose="020B0604020202020204" pitchFamily="34" charset="0"/>
                <a:cs typeface="Arial" panose="020B0604020202020204" pitchFamily="34" charset="0"/>
              </a:rPr>
              <a:t>. Available at: https://www.verywellmind.com/what-is-attachment-theory-2795337 (Accessed: 16 November 2025).</a:t>
            </a:r>
          </a:p>
          <a:p>
            <a:r>
              <a:rPr lang="en-GB" sz="1200" dirty="0">
                <a:latin typeface="Arial" panose="020B0604020202020204" pitchFamily="34" charset="0"/>
                <a:cs typeface="Arial" panose="020B0604020202020204" pitchFamily="34" charset="0"/>
              </a:rPr>
              <a:t>Orenstein, G.A. and Lewis, L. (2025) ‘Erikson’s stages of Psychosocial Development’, in </a:t>
            </a:r>
            <a:r>
              <a:rPr lang="en-GB" sz="1200" i="1" dirty="0">
                <a:latin typeface="Arial" panose="020B0604020202020204" pitchFamily="34" charset="0"/>
                <a:cs typeface="Arial" panose="020B0604020202020204" pitchFamily="34" charset="0"/>
              </a:rPr>
              <a:t>StatPearls</a:t>
            </a:r>
            <a:r>
              <a:rPr lang="en-GB" sz="1200" dirty="0">
                <a:latin typeface="Arial" panose="020B0604020202020204" pitchFamily="34" charset="0"/>
                <a:cs typeface="Arial" panose="020B0604020202020204" pitchFamily="34" charset="0"/>
              </a:rPr>
              <a:t>. Treasure Island (FL): StatPearls Publishing.</a:t>
            </a:r>
            <a:endParaRPr lang="en-GB" sz="1100" dirty="0"/>
          </a:p>
          <a:p>
            <a:r>
              <a:rPr lang="en-GB" sz="1200" dirty="0">
                <a:latin typeface="Arial" panose="020B0604020202020204" pitchFamily="34" charset="0"/>
                <a:cs typeface="Arial" panose="020B0604020202020204" pitchFamily="34" charset="0"/>
              </a:rPr>
              <a:t>Robledo, J.-P.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‘Back to basics: A re-evaluation of the relevance of imprinting in the genesis of Bowlby’s attachment theory’, </a:t>
            </a:r>
            <a:r>
              <a:rPr lang="en-GB" sz="1200" i="1" dirty="0">
                <a:latin typeface="Arial" panose="020B0604020202020204" pitchFamily="34" charset="0"/>
                <a:cs typeface="Arial" panose="020B0604020202020204" pitchFamily="34" charset="0"/>
              </a:rPr>
              <a:t>Frontiers in psychology</a:t>
            </a:r>
            <a:r>
              <a:rPr lang="en-GB" sz="1200" dirty="0">
                <a:latin typeface="Arial" panose="020B0604020202020204" pitchFamily="34" charset="0"/>
                <a:cs typeface="Arial" panose="020B0604020202020204" pitchFamily="34" charset="0"/>
              </a:rPr>
              <a:t>, 13, p. 1033746. Available at: https://doi.org/10.3389/fpsyg.2022.1033746.</a:t>
            </a:r>
          </a:p>
          <a:p>
            <a:r>
              <a:rPr lang="en-GB" sz="1200" dirty="0">
                <a:latin typeface="Arial" panose="020B0604020202020204" pitchFamily="34" charset="0"/>
                <a:cs typeface="Arial" panose="020B0604020202020204" pitchFamily="34" charset="0"/>
              </a:rPr>
              <a:t>Sravanti, L. (2017) ‘Nurture the nature’, </a:t>
            </a:r>
            <a:r>
              <a:rPr lang="en-GB" sz="1200" i="1" dirty="0">
                <a:latin typeface="Arial" panose="020B0604020202020204" pitchFamily="34" charset="0"/>
                <a:cs typeface="Arial" panose="020B0604020202020204" pitchFamily="34" charset="0"/>
              </a:rPr>
              <a:t>Indian journal of psychiatry</a:t>
            </a:r>
            <a:r>
              <a:rPr lang="en-GB" sz="1200" dirty="0">
                <a:latin typeface="Arial" panose="020B0604020202020204" pitchFamily="34" charset="0"/>
                <a:cs typeface="Arial" panose="020B0604020202020204" pitchFamily="34" charset="0"/>
              </a:rPr>
              <a:t>, 59(3), p. 385. Available at: https://doi.org/10.4103/psychiatry.IndianJPsychiatry_341_17.</a:t>
            </a:r>
          </a:p>
          <a:p>
            <a:r>
              <a:rPr lang="en-GB" sz="1200" dirty="0">
                <a:latin typeface="Arial" panose="020B0604020202020204" pitchFamily="34" charset="0"/>
                <a:cs typeface="Arial" panose="020B0604020202020204" pitchFamily="34" charset="0"/>
              </a:rPr>
              <a:t>Website, ICWS. (2023) </a:t>
            </a:r>
            <a:r>
              <a:rPr lang="en-GB" sz="1200" i="1" dirty="0">
                <a:latin typeface="Arial" panose="020B0604020202020204" pitchFamily="34" charset="0"/>
                <a:cs typeface="Arial" panose="020B0604020202020204" pitchFamily="34" charset="0"/>
              </a:rPr>
              <a:t>Bowlby’s attachment theory: Psychodynamic therapy —</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ICSW</a:t>
            </a:r>
            <a:r>
              <a:rPr lang="en-GB" sz="1200" dirty="0">
                <a:latin typeface="Arial" panose="020B0604020202020204" pitchFamily="34" charset="0"/>
                <a:cs typeface="Arial" panose="020B0604020202020204" pitchFamily="34" charset="0"/>
              </a:rPr>
              <a:t>. Available at: https://www.icsw.edu/icsw_blog/bowlbys-attachment-theory-and-psychodynamic-therapy (Accessed: 2 November 2025).</a:t>
            </a:r>
          </a:p>
        </p:txBody>
      </p:sp>
    </p:spTree>
    <p:extLst>
      <p:ext uri="{BB962C8B-B14F-4D97-AF65-F5344CB8AC3E}">
        <p14:creationId xmlns:p14="http://schemas.microsoft.com/office/powerpoint/2010/main" val="718046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18764</TotalTime>
  <Words>1324</Words>
  <Application>Microsoft Macintosh PowerPoint</Application>
  <PresentationFormat>Widescreen</PresentationFormat>
  <Paragraphs>116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PSYCHOLOGY IN HEALTH AND SOCIAL CARE ( MODULE TITLE ) LCHS 4010 ( MODULE NO.) ASSESSMENT 1 INDIVIDUAL PRESENTATION</vt:lpstr>
      <vt:lpstr>TABLE OF CONTENTS:</vt:lpstr>
      <vt:lpstr>INTRODUCTION</vt:lpstr>
      <vt:lpstr>An Explanation of Bowlby’s theory: Key concepts and Why its relevant to early years of development.</vt:lpstr>
      <vt:lpstr>CONTINUATION: THERE ARE 4 TYPES OF ATTACHMENT STYLE, (Kendra Cherry, 2006).  </vt:lpstr>
      <vt:lpstr>Apply the Theory to Amira’s situation: Demonstrating how it helps to explain her current behaviour and developmental needs.</vt:lpstr>
      <vt:lpstr>CONTINUATION</vt:lpstr>
      <vt:lpstr>Proposed  Practical Strategies or Interventions:</vt:lpstr>
      <vt:lpstr>Consider Both Biological and Environmental Influences: Nature and Nurture.</vt:lpstr>
      <vt:lpstr>Critically evaluate the usefulness and limitations of the          theory in this health and social care context.</vt:lpstr>
      <vt:lpstr>CONCLUSION:  In social care practice, attachment theory continues to be essential for comprehending emotional development and directing health. However, practitioners must use it carefully because of cultural diversity, the possibility of resilience and change throughout life, and the presence of multiple carers.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Irma Mateo De Guzman (2414783)</dc:creator>
  <cp:lastModifiedBy>Irma Mateo De Guzman (2414783)</cp:lastModifiedBy>
  <cp:revision>1</cp:revision>
  <dcterms:created xsi:type="dcterms:W3CDTF">2025-11-02T12:59:12Z</dcterms:created>
  <dcterms:modified xsi:type="dcterms:W3CDTF">2025-11-16T00:53:22Z</dcterms:modified>
</cp:coreProperties>
</file>