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6" r:id="rId2"/>
    <p:sldId id="257" r:id="rId3"/>
    <p:sldId id="261" r:id="rId4"/>
    <p:sldId id="259" r:id="rId5"/>
    <p:sldId id="269" r:id="rId6"/>
    <p:sldId id="270" r:id="rId7"/>
    <p:sldId id="262" r:id="rId8"/>
    <p:sldId id="271" r:id="rId9"/>
    <p:sldId id="263" r:id="rId10"/>
    <p:sldId id="273" r:id="rId11"/>
    <p:sldId id="274" r:id="rId12"/>
    <p:sldId id="275" r:id="rId13"/>
    <p:sldId id="27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4828B2-5C34-C5F1-E4B2-69CB46EE75BB}" v="2" dt="2025-11-23T21:18:14.410"/>
    <p1510:client id="{1492ADBF-4A7F-DD14-5EF5-E228EB7C954F}" v="335" dt="2025-11-23T20:58:57.641"/>
    <p1510:client id="{89FCD87D-5AA9-6437-851C-91D0FE809EC8}" v="7" dt="2025-11-22T14:47:03.219"/>
    <p1510:client id="{EB15AAF9-5B4E-4AE1-DDB2-74E841E9B7BD}" v="677" dt="2025-11-23T20:17:47.510"/>
    <p1510:client id="{F09AA1FD-7212-1610-225F-6BD9C79EE280}" v="4" dt="2025-11-23T19:41:46.513"/>
    <p1510:client id="{F9036CCF-7855-64B7-0EBF-B09C8EF022D2}" v="246" dt="2025-11-23T20:48:58.8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dmila Horvathova (2426554)" userId="S::2426554@student.uwtsd.ac.uk::37eeb065-935b-4198-ae41-296bc5e4077e" providerId="AD" clId="Web-{7F23A91F-730F-D3ED-EEEF-9AD428ACFB29}"/>
    <pc:docChg chg="modSld">
      <pc:chgData name="Ludmila Horvathova (2426554)" userId="S::2426554@student.uwtsd.ac.uk::37eeb065-935b-4198-ae41-296bc5e4077e" providerId="AD" clId="Web-{7F23A91F-730F-D3ED-EEEF-9AD428ACFB29}" dt="2025-11-19T19:49:38.722" v="1452" actId="20577"/>
      <pc:docMkLst>
        <pc:docMk/>
      </pc:docMkLst>
      <pc:sldChg chg="modSp">
        <pc:chgData name="Ludmila Horvathova (2426554)" userId="S::2426554@student.uwtsd.ac.uk::37eeb065-935b-4198-ae41-296bc5e4077e" providerId="AD" clId="Web-{7F23A91F-730F-D3ED-EEEF-9AD428ACFB29}" dt="2025-11-19T08:51:05.393" v="3" actId="20577"/>
        <pc:sldMkLst>
          <pc:docMk/>
          <pc:sldMk cId="109857222" sldId="256"/>
        </pc:sldMkLst>
        <pc:spChg chg="mod">
          <ac:chgData name="Ludmila Horvathova (2426554)" userId="S::2426554@student.uwtsd.ac.uk::37eeb065-935b-4198-ae41-296bc5e4077e" providerId="AD" clId="Web-{7F23A91F-730F-D3ED-EEEF-9AD428ACFB29}" dt="2025-11-19T08:51:05.393" v="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Ludmila Horvathova (2426554)" userId="S::2426554@student.uwtsd.ac.uk::37eeb065-935b-4198-ae41-296bc5e4077e" providerId="AD" clId="Web-{7F23A91F-730F-D3ED-EEEF-9AD428ACFB29}" dt="2025-11-19T18:59:56.188" v="290" actId="20577"/>
        <pc:sldMkLst>
          <pc:docMk/>
          <pc:sldMk cId="198610505" sldId="257"/>
        </pc:sldMkLst>
        <pc:spChg chg="mod">
          <ac:chgData name="Ludmila Horvathova (2426554)" userId="S::2426554@student.uwtsd.ac.uk::37eeb065-935b-4198-ae41-296bc5e4077e" providerId="AD" clId="Web-{7F23A91F-730F-D3ED-EEEF-9AD428ACFB29}" dt="2025-11-19T18:59:56.188" v="290" actId="20577"/>
          <ac:spMkLst>
            <pc:docMk/>
            <pc:sldMk cId="198610505" sldId="257"/>
            <ac:spMk id="3" creationId="{E2866A66-AFCE-CC9D-8EC4-12715769E953}"/>
          </ac:spMkLst>
        </pc:spChg>
      </pc:sldChg>
      <pc:sldChg chg="modSp">
        <pc:chgData name="Ludmila Horvathova (2426554)" userId="S::2426554@student.uwtsd.ac.uk::37eeb065-935b-4198-ae41-296bc5e4077e" providerId="AD" clId="Web-{7F23A91F-730F-D3ED-EEEF-9AD428ACFB29}" dt="2025-11-19T19:43:48.120" v="1251" actId="20577"/>
        <pc:sldMkLst>
          <pc:docMk/>
          <pc:sldMk cId="618538463" sldId="259"/>
        </pc:sldMkLst>
        <pc:spChg chg="mod">
          <ac:chgData name="Ludmila Horvathova (2426554)" userId="S::2426554@student.uwtsd.ac.uk::37eeb065-935b-4198-ae41-296bc5e4077e" providerId="AD" clId="Web-{7F23A91F-730F-D3ED-EEEF-9AD428ACFB29}" dt="2025-11-19T19:43:08.057" v="1242" actId="20577"/>
          <ac:spMkLst>
            <pc:docMk/>
            <pc:sldMk cId="618538463" sldId="259"/>
            <ac:spMk id="2" creationId="{EDEFC8BA-16D9-6B15-CFB1-2E17A22BAE00}"/>
          </ac:spMkLst>
        </pc:spChg>
        <pc:spChg chg="mod">
          <ac:chgData name="Ludmila Horvathova (2426554)" userId="S::2426554@student.uwtsd.ac.uk::37eeb065-935b-4198-ae41-296bc5e4077e" providerId="AD" clId="Web-{7F23A91F-730F-D3ED-EEEF-9AD428ACFB29}" dt="2025-11-19T19:43:48.120" v="1251" actId="20577"/>
          <ac:spMkLst>
            <pc:docMk/>
            <pc:sldMk cId="618538463" sldId="259"/>
            <ac:spMk id="3" creationId="{2CF01D0F-BF38-FC50-87EF-4974C1D06E68}"/>
          </ac:spMkLst>
        </pc:spChg>
      </pc:sldChg>
      <pc:sldChg chg="modSp">
        <pc:chgData name="Ludmila Horvathova (2426554)" userId="S::2426554@student.uwtsd.ac.uk::37eeb065-935b-4198-ae41-296bc5e4077e" providerId="AD" clId="Web-{7F23A91F-730F-D3ED-EEEF-9AD428ACFB29}" dt="2025-11-19T19:47:18.175" v="1309" actId="20577"/>
        <pc:sldMkLst>
          <pc:docMk/>
          <pc:sldMk cId="1755931100" sldId="261"/>
        </pc:sldMkLst>
        <pc:spChg chg="mod">
          <ac:chgData name="Ludmila Horvathova (2426554)" userId="S::2426554@student.uwtsd.ac.uk::37eeb065-935b-4198-ae41-296bc5e4077e" providerId="AD" clId="Web-{7F23A91F-730F-D3ED-EEEF-9AD428ACFB29}" dt="2025-11-19T19:47:18.175" v="1309" actId="20577"/>
          <ac:spMkLst>
            <pc:docMk/>
            <pc:sldMk cId="1755931100" sldId="261"/>
            <ac:spMk id="2" creationId="{4CAA0EB4-8527-5D91-2FBC-311A7BD1B787}"/>
          </ac:spMkLst>
        </pc:spChg>
        <pc:spChg chg="mod">
          <ac:chgData name="Ludmila Horvathova (2426554)" userId="S::2426554@student.uwtsd.ac.uk::37eeb065-935b-4198-ae41-296bc5e4077e" providerId="AD" clId="Web-{7F23A91F-730F-D3ED-EEEF-9AD428ACFB29}" dt="2025-11-19T19:46:13.107" v="1296" actId="20577"/>
          <ac:spMkLst>
            <pc:docMk/>
            <pc:sldMk cId="1755931100" sldId="261"/>
            <ac:spMk id="3" creationId="{22D7A8A8-7BF4-EADE-906E-8528D9D51F8C}"/>
          </ac:spMkLst>
        </pc:spChg>
        <pc:picChg chg="mod">
          <ac:chgData name="Ludmila Horvathova (2426554)" userId="S::2426554@student.uwtsd.ac.uk::37eeb065-935b-4198-ae41-296bc5e4077e" providerId="AD" clId="Web-{7F23A91F-730F-D3ED-EEEF-9AD428ACFB29}" dt="2025-11-19T19:05:45.333" v="461" actId="1076"/>
          <ac:picMkLst>
            <pc:docMk/>
            <pc:sldMk cId="1755931100" sldId="261"/>
            <ac:picMk id="7" creationId="{35C9F732-E03E-E05C-6877-3A70FC0AE47F}"/>
          </ac:picMkLst>
        </pc:picChg>
      </pc:sldChg>
      <pc:sldChg chg="modSp">
        <pc:chgData name="Ludmila Horvathova (2426554)" userId="S::2426554@student.uwtsd.ac.uk::37eeb065-935b-4198-ae41-296bc5e4077e" providerId="AD" clId="Web-{7F23A91F-730F-D3ED-EEEF-9AD428ACFB29}" dt="2025-11-19T19:30:34.610" v="1190" actId="14100"/>
        <pc:sldMkLst>
          <pc:docMk/>
          <pc:sldMk cId="219340146" sldId="263"/>
        </pc:sldMkLst>
        <pc:spChg chg="mod">
          <ac:chgData name="Ludmila Horvathova (2426554)" userId="S::2426554@student.uwtsd.ac.uk::37eeb065-935b-4198-ae41-296bc5e4077e" providerId="AD" clId="Web-{7F23A91F-730F-D3ED-EEEF-9AD428ACFB29}" dt="2025-11-19T19:30:34.610" v="1190" actId="14100"/>
          <ac:spMkLst>
            <pc:docMk/>
            <pc:sldMk cId="219340146" sldId="263"/>
            <ac:spMk id="2" creationId="{4EB39567-0C83-0306-B1ED-AC22533BDABE}"/>
          </ac:spMkLst>
        </pc:spChg>
      </pc:sldChg>
    </pc:docChg>
  </pc:docChgLst>
  <pc:docChgLst>
    <pc:chgData name="Ludmila Horvathova (2426554)" userId="S::2426554@student.uwtsd.ac.uk::37eeb065-935b-4198-ae41-296bc5e4077e" providerId="AD" clId="Web-{FE905E98-7BAC-4365-17A3-C4E08232B7A1}"/>
    <pc:docChg chg="addSld modSld sldOrd">
      <pc:chgData name="Ludmila Horvathova (2426554)" userId="S::2426554@student.uwtsd.ac.uk::37eeb065-935b-4198-ae41-296bc5e4077e" providerId="AD" clId="Web-{FE905E98-7BAC-4365-17A3-C4E08232B7A1}" dt="2025-11-19T21:51:47.513" v="3438" actId="20577"/>
      <pc:docMkLst>
        <pc:docMk/>
      </pc:docMkLst>
      <pc:sldChg chg="modSp">
        <pc:chgData name="Ludmila Horvathova (2426554)" userId="S::2426554@student.uwtsd.ac.uk::37eeb065-935b-4198-ae41-296bc5e4077e" providerId="AD" clId="Web-{FE905E98-7BAC-4365-17A3-C4E08232B7A1}" dt="2025-11-19T20:28:15.404" v="982" actId="20577"/>
        <pc:sldMkLst>
          <pc:docMk/>
          <pc:sldMk cId="618538463" sldId="259"/>
        </pc:sldMkLst>
        <pc:spChg chg="mod">
          <ac:chgData name="Ludmila Horvathova (2426554)" userId="S::2426554@student.uwtsd.ac.uk::37eeb065-935b-4198-ae41-296bc5e4077e" providerId="AD" clId="Web-{FE905E98-7BAC-4365-17A3-C4E08232B7A1}" dt="2025-11-19T20:28:15.404" v="982" actId="20577"/>
          <ac:spMkLst>
            <pc:docMk/>
            <pc:sldMk cId="618538463" sldId="259"/>
            <ac:spMk id="3" creationId="{2CF01D0F-BF38-FC50-87EF-4974C1D06E68}"/>
          </ac:spMkLst>
        </pc:spChg>
      </pc:sldChg>
      <pc:sldChg chg="modSp">
        <pc:chgData name="Ludmila Horvathova (2426554)" userId="S::2426554@student.uwtsd.ac.uk::37eeb065-935b-4198-ae41-296bc5e4077e" providerId="AD" clId="Web-{FE905E98-7BAC-4365-17A3-C4E08232B7A1}" dt="2025-11-19T20:44:23.435" v="1376" actId="20577"/>
        <pc:sldMkLst>
          <pc:docMk/>
          <pc:sldMk cId="1755931100" sldId="261"/>
        </pc:sldMkLst>
        <pc:spChg chg="mod">
          <ac:chgData name="Ludmila Horvathova (2426554)" userId="S::2426554@student.uwtsd.ac.uk::37eeb065-935b-4198-ae41-296bc5e4077e" providerId="AD" clId="Web-{FE905E98-7BAC-4365-17A3-C4E08232B7A1}" dt="2025-11-19T20:44:23.435" v="1376" actId="20577"/>
          <ac:spMkLst>
            <pc:docMk/>
            <pc:sldMk cId="1755931100" sldId="261"/>
            <ac:spMk id="2" creationId="{4CAA0EB4-8527-5D91-2FBC-311A7BD1B787}"/>
          </ac:spMkLst>
        </pc:spChg>
      </pc:sldChg>
      <pc:sldChg chg="modSp ord">
        <pc:chgData name="Ludmila Horvathova (2426554)" userId="S::2426554@student.uwtsd.ac.uk::37eeb065-935b-4198-ae41-296bc5e4077e" providerId="AD" clId="Web-{FE905E98-7BAC-4365-17A3-C4E08232B7A1}" dt="2025-11-19T20:36:41.038" v="1362" actId="14100"/>
        <pc:sldMkLst>
          <pc:docMk/>
          <pc:sldMk cId="974529103" sldId="262"/>
        </pc:sldMkLst>
        <pc:spChg chg="mod">
          <ac:chgData name="Ludmila Horvathova (2426554)" userId="S::2426554@student.uwtsd.ac.uk::37eeb065-935b-4198-ae41-296bc5e4077e" providerId="AD" clId="Web-{FE905E98-7BAC-4365-17A3-C4E08232B7A1}" dt="2025-11-19T20:36:33.413" v="1361" actId="14100"/>
          <ac:spMkLst>
            <pc:docMk/>
            <pc:sldMk cId="974529103" sldId="262"/>
            <ac:spMk id="2" creationId="{6D5A2C7B-B7B4-9711-6A97-D7AE0FAABCBB}"/>
          </ac:spMkLst>
        </pc:spChg>
        <pc:picChg chg="mod">
          <ac:chgData name="Ludmila Horvathova (2426554)" userId="S::2426554@student.uwtsd.ac.uk::37eeb065-935b-4198-ae41-296bc5e4077e" providerId="AD" clId="Web-{FE905E98-7BAC-4365-17A3-C4E08232B7A1}" dt="2025-11-19T20:36:41.038" v="1362" actId="14100"/>
          <ac:picMkLst>
            <pc:docMk/>
            <pc:sldMk cId="974529103" sldId="262"/>
            <ac:picMk id="11" creationId="{54EC0206-9BFC-FB5B-7715-89AFE2B51E75}"/>
          </ac:picMkLst>
        </pc:picChg>
      </pc:sldChg>
      <pc:sldChg chg="addSp delSp modSp ord">
        <pc:chgData name="Ludmila Horvathova (2426554)" userId="S::2426554@student.uwtsd.ac.uk::37eeb065-935b-4198-ae41-296bc5e4077e" providerId="AD" clId="Web-{FE905E98-7BAC-4365-17A3-C4E08232B7A1}" dt="2025-11-19T20:57:28.615" v="1829" actId="20577"/>
        <pc:sldMkLst>
          <pc:docMk/>
          <pc:sldMk cId="219340146" sldId="263"/>
        </pc:sldMkLst>
        <pc:spChg chg="mod">
          <ac:chgData name="Ludmila Horvathova (2426554)" userId="S::2426554@student.uwtsd.ac.uk::37eeb065-935b-4198-ae41-296bc5e4077e" providerId="AD" clId="Web-{FE905E98-7BAC-4365-17A3-C4E08232B7A1}" dt="2025-11-19T20:57:28.615" v="1829" actId="20577"/>
          <ac:spMkLst>
            <pc:docMk/>
            <pc:sldMk cId="219340146" sldId="263"/>
            <ac:spMk id="2" creationId="{4EB39567-0C83-0306-B1ED-AC22533BDABE}"/>
          </ac:spMkLst>
        </pc:spChg>
      </pc:sldChg>
      <pc:sldChg chg="modSp new ord">
        <pc:chgData name="Ludmila Horvathova (2426554)" userId="S::2426554@student.uwtsd.ac.uk::37eeb065-935b-4198-ae41-296bc5e4077e" providerId="AD" clId="Web-{FE905E98-7BAC-4365-17A3-C4E08232B7A1}" dt="2025-11-19T20:10:52.807" v="579" actId="20577"/>
        <pc:sldMkLst>
          <pc:docMk/>
          <pc:sldMk cId="2044098399" sldId="269"/>
        </pc:sldMkLst>
        <pc:spChg chg="mod">
          <ac:chgData name="Ludmila Horvathova (2426554)" userId="S::2426554@student.uwtsd.ac.uk::37eeb065-935b-4198-ae41-296bc5e4077e" providerId="AD" clId="Web-{FE905E98-7BAC-4365-17A3-C4E08232B7A1}" dt="2025-11-19T19:57:23.371" v="113" actId="14100"/>
          <ac:spMkLst>
            <pc:docMk/>
            <pc:sldMk cId="2044098399" sldId="269"/>
            <ac:spMk id="2" creationId="{0BB5233F-520A-364D-5AC8-5FF8CDA760CB}"/>
          </ac:spMkLst>
        </pc:spChg>
        <pc:spChg chg="mod">
          <ac:chgData name="Ludmila Horvathova (2426554)" userId="S::2426554@student.uwtsd.ac.uk::37eeb065-935b-4198-ae41-296bc5e4077e" providerId="AD" clId="Web-{FE905E98-7BAC-4365-17A3-C4E08232B7A1}" dt="2025-11-19T20:10:52.807" v="579" actId="20577"/>
          <ac:spMkLst>
            <pc:docMk/>
            <pc:sldMk cId="2044098399" sldId="269"/>
            <ac:spMk id="3" creationId="{53010649-AFD2-B4EA-5675-1C4E9EB5A4E5}"/>
          </ac:spMkLst>
        </pc:spChg>
      </pc:sldChg>
      <pc:sldChg chg="modSp new">
        <pc:chgData name="Ludmila Horvathova (2426554)" userId="S::2426554@student.uwtsd.ac.uk::37eeb065-935b-4198-ae41-296bc5e4077e" providerId="AD" clId="Web-{FE905E98-7BAC-4365-17A3-C4E08232B7A1}" dt="2025-11-19T20:34:41.535" v="1317" actId="20577"/>
        <pc:sldMkLst>
          <pc:docMk/>
          <pc:sldMk cId="4091595361" sldId="270"/>
        </pc:sldMkLst>
        <pc:spChg chg="mod">
          <ac:chgData name="Ludmila Horvathova (2426554)" userId="S::2426554@student.uwtsd.ac.uk::37eeb065-935b-4198-ae41-296bc5e4077e" providerId="AD" clId="Web-{FE905E98-7BAC-4365-17A3-C4E08232B7A1}" dt="2025-11-19T20:15:01.263" v="620" actId="14100"/>
          <ac:spMkLst>
            <pc:docMk/>
            <pc:sldMk cId="4091595361" sldId="270"/>
            <ac:spMk id="2" creationId="{0DAE257F-67AB-3D2F-3516-58859E7E5653}"/>
          </ac:spMkLst>
        </pc:spChg>
        <pc:spChg chg="mod">
          <ac:chgData name="Ludmila Horvathova (2426554)" userId="S::2426554@student.uwtsd.ac.uk::37eeb065-935b-4198-ae41-296bc5e4077e" providerId="AD" clId="Web-{FE905E98-7BAC-4365-17A3-C4E08232B7A1}" dt="2025-11-19T20:34:41.535" v="1317" actId="20577"/>
          <ac:spMkLst>
            <pc:docMk/>
            <pc:sldMk cId="4091595361" sldId="270"/>
            <ac:spMk id="3" creationId="{D8923EDC-4B15-B6D4-34AA-31281994BA7E}"/>
          </ac:spMkLst>
        </pc:spChg>
      </pc:sldChg>
      <pc:sldChg chg="modSp new">
        <pc:chgData name="Ludmila Horvathova (2426554)" userId="S::2426554@student.uwtsd.ac.uk::37eeb065-935b-4198-ae41-296bc5e4077e" providerId="AD" clId="Web-{FE905E98-7BAC-4365-17A3-C4E08232B7A1}" dt="2025-11-19T20:54:39.124" v="1747" actId="20577"/>
        <pc:sldMkLst>
          <pc:docMk/>
          <pc:sldMk cId="2410334590" sldId="271"/>
        </pc:sldMkLst>
        <pc:spChg chg="mod">
          <ac:chgData name="Ludmila Horvathova (2426554)" userId="S::2426554@student.uwtsd.ac.uk::37eeb065-935b-4198-ae41-296bc5e4077e" providerId="AD" clId="Web-{FE905E98-7BAC-4365-17A3-C4E08232B7A1}" dt="2025-11-19T20:45:24.077" v="1386" actId="14100"/>
          <ac:spMkLst>
            <pc:docMk/>
            <pc:sldMk cId="2410334590" sldId="271"/>
            <ac:spMk id="2" creationId="{3EEEAF98-504F-0FF2-1F26-62B406975BA5}"/>
          </ac:spMkLst>
        </pc:spChg>
        <pc:spChg chg="mod">
          <ac:chgData name="Ludmila Horvathova (2426554)" userId="S::2426554@student.uwtsd.ac.uk::37eeb065-935b-4198-ae41-296bc5e4077e" providerId="AD" clId="Web-{FE905E98-7BAC-4365-17A3-C4E08232B7A1}" dt="2025-11-19T20:54:39.124" v="1747" actId="20577"/>
          <ac:spMkLst>
            <pc:docMk/>
            <pc:sldMk cId="2410334590" sldId="271"/>
            <ac:spMk id="3" creationId="{E3394FD8-99AE-3F55-F224-77738A4B4DCC}"/>
          </ac:spMkLst>
        </pc:spChg>
      </pc:sldChg>
      <pc:sldChg chg="modSp new ord">
        <pc:chgData name="Ludmila Horvathova (2426554)" userId="S::2426554@student.uwtsd.ac.uk::37eeb065-935b-4198-ae41-296bc5e4077e" providerId="AD" clId="Web-{FE905E98-7BAC-4365-17A3-C4E08232B7A1}" dt="2025-11-19T21:17:09.564" v="2675"/>
        <pc:sldMkLst>
          <pc:docMk/>
          <pc:sldMk cId="1669871320" sldId="273"/>
        </pc:sldMkLst>
        <pc:spChg chg="mod">
          <ac:chgData name="Ludmila Horvathova (2426554)" userId="S::2426554@student.uwtsd.ac.uk::37eeb065-935b-4198-ae41-296bc5e4077e" providerId="AD" clId="Web-{FE905E98-7BAC-4365-17A3-C4E08232B7A1}" dt="2025-11-19T21:11:59.807" v="2447" actId="14100"/>
          <ac:spMkLst>
            <pc:docMk/>
            <pc:sldMk cId="1669871320" sldId="273"/>
            <ac:spMk id="2" creationId="{0B013371-BE91-B864-A94A-91335219C387}"/>
          </ac:spMkLst>
        </pc:spChg>
        <pc:spChg chg="mod">
          <ac:chgData name="Ludmila Horvathova (2426554)" userId="S::2426554@student.uwtsd.ac.uk::37eeb065-935b-4198-ae41-296bc5e4077e" providerId="AD" clId="Web-{FE905E98-7BAC-4365-17A3-C4E08232B7A1}" dt="2025-11-19T21:17:09.345" v="2674" actId="20577"/>
          <ac:spMkLst>
            <pc:docMk/>
            <pc:sldMk cId="1669871320" sldId="273"/>
            <ac:spMk id="3" creationId="{D8A45D54-4299-9A17-946D-64DB606E4C11}"/>
          </ac:spMkLst>
        </pc:spChg>
      </pc:sldChg>
      <pc:sldChg chg="modSp new ord">
        <pc:chgData name="Ludmila Horvathova (2426554)" userId="S::2426554@student.uwtsd.ac.uk::37eeb065-935b-4198-ae41-296bc5e4077e" providerId="AD" clId="Web-{FE905E98-7BAC-4365-17A3-C4E08232B7A1}" dt="2025-11-19T21:51:47.513" v="3438" actId="20577"/>
        <pc:sldMkLst>
          <pc:docMk/>
          <pc:sldMk cId="1611773092" sldId="274"/>
        </pc:sldMkLst>
        <pc:spChg chg="mod">
          <ac:chgData name="Ludmila Horvathova (2426554)" userId="S::2426554@student.uwtsd.ac.uk::37eeb065-935b-4198-ae41-296bc5e4077e" providerId="AD" clId="Web-{FE905E98-7BAC-4365-17A3-C4E08232B7A1}" dt="2025-11-19T21:50:07.522" v="3393" actId="20577"/>
          <ac:spMkLst>
            <pc:docMk/>
            <pc:sldMk cId="1611773092" sldId="274"/>
            <ac:spMk id="2" creationId="{F00A7A6C-3CAC-269B-ECFC-4F9093F8F185}"/>
          </ac:spMkLst>
        </pc:spChg>
        <pc:spChg chg="mod">
          <ac:chgData name="Ludmila Horvathova (2426554)" userId="S::2426554@student.uwtsd.ac.uk::37eeb065-935b-4198-ae41-296bc5e4077e" providerId="AD" clId="Web-{FE905E98-7BAC-4365-17A3-C4E08232B7A1}" dt="2025-11-19T21:51:47.513" v="3438" actId="20577"/>
          <ac:spMkLst>
            <pc:docMk/>
            <pc:sldMk cId="1611773092" sldId="274"/>
            <ac:spMk id="3" creationId="{93F8E156-A129-A990-7D53-3CCF55496838}"/>
          </ac:spMkLst>
        </pc:spChg>
      </pc:sldChg>
    </pc:docChg>
  </pc:docChgLst>
  <pc:docChgLst>
    <pc:chgData name="Ludmila Horvathova (2426554)" userId="S::2426554@student.uwtsd.ac.uk::37eeb065-935b-4198-ae41-296bc5e4077e" providerId="AD" clId="Web-{C41BEF55-3CD7-1C77-7E73-F45FD8A996B2}"/>
    <pc:docChg chg="modSld">
      <pc:chgData name="Ludmila Horvathova (2426554)" userId="S::2426554@student.uwtsd.ac.uk::37eeb065-935b-4198-ae41-296bc5e4077e" providerId="AD" clId="Web-{C41BEF55-3CD7-1C77-7E73-F45FD8A996B2}" dt="2025-11-17T13:26:13.071" v="135" actId="1076"/>
      <pc:docMkLst>
        <pc:docMk/>
      </pc:docMkLst>
      <pc:sldChg chg="addSp delSp modSp">
        <pc:chgData name="Ludmila Horvathova (2426554)" userId="S::2426554@student.uwtsd.ac.uk::37eeb065-935b-4198-ae41-296bc5e4077e" providerId="AD" clId="Web-{C41BEF55-3CD7-1C77-7E73-F45FD8A996B2}" dt="2025-11-17T11:57:49.313" v="43"/>
        <pc:sldMkLst>
          <pc:docMk/>
          <pc:sldMk cId="1755931100" sldId="261"/>
        </pc:sldMkLst>
      </pc:sldChg>
      <pc:sldChg chg="addSp delSp modSp">
        <pc:chgData name="Ludmila Horvathova (2426554)" userId="S::2426554@student.uwtsd.ac.uk::37eeb065-935b-4198-ae41-296bc5e4077e" providerId="AD" clId="Web-{C41BEF55-3CD7-1C77-7E73-F45FD8A996B2}" dt="2025-11-17T12:30:49.413" v="57" actId="1076"/>
        <pc:sldMkLst>
          <pc:docMk/>
          <pc:sldMk cId="974529103" sldId="262"/>
        </pc:sldMkLst>
        <pc:spChg chg="mod">
          <ac:chgData name="Ludmila Horvathova (2426554)" userId="S::2426554@student.uwtsd.ac.uk::37eeb065-935b-4198-ae41-296bc5e4077e" providerId="AD" clId="Web-{C41BEF55-3CD7-1C77-7E73-F45FD8A996B2}" dt="2025-11-17T12:30:49.413" v="57" actId="1076"/>
          <ac:spMkLst>
            <pc:docMk/>
            <pc:sldMk cId="974529103" sldId="262"/>
            <ac:spMk id="2" creationId="{6D5A2C7B-B7B4-9711-6A97-D7AE0FAABCBB}"/>
          </ac:spMkLst>
        </pc:spChg>
        <pc:picChg chg="add mod">
          <ac:chgData name="Ludmila Horvathova (2426554)" userId="S::2426554@student.uwtsd.ac.uk::37eeb065-935b-4198-ae41-296bc5e4077e" providerId="AD" clId="Web-{C41BEF55-3CD7-1C77-7E73-F45FD8A996B2}" dt="2025-11-17T12:30:45.835" v="56" actId="14100"/>
          <ac:picMkLst>
            <pc:docMk/>
            <pc:sldMk cId="974529103" sldId="262"/>
            <ac:picMk id="11" creationId="{54EC0206-9BFC-FB5B-7715-89AFE2B51E75}"/>
          </ac:picMkLst>
        </pc:picChg>
      </pc:sldChg>
      <pc:sldChg chg="addSp delSp modSp">
        <pc:chgData name="Ludmila Horvathova (2426554)" userId="S::2426554@student.uwtsd.ac.uk::37eeb065-935b-4198-ae41-296bc5e4077e" providerId="AD" clId="Web-{C41BEF55-3CD7-1C77-7E73-F45FD8A996B2}" dt="2025-11-17T13:26:13.071" v="135" actId="1076"/>
        <pc:sldMkLst>
          <pc:docMk/>
          <pc:sldMk cId="219340146" sldId="263"/>
        </pc:sldMkLst>
        <pc:spChg chg="mod">
          <ac:chgData name="Ludmila Horvathova (2426554)" userId="S::2426554@student.uwtsd.ac.uk::37eeb065-935b-4198-ae41-296bc5e4077e" providerId="AD" clId="Web-{C41BEF55-3CD7-1C77-7E73-F45FD8A996B2}" dt="2025-11-17T13:26:04.884" v="133" actId="1076"/>
          <ac:spMkLst>
            <pc:docMk/>
            <pc:sldMk cId="219340146" sldId="263"/>
            <ac:spMk id="2" creationId="{4EB39567-0C83-0306-B1ED-AC22533BDABE}"/>
          </ac:spMkLst>
        </pc:spChg>
        <pc:picChg chg="add mod">
          <ac:chgData name="Ludmila Horvathova (2426554)" userId="S::2426554@student.uwtsd.ac.uk::37eeb065-935b-4198-ae41-296bc5e4077e" providerId="AD" clId="Web-{C41BEF55-3CD7-1C77-7E73-F45FD8A996B2}" dt="2025-11-17T13:26:09.118" v="134" actId="1076"/>
          <ac:picMkLst>
            <pc:docMk/>
            <pc:sldMk cId="219340146" sldId="263"/>
            <ac:picMk id="10" creationId="{0F3F8622-6F91-A7E2-37B4-CA33780C590F}"/>
          </ac:picMkLst>
        </pc:picChg>
        <pc:picChg chg="add mod">
          <ac:chgData name="Ludmila Horvathova (2426554)" userId="S::2426554@student.uwtsd.ac.uk::37eeb065-935b-4198-ae41-296bc5e4077e" providerId="AD" clId="Web-{C41BEF55-3CD7-1C77-7E73-F45FD8A996B2}" dt="2025-11-17T13:26:13.071" v="135" actId="1076"/>
          <ac:picMkLst>
            <pc:docMk/>
            <pc:sldMk cId="219340146" sldId="263"/>
            <ac:picMk id="11" creationId="{CB954EAA-75F7-C7BB-176D-DBF7C678495B}"/>
          </ac:picMkLst>
        </pc:picChg>
      </pc:sldChg>
    </pc:docChg>
  </pc:docChgLst>
  <pc:docChgLst>
    <pc:chgData name="Ludmila Horvathova (2426554)" userId="S::2426554@student.uwtsd.ac.uk::37eeb065-935b-4198-ae41-296bc5e4077e" providerId="AD" clId="Web-{1492ADBF-4A7F-DD14-5EF5-E228EB7C954F}"/>
    <pc:docChg chg="modSld">
      <pc:chgData name="Ludmila Horvathova (2426554)" userId="S::2426554@student.uwtsd.ac.uk::37eeb065-935b-4198-ae41-296bc5e4077e" providerId="AD" clId="Web-{1492ADBF-4A7F-DD14-5EF5-E228EB7C954F}" dt="2025-11-23T20:58:57.126" v="333" actId="20577"/>
      <pc:docMkLst>
        <pc:docMk/>
      </pc:docMkLst>
      <pc:sldChg chg="modSp">
        <pc:chgData name="Ludmila Horvathova (2426554)" userId="S::2426554@student.uwtsd.ac.uk::37eeb065-935b-4198-ae41-296bc5e4077e" providerId="AD" clId="Web-{1492ADBF-4A7F-DD14-5EF5-E228EB7C954F}" dt="2025-11-23T20:58:57.126" v="333" actId="20577"/>
        <pc:sldMkLst>
          <pc:docMk/>
          <pc:sldMk cId="2410334590" sldId="271"/>
        </pc:sldMkLst>
        <pc:spChg chg="mod">
          <ac:chgData name="Ludmila Horvathova (2426554)" userId="S::2426554@student.uwtsd.ac.uk::37eeb065-935b-4198-ae41-296bc5e4077e" providerId="AD" clId="Web-{1492ADBF-4A7F-DD14-5EF5-E228EB7C954F}" dt="2025-11-23T20:58:57.126" v="333" actId="20577"/>
          <ac:spMkLst>
            <pc:docMk/>
            <pc:sldMk cId="2410334590" sldId="271"/>
            <ac:spMk id="3" creationId="{E3394FD8-99AE-3F55-F224-77738A4B4DCC}"/>
          </ac:spMkLst>
        </pc:spChg>
      </pc:sldChg>
      <pc:sldChg chg="modSp">
        <pc:chgData name="Ludmila Horvathova (2426554)" userId="S::2426554@student.uwtsd.ac.uk::37eeb065-935b-4198-ae41-296bc5e4077e" providerId="AD" clId="Web-{1492ADBF-4A7F-DD14-5EF5-E228EB7C954F}" dt="2025-11-23T20:57:01.789" v="267" actId="20577"/>
        <pc:sldMkLst>
          <pc:docMk/>
          <pc:sldMk cId="1611773092" sldId="274"/>
        </pc:sldMkLst>
        <pc:spChg chg="mod">
          <ac:chgData name="Ludmila Horvathova (2426554)" userId="S::2426554@student.uwtsd.ac.uk::37eeb065-935b-4198-ae41-296bc5e4077e" providerId="AD" clId="Web-{1492ADBF-4A7F-DD14-5EF5-E228EB7C954F}" dt="2025-11-23T20:57:01.789" v="267" actId="20577"/>
          <ac:spMkLst>
            <pc:docMk/>
            <pc:sldMk cId="1611773092" sldId="274"/>
            <ac:spMk id="3" creationId="{93F8E156-A129-A990-7D53-3CCF55496838}"/>
          </ac:spMkLst>
        </pc:spChg>
      </pc:sldChg>
    </pc:docChg>
  </pc:docChgLst>
  <pc:docChgLst>
    <pc:chgData name="Ludmila Horvathova (2426554)" userId="S::2426554@student.uwtsd.ac.uk::37eeb065-935b-4198-ae41-296bc5e4077e" providerId="AD" clId="Web-{77FC859E-B8BE-B6EC-DD5B-E892403140D2}"/>
    <pc:docChg chg="mod addSld modSld addMainMaster delMainMaster">
      <pc:chgData name="Ludmila Horvathova (2426554)" userId="S::2426554@student.uwtsd.ac.uk::37eeb065-935b-4198-ae41-296bc5e4077e" providerId="AD" clId="Web-{77FC859E-B8BE-B6EC-DD5B-E892403140D2}" dt="2025-10-29T10:51:03.936" v="1378" actId="20577"/>
      <pc:docMkLst>
        <pc:docMk/>
      </pc:docMkLst>
      <pc:sldChg chg="modSp mod modClrScheme chgLayout">
        <pc:chgData name="Ludmila Horvathova (2426554)" userId="S::2426554@student.uwtsd.ac.uk::37eeb065-935b-4198-ae41-296bc5e4077e" providerId="AD" clId="Web-{77FC859E-B8BE-B6EC-DD5B-E892403140D2}" dt="2025-10-29T10:29:38.426" v="444"/>
        <pc:sldMkLst>
          <pc:docMk/>
          <pc:sldMk cId="109857222" sldId="256"/>
        </pc:sldMkLst>
        <pc:spChg chg="mod ord">
          <ac:chgData name="Ludmila Horvathova (2426554)" userId="S::2426554@student.uwtsd.ac.uk::37eeb065-935b-4198-ae41-296bc5e4077e" providerId="AD" clId="Web-{77FC859E-B8BE-B6EC-DD5B-E892403140D2}" dt="2025-10-29T10:29:38.426" v="44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udmila Horvathova (2426554)" userId="S::2426554@student.uwtsd.ac.uk::37eeb065-935b-4198-ae41-296bc5e4077e" providerId="AD" clId="Web-{77FC859E-B8BE-B6EC-DD5B-E892403140D2}" dt="2025-10-29T10:29:38.426" v="444"/>
          <ac:spMkLst>
            <pc:docMk/>
            <pc:sldMk cId="109857222" sldId="256"/>
            <ac:spMk id="3" creationId="{00000000-0000-0000-0000-000000000000}"/>
          </ac:spMkLst>
        </pc:spChg>
      </pc:sldChg>
      <pc:sldChg chg="modSp new mod modClrScheme chgLayout">
        <pc:chgData name="Ludmila Horvathova (2426554)" userId="S::2426554@student.uwtsd.ac.uk::37eeb065-935b-4198-ae41-296bc5e4077e" providerId="AD" clId="Web-{77FC859E-B8BE-B6EC-DD5B-E892403140D2}" dt="2025-10-29T10:29:38.426" v="444"/>
        <pc:sldMkLst>
          <pc:docMk/>
          <pc:sldMk cId="198610505" sldId="257"/>
        </pc:sldMkLst>
        <pc:spChg chg="mod ord">
          <ac:chgData name="Ludmila Horvathova (2426554)" userId="S::2426554@student.uwtsd.ac.uk::37eeb065-935b-4198-ae41-296bc5e4077e" providerId="AD" clId="Web-{77FC859E-B8BE-B6EC-DD5B-E892403140D2}" dt="2025-10-29T10:29:38.426" v="444"/>
          <ac:spMkLst>
            <pc:docMk/>
            <pc:sldMk cId="198610505" sldId="257"/>
            <ac:spMk id="2" creationId="{D0B950F5-4F46-952B-7068-12D1C38B7937}"/>
          </ac:spMkLst>
        </pc:spChg>
        <pc:spChg chg="mod ord">
          <ac:chgData name="Ludmila Horvathova (2426554)" userId="S::2426554@student.uwtsd.ac.uk::37eeb065-935b-4198-ae41-296bc5e4077e" providerId="AD" clId="Web-{77FC859E-B8BE-B6EC-DD5B-E892403140D2}" dt="2025-10-29T10:29:38.426" v="444"/>
          <ac:spMkLst>
            <pc:docMk/>
            <pc:sldMk cId="198610505" sldId="257"/>
            <ac:spMk id="3" creationId="{E2866A66-AFCE-CC9D-8EC4-12715769E953}"/>
          </ac:spMkLst>
        </pc:spChg>
      </pc:sldChg>
      <pc:sldChg chg="modSp new">
        <pc:chgData name="Ludmila Horvathova (2426554)" userId="S::2426554@student.uwtsd.ac.uk::37eeb065-935b-4198-ae41-296bc5e4077e" providerId="AD" clId="Web-{77FC859E-B8BE-B6EC-DD5B-E892403140D2}" dt="2025-10-29T10:45:42.226" v="1092" actId="20577"/>
        <pc:sldMkLst>
          <pc:docMk/>
          <pc:sldMk cId="618538463" sldId="259"/>
        </pc:sldMkLst>
        <pc:spChg chg="mod">
          <ac:chgData name="Ludmila Horvathova (2426554)" userId="S::2426554@student.uwtsd.ac.uk::37eeb065-935b-4198-ae41-296bc5e4077e" providerId="AD" clId="Web-{77FC859E-B8BE-B6EC-DD5B-E892403140D2}" dt="2025-10-29T10:34:14.752" v="647" actId="20577"/>
          <ac:spMkLst>
            <pc:docMk/>
            <pc:sldMk cId="618538463" sldId="259"/>
            <ac:spMk id="2" creationId="{EDEFC8BA-16D9-6B15-CFB1-2E17A22BAE00}"/>
          </ac:spMkLst>
        </pc:spChg>
        <pc:spChg chg="mod">
          <ac:chgData name="Ludmila Horvathova (2426554)" userId="S::2426554@student.uwtsd.ac.uk::37eeb065-935b-4198-ae41-296bc5e4077e" providerId="AD" clId="Web-{77FC859E-B8BE-B6EC-DD5B-E892403140D2}" dt="2025-10-29T10:45:42.226" v="1092" actId="20577"/>
          <ac:spMkLst>
            <pc:docMk/>
            <pc:sldMk cId="618538463" sldId="259"/>
            <ac:spMk id="3" creationId="{2CF01D0F-BF38-FC50-87EF-4974C1D06E68}"/>
          </ac:spMkLst>
        </pc:spChg>
      </pc:sldChg>
    </pc:docChg>
  </pc:docChgLst>
  <pc:docChgLst>
    <pc:chgData name="Ludmila Horvathova (2426554)" userId="S::2426554@student.uwtsd.ac.uk::37eeb065-935b-4198-ae41-296bc5e4077e" providerId="AD" clId="Web-{F9036CCF-7855-64B7-0EBF-B09C8EF022D2}"/>
    <pc:docChg chg="modSld">
      <pc:chgData name="Ludmila Horvathova (2426554)" userId="S::2426554@student.uwtsd.ac.uk::37eeb065-935b-4198-ae41-296bc5e4077e" providerId="AD" clId="Web-{F9036CCF-7855-64B7-0EBF-B09C8EF022D2}" dt="2025-11-23T20:48:58.873" v="245" actId="20577"/>
      <pc:docMkLst>
        <pc:docMk/>
      </pc:docMkLst>
      <pc:sldChg chg="modSp">
        <pc:chgData name="Ludmila Horvathova (2426554)" userId="S::2426554@student.uwtsd.ac.uk::37eeb065-935b-4198-ae41-296bc5e4077e" providerId="AD" clId="Web-{F9036CCF-7855-64B7-0EBF-B09C8EF022D2}" dt="2025-11-23T20:21:03.087" v="53" actId="20577"/>
        <pc:sldMkLst>
          <pc:docMk/>
          <pc:sldMk cId="2044098399" sldId="269"/>
        </pc:sldMkLst>
        <pc:spChg chg="mod">
          <ac:chgData name="Ludmila Horvathova (2426554)" userId="S::2426554@student.uwtsd.ac.uk::37eeb065-935b-4198-ae41-296bc5e4077e" providerId="AD" clId="Web-{F9036CCF-7855-64B7-0EBF-B09C8EF022D2}" dt="2025-11-23T20:21:03.087" v="53" actId="20577"/>
          <ac:spMkLst>
            <pc:docMk/>
            <pc:sldMk cId="2044098399" sldId="269"/>
            <ac:spMk id="3" creationId="{53010649-AFD2-B4EA-5675-1C4E9EB5A4E5}"/>
          </ac:spMkLst>
        </pc:spChg>
      </pc:sldChg>
      <pc:sldChg chg="addSp modSp">
        <pc:chgData name="Ludmila Horvathova (2426554)" userId="S::2426554@student.uwtsd.ac.uk::37eeb065-935b-4198-ae41-296bc5e4077e" providerId="AD" clId="Web-{F9036CCF-7855-64B7-0EBF-B09C8EF022D2}" dt="2025-11-23T20:33:17.013" v="231" actId="1076"/>
        <pc:sldMkLst>
          <pc:docMk/>
          <pc:sldMk cId="4091595361" sldId="270"/>
        </pc:sldMkLst>
        <pc:spChg chg="mod">
          <ac:chgData name="Ludmila Horvathova (2426554)" userId="S::2426554@student.uwtsd.ac.uk::37eeb065-935b-4198-ae41-296bc5e4077e" providerId="AD" clId="Web-{F9036CCF-7855-64B7-0EBF-B09C8EF022D2}" dt="2025-11-23T20:19:59.525" v="30" actId="20577"/>
          <ac:spMkLst>
            <pc:docMk/>
            <pc:sldMk cId="4091595361" sldId="270"/>
            <ac:spMk id="3" creationId="{D8923EDC-4B15-B6D4-34AA-31281994BA7E}"/>
          </ac:spMkLst>
        </pc:spChg>
        <pc:picChg chg="add mod">
          <ac:chgData name="Ludmila Horvathova (2426554)" userId="S::2426554@student.uwtsd.ac.uk::37eeb065-935b-4198-ae41-296bc5e4077e" providerId="AD" clId="Web-{F9036CCF-7855-64B7-0EBF-B09C8EF022D2}" dt="2025-11-23T20:33:17.013" v="231" actId="1076"/>
          <ac:picMkLst>
            <pc:docMk/>
            <pc:sldMk cId="4091595361" sldId="270"/>
            <ac:picMk id="7" creationId="{83D7A2E9-50D0-F756-F6B1-023C72AAA51F}"/>
          </ac:picMkLst>
        </pc:picChg>
      </pc:sldChg>
      <pc:sldChg chg="modSp">
        <pc:chgData name="Ludmila Horvathova (2426554)" userId="S::2426554@student.uwtsd.ac.uk::37eeb065-935b-4198-ae41-296bc5e4077e" providerId="AD" clId="Web-{F9036CCF-7855-64B7-0EBF-B09C8EF022D2}" dt="2025-11-23T20:48:58.873" v="245" actId="20577"/>
        <pc:sldMkLst>
          <pc:docMk/>
          <pc:sldMk cId="2410334590" sldId="271"/>
        </pc:sldMkLst>
        <pc:spChg chg="mod">
          <ac:chgData name="Ludmila Horvathova (2426554)" userId="S::2426554@student.uwtsd.ac.uk::37eeb065-935b-4198-ae41-296bc5e4077e" providerId="AD" clId="Web-{F9036CCF-7855-64B7-0EBF-B09C8EF022D2}" dt="2025-11-23T20:48:58.873" v="245" actId="20577"/>
          <ac:spMkLst>
            <pc:docMk/>
            <pc:sldMk cId="2410334590" sldId="271"/>
            <ac:spMk id="3" creationId="{E3394FD8-99AE-3F55-F224-77738A4B4DCC}"/>
          </ac:spMkLst>
        </pc:spChg>
      </pc:sldChg>
      <pc:sldChg chg="modSp">
        <pc:chgData name="Ludmila Horvathova (2426554)" userId="S::2426554@student.uwtsd.ac.uk::37eeb065-935b-4198-ae41-296bc5e4077e" providerId="AD" clId="Web-{F9036CCF-7855-64B7-0EBF-B09C8EF022D2}" dt="2025-11-23T20:35:04.328" v="233" actId="20577"/>
        <pc:sldMkLst>
          <pc:docMk/>
          <pc:sldMk cId="1669871320" sldId="273"/>
        </pc:sldMkLst>
        <pc:spChg chg="mod">
          <ac:chgData name="Ludmila Horvathova (2426554)" userId="S::2426554@student.uwtsd.ac.uk::37eeb065-935b-4198-ae41-296bc5e4077e" providerId="AD" clId="Web-{F9036CCF-7855-64B7-0EBF-B09C8EF022D2}" dt="2025-11-23T20:35:04.328" v="233" actId="20577"/>
          <ac:spMkLst>
            <pc:docMk/>
            <pc:sldMk cId="1669871320" sldId="273"/>
            <ac:spMk id="3" creationId="{D8A45D54-4299-9A17-946D-64DB606E4C11}"/>
          </ac:spMkLst>
        </pc:spChg>
      </pc:sldChg>
      <pc:sldChg chg="modSp">
        <pc:chgData name="Ludmila Horvathova (2426554)" userId="S::2426554@student.uwtsd.ac.uk::37eeb065-935b-4198-ae41-296bc5e4077e" providerId="AD" clId="Web-{F9036CCF-7855-64B7-0EBF-B09C8EF022D2}" dt="2025-11-23T20:26:07.563" v="224" actId="20577"/>
        <pc:sldMkLst>
          <pc:docMk/>
          <pc:sldMk cId="1483645791" sldId="275"/>
        </pc:sldMkLst>
        <pc:spChg chg="mod">
          <ac:chgData name="Ludmila Horvathova (2426554)" userId="S::2426554@student.uwtsd.ac.uk::37eeb065-935b-4198-ae41-296bc5e4077e" providerId="AD" clId="Web-{F9036CCF-7855-64B7-0EBF-B09C8EF022D2}" dt="2025-11-23T20:26:07.563" v="224" actId="20577"/>
          <ac:spMkLst>
            <pc:docMk/>
            <pc:sldMk cId="1483645791" sldId="275"/>
            <ac:spMk id="3" creationId="{C7029D4E-63ED-3367-510F-3FF2EFBB051B}"/>
          </ac:spMkLst>
        </pc:spChg>
      </pc:sldChg>
    </pc:docChg>
  </pc:docChgLst>
  <pc:docChgLst>
    <pc:chgData name="Ludmila Horvathova (2426554)" userId="S::2426554@student.uwtsd.ac.uk::37eeb065-935b-4198-ae41-296bc5e4077e" providerId="AD" clId="Web-{0EAF56D4-2062-C6AE-A007-2404903C653F}"/>
    <pc:docChg chg="modSld">
      <pc:chgData name="Ludmila Horvathova (2426554)" userId="S::2426554@student.uwtsd.ac.uk::37eeb065-935b-4198-ae41-296bc5e4077e" providerId="AD" clId="Web-{0EAF56D4-2062-C6AE-A007-2404903C653F}" dt="2025-11-19T21:37:06.281" v="38" actId="20577"/>
      <pc:docMkLst>
        <pc:docMk/>
      </pc:docMkLst>
      <pc:sldChg chg="modSp">
        <pc:chgData name="Ludmila Horvathova (2426554)" userId="S::2426554@student.uwtsd.ac.uk::37eeb065-935b-4198-ae41-296bc5e4077e" providerId="AD" clId="Web-{0EAF56D4-2062-C6AE-A007-2404903C653F}" dt="2025-11-19T21:35:57.745" v="20" actId="20577"/>
        <pc:sldMkLst>
          <pc:docMk/>
          <pc:sldMk cId="1669871320" sldId="273"/>
        </pc:sldMkLst>
        <pc:spChg chg="mod">
          <ac:chgData name="Ludmila Horvathova (2426554)" userId="S::2426554@student.uwtsd.ac.uk::37eeb065-935b-4198-ae41-296bc5e4077e" providerId="AD" clId="Web-{0EAF56D4-2062-C6AE-A007-2404903C653F}" dt="2025-11-19T21:35:57.745" v="20" actId="20577"/>
          <ac:spMkLst>
            <pc:docMk/>
            <pc:sldMk cId="1669871320" sldId="273"/>
            <ac:spMk id="3" creationId="{D8A45D54-4299-9A17-946D-64DB606E4C11}"/>
          </ac:spMkLst>
        </pc:spChg>
      </pc:sldChg>
    </pc:docChg>
  </pc:docChgLst>
  <pc:docChgLst>
    <pc:chgData name="Ludmila Horvathova (2426554)" userId="S::2426554@student.uwtsd.ac.uk::37eeb065-935b-4198-ae41-296bc5e4077e" providerId="AD" clId="Web-{BD82CD7E-69B7-889E-8804-7C086E9CECCF}"/>
    <pc:docChg chg="modSld">
      <pc:chgData name="Ludmila Horvathova (2426554)" userId="S::2426554@student.uwtsd.ac.uk::37eeb065-935b-4198-ae41-296bc5e4077e" providerId="AD" clId="Web-{BD82CD7E-69B7-889E-8804-7C086E9CECCF}" dt="2025-11-14T20:53:28.700" v="514" actId="20577"/>
      <pc:docMkLst>
        <pc:docMk/>
      </pc:docMkLst>
    </pc:docChg>
  </pc:docChgLst>
  <pc:docChgLst>
    <pc:chgData name="Ludmila Horvathova (2426554)" userId="S::2426554@student.uwtsd.ac.uk::37eeb065-935b-4198-ae41-296bc5e4077e" providerId="AD" clId="Web-{89FCD87D-5AA9-6437-851C-91D0FE809EC8}"/>
    <pc:docChg chg="modSld">
      <pc:chgData name="Ludmila Horvathova (2426554)" userId="S::2426554@student.uwtsd.ac.uk::37eeb065-935b-4198-ae41-296bc5e4077e" providerId="AD" clId="Web-{89FCD87D-5AA9-6437-851C-91D0FE809EC8}" dt="2025-11-22T14:47:03.219" v="6" actId="20577"/>
      <pc:docMkLst>
        <pc:docMk/>
      </pc:docMkLst>
      <pc:sldChg chg="modSp">
        <pc:chgData name="Ludmila Horvathova (2426554)" userId="S::2426554@student.uwtsd.ac.uk::37eeb065-935b-4198-ae41-296bc5e4077e" providerId="AD" clId="Web-{89FCD87D-5AA9-6437-851C-91D0FE809EC8}" dt="2025-11-22T14:47:03.219" v="6" actId="20577"/>
        <pc:sldMkLst>
          <pc:docMk/>
          <pc:sldMk cId="1755931100" sldId="261"/>
        </pc:sldMkLst>
        <pc:spChg chg="mod">
          <ac:chgData name="Ludmila Horvathova (2426554)" userId="S::2426554@student.uwtsd.ac.uk::37eeb065-935b-4198-ae41-296bc5e4077e" providerId="AD" clId="Web-{89FCD87D-5AA9-6437-851C-91D0FE809EC8}" dt="2025-11-22T14:47:03.219" v="6" actId="20577"/>
          <ac:spMkLst>
            <pc:docMk/>
            <pc:sldMk cId="1755931100" sldId="261"/>
            <ac:spMk id="3" creationId="{22D7A8A8-7BF4-EADE-906E-8528D9D51F8C}"/>
          </ac:spMkLst>
        </pc:spChg>
      </pc:sldChg>
    </pc:docChg>
  </pc:docChgLst>
  <pc:docChgLst>
    <pc:chgData name="Ludmila Horvathova (2426554)" userId="S::2426554@student.uwtsd.ac.uk::37eeb065-935b-4198-ae41-296bc5e4077e" providerId="AD" clId="Web-{1314543F-5B93-F566-120D-D0B03C6A2EC6}"/>
    <pc:docChg chg="addSld modSld">
      <pc:chgData name="Ludmila Horvathova (2426554)" userId="S::2426554@student.uwtsd.ac.uk::37eeb065-935b-4198-ae41-296bc5e4077e" providerId="AD" clId="Web-{1314543F-5B93-F566-120D-D0B03C6A2EC6}" dt="2025-11-15T10:30:49.677" v="51" actId="20577"/>
      <pc:docMkLst>
        <pc:docMk/>
      </pc:docMkLst>
      <pc:sldChg chg="modSp">
        <pc:chgData name="Ludmila Horvathova (2426554)" userId="S::2426554@student.uwtsd.ac.uk::37eeb065-935b-4198-ae41-296bc5e4077e" providerId="AD" clId="Web-{1314543F-5B93-F566-120D-D0B03C6A2EC6}" dt="2025-11-15T10:29:57.817" v="27" actId="20577"/>
        <pc:sldMkLst>
          <pc:docMk/>
          <pc:sldMk cId="198610505" sldId="257"/>
        </pc:sldMkLst>
        <pc:spChg chg="mod">
          <ac:chgData name="Ludmila Horvathova (2426554)" userId="S::2426554@student.uwtsd.ac.uk::37eeb065-935b-4198-ae41-296bc5e4077e" providerId="AD" clId="Web-{1314543F-5B93-F566-120D-D0B03C6A2EC6}" dt="2025-11-15T10:29:57.817" v="27" actId="20577"/>
          <ac:spMkLst>
            <pc:docMk/>
            <pc:sldMk cId="198610505" sldId="257"/>
            <ac:spMk id="3" creationId="{E2866A66-AFCE-CC9D-8EC4-12715769E953}"/>
          </ac:spMkLst>
        </pc:spChg>
      </pc:sldChg>
      <pc:sldChg chg="modSp new">
        <pc:chgData name="Ludmila Horvathova (2426554)" userId="S::2426554@student.uwtsd.ac.uk::37eeb065-935b-4198-ae41-296bc5e4077e" providerId="AD" clId="Web-{1314543F-5B93-F566-120D-D0B03C6A2EC6}" dt="2025-11-15T10:30:49.677" v="51" actId="20577"/>
        <pc:sldMkLst>
          <pc:docMk/>
          <pc:sldMk cId="974529103" sldId="262"/>
        </pc:sldMkLst>
        <pc:spChg chg="mod">
          <ac:chgData name="Ludmila Horvathova (2426554)" userId="S::2426554@student.uwtsd.ac.uk::37eeb065-935b-4198-ae41-296bc5e4077e" providerId="AD" clId="Web-{1314543F-5B93-F566-120D-D0B03C6A2EC6}" dt="2025-11-15T10:30:49.677" v="51" actId="20577"/>
          <ac:spMkLst>
            <pc:docMk/>
            <pc:sldMk cId="974529103" sldId="262"/>
            <ac:spMk id="2" creationId="{6D5A2C7B-B7B4-9711-6A97-D7AE0FAABCBB}"/>
          </ac:spMkLst>
        </pc:spChg>
      </pc:sldChg>
    </pc:docChg>
  </pc:docChgLst>
  <pc:docChgLst>
    <pc:chgData name="Ludmila Horvathova (2426554)" userId="S::2426554@student.uwtsd.ac.uk::37eeb065-935b-4198-ae41-296bc5e4077e" providerId="AD" clId="Web-{024828B2-5C34-C5F1-E4B2-69CB46EE75BB}"/>
    <pc:docChg chg="modSld">
      <pc:chgData name="Ludmila Horvathova (2426554)" userId="S::2426554@student.uwtsd.ac.uk::37eeb065-935b-4198-ae41-296bc5e4077e" providerId="AD" clId="Web-{024828B2-5C34-C5F1-E4B2-69CB46EE75BB}" dt="2025-11-23T21:18:14.410" v="1" actId="20577"/>
      <pc:docMkLst>
        <pc:docMk/>
      </pc:docMkLst>
      <pc:sldChg chg="modSp">
        <pc:chgData name="Ludmila Horvathova (2426554)" userId="S::2426554@student.uwtsd.ac.uk::37eeb065-935b-4198-ae41-296bc5e4077e" providerId="AD" clId="Web-{024828B2-5C34-C5F1-E4B2-69CB46EE75BB}" dt="2025-11-23T21:18:14.410" v="1" actId="20577"/>
        <pc:sldMkLst>
          <pc:docMk/>
          <pc:sldMk cId="109857222" sldId="256"/>
        </pc:sldMkLst>
        <pc:spChg chg="mod">
          <ac:chgData name="Ludmila Horvathova (2426554)" userId="S::2426554@student.uwtsd.ac.uk::37eeb065-935b-4198-ae41-296bc5e4077e" providerId="AD" clId="Web-{024828B2-5C34-C5F1-E4B2-69CB46EE75BB}" dt="2025-11-23T21:18:14.410" v="1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Ludmila Horvathova (2426554)" userId="S::2426554@student.uwtsd.ac.uk::37eeb065-935b-4198-ae41-296bc5e4077e" providerId="AD" clId="Web-{EB15AAF9-5B4E-4AE1-DDB2-74E841E9B7BD}"/>
    <pc:docChg chg="addSld delSld modSld">
      <pc:chgData name="Ludmila Horvathova (2426554)" userId="S::2426554@student.uwtsd.ac.uk::37eeb065-935b-4198-ae41-296bc5e4077e" providerId="AD" clId="Web-{EB15AAF9-5B4E-4AE1-DDB2-74E841E9B7BD}" dt="2025-11-23T20:17:47.510" v="682" actId="14100"/>
      <pc:docMkLst>
        <pc:docMk/>
      </pc:docMkLst>
      <pc:sldChg chg="del">
        <pc:chgData name="Ludmila Horvathova (2426554)" userId="S::2426554@student.uwtsd.ac.uk::37eeb065-935b-4198-ae41-296bc5e4077e" providerId="AD" clId="Web-{EB15AAF9-5B4E-4AE1-DDB2-74E841E9B7BD}" dt="2025-11-23T19:44:39.246" v="5"/>
        <pc:sldMkLst>
          <pc:docMk/>
          <pc:sldMk cId="2136382401" sldId="258"/>
        </pc:sldMkLst>
      </pc:sldChg>
      <pc:sldChg chg="modSp">
        <pc:chgData name="Ludmila Horvathova (2426554)" userId="S::2426554@student.uwtsd.ac.uk::37eeb065-935b-4198-ae41-296bc5e4077e" providerId="AD" clId="Web-{EB15AAF9-5B4E-4AE1-DDB2-74E841E9B7BD}" dt="2025-11-23T20:17:47.510" v="682" actId="14100"/>
        <pc:sldMkLst>
          <pc:docMk/>
          <pc:sldMk cId="618538463" sldId="259"/>
        </pc:sldMkLst>
        <pc:spChg chg="mod">
          <ac:chgData name="Ludmila Horvathova (2426554)" userId="S::2426554@student.uwtsd.ac.uk::37eeb065-935b-4198-ae41-296bc5e4077e" providerId="AD" clId="Web-{EB15AAF9-5B4E-4AE1-DDB2-74E841E9B7BD}" dt="2025-11-23T20:17:47.510" v="682" actId="14100"/>
          <ac:spMkLst>
            <pc:docMk/>
            <pc:sldMk cId="618538463" sldId="259"/>
            <ac:spMk id="3" creationId="{2CF01D0F-BF38-FC50-87EF-4974C1D06E68}"/>
          </ac:spMkLst>
        </pc:spChg>
      </pc:sldChg>
      <pc:sldChg chg="del">
        <pc:chgData name="Ludmila Horvathova (2426554)" userId="S::2426554@student.uwtsd.ac.uk::37eeb065-935b-4198-ae41-296bc5e4077e" providerId="AD" clId="Web-{EB15AAF9-5B4E-4AE1-DDB2-74E841E9B7BD}" dt="2025-11-23T19:44:28.620" v="3"/>
        <pc:sldMkLst>
          <pc:docMk/>
          <pc:sldMk cId="1524382701" sldId="260"/>
        </pc:sldMkLst>
      </pc:sldChg>
      <pc:sldChg chg="del">
        <pc:chgData name="Ludmila Horvathova (2426554)" userId="S::2426554@student.uwtsd.ac.uk::37eeb065-935b-4198-ae41-296bc5e4077e" providerId="AD" clId="Web-{EB15AAF9-5B4E-4AE1-DDB2-74E841E9B7BD}" dt="2025-11-23T19:44:44.465" v="6"/>
        <pc:sldMkLst>
          <pc:docMk/>
          <pc:sldMk cId="2623482982" sldId="264"/>
        </pc:sldMkLst>
      </pc:sldChg>
      <pc:sldChg chg="del">
        <pc:chgData name="Ludmila Horvathova (2426554)" userId="S::2426554@student.uwtsd.ac.uk::37eeb065-935b-4198-ae41-296bc5e4077e" providerId="AD" clId="Web-{EB15AAF9-5B4E-4AE1-DDB2-74E841E9B7BD}" dt="2025-11-23T19:44:17.885" v="2"/>
        <pc:sldMkLst>
          <pc:docMk/>
          <pc:sldMk cId="2732653541" sldId="265"/>
        </pc:sldMkLst>
      </pc:sldChg>
      <pc:sldChg chg="modSp add del">
        <pc:chgData name="Ludmila Horvathova (2426554)" userId="S::2426554@student.uwtsd.ac.uk::37eeb065-935b-4198-ae41-296bc5e4077e" providerId="AD" clId="Web-{EB15AAF9-5B4E-4AE1-DDB2-74E841E9B7BD}" dt="2025-11-23T19:59:32.071" v="446"/>
        <pc:sldMkLst>
          <pc:docMk/>
          <pc:sldMk cId="331638021" sldId="266"/>
        </pc:sldMkLst>
        <pc:spChg chg="mod">
          <ac:chgData name="Ludmila Horvathova (2426554)" userId="S::2426554@student.uwtsd.ac.uk::37eeb065-935b-4198-ae41-296bc5e4077e" providerId="AD" clId="Web-{EB15AAF9-5B4E-4AE1-DDB2-74E841E9B7BD}" dt="2025-11-23T19:47:48.876" v="336" actId="14100"/>
          <ac:spMkLst>
            <pc:docMk/>
            <pc:sldMk cId="331638021" sldId="266"/>
            <ac:spMk id="3" creationId="{3A58455F-FF56-B3CA-88EE-ACF3D0CB1A07}"/>
          </ac:spMkLst>
        </pc:spChg>
      </pc:sldChg>
      <pc:sldChg chg="del">
        <pc:chgData name="Ludmila Horvathova (2426554)" userId="S::2426554@student.uwtsd.ac.uk::37eeb065-935b-4198-ae41-296bc5e4077e" providerId="AD" clId="Web-{EB15AAF9-5B4E-4AE1-DDB2-74E841E9B7BD}" dt="2025-11-23T19:44:14.541" v="1"/>
        <pc:sldMkLst>
          <pc:docMk/>
          <pc:sldMk cId="4091288058" sldId="267"/>
        </pc:sldMkLst>
      </pc:sldChg>
      <pc:sldChg chg="del">
        <pc:chgData name="Ludmila Horvathova (2426554)" userId="S::2426554@student.uwtsd.ac.uk::37eeb065-935b-4198-ae41-296bc5e4077e" providerId="AD" clId="Web-{EB15AAF9-5B4E-4AE1-DDB2-74E841E9B7BD}" dt="2025-11-23T19:44:34.027" v="4"/>
        <pc:sldMkLst>
          <pc:docMk/>
          <pc:sldMk cId="2899845219" sldId="268"/>
        </pc:sldMkLst>
      </pc:sldChg>
      <pc:sldChg chg="addSp modSp mod modClrScheme chgLayout">
        <pc:chgData name="Ludmila Horvathova (2426554)" userId="S::2426554@student.uwtsd.ac.uk::37eeb065-935b-4198-ae41-296bc5e4077e" providerId="AD" clId="Web-{EB15AAF9-5B4E-4AE1-DDB2-74E841E9B7BD}" dt="2025-11-23T20:16:50.478" v="664"/>
        <pc:sldMkLst>
          <pc:docMk/>
          <pc:sldMk cId="2044098399" sldId="269"/>
        </pc:sldMkLst>
        <pc:spChg chg="mod">
          <ac:chgData name="Ludmila Horvathova (2426554)" userId="S::2426554@student.uwtsd.ac.uk::37eeb065-935b-4198-ae41-296bc5e4077e" providerId="AD" clId="Web-{EB15AAF9-5B4E-4AE1-DDB2-74E841E9B7BD}" dt="2025-11-23T20:16:50.478" v="664"/>
          <ac:spMkLst>
            <pc:docMk/>
            <pc:sldMk cId="2044098399" sldId="269"/>
            <ac:spMk id="2" creationId="{0BB5233F-520A-364D-5AC8-5FF8CDA760CB}"/>
          </ac:spMkLst>
        </pc:spChg>
        <pc:spChg chg="mod">
          <ac:chgData name="Ludmila Horvathova (2426554)" userId="S::2426554@student.uwtsd.ac.uk::37eeb065-935b-4198-ae41-296bc5e4077e" providerId="AD" clId="Web-{EB15AAF9-5B4E-4AE1-DDB2-74E841E9B7BD}" dt="2025-11-23T20:16:50.478" v="664"/>
          <ac:spMkLst>
            <pc:docMk/>
            <pc:sldMk cId="2044098399" sldId="269"/>
            <ac:spMk id="3" creationId="{53010649-AFD2-B4EA-5675-1C4E9EB5A4E5}"/>
          </ac:spMkLst>
        </pc:spChg>
        <pc:spChg chg="mod">
          <ac:chgData name="Ludmila Horvathova (2426554)" userId="S::2426554@student.uwtsd.ac.uk::37eeb065-935b-4198-ae41-296bc5e4077e" providerId="AD" clId="Web-{EB15AAF9-5B4E-4AE1-DDB2-74E841E9B7BD}" dt="2025-11-23T20:16:50.478" v="664"/>
          <ac:spMkLst>
            <pc:docMk/>
            <pc:sldMk cId="2044098399" sldId="269"/>
            <ac:spMk id="4" creationId="{D15ABE64-1644-72FA-536C-C90EE715F3B9}"/>
          </ac:spMkLst>
        </pc:spChg>
        <pc:spChg chg="mod">
          <ac:chgData name="Ludmila Horvathova (2426554)" userId="S::2426554@student.uwtsd.ac.uk::37eeb065-935b-4198-ae41-296bc5e4077e" providerId="AD" clId="Web-{EB15AAF9-5B4E-4AE1-DDB2-74E841E9B7BD}" dt="2025-11-23T20:16:50.478" v="664"/>
          <ac:spMkLst>
            <pc:docMk/>
            <pc:sldMk cId="2044098399" sldId="269"/>
            <ac:spMk id="5" creationId="{465AB38D-442C-1D5C-10ED-2DD81BC1C03D}"/>
          </ac:spMkLst>
        </pc:spChg>
        <pc:spChg chg="mod">
          <ac:chgData name="Ludmila Horvathova (2426554)" userId="S::2426554@student.uwtsd.ac.uk::37eeb065-935b-4198-ae41-296bc5e4077e" providerId="AD" clId="Web-{EB15AAF9-5B4E-4AE1-DDB2-74E841E9B7BD}" dt="2025-11-23T20:16:50.478" v="664"/>
          <ac:spMkLst>
            <pc:docMk/>
            <pc:sldMk cId="2044098399" sldId="269"/>
            <ac:spMk id="6" creationId="{C03D7226-4516-30C7-D7A0-A828C04024B1}"/>
          </ac:spMkLst>
        </pc:spChg>
        <pc:picChg chg="add mod ord">
          <ac:chgData name="Ludmila Horvathova (2426554)" userId="S::2426554@student.uwtsd.ac.uk::37eeb065-935b-4198-ae41-296bc5e4077e" providerId="AD" clId="Web-{EB15AAF9-5B4E-4AE1-DDB2-74E841E9B7BD}" dt="2025-11-23T20:16:50.478" v="664"/>
          <ac:picMkLst>
            <pc:docMk/>
            <pc:sldMk cId="2044098399" sldId="269"/>
            <ac:picMk id="7" creationId="{380094CD-9D63-8B22-88BD-E82D349F2142}"/>
          </ac:picMkLst>
        </pc:picChg>
      </pc:sldChg>
      <pc:sldChg chg="del">
        <pc:chgData name="Ludmila Horvathova (2426554)" userId="S::2426554@student.uwtsd.ac.uk::37eeb065-935b-4198-ae41-296bc5e4077e" providerId="AD" clId="Web-{EB15AAF9-5B4E-4AE1-DDB2-74E841E9B7BD}" dt="2025-11-23T19:44:11.291" v="0"/>
        <pc:sldMkLst>
          <pc:docMk/>
          <pc:sldMk cId="4095355507" sldId="272"/>
        </pc:sldMkLst>
      </pc:sldChg>
      <pc:sldChg chg="modSp">
        <pc:chgData name="Ludmila Horvathova (2426554)" userId="S::2426554@student.uwtsd.ac.uk::37eeb065-935b-4198-ae41-296bc5e4077e" providerId="AD" clId="Web-{EB15AAF9-5B4E-4AE1-DDB2-74E841E9B7BD}" dt="2025-11-23T19:46:26.952" v="46" actId="20577"/>
        <pc:sldMkLst>
          <pc:docMk/>
          <pc:sldMk cId="1611773092" sldId="274"/>
        </pc:sldMkLst>
        <pc:spChg chg="mod">
          <ac:chgData name="Ludmila Horvathova (2426554)" userId="S::2426554@student.uwtsd.ac.uk::37eeb065-935b-4198-ae41-296bc5e4077e" providerId="AD" clId="Web-{EB15AAF9-5B4E-4AE1-DDB2-74E841E9B7BD}" dt="2025-11-23T19:46:26.952" v="46" actId="20577"/>
          <ac:spMkLst>
            <pc:docMk/>
            <pc:sldMk cId="1611773092" sldId="274"/>
            <ac:spMk id="3" creationId="{93F8E156-A129-A990-7D53-3CCF55496838}"/>
          </ac:spMkLst>
        </pc:spChg>
      </pc:sldChg>
      <pc:sldChg chg="modSp new">
        <pc:chgData name="Ludmila Horvathova (2426554)" userId="S::2426554@student.uwtsd.ac.uk::37eeb065-935b-4198-ae41-296bc5e4077e" providerId="AD" clId="Web-{EB15AAF9-5B4E-4AE1-DDB2-74E841E9B7BD}" dt="2025-11-23T20:09:48.094" v="602" actId="14100"/>
        <pc:sldMkLst>
          <pc:docMk/>
          <pc:sldMk cId="1483645791" sldId="275"/>
        </pc:sldMkLst>
        <pc:spChg chg="mod">
          <ac:chgData name="Ludmila Horvathova (2426554)" userId="S::2426554@student.uwtsd.ac.uk::37eeb065-935b-4198-ae41-296bc5e4077e" providerId="AD" clId="Web-{EB15AAF9-5B4E-4AE1-DDB2-74E841E9B7BD}" dt="2025-11-23T19:59:15.415" v="444" actId="20577"/>
          <ac:spMkLst>
            <pc:docMk/>
            <pc:sldMk cId="1483645791" sldId="275"/>
            <ac:spMk id="2" creationId="{95D1C92B-EC43-4D8B-E088-A978C8753DBA}"/>
          </ac:spMkLst>
        </pc:spChg>
        <pc:spChg chg="mod">
          <ac:chgData name="Ludmila Horvathova (2426554)" userId="S::2426554@student.uwtsd.ac.uk::37eeb065-935b-4198-ae41-296bc5e4077e" providerId="AD" clId="Web-{EB15AAF9-5B4E-4AE1-DDB2-74E841E9B7BD}" dt="2025-11-23T20:09:48.094" v="602" actId="14100"/>
          <ac:spMkLst>
            <pc:docMk/>
            <pc:sldMk cId="1483645791" sldId="275"/>
            <ac:spMk id="3" creationId="{C7029D4E-63ED-3367-510F-3FF2EFBB051B}"/>
          </ac:spMkLst>
        </pc:spChg>
      </pc:sldChg>
      <pc:sldChg chg="modSp new">
        <pc:chgData name="Ludmila Horvathova (2426554)" userId="S::2426554@student.uwtsd.ac.uk::37eeb065-935b-4198-ae41-296bc5e4077e" providerId="AD" clId="Web-{EB15AAF9-5B4E-4AE1-DDB2-74E841E9B7BD}" dt="2025-11-23T20:03:45.389" v="586" actId="20577"/>
        <pc:sldMkLst>
          <pc:docMk/>
          <pc:sldMk cId="169469603" sldId="276"/>
        </pc:sldMkLst>
        <pc:spChg chg="mod">
          <ac:chgData name="Ludmila Horvathova (2426554)" userId="S::2426554@student.uwtsd.ac.uk::37eeb065-935b-4198-ae41-296bc5e4077e" providerId="AD" clId="Web-{EB15AAF9-5B4E-4AE1-DDB2-74E841E9B7BD}" dt="2025-11-23T20:03:45.389" v="586" actId="20577"/>
          <ac:spMkLst>
            <pc:docMk/>
            <pc:sldMk cId="169469603" sldId="276"/>
            <ac:spMk id="2" creationId="{9F928457-5B34-08AB-159C-D0DD32B3677A}"/>
          </ac:spMkLst>
        </pc:spChg>
        <pc:spChg chg="mod">
          <ac:chgData name="Ludmila Horvathova (2426554)" userId="S::2426554@student.uwtsd.ac.uk::37eeb065-935b-4198-ae41-296bc5e4077e" providerId="AD" clId="Web-{EB15AAF9-5B4E-4AE1-DDB2-74E841E9B7BD}" dt="2025-11-23T20:03:38.013" v="583" actId="20577"/>
          <ac:spMkLst>
            <pc:docMk/>
            <pc:sldMk cId="169469603" sldId="276"/>
            <ac:spMk id="3" creationId="{C2E3AF95-D447-4636-65DD-E4DEE740442A}"/>
          </ac:spMkLst>
        </pc:spChg>
      </pc:sldChg>
      <pc:sldChg chg="add del">
        <pc:chgData name="Ludmila Horvathova (2426554)" userId="S::2426554@student.uwtsd.ac.uk::37eeb065-935b-4198-ae41-296bc5e4077e" providerId="AD" clId="Web-{EB15AAF9-5B4E-4AE1-DDB2-74E841E9B7BD}" dt="2025-11-23T19:59:23.978" v="445"/>
        <pc:sldMkLst>
          <pc:docMk/>
          <pc:sldMk cId="2810213775" sldId="276"/>
        </pc:sldMkLst>
      </pc:sldChg>
    </pc:docChg>
  </pc:docChgLst>
  <pc:docChgLst>
    <pc:chgData name="Ludmila Horvathova (2426554)" userId="S::2426554@student.uwtsd.ac.uk::37eeb065-935b-4198-ae41-296bc5e4077e" providerId="AD" clId="Web-{FB339415-4CF2-336F-3E42-7D62F66AB3C6}"/>
    <pc:docChg chg="mod modSld addMainMaster delMainMaster">
      <pc:chgData name="Ludmila Horvathova (2426554)" userId="S::2426554@student.uwtsd.ac.uk::37eeb065-935b-4198-ae41-296bc5e4077e" providerId="AD" clId="Web-{FB339415-4CF2-336F-3E42-7D62F66AB3C6}" dt="2025-11-14T19:51:32.485" v="2400" actId="20577"/>
      <pc:docMkLst>
        <pc:docMk/>
      </pc:docMkLst>
      <pc:sldChg chg="modSp mod modClrScheme chgLayout">
        <pc:chgData name="Ludmila Horvathova (2426554)" userId="S::2426554@student.uwtsd.ac.uk::37eeb065-935b-4198-ae41-296bc5e4077e" providerId="AD" clId="Web-{FB339415-4CF2-336F-3E42-7D62F66AB3C6}" dt="2025-11-14T18:47:35.321" v="741"/>
        <pc:sldMkLst>
          <pc:docMk/>
          <pc:sldMk cId="109857222" sldId="256"/>
        </pc:sldMkLst>
        <pc:spChg chg="mod ord">
          <ac:chgData name="Ludmila Horvathova (2426554)" userId="S::2426554@student.uwtsd.ac.uk::37eeb065-935b-4198-ae41-296bc5e4077e" providerId="AD" clId="Web-{FB339415-4CF2-336F-3E42-7D62F66AB3C6}" dt="2025-11-14T18:47:35.321" v="74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udmila Horvathova (2426554)" userId="S::2426554@student.uwtsd.ac.uk::37eeb065-935b-4198-ae41-296bc5e4077e" providerId="AD" clId="Web-{FB339415-4CF2-336F-3E42-7D62F66AB3C6}" dt="2025-11-14T18:47:35.321" v="741"/>
          <ac:spMkLst>
            <pc:docMk/>
            <pc:sldMk cId="109857222" sldId="256"/>
            <ac:spMk id="3" creationId="{00000000-0000-0000-0000-000000000000}"/>
          </ac:spMkLst>
        </pc:spChg>
        <pc:spChg chg="mod ord">
          <ac:chgData name="Ludmila Horvathova (2426554)" userId="S::2426554@student.uwtsd.ac.uk::37eeb065-935b-4198-ae41-296bc5e4077e" providerId="AD" clId="Web-{FB339415-4CF2-336F-3E42-7D62F66AB3C6}" dt="2025-11-14T18:47:35.321" v="741"/>
          <ac:spMkLst>
            <pc:docMk/>
            <pc:sldMk cId="109857222" sldId="256"/>
            <ac:spMk id="44" creationId="{84C4A058-59D4-4586-277E-83729C9DA96F}"/>
          </ac:spMkLst>
        </pc:spChg>
        <pc:spChg chg="mod ord">
          <ac:chgData name="Ludmila Horvathova (2426554)" userId="S::2426554@student.uwtsd.ac.uk::37eeb065-935b-4198-ae41-296bc5e4077e" providerId="AD" clId="Web-{FB339415-4CF2-336F-3E42-7D62F66AB3C6}" dt="2025-11-14T18:47:35.321" v="741"/>
          <ac:spMkLst>
            <pc:docMk/>
            <pc:sldMk cId="109857222" sldId="256"/>
            <ac:spMk id="45" creationId="{953E2162-7F64-8A6D-9913-02D87709F37F}"/>
          </ac:spMkLst>
        </pc:spChg>
        <pc:spChg chg="mod ord">
          <ac:chgData name="Ludmila Horvathova (2426554)" userId="S::2426554@student.uwtsd.ac.uk::37eeb065-935b-4198-ae41-296bc5e4077e" providerId="AD" clId="Web-{FB339415-4CF2-336F-3E42-7D62F66AB3C6}" dt="2025-11-14T18:47:35.321" v="741"/>
          <ac:spMkLst>
            <pc:docMk/>
            <pc:sldMk cId="109857222" sldId="256"/>
            <ac:spMk id="46" creationId="{CF5A3817-D7C1-088F-4539-A32C3CDE152E}"/>
          </ac:spMkLst>
        </pc:spChg>
      </pc:sldChg>
      <pc:sldChg chg="modSp mod modClrScheme chgLayout">
        <pc:chgData name="Ludmila Horvathova (2426554)" userId="S::2426554@student.uwtsd.ac.uk::37eeb065-935b-4198-ae41-296bc5e4077e" providerId="AD" clId="Web-{FB339415-4CF2-336F-3E42-7D62F66AB3C6}" dt="2025-11-14T18:49:15.941" v="773" actId="20577"/>
        <pc:sldMkLst>
          <pc:docMk/>
          <pc:sldMk cId="198610505" sldId="257"/>
        </pc:sldMkLst>
        <pc:spChg chg="mod ord">
          <ac:chgData name="Ludmila Horvathova (2426554)" userId="S::2426554@student.uwtsd.ac.uk::37eeb065-935b-4198-ae41-296bc5e4077e" providerId="AD" clId="Web-{FB339415-4CF2-336F-3E42-7D62F66AB3C6}" dt="2025-11-14T18:47:35.321" v="741"/>
          <ac:spMkLst>
            <pc:docMk/>
            <pc:sldMk cId="198610505" sldId="257"/>
            <ac:spMk id="2" creationId="{D0B950F5-4F46-952B-7068-12D1C38B7937}"/>
          </ac:spMkLst>
        </pc:spChg>
        <pc:spChg chg="mod ord">
          <ac:chgData name="Ludmila Horvathova (2426554)" userId="S::2426554@student.uwtsd.ac.uk::37eeb065-935b-4198-ae41-296bc5e4077e" providerId="AD" clId="Web-{FB339415-4CF2-336F-3E42-7D62F66AB3C6}" dt="2025-11-14T18:49:15.941" v="773" actId="20577"/>
          <ac:spMkLst>
            <pc:docMk/>
            <pc:sldMk cId="198610505" sldId="257"/>
            <ac:spMk id="3" creationId="{E2866A66-AFCE-CC9D-8EC4-12715769E953}"/>
          </ac:spMkLst>
        </pc:spChg>
      </pc:sldChg>
      <pc:sldChg chg="modSp mod modClrScheme chgLayout">
        <pc:chgData name="Ludmila Horvathova (2426554)" userId="S::2426554@student.uwtsd.ac.uk::37eeb065-935b-4198-ae41-296bc5e4077e" providerId="AD" clId="Web-{FB339415-4CF2-336F-3E42-7D62F66AB3C6}" dt="2025-11-14T19:13:55.489" v="1321" actId="20577"/>
        <pc:sldMkLst>
          <pc:docMk/>
          <pc:sldMk cId="618538463" sldId="259"/>
        </pc:sldMkLst>
        <pc:spChg chg="mod ord">
          <ac:chgData name="Ludmila Horvathova (2426554)" userId="S::2426554@student.uwtsd.ac.uk::37eeb065-935b-4198-ae41-296bc5e4077e" providerId="AD" clId="Web-{FB339415-4CF2-336F-3E42-7D62F66AB3C6}" dt="2025-11-14T18:55:05.695" v="894" actId="20577"/>
          <ac:spMkLst>
            <pc:docMk/>
            <pc:sldMk cId="618538463" sldId="259"/>
            <ac:spMk id="2" creationId="{EDEFC8BA-16D9-6B15-CFB1-2E17A22BAE00}"/>
          </ac:spMkLst>
        </pc:spChg>
        <pc:spChg chg="mod ord">
          <ac:chgData name="Ludmila Horvathova (2426554)" userId="S::2426554@student.uwtsd.ac.uk::37eeb065-935b-4198-ae41-296bc5e4077e" providerId="AD" clId="Web-{FB339415-4CF2-336F-3E42-7D62F66AB3C6}" dt="2025-11-14T19:13:55.489" v="1321" actId="20577"/>
          <ac:spMkLst>
            <pc:docMk/>
            <pc:sldMk cId="618538463" sldId="259"/>
            <ac:spMk id="3" creationId="{2CF01D0F-BF38-FC50-87EF-4974C1D06E68}"/>
          </ac:spMkLst>
        </pc:spChg>
        <pc:spChg chg="mod ord">
          <ac:chgData name="Ludmila Horvathova (2426554)" userId="S::2426554@student.uwtsd.ac.uk::37eeb065-935b-4198-ae41-296bc5e4077e" providerId="AD" clId="Web-{FB339415-4CF2-336F-3E42-7D62F66AB3C6}" dt="2025-11-14T18:47:35.321" v="741"/>
          <ac:spMkLst>
            <pc:docMk/>
            <pc:sldMk cId="618538463" sldId="259"/>
            <ac:spMk id="4" creationId="{5290D1CD-0FAB-8C74-203F-2160F7E2C688}"/>
          </ac:spMkLst>
        </pc:spChg>
        <pc:spChg chg="mod ord">
          <ac:chgData name="Ludmila Horvathova (2426554)" userId="S::2426554@student.uwtsd.ac.uk::37eeb065-935b-4198-ae41-296bc5e4077e" providerId="AD" clId="Web-{FB339415-4CF2-336F-3E42-7D62F66AB3C6}" dt="2025-11-14T18:47:35.321" v="741"/>
          <ac:spMkLst>
            <pc:docMk/>
            <pc:sldMk cId="618538463" sldId="259"/>
            <ac:spMk id="5" creationId="{DF53DCFA-2B74-3D71-9798-C104D76D5745}"/>
          </ac:spMkLst>
        </pc:spChg>
        <pc:spChg chg="mod ord">
          <ac:chgData name="Ludmila Horvathova (2426554)" userId="S::2426554@student.uwtsd.ac.uk::37eeb065-935b-4198-ae41-296bc5e4077e" providerId="AD" clId="Web-{FB339415-4CF2-336F-3E42-7D62F66AB3C6}" dt="2025-11-14T18:47:35.321" v="741"/>
          <ac:spMkLst>
            <pc:docMk/>
            <pc:sldMk cId="618538463" sldId="259"/>
            <ac:spMk id="6" creationId="{747C9FA9-89DD-C8A1-43D8-8D533F8C15CF}"/>
          </ac:spMkLst>
        </pc:spChg>
      </pc:sldChg>
      <pc:sldChg chg="addSp modSp mod modClrScheme chgLayout">
        <pc:chgData name="Ludmila Horvathova (2426554)" userId="S::2426554@student.uwtsd.ac.uk::37eeb065-935b-4198-ae41-296bc5e4077e" providerId="AD" clId="Web-{FB339415-4CF2-336F-3E42-7D62F66AB3C6}" dt="2025-11-14T19:10:48.951" v="1242" actId="14100"/>
        <pc:sldMkLst>
          <pc:docMk/>
          <pc:sldMk cId="1755931100" sldId="261"/>
        </pc:sldMkLst>
        <pc:spChg chg="mod ord">
          <ac:chgData name="Ludmila Horvathova (2426554)" userId="S::2426554@student.uwtsd.ac.uk::37eeb065-935b-4198-ae41-296bc5e4077e" providerId="AD" clId="Web-{FB339415-4CF2-336F-3E42-7D62F66AB3C6}" dt="2025-11-14T18:59:01.249" v="946" actId="14100"/>
          <ac:spMkLst>
            <pc:docMk/>
            <pc:sldMk cId="1755931100" sldId="261"/>
            <ac:spMk id="2" creationId="{4CAA0EB4-8527-5D91-2FBC-311A7BD1B787}"/>
          </ac:spMkLst>
        </pc:spChg>
        <pc:spChg chg="mod ord">
          <ac:chgData name="Ludmila Horvathova (2426554)" userId="S::2426554@student.uwtsd.ac.uk::37eeb065-935b-4198-ae41-296bc5e4077e" providerId="AD" clId="Web-{FB339415-4CF2-336F-3E42-7D62F66AB3C6}" dt="2025-11-14T18:59:50.969" v="962" actId="20577"/>
          <ac:spMkLst>
            <pc:docMk/>
            <pc:sldMk cId="1755931100" sldId="261"/>
            <ac:spMk id="3" creationId="{22D7A8A8-7BF4-EADE-906E-8528D9D51F8C}"/>
          </ac:spMkLst>
        </pc:spChg>
        <pc:spChg chg="mod ord">
          <ac:chgData name="Ludmila Horvathova (2426554)" userId="S::2426554@student.uwtsd.ac.uk::37eeb065-935b-4198-ae41-296bc5e4077e" providerId="AD" clId="Web-{FB339415-4CF2-336F-3E42-7D62F66AB3C6}" dt="2025-11-14T18:47:35.321" v="741"/>
          <ac:spMkLst>
            <pc:docMk/>
            <pc:sldMk cId="1755931100" sldId="261"/>
            <ac:spMk id="4" creationId="{7ED3F1F5-27C6-7085-F09D-1C425815089D}"/>
          </ac:spMkLst>
        </pc:spChg>
        <pc:spChg chg="mod ord">
          <ac:chgData name="Ludmila Horvathova (2426554)" userId="S::2426554@student.uwtsd.ac.uk::37eeb065-935b-4198-ae41-296bc5e4077e" providerId="AD" clId="Web-{FB339415-4CF2-336F-3E42-7D62F66AB3C6}" dt="2025-11-14T18:47:35.321" v="741"/>
          <ac:spMkLst>
            <pc:docMk/>
            <pc:sldMk cId="1755931100" sldId="261"/>
            <ac:spMk id="5" creationId="{789B898F-5F04-E51B-EEF9-58A40A229A47}"/>
          </ac:spMkLst>
        </pc:spChg>
        <pc:spChg chg="mod ord">
          <ac:chgData name="Ludmila Horvathova (2426554)" userId="S::2426554@student.uwtsd.ac.uk::37eeb065-935b-4198-ae41-296bc5e4077e" providerId="AD" clId="Web-{FB339415-4CF2-336F-3E42-7D62F66AB3C6}" dt="2025-11-14T18:47:35.321" v="741"/>
          <ac:spMkLst>
            <pc:docMk/>
            <pc:sldMk cId="1755931100" sldId="261"/>
            <ac:spMk id="6" creationId="{D5EBB851-EA31-1C7C-35DF-C20B480209FA}"/>
          </ac:spMkLst>
        </pc:spChg>
        <pc:picChg chg="add mod ord">
          <ac:chgData name="Ludmila Horvathova (2426554)" userId="S::2426554@student.uwtsd.ac.uk::37eeb065-935b-4198-ae41-296bc5e4077e" providerId="AD" clId="Web-{FB339415-4CF2-336F-3E42-7D62F66AB3C6}" dt="2025-11-14T19:10:48.951" v="1242" actId="14100"/>
          <ac:picMkLst>
            <pc:docMk/>
            <pc:sldMk cId="1755931100" sldId="261"/>
            <ac:picMk id="7" creationId="{35C9F732-E03E-E05C-6877-3A70FC0AE47F}"/>
          </ac:picMkLst>
        </pc:picChg>
      </pc:sldChg>
      <pc:sldMasterChg chg="add addSldLayout modSldLayout">
        <pc:chgData name="Ludmila Horvathova (2426554)" userId="S::2426554@student.uwtsd.ac.uk::37eeb065-935b-4198-ae41-296bc5e4077e" providerId="AD" clId="Web-{FB339415-4CF2-336F-3E42-7D62F66AB3C6}" dt="2025-11-14T18:47:35.321" v="741"/>
        <pc:sldMasterMkLst>
          <pc:docMk/>
          <pc:sldMasterMk cId="4244751279" sldId="2147483828"/>
        </pc:sldMasterMkLst>
        <pc:sldLayoutChg chg="add mod replId">
          <pc:chgData name="Ludmila Horvathova (2426554)" userId="S::2426554@student.uwtsd.ac.uk::37eeb065-935b-4198-ae41-296bc5e4077e" providerId="AD" clId="Web-{FB339415-4CF2-336F-3E42-7D62F66AB3C6}" dt="2025-11-14T18:47:35.321" v="741"/>
          <pc:sldLayoutMkLst>
            <pc:docMk/>
            <pc:sldMasterMk cId="4244751279" sldId="2147483828"/>
            <pc:sldLayoutMk cId="1493280810" sldId="2147483829"/>
          </pc:sldLayoutMkLst>
        </pc:sldLayoutChg>
        <pc:sldLayoutChg chg="add mod replId">
          <pc:chgData name="Ludmila Horvathova (2426554)" userId="S::2426554@student.uwtsd.ac.uk::37eeb065-935b-4198-ae41-296bc5e4077e" providerId="AD" clId="Web-{FB339415-4CF2-336F-3E42-7D62F66AB3C6}" dt="2025-11-14T18:47:35.321" v="741"/>
          <pc:sldLayoutMkLst>
            <pc:docMk/>
            <pc:sldMasterMk cId="4244751279" sldId="2147483828"/>
            <pc:sldLayoutMk cId="3752490851" sldId="2147483830"/>
          </pc:sldLayoutMkLst>
        </pc:sldLayoutChg>
        <pc:sldLayoutChg chg="add mod replId">
          <pc:chgData name="Ludmila Horvathova (2426554)" userId="S::2426554@student.uwtsd.ac.uk::37eeb065-935b-4198-ae41-296bc5e4077e" providerId="AD" clId="Web-{FB339415-4CF2-336F-3E42-7D62F66AB3C6}" dt="2025-11-14T18:47:35.321" v="741"/>
          <pc:sldLayoutMkLst>
            <pc:docMk/>
            <pc:sldMasterMk cId="4244751279" sldId="2147483828"/>
            <pc:sldLayoutMk cId="246698311" sldId="2147483831"/>
          </pc:sldLayoutMkLst>
        </pc:sldLayoutChg>
        <pc:sldLayoutChg chg="add mod replId">
          <pc:chgData name="Ludmila Horvathova (2426554)" userId="S::2426554@student.uwtsd.ac.uk::37eeb065-935b-4198-ae41-296bc5e4077e" providerId="AD" clId="Web-{FB339415-4CF2-336F-3E42-7D62F66AB3C6}" dt="2025-11-14T18:47:35.321" v="741"/>
          <pc:sldLayoutMkLst>
            <pc:docMk/>
            <pc:sldMasterMk cId="4244751279" sldId="2147483828"/>
            <pc:sldLayoutMk cId="2086134737" sldId="2147483832"/>
          </pc:sldLayoutMkLst>
        </pc:sldLayoutChg>
        <pc:sldLayoutChg chg="add mod replId">
          <pc:chgData name="Ludmila Horvathova (2426554)" userId="S::2426554@student.uwtsd.ac.uk::37eeb065-935b-4198-ae41-296bc5e4077e" providerId="AD" clId="Web-{FB339415-4CF2-336F-3E42-7D62F66AB3C6}" dt="2025-11-14T18:47:35.321" v="741"/>
          <pc:sldLayoutMkLst>
            <pc:docMk/>
            <pc:sldMasterMk cId="4244751279" sldId="2147483828"/>
            <pc:sldLayoutMk cId="1093165314" sldId="2147483833"/>
          </pc:sldLayoutMkLst>
        </pc:sldLayoutChg>
        <pc:sldLayoutChg chg="add mod replId">
          <pc:chgData name="Ludmila Horvathova (2426554)" userId="S::2426554@student.uwtsd.ac.uk::37eeb065-935b-4198-ae41-296bc5e4077e" providerId="AD" clId="Web-{FB339415-4CF2-336F-3E42-7D62F66AB3C6}" dt="2025-11-14T18:47:35.321" v="741"/>
          <pc:sldLayoutMkLst>
            <pc:docMk/>
            <pc:sldMasterMk cId="4244751279" sldId="2147483828"/>
            <pc:sldLayoutMk cId="791570495" sldId="2147483834"/>
          </pc:sldLayoutMkLst>
        </pc:sldLayoutChg>
        <pc:sldLayoutChg chg="add mod replId">
          <pc:chgData name="Ludmila Horvathova (2426554)" userId="S::2426554@student.uwtsd.ac.uk::37eeb065-935b-4198-ae41-296bc5e4077e" providerId="AD" clId="Web-{FB339415-4CF2-336F-3E42-7D62F66AB3C6}" dt="2025-11-14T18:47:35.321" v="741"/>
          <pc:sldLayoutMkLst>
            <pc:docMk/>
            <pc:sldMasterMk cId="4244751279" sldId="2147483828"/>
            <pc:sldLayoutMk cId="374227794" sldId="2147483835"/>
          </pc:sldLayoutMkLst>
        </pc:sldLayoutChg>
        <pc:sldLayoutChg chg="add mod replId">
          <pc:chgData name="Ludmila Horvathova (2426554)" userId="S::2426554@student.uwtsd.ac.uk::37eeb065-935b-4198-ae41-296bc5e4077e" providerId="AD" clId="Web-{FB339415-4CF2-336F-3E42-7D62F66AB3C6}" dt="2025-11-14T18:47:35.321" v="741"/>
          <pc:sldLayoutMkLst>
            <pc:docMk/>
            <pc:sldMasterMk cId="4244751279" sldId="2147483828"/>
            <pc:sldLayoutMk cId="3440777085" sldId="2147483836"/>
          </pc:sldLayoutMkLst>
        </pc:sldLayoutChg>
        <pc:sldLayoutChg chg="add mod replId">
          <pc:chgData name="Ludmila Horvathova (2426554)" userId="S::2426554@student.uwtsd.ac.uk::37eeb065-935b-4198-ae41-296bc5e4077e" providerId="AD" clId="Web-{FB339415-4CF2-336F-3E42-7D62F66AB3C6}" dt="2025-11-14T18:47:35.321" v="741"/>
          <pc:sldLayoutMkLst>
            <pc:docMk/>
            <pc:sldMasterMk cId="4244751279" sldId="2147483828"/>
            <pc:sldLayoutMk cId="1766369290" sldId="2147483837"/>
          </pc:sldLayoutMkLst>
        </pc:sldLayoutChg>
        <pc:sldLayoutChg chg="add mod replId">
          <pc:chgData name="Ludmila Horvathova (2426554)" userId="S::2426554@student.uwtsd.ac.uk::37eeb065-935b-4198-ae41-296bc5e4077e" providerId="AD" clId="Web-{FB339415-4CF2-336F-3E42-7D62F66AB3C6}" dt="2025-11-14T18:47:35.321" v="741"/>
          <pc:sldLayoutMkLst>
            <pc:docMk/>
            <pc:sldMasterMk cId="4244751279" sldId="2147483828"/>
            <pc:sldLayoutMk cId="3669372524" sldId="2147483838"/>
          </pc:sldLayoutMkLst>
        </pc:sldLayoutChg>
        <pc:sldLayoutChg chg="add mod replId">
          <pc:chgData name="Ludmila Horvathova (2426554)" userId="S::2426554@student.uwtsd.ac.uk::37eeb065-935b-4198-ae41-296bc5e4077e" providerId="AD" clId="Web-{FB339415-4CF2-336F-3E42-7D62F66AB3C6}" dt="2025-11-14T18:47:35.321" v="741"/>
          <pc:sldLayoutMkLst>
            <pc:docMk/>
            <pc:sldMasterMk cId="4244751279" sldId="2147483828"/>
            <pc:sldLayoutMk cId="2265684598" sldId="2147483839"/>
          </pc:sldLayoutMkLst>
        </pc:sldLayoutChg>
      </pc:sldMasterChg>
    </pc:docChg>
  </pc:docChgLst>
  <pc:docChgLst>
    <pc:chgData name="Ludmila Horvathova (2426554)" userId="S::2426554@student.uwtsd.ac.uk::37eeb065-935b-4198-ae41-296bc5e4077e" providerId="AD" clId="Web-{F09AA1FD-7212-1610-225F-6BD9C79EE280}"/>
    <pc:docChg chg="modSld">
      <pc:chgData name="Ludmila Horvathova (2426554)" userId="S::2426554@student.uwtsd.ac.uk::37eeb065-935b-4198-ae41-296bc5e4077e" providerId="AD" clId="Web-{F09AA1FD-7212-1610-225F-6BD9C79EE280}" dt="2025-11-23T19:41:46.513" v="2" actId="1076"/>
      <pc:docMkLst>
        <pc:docMk/>
      </pc:docMkLst>
      <pc:sldChg chg="modSp">
        <pc:chgData name="Ludmila Horvathova (2426554)" userId="S::2426554@student.uwtsd.ac.uk::37eeb065-935b-4198-ae41-296bc5e4077e" providerId="AD" clId="Web-{F09AA1FD-7212-1610-225F-6BD9C79EE280}" dt="2025-11-23T19:40:03.230" v="1" actId="20577"/>
        <pc:sldMkLst>
          <pc:docMk/>
          <pc:sldMk cId="198610505" sldId="257"/>
        </pc:sldMkLst>
        <pc:spChg chg="mod">
          <ac:chgData name="Ludmila Horvathova (2426554)" userId="S::2426554@student.uwtsd.ac.uk::37eeb065-935b-4198-ae41-296bc5e4077e" providerId="AD" clId="Web-{F09AA1FD-7212-1610-225F-6BD9C79EE280}" dt="2025-11-23T19:40:03.230" v="1" actId="20577"/>
          <ac:spMkLst>
            <pc:docMk/>
            <pc:sldMk cId="198610505" sldId="257"/>
            <ac:spMk id="3" creationId="{E2866A66-AFCE-CC9D-8EC4-12715769E953}"/>
          </ac:spMkLst>
        </pc:spChg>
      </pc:sldChg>
      <pc:sldChg chg="modSp">
        <pc:chgData name="Ludmila Horvathova (2426554)" userId="S::2426554@student.uwtsd.ac.uk::37eeb065-935b-4198-ae41-296bc5e4077e" providerId="AD" clId="Web-{F09AA1FD-7212-1610-225F-6BD9C79EE280}" dt="2025-11-23T19:41:46.513" v="2" actId="1076"/>
        <pc:sldMkLst>
          <pc:docMk/>
          <pc:sldMk cId="1755931100" sldId="261"/>
        </pc:sldMkLst>
        <pc:picChg chg="mod">
          <ac:chgData name="Ludmila Horvathova (2426554)" userId="S::2426554@student.uwtsd.ac.uk::37eeb065-935b-4198-ae41-296bc5e4077e" providerId="AD" clId="Web-{F09AA1FD-7212-1610-225F-6BD9C79EE280}" dt="2025-11-23T19:41:46.513" v="2" actId="1076"/>
          <ac:picMkLst>
            <pc:docMk/>
            <pc:sldMk cId="1755931100" sldId="261"/>
            <ac:picMk id="7" creationId="{35C9F732-E03E-E05C-6877-3A70FC0AE47F}"/>
          </ac:picMkLst>
        </pc:picChg>
      </pc:sldChg>
    </pc:docChg>
  </pc:docChgLst>
  <pc:docChgLst>
    <pc:chgData name="Ludmila Horvathova (2426554)" userId="S::2426554@student.uwtsd.ac.uk::37eeb065-935b-4198-ae41-296bc5e4077e" providerId="AD" clId="Web-{AC127C07-8801-64B1-1C91-EA17DBCCEE60}"/>
    <pc:docChg chg="addSld modSld">
      <pc:chgData name="Ludmila Horvathova (2426554)" userId="S::2426554@student.uwtsd.ac.uk::37eeb065-935b-4198-ae41-296bc5e4077e" providerId="AD" clId="Web-{AC127C07-8801-64B1-1C91-EA17DBCCEE60}" dt="2025-11-16T19:59:23.850" v="1151" actId="20577"/>
      <pc:docMkLst>
        <pc:docMk/>
      </pc:docMkLst>
      <pc:sldChg chg="modSp">
        <pc:chgData name="Ludmila Horvathova (2426554)" userId="S::2426554@student.uwtsd.ac.uk::37eeb065-935b-4198-ae41-296bc5e4077e" providerId="AD" clId="Web-{AC127C07-8801-64B1-1C91-EA17DBCCEE60}" dt="2025-11-15T20:18:15.647" v="45" actId="20577"/>
        <pc:sldMkLst>
          <pc:docMk/>
          <pc:sldMk cId="198610505" sldId="257"/>
        </pc:sldMkLst>
        <pc:spChg chg="mod">
          <ac:chgData name="Ludmila Horvathova (2426554)" userId="S::2426554@student.uwtsd.ac.uk::37eeb065-935b-4198-ae41-296bc5e4077e" providerId="AD" clId="Web-{AC127C07-8801-64B1-1C91-EA17DBCCEE60}" dt="2025-11-15T20:18:15.647" v="45" actId="20577"/>
          <ac:spMkLst>
            <pc:docMk/>
            <pc:sldMk cId="198610505" sldId="257"/>
            <ac:spMk id="3" creationId="{E2866A66-AFCE-CC9D-8EC4-12715769E953}"/>
          </ac:spMkLst>
        </pc:spChg>
      </pc:sldChg>
      <pc:sldChg chg="modSp">
        <pc:chgData name="Ludmila Horvathova (2426554)" userId="S::2426554@student.uwtsd.ac.uk::37eeb065-935b-4198-ae41-296bc5e4077e" providerId="AD" clId="Web-{AC127C07-8801-64B1-1C91-EA17DBCCEE60}" dt="2025-11-15T20:16:03.703" v="2" actId="20577"/>
        <pc:sldMkLst>
          <pc:docMk/>
          <pc:sldMk cId="618538463" sldId="259"/>
        </pc:sldMkLst>
        <pc:spChg chg="mod">
          <ac:chgData name="Ludmila Horvathova (2426554)" userId="S::2426554@student.uwtsd.ac.uk::37eeb065-935b-4198-ae41-296bc5e4077e" providerId="AD" clId="Web-{AC127C07-8801-64B1-1C91-EA17DBCCEE60}" dt="2025-11-15T20:16:03.703" v="2" actId="20577"/>
          <ac:spMkLst>
            <pc:docMk/>
            <pc:sldMk cId="618538463" sldId="259"/>
            <ac:spMk id="3" creationId="{2CF01D0F-BF38-FC50-87EF-4974C1D06E68}"/>
          </ac:spMkLst>
        </pc:spChg>
      </pc:sldChg>
      <pc:sldChg chg="modSp new">
        <pc:chgData name="Ludmila Horvathova (2426554)" userId="S::2426554@student.uwtsd.ac.uk::37eeb065-935b-4198-ae41-296bc5e4077e" providerId="AD" clId="Web-{AC127C07-8801-64B1-1C91-EA17DBCCEE60}" dt="2025-11-15T20:59:15.369" v="947" actId="20577"/>
        <pc:sldMkLst>
          <pc:docMk/>
          <pc:sldMk cId="219340146" sldId="263"/>
        </pc:sldMkLst>
        <pc:spChg chg="mod">
          <ac:chgData name="Ludmila Horvathova (2426554)" userId="S::2426554@student.uwtsd.ac.uk::37eeb065-935b-4198-ae41-296bc5e4077e" providerId="AD" clId="Web-{AC127C07-8801-64B1-1C91-EA17DBCCEE60}" dt="2025-11-15T20:59:15.369" v="947" actId="20577"/>
          <ac:spMkLst>
            <pc:docMk/>
            <pc:sldMk cId="219340146" sldId="263"/>
            <ac:spMk id="2" creationId="{4EB39567-0C83-0306-B1ED-AC22533BDABE}"/>
          </ac:spMkLst>
        </pc:spChg>
      </pc:sldChg>
    </pc:docChg>
  </pc:docChgLst>
  <pc:docChgLst>
    <pc:chgData name="Ludmila Horvathova (2426554)" userId="S::2426554@student.uwtsd.ac.uk::37eeb065-935b-4198-ae41-296bc5e4077e" providerId="AD" clId="Web-{5342C6D9-5D0D-6C43-7DF5-DBFEF3C768C4}"/>
    <pc:docChg chg="mod addSld modSld sldOrd addMainMaster delMainMaster">
      <pc:chgData name="Ludmila Horvathova (2426554)" userId="S::2426554@student.uwtsd.ac.uk::37eeb065-935b-4198-ae41-296bc5e4077e" providerId="AD" clId="Web-{5342C6D9-5D0D-6C43-7DF5-DBFEF3C768C4}" dt="2025-11-14T20:03:53.250" v="1648" actId="1076"/>
      <pc:docMkLst>
        <pc:docMk/>
      </pc:docMkLst>
      <pc:sldChg chg="addSp delSp modSp mod modClrScheme chgLayout">
        <pc:chgData name="Ludmila Horvathova (2426554)" userId="S::2426554@student.uwtsd.ac.uk::37eeb065-935b-4198-ae41-296bc5e4077e" providerId="AD" clId="Web-{5342C6D9-5D0D-6C43-7DF5-DBFEF3C768C4}" dt="2025-11-14T18:13:21.879" v="1282" actId="1076"/>
        <pc:sldMkLst>
          <pc:docMk/>
          <pc:sldMk cId="109857222" sldId="256"/>
        </pc:sldMkLst>
        <pc:spChg chg="mod ord">
          <ac:chgData name="Ludmila Horvathova (2426554)" userId="S::2426554@student.uwtsd.ac.uk::37eeb065-935b-4198-ae41-296bc5e4077e" providerId="AD" clId="Web-{5342C6D9-5D0D-6C43-7DF5-DBFEF3C768C4}" dt="2025-11-14T11:14:14.840" v="71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udmila Horvathova (2426554)" userId="S::2426554@student.uwtsd.ac.uk::37eeb065-935b-4198-ae41-296bc5e4077e" providerId="AD" clId="Web-{5342C6D9-5D0D-6C43-7DF5-DBFEF3C768C4}" dt="2025-11-14T11:14:14.840" v="713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Ludmila Horvathova (2426554)" userId="S::2426554@student.uwtsd.ac.uk::37eeb065-935b-4198-ae41-296bc5e4077e" providerId="AD" clId="Web-{5342C6D9-5D0D-6C43-7DF5-DBFEF3C768C4}" dt="2025-11-14T11:14:14.840" v="713"/>
          <ac:spMkLst>
            <pc:docMk/>
            <pc:sldMk cId="109857222" sldId="256"/>
            <ac:spMk id="44" creationId="{84C4A058-59D4-4586-277E-83729C9DA96F}"/>
          </ac:spMkLst>
        </pc:spChg>
        <pc:spChg chg="add mod ord">
          <ac:chgData name="Ludmila Horvathova (2426554)" userId="S::2426554@student.uwtsd.ac.uk::37eeb065-935b-4198-ae41-296bc5e4077e" providerId="AD" clId="Web-{5342C6D9-5D0D-6C43-7DF5-DBFEF3C768C4}" dt="2025-11-14T11:14:14.840" v="713"/>
          <ac:spMkLst>
            <pc:docMk/>
            <pc:sldMk cId="109857222" sldId="256"/>
            <ac:spMk id="45" creationId="{953E2162-7F64-8A6D-9913-02D87709F37F}"/>
          </ac:spMkLst>
        </pc:spChg>
        <pc:spChg chg="add mod ord">
          <ac:chgData name="Ludmila Horvathova (2426554)" userId="S::2426554@student.uwtsd.ac.uk::37eeb065-935b-4198-ae41-296bc5e4077e" providerId="AD" clId="Web-{5342C6D9-5D0D-6C43-7DF5-DBFEF3C768C4}" dt="2025-11-14T11:14:14.840" v="713"/>
          <ac:spMkLst>
            <pc:docMk/>
            <pc:sldMk cId="109857222" sldId="256"/>
            <ac:spMk id="46" creationId="{CF5A3817-D7C1-088F-4539-A32C3CDE152E}"/>
          </ac:spMkLst>
        </pc:spChg>
        <pc:picChg chg="add mod ord">
          <ac:chgData name="Ludmila Horvathova (2426554)" userId="S::2426554@student.uwtsd.ac.uk::37eeb065-935b-4198-ae41-296bc5e4077e" providerId="AD" clId="Web-{5342C6D9-5D0D-6C43-7DF5-DBFEF3C768C4}" dt="2025-11-14T18:13:21.879" v="1282" actId="1076"/>
          <ac:picMkLst>
            <pc:docMk/>
            <pc:sldMk cId="109857222" sldId="256"/>
            <ac:picMk id="5" creationId="{BD18602C-F7EF-24E3-95DE-55E6689FA411}"/>
          </ac:picMkLst>
        </pc:picChg>
      </pc:sldChg>
      <pc:sldChg chg="modSp mod ord modClrScheme chgLayout">
        <pc:chgData name="Ludmila Horvathova (2426554)" userId="S::2426554@student.uwtsd.ac.uk::37eeb065-935b-4198-ae41-296bc5e4077e" providerId="AD" clId="Web-{5342C6D9-5D0D-6C43-7DF5-DBFEF3C768C4}" dt="2025-11-14T18:13:05.160" v="1281" actId="20577"/>
        <pc:sldMkLst>
          <pc:docMk/>
          <pc:sldMk cId="198610505" sldId="257"/>
        </pc:sldMkLst>
        <pc:spChg chg="mod ord">
          <ac:chgData name="Ludmila Horvathova (2426554)" userId="S::2426554@student.uwtsd.ac.uk::37eeb065-935b-4198-ae41-296bc5e4077e" providerId="AD" clId="Web-{5342C6D9-5D0D-6C43-7DF5-DBFEF3C768C4}" dt="2025-11-14T11:14:14.840" v="713"/>
          <ac:spMkLst>
            <pc:docMk/>
            <pc:sldMk cId="198610505" sldId="257"/>
            <ac:spMk id="2" creationId="{D0B950F5-4F46-952B-7068-12D1C38B7937}"/>
          </ac:spMkLst>
        </pc:spChg>
        <pc:spChg chg="mod ord">
          <ac:chgData name="Ludmila Horvathova (2426554)" userId="S::2426554@student.uwtsd.ac.uk::37eeb065-935b-4198-ae41-296bc5e4077e" providerId="AD" clId="Web-{5342C6D9-5D0D-6C43-7DF5-DBFEF3C768C4}" dt="2025-11-14T18:13:05.160" v="1281" actId="20577"/>
          <ac:spMkLst>
            <pc:docMk/>
            <pc:sldMk cId="198610505" sldId="257"/>
            <ac:spMk id="3" creationId="{E2866A66-AFCE-CC9D-8EC4-12715769E953}"/>
          </ac:spMkLst>
        </pc:spChg>
      </pc:sldChg>
      <pc:sldChg chg="modSp mod ord modClrScheme chgLayout">
        <pc:chgData name="Ludmila Horvathova (2426554)" userId="S::2426554@student.uwtsd.ac.uk::37eeb065-935b-4198-ae41-296bc5e4077e" providerId="AD" clId="Web-{5342C6D9-5D0D-6C43-7DF5-DBFEF3C768C4}" dt="2025-11-14T18:08:42.597" v="1235" actId="20577"/>
        <pc:sldMkLst>
          <pc:docMk/>
          <pc:sldMk cId="618538463" sldId="259"/>
        </pc:sldMkLst>
        <pc:spChg chg="mod ord">
          <ac:chgData name="Ludmila Horvathova (2426554)" userId="S::2426554@student.uwtsd.ac.uk::37eeb065-935b-4198-ae41-296bc5e4077e" providerId="AD" clId="Web-{5342C6D9-5D0D-6C43-7DF5-DBFEF3C768C4}" dt="2025-11-14T17:41:14.851" v="865" actId="20577"/>
          <ac:spMkLst>
            <pc:docMk/>
            <pc:sldMk cId="618538463" sldId="259"/>
            <ac:spMk id="2" creationId="{EDEFC8BA-16D9-6B15-CFB1-2E17A22BAE00}"/>
          </ac:spMkLst>
        </pc:spChg>
        <pc:spChg chg="mod ord">
          <ac:chgData name="Ludmila Horvathova (2426554)" userId="S::2426554@student.uwtsd.ac.uk::37eeb065-935b-4198-ae41-296bc5e4077e" providerId="AD" clId="Web-{5342C6D9-5D0D-6C43-7DF5-DBFEF3C768C4}" dt="2025-11-14T18:08:42.597" v="1235" actId="20577"/>
          <ac:spMkLst>
            <pc:docMk/>
            <pc:sldMk cId="618538463" sldId="259"/>
            <ac:spMk id="3" creationId="{2CF01D0F-BF38-FC50-87EF-4974C1D06E68}"/>
          </ac:spMkLst>
        </pc:spChg>
        <pc:spChg chg="mod ord">
          <ac:chgData name="Ludmila Horvathova (2426554)" userId="S::2426554@student.uwtsd.ac.uk::37eeb065-935b-4198-ae41-296bc5e4077e" providerId="AD" clId="Web-{5342C6D9-5D0D-6C43-7DF5-DBFEF3C768C4}" dt="2025-11-14T11:14:14.840" v="713"/>
          <ac:spMkLst>
            <pc:docMk/>
            <pc:sldMk cId="618538463" sldId="259"/>
            <ac:spMk id="4" creationId="{5290D1CD-0FAB-8C74-203F-2160F7E2C688}"/>
          </ac:spMkLst>
        </pc:spChg>
        <pc:spChg chg="mod ord">
          <ac:chgData name="Ludmila Horvathova (2426554)" userId="S::2426554@student.uwtsd.ac.uk::37eeb065-935b-4198-ae41-296bc5e4077e" providerId="AD" clId="Web-{5342C6D9-5D0D-6C43-7DF5-DBFEF3C768C4}" dt="2025-11-14T11:14:14.840" v="713"/>
          <ac:spMkLst>
            <pc:docMk/>
            <pc:sldMk cId="618538463" sldId="259"/>
            <ac:spMk id="5" creationId="{DF53DCFA-2B74-3D71-9798-C104D76D5745}"/>
          </ac:spMkLst>
        </pc:spChg>
        <pc:spChg chg="mod ord">
          <ac:chgData name="Ludmila Horvathova (2426554)" userId="S::2426554@student.uwtsd.ac.uk::37eeb065-935b-4198-ae41-296bc5e4077e" providerId="AD" clId="Web-{5342C6D9-5D0D-6C43-7DF5-DBFEF3C768C4}" dt="2025-11-14T11:14:14.840" v="713"/>
          <ac:spMkLst>
            <pc:docMk/>
            <pc:sldMk cId="618538463" sldId="259"/>
            <ac:spMk id="6" creationId="{747C9FA9-89DD-C8A1-43D8-8D533F8C15CF}"/>
          </ac:spMkLst>
        </pc:spChg>
      </pc:sldChg>
      <pc:sldChg chg="modSp new mod modClrScheme chgLayout">
        <pc:chgData name="Ludmila Horvathova (2426554)" userId="S::2426554@student.uwtsd.ac.uk::37eeb065-935b-4198-ae41-296bc5e4077e" providerId="AD" clId="Web-{5342C6D9-5D0D-6C43-7DF5-DBFEF3C768C4}" dt="2025-11-14T18:21:09.929" v="1380" actId="20577"/>
        <pc:sldMkLst>
          <pc:docMk/>
          <pc:sldMk cId="1755931100" sldId="261"/>
        </pc:sldMkLst>
        <pc:spChg chg="mod ord">
          <ac:chgData name="Ludmila Horvathova (2426554)" userId="S::2426554@student.uwtsd.ac.uk::37eeb065-935b-4198-ae41-296bc5e4077e" providerId="AD" clId="Web-{5342C6D9-5D0D-6C43-7DF5-DBFEF3C768C4}" dt="2025-11-14T18:17:39.530" v="1322" actId="20577"/>
          <ac:spMkLst>
            <pc:docMk/>
            <pc:sldMk cId="1755931100" sldId="261"/>
            <ac:spMk id="2" creationId="{4CAA0EB4-8527-5D91-2FBC-311A7BD1B787}"/>
          </ac:spMkLst>
        </pc:spChg>
        <pc:spChg chg="mod ord">
          <ac:chgData name="Ludmila Horvathova (2426554)" userId="S::2426554@student.uwtsd.ac.uk::37eeb065-935b-4198-ae41-296bc5e4077e" providerId="AD" clId="Web-{5342C6D9-5D0D-6C43-7DF5-DBFEF3C768C4}" dt="2025-11-14T18:21:09.929" v="1380" actId="20577"/>
          <ac:spMkLst>
            <pc:docMk/>
            <pc:sldMk cId="1755931100" sldId="261"/>
            <ac:spMk id="3" creationId="{22D7A8A8-7BF4-EADE-906E-8528D9D51F8C}"/>
          </ac:spMkLst>
        </pc:spChg>
        <pc:spChg chg="mod ord">
          <ac:chgData name="Ludmila Horvathova (2426554)" userId="S::2426554@student.uwtsd.ac.uk::37eeb065-935b-4198-ae41-296bc5e4077e" providerId="AD" clId="Web-{5342C6D9-5D0D-6C43-7DF5-DBFEF3C768C4}" dt="2025-11-14T11:14:14.840" v="713"/>
          <ac:spMkLst>
            <pc:docMk/>
            <pc:sldMk cId="1755931100" sldId="261"/>
            <ac:spMk id="4" creationId="{7ED3F1F5-27C6-7085-F09D-1C425815089D}"/>
          </ac:spMkLst>
        </pc:spChg>
        <pc:spChg chg="mod ord">
          <ac:chgData name="Ludmila Horvathova (2426554)" userId="S::2426554@student.uwtsd.ac.uk::37eeb065-935b-4198-ae41-296bc5e4077e" providerId="AD" clId="Web-{5342C6D9-5D0D-6C43-7DF5-DBFEF3C768C4}" dt="2025-11-14T11:14:14.840" v="713"/>
          <ac:spMkLst>
            <pc:docMk/>
            <pc:sldMk cId="1755931100" sldId="261"/>
            <ac:spMk id="5" creationId="{789B898F-5F04-E51B-EEF9-58A40A229A47}"/>
          </ac:spMkLst>
        </pc:spChg>
        <pc:spChg chg="mod ord">
          <ac:chgData name="Ludmila Horvathova (2426554)" userId="S::2426554@student.uwtsd.ac.uk::37eeb065-935b-4198-ae41-296bc5e4077e" providerId="AD" clId="Web-{5342C6D9-5D0D-6C43-7DF5-DBFEF3C768C4}" dt="2025-11-14T11:14:14.840" v="713"/>
          <ac:spMkLst>
            <pc:docMk/>
            <pc:sldMk cId="1755931100" sldId="261"/>
            <ac:spMk id="6" creationId="{D5EBB851-EA31-1C7C-35DF-C20B480209F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5099-B3AD-44D7-919B-BCB6DC3E7F21}" type="datetimeFigureOut">
              <a:rPr lang="en-US" dirty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28081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F121-2723-4D35-ADA9-215CD054C4BC}" type="datetimeFigureOut">
              <a:rPr lang="en-US" dirty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49085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F54BA-4BC6-480F-839C-951A49B248A9}" type="datetimeFigureOut">
              <a:rPr lang="en-US" dirty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9831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D0EA-4726-4440-BF9D-E88296FC3068}" type="datetimeFigureOut">
              <a:rPr lang="en-US" dirty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13473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D10D-99D1-46B2-A85A-C16850FCF8CF}" type="datetimeFigureOut">
              <a:rPr lang="en-US" dirty="0"/>
              <a:t>11/23/2025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165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67E51-34D6-4E3D-8F41-CC63EA446EDD}" type="datetimeFigureOut">
              <a:rPr lang="en-US" dirty="0"/>
              <a:t>11/23/2025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570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9E550-CE3F-497F-B953-7DE0932F91C0}" type="datetimeFigureOut">
              <a:rPr lang="en-US" dirty="0"/>
              <a:t>11/23/2025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277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0BF4-BAA0-4539-95F2-9C4277F97478}" type="datetimeFigureOut">
              <a:rPr lang="en-US" dirty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77708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9884E-D945-496C-84BE-49C61F78F9EC}" type="datetimeFigureOut">
              <a:rPr lang="en-US" dirty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36929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115DA-6CBC-4AEF-A85F-371C66916CF8}" type="datetimeFigureOut">
              <a:rPr lang="en-US" dirty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937252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007E4-95E8-4ABC-B20B-51235318A487}" type="datetimeFigureOut">
              <a:rPr lang="en-US" dirty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68459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CD438618-DEE5-47CF-A8B2-A9E090D503CD}" type="datetimeFigureOut">
              <a:rPr lang="en-US" dirty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4751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45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crystalclearcleaningsrevices.my.canva.site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policybeecoukblogukcleaningindustrystatistics2025/" TargetMode="External"/><Relationship Id="rId3" Type="http://schemas.openxmlformats.org/officeDocument/2006/relationships/hyperlink" Target="https://www.checkatrade.com/blog/cost-guides/window-cleaning-prices/" TargetMode="External"/><Relationship Id="rId7" Type="http://schemas.openxmlformats.org/officeDocument/2006/relationships/hyperlink" Target="https://www.legislationgovukpublicgeneralacts1890c.39/" TargetMode="External"/><Relationship Id="rId2" Type="http://schemas.openxmlformats.org/officeDocument/2006/relationships/hyperlink" Target="https://canva.com.accessed:16.November2025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egislationgovukpublicgeneralacts2010c.15/" TargetMode="External"/><Relationship Id="rId5" Type="http://schemas.openxmlformats.org/officeDocument/2006/relationships/hyperlink" Target="https://google.com/maps.Accessed:21.November" TargetMode="External"/><Relationship Id="rId4" Type="http://schemas.openxmlformats.org/officeDocument/2006/relationships/hyperlink" Target="https://inthewash.co.uk/cleaninghowmuchdocleanerschargeuk" TargetMode="External"/><Relationship Id="rId9" Type="http://schemas.openxmlformats.org/officeDocument/2006/relationships/hyperlink" Target="https://sharpsheet.io/blog/swotanalysisforesidentialcleaningbusiness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/>
              <a:t>BUSINESS PLAN </a:t>
            </a:r>
            <a:br>
              <a:rPr lang="en-US"/>
            </a:br>
            <a:r>
              <a:rPr lang="en-US"/>
              <a:t>CRYSTAL CLEAR CLEANING   SERVICES</a:t>
            </a:r>
          </a:p>
        </p:txBody>
      </p:sp>
      <p:sp>
        <p:nvSpPr>
          <p:cNvPr id="3" name="Subtitle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endParaRPr lang="en-US"/>
          </a:p>
          <a:p>
            <a:pPr marL="0" indent="0">
              <a:buNone/>
            </a:pPr>
            <a:r>
              <a:rPr lang="en-US"/>
              <a:t> </a:t>
            </a:r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 b="1" i="1"/>
              <a:t>MANAGING ENTERPRISE BMSW4011 </a:t>
            </a:r>
          </a:p>
          <a:p>
            <a:r>
              <a:rPr lang="en-US" b="1" i="1"/>
              <a:t>TUTOR NAME: MELANIE SQUIRE</a:t>
            </a:r>
          </a:p>
          <a:p>
            <a:r>
              <a:rPr lang="en-US" b="1" i="1"/>
              <a:t> STUDENT NAME :LUDMILA HORVATHOVA    2426554</a:t>
            </a:r>
          </a:p>
          <a:p>
            <a:endParaRPr lang="en-US"/>
          </a:p>
        </p:txBody>
      </p:sp>
      <p:sp>
        <p:nvSpPr>
          <p:cNvPr id="44" name="Date Placeholder 4">
            <a:extLst>
              <a:ext uri="{FF2B5EF4-FFF2-40B4-BE49-F238E27FC236}">
                <a16:creationId xmlns:a16="http://schemas.microsoft.com/office/drawing/2014/main" id="{84C4A058-59D4-4586-277E-83729C9DA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AED26BA-A891-41B7-B62C-5F2940BC8F59}" type="datetime1">
              <a:rPr lang="en-US"/>
              <a:pPr>
                <a:spcAft>
                  <a:spcPts val="600"/>
                </a:spcAft>
              </a:pPr>
              <a:t>11/23/2025</a:t>
            </a:fld>
            <a:endParaRPr lang="en-US"/>
          </a:p>
        </p:txBody>
      </p:sp>
      <p:sp>
        <p:nvSpPr>
          <p:cNvPr id="45" name="Footer Placeholder 5">
            <a:extLst>
              <a:ext uri="{FF2B5EF4-FFF2-40B4-BE49-F238E27FC236}">
                <a16:creationId xmlns:a16="http://schemas.microsoft.com/office/drawing/2014/main" id="{953E2162-7F64-8A6D-9913-02D87709F3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46" name="Slide Number Placeholder 6">
            <a:extLst>
              <a:ext uri="{FF2B5EF4-FFF2-40B4-BE49-F238E27FC236}">
                <a16:creationId xmlns:a16="http://schemas.microsoft.com/office/drawing/2014/main" id="{CF5A3817-D7C1-088F-4539-A32C3CDE15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5" name="Picture 4" descr="A hand holding a spray bottle&#10;&#10;AI-generated content may be incorrect.">
            <a:extLst>
              <a:ext uri="{FF2B5EF4-FFF2-40B4-BE49-F238E27FC236}">
                <a16:creationId xmlns:a16="http://schemas.microsoft.com/office/drawing/2014/main" id="{BD18602C-F7EF-24E3-95DE-55E6689FA4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85" b="7927"/>
          <a:stretch>
            <a:fillRect/>
          </a:stretch>
        </p:blipFill>
        <p:spPr>
          <a:xfrm>
            <a:off x="6290035" y="2131996"/>
            <a:ext cx="5181600" cy="43513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950F5-4F46-952B-7068-12D1C38B7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PRESENTATION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866A66-AFCE-CC9D-8EC4-12715769E9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82875"/>
            <a:ext cx="10653579" cy="51816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050">
                <a:solidFill>
                  <a:srgbClr val="FF0000"/>
                </a:solidFill>
              </a:rPr>
              <a:t>  1.  BUSINESS NAME, CONCEPT AND STORY BEHIND MY BUSINESS PLAN</a:t>
            </a:r>
            <a:endParaRPr lang="en-US"/>
          </a:p>
          <a:p>
            <a:pPr marL="0" indent="0">
              <a:buNone/>
            </a:pPr>
            <a:r>
              <a:rPr lang="en-US" sz="1050"/>
              <a:t>1.1  MISION STATEMENTS, AIMS AND  SMART OBJECTIVES</a:t>
            </a:r>
          </a:p>
          <a:p>
            <a:pPr marL="0" indent="0">
              <a:buNone/>
            </a:pPr>
            <a:r>
              <a:rPr lang="en-US" sz="1050"/>
              <a:t>1.2  LEGAL IDENTITY  (Pros and Cons) AND UNIQUE SELLING PROPOSITION (UPS)</a:t>
            </a:r>
          </a:p>
          <a:p>
            <a:pPr marL="0" indent="0">
              <a:buNone/>
            </a:pPr>
            <a:r>
              <a:rPr lang="en-US" sz="1050"/>
              <a:t>1.3  PHYSICAL LOCATION  AND HUMAN RESOURCES , ORGANIZATIONAL CHART</a:t>
            </a:r>
          </a:p>
          <a:p>
            <a:pPr marL="0" indent="0">
              <a:buNone/>
            </a:pPr>
            <a:r>
              <a:rPr lang="en-US" sz="1050"/>
              <a:t>1.4  LEADERSHIP COSTS AND SOURCES OF FINANCE</a:t>
            </a:r>
          </a:p>
          <a:p>
            <a:pPr marL="0" indent="0">
              <a:buNone/>
            </a:pPr>
            <a:r>
              <a:rPr lang="en-US" sz="1050"/>
              <a:t>1.5  CASH FLOW FORECAST </a:t>
            </a:r>
          </a:p>
          <a:p>
            <a:pPr marL="0" indent="0">
              <a:buNone/>
            </a:pPr>
            <a:r>
              <a:rPr lang="en-US" sz="1050">
                <a:solidFill>
                  <a:srgbClr val="000000"/>
                </a:solidFill>
              </a:rPr>
              <a:t>1.6 SWOT ANALYSIS </a:t>
            </a:r>
          </a:p>
          <a:p>
            <a:pPr marL="0" indent="0">
              <a:buNone/>
            </a:pPr>
            <a:r>
              <a:rPr lang="en-US" sz="1050">
                <a:solidFill>
                  <a:srgbClr val="FF0000"/>
                </a:solidFill>
              </a:rPr>
              <a:t>2.    MARKETING STRATEGY</a:t>
            </a:r>
          </a:p>
          <a:p>
            <a:pPr marL="0" indent="0">
              <a:buNone/>
            </a:pPr>
            <a:r>
              <a:rPr lang="en-US" sz="1050"/>
              <a:t>2.1 DESIGN OF THE WEBSITE AND MARKETING MATERIALS</a:t>
            </a:r>
          </a:p>
          <a:p>
            <a:pPr marL="0" indent="0">
              <a:buNone/>
            </a:pPr>
            <a:r>
              <a:rPr lang="en-US" sz="1050">
                <a:solidFill>
                  <a:srgbClr val="000000"/>
                </a:solidFill>
              </a:rPr>
              <a:t>2.2 MARKETING EXAMPLES</a:t>
            </a:r>
          </a:p>
          <a:p>
            <a:pPr marL="0" indent="0">
              <a:buNone/>
            </a:pPr>
            <a:r>
              <a:rPr lang="en-US" sz="1050">
                <a:solidFill>
                  <a:srgbClr val="FF0000"/>
                </a:solidFill>
              </a:rPr>
              <a:t>3.    TWO MINUTES PITCH</a:t>
            </a:r>
          </a:p>
          <a:p>
            <a:pPr marL="0" indent="0">
              <a:buNone/>
            </a:pPr>
            <a:r>
              <a:rPr lang="en-US" sz="1050"/>
              <a:t>3.1 WHY YOU SHOULD INVEST IN ME AND MY IDEA</a:t>
            </a:r>
          </a:p>
          <a:p>
            <a:pPr marL="0" indent="0">
              <a:buNone/>
            </a:pPr>
            <a:r>
              <a:rPr lang="en-US" sz="1050"/>
              <a:t>3.2 FEATURES AND BENEFITS</a:t>
            </a:r>
          </a:p>
          <a:p>
            <a:pPr marL="0" indent="0">
              <a:buNone/>
            </a:pPr>
            <a:r>
              <a:rPr lang="en-US" sz="1050">
                <a:solidFill>
                  <a:srgbClr val="FF0000"/>
                </a:solidFill>
              </a:rPr>
              <a:t>4.    REFERENCES</a:t>
            </a:r>
          </a:p>
          <a:p>
            <a:pPr marL="0" indent="0">
              <a:buNone/>
            </a:pPr>
            <a:r>
              <a:rPr lang="en-US" sz="1050">
                <a:solidFill>
                  <a:srgbClr val="FF0000"/>
                </a:solidFill>
              </a:rPr>
              <a:t>5.    AI STATMENT</a:t>
            </a:r>
          </a:p>
          <a:p>
            <a:pPr marL="0" indent="0">
              <a:buNone/>
            </a:pPr>
            <a:endParaRPr lang="en-US" sz="140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140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sz="1600">
              <a:solidFill>
                <a:srgbClr val="FF0000"/>
              </a:solidFill>
            </a:endParaRPr>
          </a:p>
          <a:p>
            <a:pPr>
              <a:buAutoNum type="arabicPeriod"/>
            </a:pPr>
            <a:endParaRPr lang="en-US"/>
          </a:p>
          <a:p>
            <a:pPr>
              <a:buAutoNum type="arabicPeriod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610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A0EB4-8527-5D91-2FBC-311A7BD1B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7206" y="750071"/>
            <a:ext cx="10562476" cy="631327"/>
          </a:xfrm>
        </p:spPr>
        <p:txBody>
          <a:bodyPr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1600"/>
              <a:t>  </a:t>
            </a:r>
            <a:r>
              <a:rPr lang="en-US" sz="2000"/>
              <a:t>1.1 mission  statement, aims and </a:t>
            </a:r>
            <a:r>
              <a:rPr lang="en-US" sz="2000" err="1"/>
              <a:t>smaRT</a:t>
            </a:r>
            <a:r>
              <a:rPr lang="en-US" sz="2000"/>
              <a:t> OBJECTIVES</a:t>
            </a:r>
            <a:br>
              <a:rPr lang="en-US" sz="2000">
                <a:latin typeface="Univers Condensed"/>
              </a:rPr>
            </a:br>
            <a:br>
              <a:rPr lang="en-US" sz="1800">
                <a:latin typeface="Palatino Linotype"/>
              </a:rPr>
            </a:br>
            <a:r>
              <a:rPr lang="en-US" sz="1600">
                <a:latin typeface="Palatino Linotype"/>
              </a:rPr>
              <a:t> " HELPING HANDS ON  YOUR DOORSTEP -  CLEAN AND PRISTINE HOME MAKES YOUR LIFE HAPPIER".   </a:t>
            </a:r>
            <a:br>
              <a:rPr lang="en-US" sz="1600">
                <a:latin typeface="Palatino Linotype"/>
              </a:rPr>
            </a:br>
            <a:r>
              <a:rPr lang="en-US" sz="1600">
                <a:latin typeface="Palatino Linotype"/>
              </a:rPr>
              <a:t>  </a:t>
            </a:r>
            <a:br>
              <a:rPr lang="en-US" sz="1600">
                <a:latin typeface="Palatino Linotype"/>
              </a:rPr>
            </a:br>
            <a:br>
              <a:rPr lang="en-US" sz="1600">
                <a:latin typeface="Palatino Linotype"/>
              </a:rPr>
            </a:br>
            <a:endParaRPr lang="en-US" sz="1600">
              <a:latin typeface="Palatino Linotype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7A8A8-7BF4-EADE-906E-8528D9D51F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66408" y="1379464"/>
            <a:ext cx="6182055" cy="472242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en-US" sz="1400"/>
          </a:p>
          <a:p>
            <a:pPr marL="0" indent="0">
              <a:lnSpc>
                <a:spcPct val="100000"/>
              </a:lnSpc>
              <a:buNone/>
            </a:pPr>
            <a:r>
              <a:rPr lang="en-US" sz="1400"/>
              <a:t>STORY BEHIND MY BUSINESS PLAN -  unemployment of my husband working over  20 years in cleaning sector</a:t>
            </a:r>
            <a:endParaRPr lang="en-US"/>
          </a:p>
          <a:p>
            <a:pPr marL="0" indent="0">
              <a:lnSpc>
                <a:spcPct val="100000"/>
              </a:lnSpc>
              <a:buNone/>
            </a:pPr>
            <a:r>
              <a:rPr lang="en-US" sz="1400"/>
              <a:t>     AIMS:</a:t>
            </a:r>
            <a:endParaRPr lang="en-US"/>
          </a:p>
          <a:p>
            <a:pPr marL="0" indent="0">
              <a:lnSpc>
                <a:spcPct val="100000"/>
              </a:lnSpc>
              <a:buNone/>
            </a:pPr>
            <a:r>
              <a:rPr lang="en-US" sz="1200"/>
              <a:t> -    Think and write business plan</a:t>
            </a:r>
          </a:p>
          <a:p>
            <a:pPr>
              <a:lnSpc>
                <a:spcPct val="100000"/>
              </a:lnSpc>
            </a:pPr>
            <a:r>
              <a:rPr lang="en-US" sz="1400"/>
              <a:t>Set up successful partnership</a:t>
            </a:r>
          </a:p>
          <a:p>
            <a:pPr>
              <a:lnSpc>
                <a:spcPct val="100000"/>
              </a:lnSpc>
            </a:pPr>
            <a:r>
              <a:rPr lang="en-US" sz="1400"/>
              <a:t>Financial side of the business – Budgeting</a:t>
            </a:r>
          </a:p>
          <a:p>
            <a:pPr>
              <a:lnSpc>
                <a:spcPct val="100000"/>
              </a:lnSpc>
            </a:pPr>
            <a:r>
              <a:rPr lang="en-US" sz="1400"/>
              <a:t>Marketing strategy advertisement of my business to find clients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400"/>
              <a:t>   SMART OBJECTIVES:</a:t>
            </a:r>
          </a:p>
          <a:p>
            <a:pPr>
              <a:lnSpc>
                <a:spcPct val="100000"/>
              </a:lnSpc>
            </a:pPr>
            <a:r>
              <a:rPr lang="en-US" sz="1400"/>
              <a:t>Get at least 95% of customer satisfaction by June 2026 through  customer and reward promotion</a:t>
            </a:r>
          </a:p>
          <a:p>
            <a:pPr>
              <a:lnSpc>
                <a:spcPct val="100000"/>
              </a:lnSpc>
            </a:pPr>
            <a:r>
              <a:rPr lang="en-US" sz="1400"/>
              <a:t>Increase followers on Instagram and on Facebook by 1000 people in first  2 months to advertise our cleaning services</a:t>
            </a:r>
          </a:p>
          <a:p>
            <a:pPr>
              <a:lnSpc>
                <a:spcPct val="100000"/>
              </a:lnSpc>
            </a:pPr>
            <a:r>
              <a:rPr lang="en-US" sz="1400"/>
              <a:t>To obtain 8 residential regular clients within first 3 months of launching a cleaning business through optimizing CEO search engine</a:t>
            </a:r>
          </a:p>
          <a:p>
            <a:pPr>
              <a:lnSpc>
                <a:spcPct val="100000"/>
              </a:lnSpc>
            </a:pPr>
            <a:endParaRPr lang="en-US" sz="1400"/>
          </a:p>
          <a:p>
            <a:pPr>
              <a:lnSpc>
                <a:spcPct val="100000"/>
              </a:lnSpc>
            </a:pPr>
            <a:endParaRPr lang="en-US" sz="1400"/>
          </a:p>
          <a:p>
            <a:pPr>
              <a:lnSpc>
                <a:spcPct val="100000"/>
              </a:lnSpc>
            </a:pPr>
            <a:endParaRPr lang="en-US" sz="1400"/>
          </a:p>
          <a:p>
            <a:pPr>
              <a:lnSpc>
                <a:spcPct val="100000"/>
              </a:lnSpc>
            </a:pPr>
            <a:endParaRPr lang="en-US" sz="1400"/>
          </a:p>
          <a:p>
            <a:pPr marL="342900" indent="-342900">
              <a:lnSpc>
                <a:spcPct val="100000"/>
              </a:lnSpc>
            </a:pPr>
            <a:endParaRPr lang="en-US" sz="14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D3F1F5-27C6-7085-F09D-1C42581508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F60EBD7-5316-4070-AC4B-213D6302963D}" type="datetime1">
              <a:rPr lang="en-US"/>
              <a:pPr>
                <a:spcAft>
                  <a:spcPts val="600"/>
                </a:spcAft>
              </a:pPr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9B898F-5F04-E51B-EEF9-58A40A229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EBB851-EA31-1C7C-35DF-C20B48020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7" name="Picture 6" descr="A hand holding a spray bottle&#10;&#10;AI-generated content may be incorrect.">
            <a:extLst>
              <a:ext uri="{FF2B5EF4-FFF2-40B4-BE49-F238E27FC236}">
                <a16:creationId xmlns:a16="http://schemas.microsoft.com/office/drawing/2014/main" id="{35C9F732-E03E-E05C-6877-3A70FC0AE4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823" y="1728100"/>
            <a:ext cx="3259782" cy="43814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559311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FC8BA-16D9-6B15-CFB1-2E17A22BA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406" y="715267"/>
            <a:ext cx="10702151" cy="1011802"/>
          </a:xfrm>
        </p:spPr>
        <p:txBody>
          <a:bodyPr>
            <a:normAutofit fontScale="90000"/>
          </a:bodyPr>
          <a:lstStyle/>
          <a:p>
            <a:r>
              <a:rPr lang="en-US" sz="3200"/>
              <a:t>1.2 LEGAL IDENTITY OF  THE BUSINESS</a:t>
            </a:r>
            <a:br>
              <a:rPr lang="en-US" sz="3200"/>
            </a:br>
            <a:r>
              <a:rPr lang="en-US" sz="3200"/>
              <a:t>PROS AND CONS AND UNIQUE SELLING PROPOSITION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01D0F-BF38-FC50-87EF-4974C1D06E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539" y="1709058"/>
            <a:ext cx="9902461" cy="464819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200">
                <a:solidFill>
                  <a:srgbClr val="FF0000"/>
                </a:solidFill>
              </a:rPr>
              <a:t>1.2.1  LEGAL IDENTITY – ORDINARY LEGAL PARTNERSHIP </a:t>
            </a:r>
            <a:r>
              <a:rPr lang="en-US" sz="1200"/>
              <a:t>(</a:t>
            </a:r>
            <a:r>
              <a:rPr lang="en-US" sz="1200">
                <a:solidFill>
                  <a:srgbClr val="000000"/>
                </a:solidFill>
              </a:rPr>
              <a:t>Partnership Act,1890)</a:t>
            </a:r>
            <a:r>
              <a:rPr lang="en-US" sz="1200">
                <a:solidFill>
                  <a:srgbClr val="FF0000"/>
                </a:solidFill>
              </a:rPr>
              <a:t> - </a:t>
            </a:r>
            <a:r>
              <a:rPr lang="en-US" sz="1200"/>
              <a:t>All partners</a:t>
            </a:r>
            <a:r>
              <a:rPr lang="en-US" sz="1200">
                <a:solidFill>
                  <a:srgbClr val="000000"/>
                </a:solidFill>
              </a:rPr>
              <a:t> personally are liable for business debts   and obligation  without limitation. My husband and I share</a:t>
            </a:r>
            <a:r>
              <a:rPr lang="en-US" sz="1200"/>
              <a:t> the profits and loses of the business.</a:t>
            </a:r>
          </a:p>
          <a:p>
            <a:pPr marL="0" indent="0">
              <a:buNone/>
            </a:pPr>
            <a:r>
              <a:rPr lang="en-US" sz="1200"/>
              <a:t>-PROS</a:t>
            </a:r>
          </a:p>
          <a:p>
            <a:pPr marL="0" indent="0">
              <a:buNone/>
            </a:pPr>
            <a:r>
              <a:rPr lang="en-US" sz="1200"/>
              <a:t> Easy to set up, less administration</a:t>
            </a:r>
          </a:p>
          <a:p>
            <a:pPr marL="0" indent="0">
              <a:buNone/>
            </a:pPr>
            <a:r>
              <a:rPr lang="en-US" sz="1200"/>
              <a:t> Shared costs, combines skills and knowledge of the partners</a:t>
            </a:r>
          </a:p>
          <a:p>
            <a:pPr marL="0" indent="0">
              <a:buNone/>
            </a:pPr>
            <a:r>
              <a:rPr lang="en-US" sz="1200"/>
              <a:t> Shared responsibilities </a:t>
            </a:r>
          </a:p>
          <a:p>
            <a:pPr marL="0" indent="0">
              <a:buNone/>
            </a:pPr>
            <a:r>
              <a:rPr lang="en-US" sz="1200"/>
              <a:t>-CONS </a:t>
            </a:r>
          </a:p>
          <a:p>
            <a:pPr marL="0" indent="0">
              <a:buNone/>
            </a:pPr>
            <a:r>
              <a:rPr lang="en-US" sz="1200"/>
              <a:t>  Shared profits among partners, less profit for individual</a:t>
            </a:r>
          </a:p>
          <a:p>
            <a:pPr marL="0" indent="0">
              <a:buNone/>
            </a:pPr>
            <a:r>
              <a:rPr lang="en-US" sz="1200"/>
              <a:t>  Decision making is not independent, requires collaboration</a:t>
            </a:r>
            <a:endParaRPr lang="en-US"/>
          </a:p>
          <a:p>
            <a:pPr marL="0" indent="0">
              <a:buNone/>
            </a:pPr>
            <a:r>
              <a:rPr lang="en-US" sz="1200"/>
              <a:t>  Potential disagreement, different ideas leading to conflicts, less control and autonomy</a:t>
            </a:r>
          </a:p>
          <a:p>
            <a:pPr marL="0" indent="0">
              <a:buNone/>
            </a:pPr>
            <a:r>
              <a:rPr lang="en-US" sz="1200">
                <a:solidFill>
                  <a:srgbClr val="FF0000"/>
                </a:solidFill>
              </a:rPr>
              <a:t> 1.2.2 UNIQUE SELLING PROPOSITION OF THE BUSINESS </a:t>
            </a:r>
            <a:r>
              <a:rPr lang="en-US" sz="1200"/>
              <a:t>(Forbes,2022)-  What makes  our business different from other competitors</a:t>
            </a:r>
          </a:p>
          <a:p>
            <a:pPr marL="0" indent="0">
              <a:buNone/>
            </a:pPr>
            <a:r>
              <a:rPr lang="en-US" sz="1200"/>
              <a:t>-VETTING CHECKS –  ensuring safety and trust and peace of mind of our clients</a:t>
            </a:r>
          </a:p>
          <a:p>
            <a:pPr marL="0" indent="0">
              <a:buNone/>
            </a:pPr>
            <a:r>
              <a:rPr lang="en-US" sz="1200"/>
              <a:t>- PROVIDING ECO- FRIENDLY CLEANING PRODUCTS -  for sustainable economy and healthier and safer environment</a:t>
            </a:r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/>
          </a:p>
          <a:p>
            <a:pPr>
              <a:buFont typeface="Calibri" panose="020B0604020202020204" pitchFamily="34" charset="0"/>
              <a:buChar char="-"/>
            </a:pPr>
            <a:endParaRPr lang="en-US"/>
          </a:p>
          <a:p>
            <a:pPr>
              <a:buFont typeface="Calibri" panose="020B0604020202020204" pitchFamily="34" charset="0"/>
              <a:buChar char="-"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90D1CD-0FAB-8C74-203F-2160F7E2C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9D6D9-FCD2-44A2-92C2-38C3613A809D}" type="datetime1"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53DCFA-2B74-3D71-9798-C104D76D5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7C9FA9-89DD-C8A1-43D8-8D533F8C1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5384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5233F-520A-364D-5AC8-5FF8CDA760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1.3 physical location, human resources and organizational chart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10649-AFD2-B4EA-5675-1C4E9EB5A4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100"/>
              <a:t>Physical location – home based business, principal address(Google maps,2021)</a:t>
            </a:r>
          </a:p>
          <a:p>
            <a:pPr>
              <a:lnSpc>
                <a:spcPct val="100000"/>
              </a:lnSpc>
            </a:pPr>
            <a:r>
              <a:rPr lang="en-US" sz="1100"/>
              <a:t>Advantages  </a:t>
            </a:r>
          </a:p>
          <a:p>
            <a:pPr>
              <a:lnSpc>
                <a:spcPct val="100000"/>
              </a:lnSpc>
            </a:pPr>
            <a:r>
              <a:rPr lang="en-US" sz="1100"/>
              <a:t>Lower startup costs</a:t>
            </a:r>
          </a:p>
          <a:p>
            <a:pPr>
              <a:lnSpc>
                <a:spcPct val="100000"/>
              </a:lnSpc>
            </a:pPr>
            <a:r>
              <a:rPr lang="en-US" sz="1100"/>
              <a:t>Flexibility</a:t>
            </a:r>
          </a:p>
          <a:p>
            <a:pPr>
              <a:lnSpc>
                <a:spcPct val="100000"/>
              </a:lnSpc>
            </a:pPr>
            <a:r>
              <a:rPr lang="en-US" sz="1100"/>
              <a:t>Lower taxes</a:t>
            </a:r>
          </a:p>
          <a:p>
            <a:pPr>
              <a:lnSpc>
                <a:spcPct val="100000"/>
              </a:lnSpc>
            </a:pPr>
            <a:r>
              <a:rPr lang="en-US" sz="1100"/>
              <a:t>Disadvantages</a:t>
            </a:r>
          </a:p>
          <a:p>
            <a:pPr>
              <a:lnSpc>
                <a:spcPct val="100000"/>
              </a:lnSpc>
            </a:pPr>
            <a:r>
              <a:rPr lang="en-US" sz="1100"/>
              <a:t>Imbalance work-life –</a:t>
            </a:r>
          </a:p>
          <a:p>
            <a:pPr>
              <a:lnSpc>
                <a:spcPct val="100000"/>
              </a:lnSpc>
            </a:pPr>
            <a:r>
              <a:rPr lang="en-US" sz="1100"/>
              <a:t>Need for upgrade later to rent office   </a:t>
            </a:r>
          </a:p>
          <a:p>
            <a:pPr>
              <a:lnSpc>
                <a:spcPct val="100000"/>
              </a:lnSpc>
            </a:pPr>
            <a:r>
              <a:rPr lang="en-US" sz="1100"/>
              <a:t>Human resources and Organizational chart</a:t>
            </a:r>
          </a:p>
          <a:p>
            <a:pPr>
              <a:lnSpc>
                <a:spcPct val="100000"/>
              </a:lnSpc>
            </a:pPr>
            <a:r>
              <a:rPr lang="en-US" sz="1100"/>
              <a:t>Family business</a:t>
            </a:r>
          </a:p>
          <a:p>
            <a:pPr>
              <a:lnSpc>
                <a:spcPct val="100000"/>
              </a:lnSpc>
            </a:pPr>
            <a:r>
              <a:rPr lang="en-US" sz="1100"/>
              <a:t>Managing director – me – responsible for legal requirements , health and safety, financial side of the business, budgeting, supply chains and work</a:t>
            </a:r>
          </a:p>
          <a:p>
            <a:pPr>
              <a:lnSpc>
                <a:spcPct val="100000"/>
              </a:lnSpc>
            </a:pPr>
            <a:r>
              <a:rPr lang="en-US" sz="1100"/>
              <a:t>My husband as business manager – work, tasks to be done and responsible for inventory and stock management (equipment, cleaning products and tools</a:t>
            </a:r>
          </a:p>
        </p:txBody>
      </p:sp>
      <p:pic>
        <p:nvPicPr>
          <p:cNvPr id="7" name="Picture 6" descr="A map of a city&#10;&#10;AI-generated content may be incorrect.">
            <a:extLst>
              <a:ext uri="{FF2B5EF4-FFF2-40B4-BE49-F238E27FC236}">
                <a16:creationId xmlns:a16="http://schemas.microsoft.com/office/drawing/2014/main" id="{380094CD-9D63-8B22-88BD-E82D349F21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58"/>
          <a:stretch>
            <a:fillRect/>
          </a:stretch>
        </p:blipFill>
        <p:spPr>
          <a:xfrm>
            <a:off x="6172200" y="2128684"/>
            <a:ext cx="5219700" cy="3844414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5ABE64-1644-72FA-536C-C90EE715F3B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779BFFA-1304-45B6-8EDB-6E81D4F02595}" type="datetime1">
              <a:rPr lang="en-US"/>
              <a:pPr>
                <a:spcAft>
                  <a:spcPts val="600"/>
                </a:spcAft>
              </a:pPr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5AB38D-442C-1D5C-10ED-2DD81BC1C0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D7226-4516-30C7-D7A0-A828C0402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40983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E257F-67AB-3D2F-3516-58859E7E5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921" y="922096"/>
            <a:ext cx="10908979" cy="532830"/>
          </a:xfrm>
        </p:spPr>
        <p:txBody>
          <a:bodyPr>
            <a:normAutofit/>
          </a:bodyPr>
          <a:lstStyle/>
          <a:p>
            <a:r>
              <a:rPr lang="en-US" sz="2000"/>
              <a:t>1.4 COST STRATEGY, SOURCES OF FINANCE AND LEGAL REQUIREMENTS TO SET UP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23EDC-4B15-B6D4-34AA-31281994B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064" y="1128354"/>
            <a:ext cx="10691265" cy="459403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endParaRPr lang="en-US" sz="1050">
              <a:solidFill>
                <a:srgbClr val="FF0000"/>
              </a:solidFill>
            </a:endParaRPr>
          </a:p>
          <a:p>
            <a:r>
              <a:rPr lang="en-US" sz="1050">
                <a:solidFill>
                  <a:srgbClr val="FF0000"/>
                </a:solidFill>
              </a:rPr>
              <a:t>LEADERSHIP COST STRATEGY </a:t>
            </a:r>
            <a:r>
              <a:rPr lang="en-US" sz="1050"/>
              <a:t>(</a:t>
            </a:r>
            <a:r>
              <a:rPr lang="en-US" sz="1050">
                <a:solidFill>
                  <a:srgbClr val="000000"/>
                </a:solidFill>
              </a:rPr>
              <a:t>Stahl,Grisby,1997) focuses</a:t>
            </a:r>
            <a:r>
              <a:rPr lang="en-US" sz="1050">
                <a:solidFill>
                  <a:srgbClr val="FF0000"/>
                </a:solidFill>
              </a:rPr>
              <a:t> </a:t>
            </a:r>
            <a:r>
              <a:rPr lang="en-US" sz="1050"/>
              <a:t>on being lowest cost producer on the market by minimalizing expenses, allowing business to offer prices to the customer</a:t>
            </a:r>
            <a:endParaRPr lang="en-US"/>
          </a:p>
          <a:p>
            <a:r>
              <a:rPr lang="en-US" sz="1050"/>
              <a:t>Price list:</a:t>
            </a:r>
          </a:p>
          <a:p>
            <a:r>
              <a:rPr lang="en-US" sz="1050"/>
              <a:t>£15 per hour for regular, </a:t>
            </a:r>
            <a:r>
              <a:rPr lang="en-US" sz="1050" err="1"/>
              <a:t>maintance</a:t>
            </a:r>
            <a:r>
              <a:rPr lang="en-US" sz="1050"/>
              <a:t> cleaning</a:t>
            </a:r>
          </a:p>
          <a:p>
            <a:r>
              <a:rPr lang="en-US" sz="1050"/>
              <a:t>From £220 move in/out cleaning depends on size of the property</a:t>
            </a:r>
          </a:p>
          <a:p>
            <a:r>
              <a:rPr lang="en-US" sz="1050"/>
              <a:t>£25 per hour for deep cleaning</a:t>
            </a:r>
          </a:p>
          <a:p>
            <a:r>
              <a:rPr lang="en-US" sz="1050"/>
              <a:t>Specialized cleaning services (window cleaning,  carpet shampooing, oven cleaning) please contact for quote</a:t>
            </a:r>
          </a:p>
          <a:p>
            <a:r>
              <a:rPr lang="en-US" sz="1050">
                <a:solidFill>
                  <a:srgbClr val="FF0000"/>
                </a:solidFill>
              </a:rPr>
              <a:t>Sources of Finance</a:t>
            </a:r>
          </a:p>
          <a:p>
            <a:r>
              <a:rPr lang="en-US" sz="1050">
                <a:solidFill>
                  <a:srgbClr val="FF0000"/>
                </a:solidFill>
              </a:rPr>
              <a:t>Grant from Welsh Government</a:t>
            </a:r>
          </a:p>
          <a:p>
            <a:r>
              <a:rPr lang="en-US" sz="1050">
                <a:solidFill>
                  <a:srgbClr val="FF0000"/>
                </a:solidFill>
              </a:rPr>
              <a:t>Personal savings </a:t>
            </a:r>
          </a:p>
          <a:p>
            <a:r>
              <a:rPr lang="en-US" sz="1050">
                <a:solidFill>
                  <a:srgbClr val="FF0000"/>
                </a:solidFill>
              </a:rPr>
              <a:t>Loan from bank if needed </a:t>
            </a:r>
          </a:p>
          <a:p>
            <a:r>
              <a:rPr lang="en-US" sz="1050">
                <a:solidFill>
                  <a:srgbClr val="FF0000"/>
                </a:solidFill>
              </a:rPr>
              <a:t>LEGAL REQUIREMNTS TO SET UP BUSINESS</a:t>
            </a:r>
          </a:p>
          <a:p>
            <a:r>
              <a:rPr lang="en-US" sz="1050"/>
              <a:t>Register with HM Revenue &amp;Customs</a:t>
            </a:r>
          </a:p>
          <a:p>
            <a:r>
              <a:rPr lang="en-US" sz="1050">
                <a:solidFill>
                  <a:srgbClr val="000000"/>
                </a:solidFill>
              </a:rPr>
              <a:t>Home office DBS check</a:t>
            </a:r>
          </a:p>
          <a:p>
            <a:r>
              <a:rPr lang="en-US" sz="1050">
                <a:solidFill>
                  <a:srgbClr val="000000"/>
                </a:solidFill>
              </a:rPr>
              <a:t>Minimum national wages</a:t>
            </a:r>
          </a:p>
          <a:p>
            <a:r>
              <a:rPr lang="en-US" sz="1050">
                <a:solidFill>
                  <a:srgbClr val="000000"/>
                </a:solidFill>
              </a:rPr>
              <a:t>Employer liability insurance</a:t>
            </a:r>
          </a:p>
          <a:p>
            <a:r>
              <a:rPr lang="en-US" sz="1200">
                <a:solidFill>
                  <a:srgbClr val="000000"/>
                </a:solidFill>
              </a:rPr>
              <a:t>Right to work in the UK documents</a:t>
            </a:r>
          </a:p>
          <a:p>
            <a:endParaRPr lang="en-US" sz="1200">
              <a:solidFill>
                <a:srgbClr val="000000"/>
              </a:solidFill>
            </a:endParaRPr>
          </a:p>
          <a:p>
            <a:endParaRPr lang="en-US" sz="1200">
              <a:solidFill>
                <a:srgbClr val="FF0000"/>
              </a:solidFill>
            </a:endParaRPr>
          </a:p>
          <a:p>
            <a:endParaRPr lang="en-US" sz="12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AD1-2905-BD51-335B-0D1CD786A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95451-BB9C-4236-B619-696528336C6F}" type="datetime1"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0B2908-B67D-9124-03A7-B285A6BB17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209B7A-43CA-476F-DB03-A913C158AC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6</a:t>
            </a:fld>
            <a:endParaRPr lang="en-US"/>
          </a:p>
        </p:txBody>
      </p:sp>
      <p:pic>
        <p:nvPicPr>
          <p:cNvPr id="7" name="Picture 6" descr="Free stock photo of british, cash, currency">
            <a:extLst>
              <a:ext uri="{FF2B5EF4-FFF2-40B4-BE49-F238E27FC236}">
                <a16:creationId xmlns:a16="http://schemas.microsoft.com/office/drawing/2014/main" id="{83D7A2E9-50D0-F756-F6B1-023C72AAA5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7116537" y="2399619"/>
            <a:ext cx="3706585" cy="2657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5953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A2C7B-B7B4-9711-6A97-D7AE0FAAB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336" y="17320"/>
            <a:ext cx="10658608" cy="630801"/>
          </a:xfrm>
        </p:spPr>
        <p:txBody>
          <a:bodyPr>
            <a:normAutofit/>
          </a:bodyPr>
          <a:lstStyle/>
          <a:p>
            <a:r>
              <a:rPr lang="en-US" sz="2000"/>
              <a:t>1.5 cash flow forecast for 12 months and summary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FB5DED-5520-C708-E98C-E8A1B444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56E8C-D562-40D6-9332-CDEF2E9B6E78}" type="datetime1"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1E8639-0FCF-7A6B-9DFB-CC5E03115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F11977-109C-74D3-5C5D-6B0F699554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7</a:t>
            </a:fld>
            <a:endParaRPr lang="en-US"/>
          </a:p>
        </p:txBody>
      </p:sp>
      <p:pic>
        <p:nvPicPr>
          <p:cNvPr id="11" name="Picture 10" descr="A screenshot of a spreadsheet&#10;&#10;AI-generated content may be incorrect.">
            <a:extLst>
              <a:ext uri="{FF2B5EF4-FFF2-40B4-BE49-F238E27FC236}">
                <a16:creationId xmlns:a16="http://schemas.microsoft.com/office/drawing/2014/main" id="{54EC0206-9BFC-FB5B-7715-89AFE2B51E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1175657"/>
            <a:ext cx="11348002" cy="4996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5291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EAF98-504F-0FF2-1F26-62B406975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520" y="813239"/>
            <a:ext cx="10680380" cy="652573"/>
          </a:xfrm>
        </p:spPr>
        <p:txBody>
          <a:bodyPr>
            <a:normAutofit/>
          </a:bodyPr>
          <a:lstStyle/>
          <a:p>
            <a:r>
              <a:rPr lang="en-US" sz="2000"/>
              <a:t>1.6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94FD8-99AE-3F55-F224-77738A4B4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6835" y="1139241"/>
            <a:ext cx="10615065" cy="506211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200">
                <a:solidFill>
                  <a:srgbClr val="FF0000"/>
                </a:solidFill>
              </a:rPr>
              <a:t>STRENGHTS</a:t>
            </a:r>
          </a:p>
          <a:p>
            <a:r>
              <a:rPr lang="en-US" sz="1200"/>
              <a:t>Flexibility and </a:t>
            </a:r>
            <a:r>
              <a:rPr lang="en-US" sz="1200" err="1"/>
              <a:t>convience</a:t>
            </a:r>
            <a:endParaRPr lang="en-US" sz="1200"/>
          </a:p>
          <a:p>
            <a:r>
              <a:rPr lang="en-US" sz="1200"/>
              <a:t>Trusted and experienced staff</a:t>
            </a:r>
          </a:p>
          <a:p>
            <a:r>
              <a:rPr lang="en-US" sz="1200"/>
              <a:t>Customized plan</a:t>
            </a:r>
          </a:p>
          <a:p>
            <a:r>
              <a:rPr lang="en-US" sz="1200"/>
              <a:t>Using eco-friendly cleaning products</a:t>
            </a:r>
          </a:p>
          <a:p>
            <a:r>
              <a:rPr lang="en-US" sz="1200">
                <a:solidFill>
                  <a:srgbClr val="FF0000"/>
                </a:solidFill>
              </a:rPr>
              <a:t>WEAKNESS</a:t>
            </a:r>
          </a:p>
          <a:p>
            <a:r>
              <a:rPr lang="en-US" sz="1200"/>
              <a:t>Market competition</a:t>
            </a:r>
          </a:p>
          <a:p>
            <a:r>
              <a:rPr lang="en-US" sz="1200"/>
              <a:t>Labor intensity</a:t>
            </a:r>
          </a:p>
          <a:p>
            <a:r>
              <a:rPr lang="en-US" sz="1200"/>
              <a:t>Not known branding</a:t>
            </a:r>
          </a:p>
          <a:p>
            <a:r>
              <a:rPr lang="en-US" sz="1200"/>
              <a:t>Higher operating costs</a:t>
            </a:r>
          </a:p>
          <a:p>
            <a:r>
              <a:rPr lang="en-US" sz="1200"/>
              <a:t>OPORTUNITIES</a:t>
            </a:r>
          </a:p>
          <a:p>
            <a:r>
              <a:rPr lang="en-US" sz="1200"/>
              <a:t>Growing demand on clean and health home</a:t>
            </a:r>
          </a:p>
          <a:p>
            <a:r>
              <a:rPr lang="en-US" sz="1200"/>
              <a:t>Services expansion offering more specialized services</a:t>
            </a:r>
          </a:p>
          <a:p>
            <a:r>
              <a:rPr lang="en-US" sz="1200"/>
              <a:t>Collaboration with real estate agencies and property managers</a:t>
            </a:r>
          </a:p>
          <a:p>
            <a:r>
              <a:rPr lang="en-US" sz="1200"/>
              <a:t>THREATS</a:t>
            </a:r>
          </a:p>
          <a:p>
            <a:r>
              <a:rPr lang="en-US" sz="1200"/>
              <a:t>Economic sensitivity, insurance liability </a:t>
            </a:r>
            <a:r>
              <a:rPr lang="en-US" sz="1200" err="1"/>
              <a:t>issiues</a:t>
            </a:r>
            <a:r>
              <a:rPr lang="en-US" sz="1200"/>
              <a:t> </a:t>
            </a:r>
          </a:p>
          <a:p>
            <a:endParaRPr lang="en-US" sz="1200"/>
          </a:p>
          <a:p>
            <a:endParaRPr lang="en-US" sz="1200"/>
          </a:p>
          <a:p>
            <a:endParaRPr lang="en-US" sz="1200"/>
          </a:p>
          <a:p>
            <a:endParaRPr lang="en-US" sz="1200"/>
          </a:p>
          <a:p>
            <a:endParaRPr lang="en-US" sz="1200"/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66E100-0BE3-6715-2967-E2A5F8801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DB732-3F0A-4856-B1D6-40B3A09C27C2}" type="datetime1"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3CD012-6C5E-F2E5-93AD-BB4AAB826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D593B6-8AEA-2285-2CF8-EE805B1C0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3345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39567-0C83-0306-B1ED-AC22533BD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219" y="802353"/>
            <a:ext cx="10604338" cy="627017"/>
          </a:xfrm>
        </p:spPr>
        <p:txBody>
          <a:bodyPr>
            <a:normAutofit fontScale="90000"/>
          </a:bodyPr>
          <a:lstStyle/>
          <a:p>
            <a:r>
              <a:rPr lang="en-US" sz="2000"/>
              <a:t>2.1 marketing strategy  Designing website and creating business card     </a:t>
            </a:r>
            <a:r>
              <a:rPr lang="en-US"/>
              <a:t>                                     </a:t>
            </a:r>
            <a:r>
              <a:rPr lang="en-US" sz="1400"/>
              <a:t>                          </a:t>
            </a:r>
            <a:br>
              <a:rPr lang="en-US"/>
            </a:br>
            <a:r>
              <a:rPr lang="en-US" sz="1800">
                <a:ea typeface="+mj-lt"/>
                <a:cs typeface="+mj-lt"/>
                <a:hlinkClick r:id="rId2"/>
              </a:rPr>
              <a:t>https://crystalclearcleaningsrevices.my.canva.site/</a:t>
            </a:r>
            <a:br>
              <a:rPr lang="en-US">
                <a:ea typeface="+mj-lt"/>
                <a:cs typeface="+mj-lt"/>
              </a:rPr>
            </a:b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86222C-721B-CA9E-87A5-2F4A12C2AE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99238-73D8-40DB-8A8D-386479BDFD24}" type="datetime1"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34F1F9-2507-4CEB-178E-CCAC60FE4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7DEB4A-E046-16DE-3FBA-A4FB41DE8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9</a:t>
            </a:fld>
            <a:endParaRPr lang="en-US"/>
          </a:p>
        </p:txBody>
      </p:sp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F3F8622-6F91-A7E2-37B4-CA33780C59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739" y="2191156"/>
            <a:ext cx="6206435" cy="3113685"/>
          </a:xfrm>
          <a:prstGeom prst="rect">
            <a:avLst/>
          </a:prstGeom>
        </p:spPr>
      </p:pic>
      <p:pic>
        <p:nvPicPr>
          <p:cNvPr id="11" name="Picture 10" descr="A yellow and white flyer with text and images&#10;&#10;AI-generated content may be incorrect.">
            <a:extLst>
              <a:ext uri="{FF2B5EF4-FFF2-40B4-BE49-F238E27FC236}">
                <a16:creationId xmlns:a16="http://schemas.microsoft.com/office/drawing/2014/main" id="{CB954EAA-75F7-C7BB-176D-DBF7C67849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55019" y="2434464"/>
            <a:ext cx="5054048" cy="2879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401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13371-BE91-B864-A94A-91335219C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511059"/>
          </a:xfrm>
        </p:spPr>
        <p:txBody>
          <a:bodyPr>
            <a:normAutofit/>
          </a:bodyPr>
          <a:lstStyle/>
          <a:p>
            <a:r>
              <a:rPr lang="en-US" sz="2000"/>
              <a:t>2.2 MARKETING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A45D54-4299-9A17-946D-64DB606E4C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454926"/>
            <a:ext cx="10691265" cy="44742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Marketing ideas to promote, advertise my business:</a:t>
            </a:r>
          </a:p>
          <a:p>
            <a:r>
              <a:rPr lang="en-US"/>
              <a:t>Social media( Instagram, Facebook, Twitter)</a:t>
            </a:r>
          </a:p>
          <a:p>
            <a:r>
              <a:rPr lang="en-US"/>
              <a:t>Leaflets about cleaning business</a:t>
            </a:r>
          </a:p>
          <a:p>
            <a:r>
              <a:rPr lang="en-US"/>
              <a:t>Designing website and creation of Business cards </a:t>
            </a:r>
          </a:p>
          <a:p>
            <a:r>
              <a:rPr lang="en-US"/>
              <a:t>Sponsorship </a:t>
            </a:r>
          </a:p>
          <a:p>
            <a:r>
              <a:rPr lang="en-US"/>
              <a:t>Reward program </a:t>
            </a:r>
          </a:p>
          <a:p>
            <a:r>
              <a:rPr lang="en-US"/>
              <a:t>Word of mouth </a:t>
            </a:r>
          </a:p>
          <a:p>
            <a:r>
              <a:rPr lang="en-US"/>
              <a:t>Reviews, feedback from customers</a:t>
            </a:r>
          </a:p>
          <a:p>
            <a:r>
              <a:rPr lang="en-US"/>
              <a:t>CEO google search engine </a:t>
            </a:r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6B876-19AD-4DC9-C96B-57268A5AB2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C444B-8062-47E1-BB55-FF4D9DC7AF33}" type="datetime1"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2D9687-A5A9-6796-AB0D-351A10AE5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611B3A-5C3A-6D8A-2D83-59907E747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8713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A7A6C-3CAC-269B-ECFC-4F9093F8F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96825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/>
              <a:t>3.two minutes pitch</a:t>
            </a:r>
            <a:br>
              <a:rPr lang="en-US" sz="2000"/>
            </a:br>
            <a:r>
              <a:rPr lang="en-US" sz="2000"/>
              <a:t>3.1why  you should invest in me and my idea</a:t>
            </a:r>
            <a:br>
              <a:rPr lang="en-US" sz="2000"/>
            </a:br>
            <a:r>
              <a:rPr lang="en-US" sz="2000"/>
              <a:t>3.2 features and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8E156-A129-A990-7D53-3CCF554968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999212"/>
            <a:ext cx="10691265" cy="39300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/>
              <a:t>Two minutes elevator pitch why should invest in my business to potential  investor. </a:t>
            </a:r>
          </a:p>
          <a:p>
            <a:r>
              <a:rPr lang="en-US" sz="1200"/>
              <a:t>Budget friendly</a:t>
            </a:r>
          </a:p>
          <a:p>
            <a:r>
              <a:rPr lang="en-US" sz="1200"/>
              <a:t>Reliable</a:t>
            </a:r>
          </a:p>
          <a:p>
            <a:r>
              <a:rPr lang="en-US" sz="1200"/>
              <a:t>Flexible cleaning services</a:t>
            </a:r>
          </a:p>
          <a:p>
            <a:r>
              <a:rPr lang="en-US" sz="1200"/>
              <a:t>Our USP offering trustworthy and experienced staff through vetting services -DBS check </a:t>
            </a:r>
          </a:p>
          <a:p>
            <a:r>
              <a:rPr lang="en-US" sz="1200"/>
              <a:t>Offering eco-friendly cleaning products </a:t>
            </a:r>
          </a:p>
          <a:p>
            <a:r>
              <a:rPr lang="en-US" sz="1200"/>
              <a:t>Safer environment for future generations - sustainability-natural resources, reducing waste and pollution</a:t>
            </a:r>
          </a:p>
          <a:p>
            <a:r>
              <a:rPr lang="en-US" sz="1200"/>
              <a:t>Features and benefits</a:t>
            </a:r>
          </a:p>
          <a:p>
            <a:r>
              <a:rPr lang="en-US" sz="1200"/>
              <a:t>Customized plan one deep cleaning or regular cleaning, eco-friendly cleaning products, , saving time and effort, increasing productivity, </a:t>
            </a:r>
          </a:p>
          <a:p>
            <a:r>
              <a:rPr lang="en-US" sz="1200"/>
              <a:t>Deep cleaning and sanititazation cleaning reducing hidden dirt, allergens, bacteria and viruses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6EA673-C7A1-6D6B-F615-4EBCD2BEA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E8516-A275-487E-8891-D1022EF28847}" type="datetime1"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3AD890-6FA1-5455-06B7-88C708F8E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99A064-BF19-6CAE-42B4-B3F0297C9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7730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1C92B-EC43-4D8B-E088-A978C8753D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4.REFERENCE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29D4E-63ED-3367-510F-3FF2EFBB05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893" y="1716184"/>
            <a:ext cx="10811007" cy="451783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2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1. Canva (2025). </a:t>
            </a:r>
            <a:r>
              <a:rPr lang="en-US" sz="12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Canva</a:t>
            </a:r>
            <a:r>
              <a:rPr lang="en-US" sz="12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Canva. Available at: </a:t>
            </a:r>
            <a:r>
              <a:rPr lang="en-US" sz="1200" u="sng">
                <a:latin typeface="Calibri"/>
                <a:ea typeface="Calibri"/>
                <a:cs typeface="Calibri"/>
                <a:hlinkClick r:id="rId2"/>
              </a:rPr>
              <a:t>https://canva.com.Accessed:16.November2025</a:t>
            </a:r>
          </a:p>
          <a:p>
            <a:r>
              <a:rPr lang="en-US" sz="1100">
                <a:latin typeface="Calisto MT"/>
                <a:ea typeface="Calibri"/>
                <a:cs typeface="Calibri"/>
              </a:rPr>
              <a:t>2.Check trade </a:t>
            </a:r>
            <a:r>
              <a:rPr lang="en-US" sz="1100" i="1">
                <a:latin typeface="Calisto MT"/>
                <a:ea typeface="Calibri"/>
                <a:cs typeface="Calibri"/>
              </a:rPr>
              <a:t>(2025). What are window cleaning prices in 2025? Available</a:t>
            </a:r>
            <a:r>
              <a:rPr lang="en-US" sz="1100">
                <a:latin typeface="Calisto MT"/>
                <a:ea typeface="Calibri"/>
                <a:cs typeface="Calibri"/>
              </a:rPr>
              <a:t> at: </a:t>
            </a:r>
            <a:r>
              <a:rPr lang="en-US" sz="1100" u="sng">
                <a:latin typeface="Calisto MT"/>
                <a:ea typeface="Calibri"/>
                <a:cs typeface="Calibri"/>
                <a:hlinkClick r:id="rId3"/>
              </a:rPr>
              <a:t>https://www.checkatrade.com/blog/cost-guides/window-cleaning-prices/</a:t>
            </a:r>
            <a:r>
              <a:rPr lang="en-US" sz="1100">
                <a:latin typeface="Calisto MT"/>
                <a:ea typeface="Calibri"/>
                <a:cs typeface="Calibri"/>
              </a:rPr>
              <a:t> (Accessed: 16 November2025 </a:t>
            </a:r>
            <a:r>
              <a:rPr lang="en-US" sz="1200">
                <a:latin typeface="Calibri"/>
                <a:ea typeface="Calibri"/>
                <a:cs typeface="Calibri"/>
              </a:rPr>
              <a:t> </a:t>
            </a:r>
          </a:p>
          <a:p>
            <a:r>
              <a:rPr lang="en-US" sz="1200" i="1">
                <a:latin typeface="Calisto MT"/>
                <a:ea typeface="Calibri"/>
                <a:cs typeface="Calibri"/>
              </a:rPr>
              <a:t>3. </a:t>
            </a:r>
            <a:r>
              <a:rPr lang="en-US" sz="1200">
                <a:latin typeface="Calisto MT"/>
                <a:ea typeface="Calibri"/>
                <a:cs typeface="Calibri"/>
              </a:rPr>
              <a:t>Deland, A. (2024). </a:t>
            </a:r>
            <a:r>
              <a:rPr lang="en-US" sz="1200" i="1">
                <a:latin typeface="Calisto MT"/>
                <a:ea typeface="Calibri"/>
                <a:cs typeface="Calibri"/>
              </a:rPr>
              <a:t>Unique</a:t>
            </a:r>
            <a:r>
              <a:rPr lang="en-US" sz="1200">
                <a:latin typeface="Calisto MT"/>
                <a:ea typeface="Calibri"/>
                <a:cs typeface="Calibri"/>
              </a:rPr>
              <a:t> </a:t>
            </a:r>
            <a:r>
              <a:rPr lang="en-US" sz="1200" i="1">
                <a:latin typeface="Calisto MT"/>
                <a:ea typeface="Calibri"/>
                <a:cs typeface="Calibri"/>
              </a:rPr>
              <a:t>selling propositions: What it is, why you need one and how to write your own. </a:t>
            </a:r>
            <a:r>
              <a:rPr lang="en-US" sz="1200">
                <a:latin typeface="Calisto MT"/>
                <a:ea typeface="Calibri"/>
                <a:cs typeface="Calibri"/>
              </a:rPr>
              <a:t>Available at: htttps://forbescomcouncilsforbesbusinesscouncil2022072uniquesellingproposition</a:t>
            </a:r>
          </a:p>
          <a:p>
            <a:r>
              <a:rPr lang="en-US" sz="12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4.Cleaning blog (2024).</a:t>
            </a:r>
            <a:r>
              <a:rPr lang="en-US" sz="12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 How much do cleaners charge in the </a:t>
            </a:r>
            <a:r>
              <a:rPr lang="en-US" sz="1200" i="1" err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uk</a:t>
            </a:r>
            <a:r>
              <a:rPr lang="en-US" sz="12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 </a:t>
            </a:r>
            <a:r>
              <a:rPr lang="en-US" sz="12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Available at: </a:t>
            </a:r>
            <a:r>
              <a:rPr lang="en-US" sz="1200" u="sng">
                <a:latin typeface="Calibri"/>
                <a:ea typeface="Calibri"/>
                <a:cs typeface="Calibri"/>
                <a:hlinkClick r:id="rId4"/>
              </a:rPr>
              <a:t>https://inthewash.co.uk/cleaninghowmuchdocleanerschargeuk</a:t>
            </a:r>
          </a:p>
          <a:p>
            <a:r>
              <a:rPr lang="en-US" sz="1200" u="sng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5.Easy marketing(2023). </a:t>
            </a:r>
            <a:r>
              <a:rPr lang="en-US" sz="1200" i="1" u="sng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Cleaning marketing: 10 simple cleaning marketing ideas</a:t>
            </a:r>
            <a:r>
              <a:rPr lang="en-US" sz="12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20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Youtube</a:t>
            </a:r>
            <a:r>
              <a:rPr lang="en-US" sz="12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/easy marketing</a:t>
            </a:r>
            <a:endParaRPr lang="en-US" sz="1200" i="1" u="sng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US" sz="12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6.Google (n.d.). </a:t>
            </a:r>
            <a:r>
              <a:rPr lang="en-US" sz="12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Google Maps</a:t>
            </a:r>
            <a:r>
              <a:rPr lang="en-US" sz="12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Google Maps. Available at: </a:t>
            </a:r>
            <a:r>
              <a:rPr lang="en-US" sz="1200" u="sng">
                <a:solidFill>
                  <a:srgbClr val="000000"/>
                </a:solidFill>
                <a:latin typeface="Calibri"/>
                <a:ea typeface="Calibri"/>
                <a:cs typeface="Calibri"/>
                <a:hlinkClick r:id="rId5"/>
              </a:rPr>
              <a:t>https://google.com/maps.Accessed:21.November</a:t>
            </a:r>
          </a:p>
          <a:p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7.Legislation.gov.uk (2011). </a:t>
            </a:r>
            <a:r>
              <a:rPr lang="en-US" sz="14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Equality Act 2010 c.15.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 Available at: </a:t>
            </a:r>
            <a:r>
              <a:rPr lang="en-US" sz="1400" u="sng">
                <a:solidFill>
                  <a:srgbClr val="000000"/>
                </a:solidFill>
                <a:latin typeface="Calibri"/>
                <a:ea typeface="Calibri"/>
                <a:cs typeface="Calibri"/>
                <a:hlinkClick r:id="rId6"/>
              </a:rPr>
              <a:t>https://legislationgovukpublicgeneralacts2010c.15</a:t>
            </a:r>
          </a:p>
          <a:p>
            <a:r>
              <a:rPr lang="en-US" sz="14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8.Legislation.gov.uk(2025). </a:t>
            </a:r>
            <a:r>
              <a:rPr lang="en-US" sz="1400" i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Partnership Act 1890 c.39.</a:t>
            </a:r>
            <a:r>
              <a:rPr lang="en-US" sz="14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Available at: </a:t>
            </a:r>
            <a:r>
              <a:rPr lang="en-US" sz="1400" u="sng">
                <a:solidFill>
                  <a:srgbClr val="000000"/>
                </a:solidFill>
                <a:latin typeface="Calibri"/>
                <a:ea typeface="Calibri"/>
                <a:cs typeface="Calibri"/>
                <a:hlinkClick r:id="rId7"/>
              </a:rPr>
              <a:t>https://www.legislationgovukpublicgeneralacts1890c.39</a:t>
            </a:r>
            <a:r>
              <a:rPr lang="en-US" sz="14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</a:t>
            </a:r>
          </a:p>
          <a:p>
            <a:r>
              <a:rPr lang="en-US" sz="12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9. Pasos, A. (2024). </a:t>
            </a:r>
            <a:r>
              <a:rPr lang="en-US" sz="1200" i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How to get clients for cleaning business. </a:t>
            </a:r>
            <a:r>
              <a:rPr lang="en-US" sz="12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Available at: youtube.com/Business strategy TV-host by Adele Pasos</a:t>
            </a:r>
          </a:p>
          <a:p>
            <a:r>
              <a:rPr lang="en-US" sz="12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10.PolicyBee (2025).</a:t>
            </a:r>
            <a:r>
              <a:rPr lang="en-US" sz="1200" i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UK cleaning industry statistics 2025. Available at: </a:t>
            </a:r>
            <a:r>
              <a:rPr lang="en-US" sz="1200" i="1" u="sng">
                <a:solidFill>
                  <a:srgbClr val="000000"/>
                </a:solidFill>
                <a:latin typeface="Calibri"/>
                <a:ea typeface="Calibri"/>
                <a:cs typeface="Calibri"/>
                <a:hlinkClick r:id="rId8"/>
              </a:rPr>
              <a:t>https://policybeecoukblogukcleaningindustrystatistics2025</a:t>
            </a:r>
            <a:r>
              <a:rPr lang="en-US" sz="1200" i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Accessed:16.November2025</a:t>
            </a:r>
          </a:p>
          <a:p>
            <a:r>
              <a:rPr lang="en-US" sz="130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11. Remi (2024). </a:t>
            </a:r>
            <a:r>
              <a:rPr lang="en-US" sz="1300" i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Swot analysis for a residential cleaning business (example).</a:t>
            </a:r>
            <a:r>
              <a:rPr lang="en-US" sz="130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 Available at: </a:t>
            </a:r>
            <a:r>
              <a:rPr lang="en-US" sz="1300" u="sng">
                <a:solidFill>
                  <a:srgbClr val="000000"/>
                </a:solidFill>
                <a:latin typeface="Aptos"/>
                <a:ea typeface="Calibri"/>
                <a:cs typeface="Calibri"/>
                <a:hlinkClick r:id="rId9"/>
              </a:rPr>
              <a:t>https://sharpsheet.io/blog/swotanalysisforesidentialcleaningbusiness</a:t>
            </a:r>
            <a:endParaRPr lang="en-US" sz="1300">
              <a:solidFill>
                <a:srgbClr val="000000"/>
              </a:solidFill>
              <a:latin typeface="Aptos"/>
              <a:ea typeface="Calibri"/>
              <a:cs typeface="Calibri"/>
            </a:endParaRPr>
          </a:p>
          <a:p>
            <a:r>
              <a:rPr lang="en-US" sz="12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12 Stahl M.J, Grisby D.W. (1997). Strategic Management .Blackwell Publishing.</a:t>
            </a:r>
          </a:p>
          <a:p>
            <a:endParaRPr lang="en-US" sz="1200" i="1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7B3567-E2AF-A9ED-B459-63DC81792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EBC1-E8F2-47A4-A126-B79F27D3ECB2}" type="datetime1"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C6EF0B-E54B-5DB9-4CE3-30AB6B943D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12AF63-5961-E572-1929-54F5610EA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6457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28457-5B34-08AB-159C-D0DD32B367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5. AI AKNOWLEDGMENT</a:t>
            </a:r>
            <a:br>
              <a:rPr lang="en-US"/>
            </a:br>
            <a:r>
              <a:rPr lang="en-US"/>
              <a:t>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3AF95-D447-4636-65DD-E4DEE74044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I can confirm that I have not used and presented AI generated materials as my own work.</a:t>
            </a:r>
          </a:p>
          <a:p>
            <a:r>
              <a:rPr lang="en-US"/>
              <a:t>I can confirm that I have copies of my drafts, notes and other resources I have used, which I may be asked in advance.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C3BE6A-6652-C9F7-056E-C0CB2838F3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5D2F4-82F3-41C6-BF9B-FA3E321B9170}" type="datetime1"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CCED5B-A03D-3F7C-1ABB-4F6F199FCF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F50CC3-1D79-4E49-CD66-4452472049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69603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VTI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hronicleVTI">
      <a:majorFont>
        <a:latin typeface="Univers Condensed"/>
        <a:ea typeface=""/>
        <a:cs typeface=""/>
      </a:majorFont>
      <a:minorFont>
        <a:latin typeface="Calisto MT" panose="02040603050505030304"/>
        <a:ea typeface=""/>
        <a:cs typeface="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34FD3B1-53CD-4A5C-943C-C44DFF248C3E}" vid="{19A790DA-2E4D-4134-98A6-7DECB1A1B84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ChronicleVTI</vt:lpstr>
      <vt:lpstr>BUSINESS PLAN  CRYSTAL CLEAR CLEANING   SERVICES</vt:lpstr>
      <vt:lpstr>PRESENTATION OVERVIEW</vt:lpstr>
      <vt:lpstr>  1.1 mission  statement, aims and smaRT OBJECTIVES   " HELPING HANDS ON  YOUR DOORSTEP -  CLEAN AND PRISTINE HOME MAKES YOUR LIFE HAPPIER".        </vt:lpstr>
      <vt:lpstr>1.2 LEGAL IDENTITY OF  THE BUSINESS PROS AND CONS AND UNIQUE SELLING PROPOSITION </vt:lpstr>
      <vt:lpstr>1.3 physical location, human resources and organizational chart </vt:lpstr>
      <vt:lpstr>1.4 COST STRATEGY, SOURCES OF FINANCE AND LEGAL REQUIREMENTS TO SET UP BUSINESS</vt:lpstr>
      <vt:lpstr>1.5 cash flow forecast for 12 months and summary</vt:lpstr>
      <vt:lpstr>1.6 swot analysis</vt:lpstr>
      <vt:lpstr>2.1 marketing strategy  Designing website and creating business card                                                                     https://crystalclearcleaningsrevices.my.canva.site/ </vt:lpstr>
      <vt:lpstr>2.2 MARKETING EXAMPLES</vt:lpstr>
      <vt:lpstr>3.two minutes pitch 3.1why  you should invest in me and my idea 3.2 features and benefits</vt:lpstr>
      <vt:lpstr>4.REFERENCE LIST</vt:lpstr>
      <vt:lpstr>5. AI AKNOWLEDGMENT STATEMENT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2025-10-29T09:53:10Z</dcterms:created>
  <dcterms:modified xsi:type="dcterms:W3CDTF">2025-11-23T21:18:30Z</dcterms:modified>
</cp:coreProperties>
</file>