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9" r:id="rId2"/>
    <p:sldId id="258" r:id="rId3"/>
    <p:sldId id="260" r:id="rId4"/>
    <p:sldId id="263" r:id="rId5"/>
    <p:sldId id="264" r:id="rId6"/>
    <p:sldId id="262" r:id="rId7"/>
    <p:sldId id="261" r:id="rId8"/>
    <p:sldId id="265" r:id="rId9"/>
    <p:sldId id="26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FAAE74-3D31-4055-A902-A9733DBC38CB}" v="552" dt="2023-03-12T12:48:14.4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53" d="100"/>
          <a:sy n="53" d="100"/>
        </p:scale>
        <p:origin x="988" y="7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ifford Musiyiwa (2129082)" userId="11d16c2e-133c-41ea-8591-593545359e58" providerId="ADAL" clId="{0EFAAE74-3D31-4055-A902-A9733DBC38CB}"/>
    <pc:docChg chg="undo custSel addSld modSld sldOrd">
      <pc:chgData name="Clifford Musiyiwa (2129082)" userId="11d16c2e-133c-41ea-8591-593545359e58" providerId="ADAL" clId="{0EFAAE74-3D31-4055-A902-A9733DBC38CB}" dt="2023-03-12T20:25:54.304" v="5150" actId="20577"/>
      <pc:docMkLst>
        <pc:docMk/>
      </pc:docMkLst>
      <pc:sldChg chg="addSp delSp modSp mod setBg">
        <pc:chgData name="Clifford Musiyiwa (2129082)" userId="11d16c2e-133c-41ea-8591-593545359e58" providerId="ADAL" clId="{0EFAAE74-3D31-4055-A902-A9733DBC38CB}" dt="2023-03-08T13:13:45.403" v="1261" actId="20577"/>
        <pc:sldMkLst>
          <pc:docMk/>
          <pc:sldMk cId="2523048849" sldId="258"/>
        </pc:sldMkLst>
        <pc:spChg chg="mod ord">
          <ac:chgData name="Clifford Musiyiwa (2129082)" userId="11d16c2e-133c-41ea-8591-593545359e58" providerId="ADAL" clId="{0EFAAE74-3D31-4055-A902-A9733DBC38CB}" dt="2023-03-08T11:35:50.312" v="118" actId="26606"/>
          <ac:spMkLst>
            <pc:docMk/>
            <pc:sldMk cId="2523048849" sldId="258"/>
            <ac:spMk id="2" creationId="{4694B3D3-2B38-4E7D-FB0B-08B8029EBF14}"/>
          </ac:spMkLst>
        </pc:spChg>
        <pc:spChg chg="del mod">
          <ac:chgData name="Clifford Musiyiwa (2129082)" userId="11d16c2e-133c-41ea-8591-593545359e58" providerId="ADAL" clId="{0EFAAE74-3D31-4055-A902-A9733DBC38CB}" dt="2023-03-08T11:32:30.496" v="89" actId="931"/>
          <ac:spMkLst>
            <pc:docMk/>
            <pc:sldMk cId="2523048849" sldId="258"/>
            <ac:spMk id="3" creationId="{BD77D426-6BF0-B817-3693-895179188AC0}"/>
          </ac:spMkLst>
        </pc:spChg>
        <pc:spChg chg="add">
          <ac:chgData name="Clifford Musiyiwa (2129082)" userId="11d16c2e-133c-41ea-8591-593545359e58" providerId="ADAL" clId="{0EFAAE74-3D31-4055-A902-A9733DBC38CB}" dt="2023-03-08T11:35:50.312" v="118" actId="26606"/>
          <ac:spMkLst>
            <pc:docMk/>
            <pc:sldMk cId="2523048849" sldId="258"/>
            <ac:spMk id="7" creationId="{F13C74B1-5B17-4795-BED0-7140497B445A}"/>
          </ac:spMkLst>
        </pc:spChg>
        <pc:spChg chg="add">
          <ac:chgData name="Clifford Musiyiwa (2129082)" userId="11d16c2e-133c-41ea-8591-593545359e58" providerId="ADAL" clId="{0EFAAE74-3D31-4055-A902-A9733DBC38CB}" dt="2023-03-08T11:35:50.312" v="118" actId="26606"/>
          <ac:spMkLst>
            <pc:docMk/>
            <pc:sldMk cId="2523048849" sldId="258"/>
            <ac:spMk id="8" creationId="{D4974D33-8DC5-464E-8C6D-BE58F0669C17}"/>
          </ac:spMkLst>
        </pc:spChg>
        <pc:spChg chg="add del">
          <ac:chgData name="Clifford Musiyiwa (2129082)" userId="11d16c2e-133c-41ea-8591-593545359e58" providerId="ADAL" clId="{0EFAAE74-3D31-4055-A902-A9733DBC38CB}" dt="2023-03-08T11:33:26.129" v="91" actId="26606"/>
          <ac:spMkLst>
            <pc:docMk/>
            <pc:sldMk cId="2523048849" sldId="258"/>
            <ac:spMk id="9" creationId="{C890BDCF-B60C-209A-A57D-BD22BDFBAD48}"/>
          </ac:spMkLst>
        </pc:spChg>
        <pc:spChg chg="add del">
          <ac:chgData name="Clifford Musiyiwa (2129082)" userId="11d16c2e-133c-41ea-8591-593545359e58" providerId="ADAL" clId="{0EFAAE74-3D31-4055-A902-A9733DBC38CB}" dt="2023-03-08T11:34:19.926" v="105" actId="26606"/>
          <ac:spMkLst>
            <pc:docMk/>
            <pc:sldMk cId="2523048849" sldId="258"/>
            <ac:spMk id="10" creationId="{522A94E1-AEBD-4286-BFF8-0711E4CD3E3B}"/>
          </ac:spMkLst>
        </pc:spChg>
        <pc:spChg chg="add mod">
          <ac:chgData name="Clifford Musiyiwa (2129082)" userId="11d16c2e-133c-41ea-8591-593545359e58" providerId="ADAL" clId="{0EFAAE74-3D31-4055-A902-A9733DBC38CB}" dt="2023-03-08T13:13:45.403" v="1261" actId="20577"/>
          <ac:spMkLst>
            <pc:docMk/>
            <pc:sldMk cId="2523048849" sldId="258"/>
            <ac:spMk id="11" creationId="{876A28F2-C544-584B-430C-ABE587416DB3}"/>
          </ac:spMkLst>
        </pc:spChg>
        <pc:spChg chg="add del">
          <ac:chgData name="Clifford Musiyiwa (2129082)" userId="11d16c2e-133c-41ea-8591-593545359e58" providerId="ADAL" clId="{0EFAAE74-3D31-4055-A902-A9733DBC38CB}" dt="2023-03-08T11:33:26.129" v="91" actId="26606"/>
          <ac:spMkLst>
            <pc:docMk/>
            <pc:sldMk cId="2523048849" sldId="258"/>
            <ac:spMk id="12" creationId="{F13C74B1-5B17-4795-BED0-7140497B445A}"/>
          </ac:spMkLst>
        </pc:spChg>
        <pc:spChg chg="add del">
          <ac:chgData name="Clifford Musiyiwa (2129082)" userId="11d16c2e-133c-41ea-8591-593545359e58" providerId="ADAL" clId="{0EFAAE74-3D31-4055-A902-A9733DBC38CB}" dt="2023-03-08T11:33:26.129" v="91" actId="26606"/>
          <ac:spMkLst>
            <pc:docMk/>
            <pc:sldMk cId="2523048849" sldId="258"/>
            <ac:spMk id="14" creationId="{D4974D33-8DC5-464E-8C6D-BE58F0669C17}"/>
          </ac:spMkLst>
        </pc:spChg>
        <pc:picChg chg="add mod">
          <ac:chgData name="Clifford Musiyiwa (2129082)" userId="11d16c2e-133c-41ea-8591-593545359e58" providerId="ADAL" clId="{0EFAAE74-3D31-4055-A902-A9733DBC38CB}" dt="2023-03-08T11:36:17.014" v="119" actId="14100"/>
          <ac:picMkLst>
            <pc:docMk/>
            <pc:sldMk cId="2523048849" sldId="258"/>
            <ac:picMk id="5" creationId="{07F498AA-4D92-CDEC-DC59-D7BB4CDC78A1}"/>
          </ac:picMkLst>
        </pc:picChg>
      </pc:sldChg>
      <pc:sldChg chg="addSp delSp modSp mod setBg">
        <pc:chgData name="Clifford Musiyiwa (2129082)" userId="11d16c2e-133c-41ea-8591-593545359e58" providerId="ADAL" clId="{0EFAAE74-3D31-4055-A902-A9733DBC38CB}" dt="2023-03-09T14:13:17.589" v="1749" actId="14100"/>
        <pc:sldMkLst>
          <pc:docMk/>
          <pc:sldMk cId="653493124" sldId="259"/>
        </pc:sldMkLst>
        <pc:spChg chg="mod">
          <ac:chgData name="Clifford Musiyiwa (2129082)" userId="11d16c2e-133c-41ea-8591-593545359e58" providerId="ADAL" clId="{0EFAAE74-3D31-4055-A902-A9733DBC38CB}" dt="2023-03-09T14:13:17.589" v="1749" actId="14100"/>
          <ac:spMkLst>
            <pc:docMk/>
            <pc:sldMk cId="653493124" sldId="259"/>
            <ac:spMk id="2" creationId="{57F27218-C269-4EDC-C017-BF15B053432C}"/>
          </ac:spMkLst>
        </pc:spChg>
        <pc:spChg chg="add del">
          <ac:chgData name="Clifford Musiyiwa (2129082)" userId="11d16c2e-133c-41ea-8591-593545359e58" providerId="ADAL" clId="{0EFAAE74-3D31-4055-A902-A9733DBC38CB}" dt="2023-03-09T14:02:44.777" v="1316" actId="26606"/>
          <ac:spMkLst>
            <pc:docMk/>
            <pc:sldMk cId="653493124" sldId="259"/>
            <ac:spMk id="9" creationId="{9B7AD9F6-8CE7-4299-8FC6-328F4DCD3FF9}"/>
          </ac:spMkLst>
        </pc:spChg>
        <pc:spChg chg="add del">
          <ac:chgData name="Clifford Musiyiwa (2129082)" userId="11d16c2e-133c-41ea-8591-593545359e58" providerId="ADAL" clId="{0EFAAE74-3D31-4055-A902-A9733DBC38CB}" dt="2023-03-09T14:02:44.777" v="1316" actId="26606"/>
          <ac:spMkLst>
            <pc:docMk/>
            <pc:sldMk cId="653493124" sldId="259"/>
            <ac:spMk id="11" creationId="{F49775AF-8896-43EE-92C6-83497D6DC56F}"/>
          </ac:spMkLst>
        </pc:spChg>
        <pc:spChg chg="add">
          <ac:chgData name="Clifford Musiyiwa (2129082)" userId="11d16c2e-133c-41ea-8591-593545359e58" providerId="ADAL" clId="{0EFAAE74-3D31-4055-A902-A9733DBC38CB}" dt="2023-03-09T14:02:44.777" v="1316" actId="26606"/>
          <ac:spMkLst>
            <pc:docMk/>
            <pc:sldMk cId="653493124" sldId="259"/>
            <ac:spMk id="16" creationId="{06DA9DF9-31F7-4056-B42E-878CC92417B8}"/>
          </ac:spMkLst>
        </pc:spChg>
        <pc:picChg chg="add mod">
          <ac:chgData name="Clifford Musiyiwa (2129082)" userId="11d16c2e-133c-41ea-8591-593545359e58" providerId="ADAL" clId="{0EFAAE74-3D31-4055-A902-A9733DBC38CB}" dt="2023-03-09T14:02:44.777" v="1316" actId="26606"/>
          <ac:picMkLst>
            <pc:docMk/>
            <pc:sldMk cId="653493124" sldId="259"/>
            <ac:picMk id="4" creationId="{23BCAF77-E1F3-A41E-515C-BC4E9DB59396}"/>
          </ac:picMkLst>
        </pc:picChg>
      </pc:sldChg>
      <pc:sldChg chg="addSp delSp modSp mod setBg">
        <pc:chgData name="Clifford Musiyiwa (2129082)" userId="11d16c2e-133c-41ea-8591-593545359e58" providerId="ADAL" clId="{0EFAAE74-3D31-4055-A902-A9733DBC38CB}" dt="2023-03-09T16:31:05.596" v="2413" actId="27636"/>
        <pc:sldMkLst>
          <pc:docMk/>
          <pc:sldMk cId="1152677273" sldId="260"/>
        </pc:sldMkLst>
        <pc:spChg chg="mod">
          <ac:chgData name="Clifford Musiyiwa (2129082)" userId="11d16c2e-133c-41ea-8591-593545359e58" providerId="ADAL" clId="{0EFAAE74-3D31-4055-A902-A9733DBC38CB}" dt="2023-03-09T14:24:32.871" v="1761" actId="26606"/>
          <ac:spMkLst>
            <pc:docMk/>
            <pc:sldMk cId="1152677273" sldId="260"/>
            <ac:spMk id="2" creationId="{5DB0691A-39D5-D3C9-7747-A8AEB66A33FA}"/>
          </ac:spMkLst>
        </pc:spChg>
        <pc:spChg chg="mod ord">
          <ac:chgData name="Clifford Musiyiwa (2129082)" userId="11d16c2e-133c-41ea-8591-593545359e58" providerId="ADAL" clId="{0EFAAE74-3D31-4055-A902-A9733DBC38CB}" dt="2023-03-09T16:31:05.596" v="2413" actId="27636"/>
          <ac:spMkLst>
            <pc:docMk/>
            <pc:sldMk cId="1152677273" sldId="260"/>
            <ac:spMk id="3" creationId="{84737291-7798-F407-4F5C-E05A0035F6B3}"/>
          </ac:spMkLst>
        </pc:spChg>
        <pc:spChg chg="add del">
          <ac:chgData name="Clifford Musiyiwa (2129082)" userId="11d16c2e-133c-41ea-8591-593545359e58" providerId="ADAL" clId="{0EFAAE74-3D31-4055-A902-A9733DBC38CB}" dt="2023-03-08T11:49:22.785" v="560" actId="26606"/>
          <ac:spMkLst>
            <pc:docMk/>
            <pc:sldMk cId="1152677273" sldId="260"/>
            <ac:spMk id="10" creationId="{80DF40B2-80F7-4E71-B46C-284163F3654A}"/>
          </ac:spMkLst>
        </pc:spChg>
        <pc:spChg chg="add del">
          <ac:chgData name="Clifford Musiyiwa (2129082)" userId="11d16c2e-133c-41ea-8591-593545359e58" providerId="ADAL" clId="{0EFAAE74-3D31-4055-A902-A9733DBC38CB}" dt="2023-03-09T14:22:56.823" v="1758" actId="26606"/>
          <ac:spMkLst>
            <pc:docMk/>
            <pc:sldMk cId="1152677273" sldId="260"/>
            <ac:spMk id="15" creationId="{04812C46-200A-4DEB-A05E-3ED6C68C2387}"/>
          </ac:spMkLst>
        </pc:spChg>
        <pc:spChg chg="add del">
          <ac:chgData name="Clifford Musiyiwa (2129082)" userId="11d16c2e-133c-41ea-8591-593545359e58" providerId="ADAL" clId="{0EFAAE74-3D31-4055-A902-A9733DBC38CB}" dt="2023-03-09T14:22:56.823" v="1758" actId="26606"/>
          <ac:spMkLst>
            <pc:docMk/>
            <pc:sldMk cId="1152677273" sldId="260"/>
            <ac:spMk id="17" creationId="{D1EA859B-E555-4109-94F3-6700E046E008}"/>
          </ac:spMkLst>
        </pc:spChg>
        <pc:spChg chg="add del">
          <ac:chgData name="Clifford Musiyiwa (2129082)" userId="11d16c2e-133c-41ea-8591-593545359e58" providerId="ADAL" clId="{0EFAAE74-3D31-4055-A902-A9733DBC38CB}" dt="2023-03-09T14:24:32.871" v="1761" actId="26606"/>
          <ac:spMkLst>
            <pc:docMk/>
            <pc:sldMk cId="1152677273" sldId="260"/>
            <ac:spMk id="19" creationId="{4F7EBAE4-9945-4473-9E34-B2C66EA0F03D}"/>
          </ac:spMkLst>
        </pc:spChg>
        <pc:spChg chg="add del">
          <ac:chgData name="Clifford Musiyiwa (2129082)" userId="11d16c2e-133c-41ea-8591-593545359e58" providerId="ADAL" clId="{0EFAAE74-3D31-4055-A902-A9733DBC38CB}" dt="2023-03-09T14:24:32.871" v="1761" actId="26606"/>
          <ac:spMkLst>
            <pc:docMk/>
            <pc:sldMk cId="1152677273" sldId="260"/>
            <ac:spMk id="20" creationId="{70BEB1E7-2F88-40BC-B73D-42E5B6F80BFC}"/>
          </ac:spMkLst>
        </pc:spChg>
        <pc:spChg chg="add del">
          <ac:chgData name="Clifford Musiyiwa (2129082)" userId="11d16c2e-133c-41ea-8591-593545359e58" providerId="ADAL" clId="{0EFAAE74-3D31-4055-A902-A9733DBC38CB}" dt="2023-03-09T14:24:32.871" v="1761" actId="26606"/>
          <ac:spMkLst>
            <pc:docMk/>
            <pc:sldMk cId="1152677273" sldId="260"/>
            <ac:spMk id="21" creationId="{A7B99495-F43F-4D80-A44F-2CB4764EB90B}"/>
          </ac:spMkLst>
        </pc:spChg>
        <pc:spChg chg="add del">
          <ac:chgData name="Clifford Musiyiwa (2129082)" userId="11d16c2e-133c-41ea-8591-593545359e58" providerId="ADAL" clId="{0EFAAE74-3D31-4055-A902-A9733DBC38CB}" dt="2023-03-09T14:22:02.560" v="1751" actId="26606"/>
          <ac:spMkLst>
            <pc:docMk/>
            <pc:sldMk cId="1152677273" sldId="260"/>
            <ac:spMk id="22" creationId="{4F7EBAE4-9945-4473-9E34-B2C66EA0F03D}"/>
          </ac:spMkLst>
        </pc:spChg>
        <pc:spChg chg="add del">
          <ac:chgData name="Clifford Musiyiwa (2129082)" userId="11d16c2e-133c-41ea-8591-593545359e58" providerId="ADAL" clId="{0EFAAE74-3D31-4055-A902-A9733DBC38CB}" dt="2023-03-09T14:24:32.835" v="1760" actId="26606"/>
          <ac:spMkLst>
            <pc:docMk/>
            <pc:sldMk cId="1152677273" sldId="260"/>
            <ac:spMk id="23" creationId="{79BB35BC-D5C2-4C8B-A22A-A71E6191913B}"/>
          </ac:spMkLst>
        </pc:spChg>
        <pc:spChg chg="add del">
          <ac:chgData name="Clifford Musiyiwa (2129082)" userId="11d16c2e-133c-41ea-8591-593545359e58" providerId="ADAL" clId="{0EFAAE74-3D31-4055-A902-A9733DBC38CB}" dt="2023-03-09T14:22:02.560" v="1751" actId="26606"/>
          <ac:spMkLst>
            <pc:docMk/>
            <pc:sldMk cId="1152677273" sldId="260"/>
            <ac:spMk id="24" creationId="{70BEB1E7-2F88-40BC-B73D-42E5B6F80BFC}"/>
          </ac:spMkLst>
        </pc:spChg>
        <pc:spChg chg="add">
          <ac:chgData name="Clifford Musiyiwa (2129082)" userId="11d16c2e-133c-41ea-8591-593545359e58" providerId="ADAL" clId="{0EFAAE74-3D31-4055-A902-A9733DBC38CB}" dt="2023-03-09T14:24:32.871" v="1761" actId="26606"/>
          <ac:spMkLst>
            <pc:docMk/>
            <pc:sldMk cId="1152677273" sldId="260"/>
            <ac:spMk id="25" creationId="{45D37F4E-DDB4-456B-97E0-9937730A039F}"/>
          </ac:spMkLst>
        </pc:spChg>
        <pc:spChg chg="add del">
          <ac:chgData name="Clifford Musiyiwa (2129082)" userId="11d16c2e-133c-41ea-8591-593545359e58" providerId="ADAL" clId="{0EFAAE74-3D31-4055-A902-A9733DBC38CB}" dt="2023-03-09T14:22:02.560" v="1751" actId="26606"/>
          <ac:spMkLst>
            <pc:docMk/>
            <pc:sldMk cId="1152677273" sldId="260"/>
            <ac:spMk id="26" creationId="{A7B99495-F43F-4D80-A44F-2CB4764EB90B}"/>
          </ac:spMkLst>
        </pc:spChg>
        <pc:spChg chg="add">
          <ac:chgData name="Clifford Musiyiwa (2129082)" userId="11d16c2e-133c-41ea-8591-593545359e58" providerId="ADAL" clId="{0EFAAE74-3D31-4055-A902-A9733DBC38CB}" dt="2023-03-09T14:24:32.871" v="1761" actId="26606"/>
          <ac:spMkLst>
            <pc:docMk/>
            <pc:sldMk cId="1152677273" sldId="260"/>
            <ac:spMk id="27" creationId="{B2DD41CD-8F47-4F56-AD12-4E2FF7696987}"/>
          </ac:spMkLst>
        </pc:spChg>
        <pc:spChg chg="add del">
          <ac:chgData name="Clifford Musiyiwa (2129082)" userId="11d16c2e-133c-41ea-8591-593545359e58" providerId="ADAL" clId="{0EFAAE74-3D31-4055-A902-A9733DBC38CB}" dt="2023-03-09T14:22:06.448" v="1753" actId="26606"/>
          <ac:spMkLst>
            <pc:docMk/>
            <pc:sldMk cId="1152677273" sldId="260"/>
            <ac:spMk id="28" creationId="{F13C74B1-5B17-4795-BED0-7140497B445A}"/>
          </ac:spMkLst>
        </pc:spChg>
        <pc:spChg chg="add del">
          <ac:chgData name="Clifford Musiyiwa (2129082)" userId="11d16c2e-133c-41ea-8591-593545359e58" providerId="ADAL" clId="{0EFAAE74-3D31-4055-A902-A9733DBC38CB}" dt="2023-03-09T14:22:06.448" v="1753" actId="26606"/>
          <ac:spMkLst>
            <pc:docMk/>
            <pc:sldMk cId="1152677273" sldId="260"/>
            <ac:spMk id="29" creationId="{D4974D33-8DC5-464E-8C6D-BE58F0669C17}"/>
          </ac:spMkLst>
        </pc:spChg>
        <pc:spChg chg="add del">
          <ac:chgData name="Clifford Musiyiwa (2129082)" userId="11d16c2e-133c-41ea-8591-593545359e58" providerId="ADAL" clId="{0EFAAE74-3D31-4055-A902-A9733DBC38CB}" dt="2023-03-09T14:22:20.261" v="1755" actId="26606"/>
          <ac:spMkLst>
            <pc:docMk/>
            <pc:sldMk cId="1152677273" sldId="260"/>
            <ac:spMk id="31" creationId="{D009D6D5-DAC2-4A8B-A17A-E206B9012D09}"/>
          </ac:spMkLst>
        </pc:spChg>
        <pc:spChg chg="add del">
          <ac:chgData name="Clifford Musiyiwa (2129082)" userId="11d16c2e-133c-41ea-8591-593545359e58" providerId="ADAL" clId="{0EFAAE74-3D31-4055-A902-A9733DBC38CB}" dt="2023-03-09T14:22:43.004" v="1757" actId="26606"/>
          <ac:spMkLst>
            <pc:docMk/>
            <pc:sldMk cId="1152677273" sldId="260"/>
            <ac:spMk id="33" creationId="{4F7EBAE4-9945-4473-9E34-B2C66EA0F03D}"/>
          </ac:spMkLst>
        </pc:spChg>
        <pc:spChg chg="add del">
          <ac:chgData name="Clifford Musiyiwa (2129082)" userId="11d16c2e-133c-41ea-8591-593545359e58" providerId="ADAL" clId="{0EFAAE74-3D31-4055-A902-A9733DBC38CB}" dt="2023-03-09T14:22:43.004" v="1757" actId="26606"/>
          <ac:spMkLst>
            <pc:docMk/>
            <pc:sldMk cId="1152677273" sldId="260"/>
            <ac:spMk id="34" creationId="{70BEB1E7-2F88-40BC-B73D-42E5B6F80BFC}"/>
          </ac:spMkLst>
        </pc:spChg>
        <pc:spChg chg="add del">
          <ac:chgData name="Clifford Musiyiwa (2129082)" userId="11d16c2e-133c-41ea-8591-593545359e58" providerId="ADAL" clId="{0EFAAE74-3D31-4055-A902-A9733DBC38CB}" dt="2023-03-09T14:22:43.004" v="1757" actId="26606"/>
          <ac:spMkLst>
            <pc:docMk/>
            <pc:sldMk cId="1152677273" sldId="260"/>
            <ac:spMk id="35" creationId="{A7B99495-F43F-4D80-A44F-2CB4764EB90B}"/>
          </ac:spMkLst>
        </pc:spChg>
        <pc:picChg chg="add mod ord">
          <ac:chgData name="Clifford Musiyiwa (2129082)" userId="11d16c2e-133c-41ea-8591-593545359e58" providerId="ADAL" clId="{0EFAAE74-3D31-4055-A902-A9733DBC38CB}" dt="2023-03-09T14:24:32.871" v="1761" actId="26606"/>
          <ac:picMkLst>
            <pc:docMk/>
            <pc:sldMk cId="1152677273" sldId="260"/>
            <ac:picMk id="5" creationId="{553B30FF-2E89-8FC4-7E21-76A26EF1C2A6}"/>
          </ac:picMkLst>
        </pc:picChg>
      </pc:sldChg>
      <pc:sldChg chg="modSp mod">
        <pc:chgData name="Clifford Musiyiwa (2129082)" userId="11d16c2e-133c-41ea-8591-593545359e58" providerId="ADAL" clId="{0EFAAE74-3D31-4055-A902-A9733DBC38CB}" dt="2023-03-11T20:30:06.130" v="4475" actId="20577"/>
        <pc:sldMkLst>
          <pc:docMk/>
          <pc:sldMk cId="1846877788" sldId="261"/>
        </pc:sldMkLst>
        <pc:spChg chg="mod">
          <ac:chgData name="Clifford Musiyiwa (2129082)" userId="11d16c2e-133c-41ea-8591-593545359e58" providerId="ADAL" clId="{0EFAAE74-3D31-4055-A902-A9733DBC38CB}" dt="2023-03-11T20:30:06.130" v="4475" actId="20577"/>
          <ac:spMkLst>
            <pc:docMk/>
            <pc:sldMk cId="1846877788" sldId="261"/>
            <ac:spMk id="3" creationId="{31B98676-07C8-96EC-29D1-36A9DB8EEDA0}"/>
          </ac:spMkLst>
        </pc:spChg>
      </pc:sldChg>
      <pc:sldChg chg="addSp delSp modSp new mod ord setBg">
        <pc:chgData name="Clifford Musiyiwa (2129082)" userId="11d16c2e-133c-41ea-8591-593545359e58" providerId="ADAL" clId="{0EFAAE74-3D31-4055-A902-A9733DBC38CB}" dt="2023-03-11T20:00:55.161" v="4295" actId="27636"/>
        <pc:sldMkLst>
          <pc:docMk/>
          <pc:sldMk cId="2983735528" sldId="262"/>
        </pc:sldMkLst>
        <pc:spChg chg="mod">
          <ac:chgData name="Clifford Musiyiwa (2129082)" userId="11d16c2e-133c-41ea-8591-593545359e58" providerId="ADAL" clId="{0EFAAE74-3D31-4055-A902-A9733DBC38CB}" dt="2023-03-09T16:22:35.129" v="2252" actId="14100"/>
          <ac:spMkLst>
            <pc:docMk/>
            <pc:sldMk cId="2983735528" sldId="262"/>
            <ac:spMk id="2" creationId="{93F32808-D267-8C03-B59A-EC11995D96A5}"/>
          </ac:spMkLst>
        </pc:spChg>
        <pc:spChg chg="add del mod">
          <ac:chgData name="Clifford Musiyiwa (2129082)" userId="11d16c2e-133c-41ea-8591-593545359e58" providerId="ADAL" clId="{0EFAAE74-3D31-4055-A902-A9733DBC38CB}" dt="2023-03-11T20:00:55.161" v="4295" actId="27636"/>
          <ac:spMkLst>
            <pc:docMk/>
            <pc:sldMk cId="2983735528" sldId="262"/>
            <ac:spMk id="3" creationId="{57C31A86-8B7E-2DC8-1548-9ACD0955FF4C}"/>
          </ac:spMkLst>
        </pc:spChg>
        <pc:spChg chg="add del">
          <ac:chgData name="Clifford Musiyiwa (2129082)" userId="11d16c2e-133c-41ea-8591-593545359e58" providerId="ADAL" clId="{0EFAAE74-3D31-4055-A902-A9733DBC38CB}" dt="2023-03-09T14:33:20.810" v="1791" actId="26606"/>
          <ac:spMkLst>
            <pc:docMk/>
            <pc:sldMk cId="2983735528" sldId="262"/>
            <ac:spMk id="6" creationId="{5B7778FC-632E-4DCA-A7CB-0D7731CCF970}"/>
          </ac:spMkLst>
        </pc:spChg>
        <pc:spChg chg="add del">
          <ac:chgData name="Clifford Musiyiwa (2129082)" userId="11d16c2e-133c-41ea-8591-593545359e58" providerId="ADAL" clId="{0EFAAE74-3D31-4055-A902-A9733DBC38CB}" dt="2023-03-09T14:33:20.810" v="1791" actId="26606"/>
          <ac:spMkLst>
            <pc:docMk/>
            <pc:sldMk cId="2983735528" sldId="262"/>
            <ac:spMk id="7" creationId="{FA23A907-97FB-4A8F-880A-DD77401C4296}"/>
          </ac:spMkLst>
        </pc:spChg>
        <pc:spChg chg="add del">
          <ac:chgData name="Clifford Musiyiwa (2129082)" userId="11d16c2e-133c-41ea-8591-593545359e58" providerId="ADAL" clId="{0EFAAE74-3D31-4055-A902-A9733DBC38CB}" dt="2023-03-09T14:33:20.810" v="1791" actId="26606"/>
          <ac:spMkLst>
            <pc:docMk/>
            <pc:sldMk cId="2983735528" sldId="262"/>
            <ac:spMk id="8" creationId="{C2554CA6-288E-4202-BC52-2E5A8F0C0AED}"/>
          </ac:spMkLst>
        </pc:spChg>
        <pc:spChg chg="add del">
          <ac:chgData name="Clifford Musiyiwa (2129082)" userId="11d16c2e-133c-41ea-8591-593545359e58" providerId="ADAL" clId="{0EFAAE74-3D31-4055-A902-A9733DBC38CB}" dt="2023-03-09T14:30:47.394" v="1776" actId="26606"/>
          <ac:spMkLst>
            <pc:docMk/>
            <pc:sldMk cId="2983735528" sldId="262"/>
            <ac:spMk id="9" creationId="{59E94462-AE66-5ECE-3843-7BB9D27C82E9}"/>
          </ac:spMkLst>
        </pc:spChg>
        <pc:spChg chg="add del">
          <ac:chgData name="Clifford Musiyiwa (2129082)" userId="11d16c2e-133c-41ea-8591-593545359e58" providerId="ADAL" clId="{0EFAAE74-3D31-4055-A902-A9733DBC38CB}" dt="2023-03-09T14:33:20.810" v="1791" actId="26606"/>
          <ac:spMkLst>
            <pc:docMk/>
            <pc:sldMk cId="2983735528" sldId="262"/>
            <ac:spMk id="10" creationId="{B10BB131-AC8E-4A8E-A5D1-36260F720C3B}"/>
          </ac:spMkLst>
        </pc:spChg>
        <pc:spChg chg="add del">
          <ac:chgData name="Clifford Musiyiwa (2129082)" userId="11d16c2e-133c-41ea-8591-593545359e58" providerId="ADAL" clId="{0EFAAE74-3D31-4055-A902-A9733DBC38CB}" dt="2023-03-09T14:30:47.394" v="1776" actId="26606"/>
          <ac:spMkLst>
            <pc:docMk/>
            <pc:sldMk cId="2983735528" sldId="262"/>
            <ac:spMk id="12" creationId="{45D37F4E-DDB4-456B-97E0-9937730A039F}"/>
          </ac:spMkLst>
        </pc:spChg>
        <pc:spChg chg="add del">
          <ac:chgData name="Clifford Musiyiwa (2129082)" userId="11d16c2e-133c-41ea-8591-593545359e58" providerId="ADAL" clId="{0EFAAE74-3D31-4055-A902-A9733DBC38CB}" dt="2023-03-09T14:30:47.394" v="1776" actId="26606"/>
          <ac:spMkLst>
            <pc:docMk/>
            <pc:sldMk cId="2983735528" sldId="262"/>
            <ac:spMk id="14" creationId="{B2DD41CD-8F47-4F56-AD12-4E2FF7696987}"/>
          </ac:spMkLst>
        </pc:spChg>
        <pc:picChg chg="add del mod">
          <ac:chgData name="Clifford Musiyiwa (2129082)" userId="11d16c2e-133c-41ea-8591-593545359e58" providerId="ADAL" clId="{0EFAAE74-3D31-4055-A902-A9733DBC38CB}" dt="2023-03-09T14:30:53.673" v="1780" actId="931"/>
          <ac:picMkLst>
            <pc:docMk/>
            <pc:sldMk cId="2983735528" sldId="262"/>
            <ac:picMk id="5" creationId="{14EE011A-CC89-2AF9-53AD-588ED4ED6676}"/>
          </ac:picMkLst>
        </pc:picChg>
      </pc:sldChg>
      <pc:sldChg chg="modSp new mod ord">
        <pc:chgData name="Clifford Musiyiwa (2129082)" userId="11d16c2e-133c-41ea-8591-593545359e58" providerId="ADAL" clId="{0EFAAE74-3D31-4055-A902-A9733DBC38CB}" dt="2023-03-09T17:03:12.271" v="3600" actId="20577"/>
        <pc:sldMkLst>
          <pc:docMk/>
          <pc:sldMk cId="2181389588" sldId="263"/>
        </pc:sldMkLst>
        <pc:spChg chg="mod">
          <ac:chgData name="Clifford Musiyiwa (2129082)" userId="11d16c2e-133c-41ea-8591-593545359e58" providerId="ADAL" clId="{0EFAAE74-3D31-4055-A902-A9733DBC38CB}" dt="2023-03-09T17:03:12.271" v="3600" actId="20577"/>
          <ac:spMkLst>
            <pc:docMk/>
            <pc:sldMk cId="2181389588" sldId="263"/>
            <ac:spMk id="2" creationId="{FEC93023-238B-24AC-B84D-9B92BAE6AC60}"/>
          </ac:spMkLst>
        </pc:spChg>
        <pc:spChg chg="mod">
          <ac:chgData name="Clifford Musiyiwa (2129082)" userId="11d16c2e-133c-41ea-8591-593545359e58" providerId="ADAL" clId="{0EFAAE74-3D31-4055-A902-A9733DBC38CB}" dt="2023-03-09T16:59:08.773" v="3429" actId="20577"/>
          <ac:spMkLst>
            <pc:docMk/>
            <pc:sldMk cId="2181389588" sldId="263"/>
            <ac:spMk id="3" creationId="{235A89DD-D75E-3F37-C450-6D587CC2BF8E}"/>
          </ac:spMkLst>
        </pc:spChg>
      </pc:sldChg>
      <pc:sldChg chg="modSp new mod ord">
        <pc:chgData name="Clifford Musiyiwa (2129082)" userId="11d16c2e-133c-41ea-8591-593545359e58" providerId="ADAL" clId="{0EFAAE74-3D31-4055-A902-A9733DBC38CB}" dt="2023-03-09T17:19:41.118" v="4023" actId="20577"/>
        <pc:sldMkLst>
          <pc:docMk/>
          <pc:sldMk cId="1303658353" sldId="264"/>
        </pc:sldMkLst>
        <pc:spChg chg="mod">
          <ac:chgData name="Clifford Musiyiwa (2129082)" userId="11d16c2e-133c-41ea-8591-593545359e58" providerId="ADAL" clId="{0EFAAE74-3D31-4055-A902-A9733DBC38CB}" dt="2023-03-09T17:02:06.617" v="3483" actId="20577"/>
          <ac:spMkLst>
            <pc:docMk/>
            <pc:sldMk cId="1303658353" sldId="264"/>
            <ac:spMk id="2" creationId="{6ADF3BA5-7CBA-25FF-E7A8-9A8C4DF9A027}"/>
          </ac:spMkLst>
        </pc:spChg>
        <pc:spChg chg="mod">
          <ac:chgData name="Clifford Musiyiwa (2129082)" userId="11d16c2e-133c-41ea-8591-593545359e58" providerId="ADAL" clId="{0EFAAE74-3D31-4055-A902-A9733DBC38CB}" dt="2023-03-09T17:19:41.118" v="4023" actId="20577"/>
          <ac:spMkLst>
            <pc:docMk/>
            <pc:sldMk cId="1303658353" sldId="264"/>
            <ac:spMk id="3" creationId="{F061FACB-9F4E-01A8-7FEA-8C990E6E1B29}"/>
          </ac:spMkLst>
        </pc:spChg>
      </pc:sldChg>
      <pc:sldChg chg="modSp new mod">
        <pc:chgData name="Clifford Musiyiwa (2129082)" userId="11d16c2e-133c-41ea-8591-593545359e58" providerId="ADAL" clId="{0EFAAE74-3D31-4055-A902-A9733DBC38CB}" dt="2023-03-11T20:48:03.880" v="4698" actId="20577"/>
        <pc:sldMkLst>
          <pc:docMk/>
          <pc:sldMk cId="2923269562" sldId="265"/>
        </pc:sldMkLst>
        <pc:spChg chg="mod">
          <ac:chgData name="Clifford Musiyiwa (2129082)" userId="11d16c2e-133c-41ea-8591-593545359e58" providerId="ADAL" clId="{0EFAAE74-3D31-4055-A902-A9733DBC38CB}" dt="2023-03-11T20:32:50.988" v="4489" actId="20577"/>
          <ac:spMkLst>
            <pc:docMk/>
            <pc:sldMk cId="2923269562" sldId="265"/>
            <ac:spMk id="2" creationId="{5EFB0B4F-5866-D29C-0DB6-55C8191EE795}"/>
          </ac:spMkLst>
        </pc:spChg>
        <pc:spChg chg="mod">
          <ac:chgData name="Clifford Musiyiwa (2129082)" userId="11d16c2e-133c-41ea-8591-593545359e58" providerId="ADAL" clId="{0EFAAE74-3D31-4055-A902-A9733DBC38CB}" dt="2023-03-11T20:48:03.880" v="4698" actId="20577"/>
          <ac:spMkLst>
            <pc:docMk/>
            <pc:sldMk cId="2923269562" sldId="265"/>
            <ac:spMk id="3" creationId="{0E834718-6254-AFA2-5D49-C014133EA3CE}"/>
          </ac:spMkLst>
        </pc:spChg>
      </pc:sldChg>
      <pc:sldChg chg="modSp new mod">
        <pc:chgData name="Clifford Musiyiwa (2129082)" userId="11d16c2e-133c-41ea-8591-593545359e58" providerId="ADAL" clId="{0EFAAE74-3D31-4055-A902-A9733DBC38CB}" dt="2023-03-12T20:25:54.304" v="5150" actId="20577"/>
        <pc:sldMkLst>
          <pc:docMk/>
          <pc:sldMk cId="2546733514" sldId="266"/>
        </pc:sldMkLst>
        <pc:spChg chg="mod">
          <ac:chgData name="Clifford Musiyiwa (2129082)" userId="11d16c2e-133c-41ea-8591-593545359e58" providerId="ADAL" clId="{0EFAAE74-3D31-4055-A902-A9733DBC38CB}" dt="2023-03-12T12:48:33.772" v="4722" actId="20577"/>
          <ac:spMkLst>
            <pc:docMk/>
            <pc:sldMk cId="2546733514" sldId="266"/>
            <ac:spMk id="2" creationId="{054BEC33-66DA-0882-919E-B435CD3E8D90}"/>
          </ac:spMkLst>
        </pc:spChg>
        <pc:spChg chg="mod">
          <ac:chgData name="Clifford Musiyiwa (2129082)" userId="11d16c2e-133c-41ea-8591-593545359e58" providerId="ADAL" clId="{0EFAAE74-3D31-4055-A902-A9733DBC38CB}" dt="2023-03-12T20:25:54.304" v="5150" actId="20577"/>
          <ac:spMkLst>
            <pc:docMk/>
            <pc:sldMk cId="2546733514" sldId="266"/>
            <ac:spMk id="3" creationId="{197272CC-C688-01B6-34E2-FCCC10B75E7A}"/>
          </ac:spMkLst>
        </pc:spChg>
      </pc:sldChg>
    </pc:docChg>
  </pc:docChgLst>
  <pc:docChgLst>
    <pc:chgData name="Clifford Musiyiwa (2129082)" userId="S::2129082@student.uwtsd.ac.uk::11d16c2e-133c-41ea-8591-593545359e58" providerId="AD" clId="Web-{41B7B358-75D5-9D4A-EDA7-FEDB31639CFC}"/>
    <pc:docChg chg="modSld">
      <pc:chgData name="Clifford Musiyiwa (2129082)" userId="S::2129082@student.uwtsd.ac.uk::11d16c2e-133c-41ea-8591-593545359e58" providerId="AD" clId="Web-{41B7B358-75D5-9D4A-EDA7-FEDB31639CFC}" dt="2023-03-08T11:28:11.598" v="160" actId="20577"/>
      <pc:docMkLst>
        <pc:docMk/>
      </pc:docMkLst>
      <pc:sldChg chg="modSp">
        <pc:chgData name="Clifford Musiyiwa (2129082)" userId="S::2129082@student.uwtsd.ac.uk::11d16c2e-133c-41ea-8591-593545359e58" providerId="AD" clId="Web-{41B7B358-75D5-9D4A-EDA7-FEDB31639CFC}" dt="2023-03-08T11:28:11.598" v="160" actId="20577"/>
        <pc:sldMkLst>
          <pc:docMk/>
          <pc:sldMk cId="2523048849" sldId="258"/>
        </pc:sldMkLst>
        <pc:spChg chg="mod">
          <ac:chgData name="Clifford Musiyiwa (2129082)" userId="S::2129082@student.uwtsd.ac.uk::11d16c2e-133c-41ea-8591-593545359e58" providerId="AD" clId="Web-{41B7B358-75D5-9D4A-EDA7-FEDB31639CFC}" dt="2023-03-08T11:28:11.598" v="160" actId="20577"/>
          <ac:spMkLst>
            <pc:docMk/>
            <pc:sldMk cId="2523048849" sldId="258"/>
            <ac:spMk id="3" creationId="{BD77D426-6BF0-B817-3693-895179188AC0}"/>
          </ac:spMkLst>
        </pc:spChg>
      </pc:sldChg>
      <pc:sldChg chg="modSp">
        <pc:chgData name="Clifford Musiyiwa (2129082)" userId="S::2129082@student.uwtsd.ac.uk::11d16c2e-133c-41ea-8591-593545359e58" providerId="AD" clId="Web-{41B7B358-75D5-9D4A-EDA7-FEDB31639CFC}" dt="2023-03-07T11:00:25.754" v="133" actId="20577"/>
        <pc:sldMkLst>
          <pc:docMk/>
          <pc:sldMk cId="1152677273" sldId="260"/>
        </pc:sldMkLst>
        <pc:spChg chg="mod">
          <ac:chgData name="Clifford Musiyiwa (2129082)" userId="S::2129082@student.uwtsd.ac.uk::11d16c2e-133c-41ea-8591-593545359e58" providerId="AD" clId="Web-{41B7B358-75D5-9D4A-EDA7-FEDB31639CFC}" dt="2023-03-07T11:00:25.754" v="133" actId="20577"/>
          <ac:spMkLst>
            <pc:docMk/>
            <pc:sldMk cId="1152677273" sldId="260"/>
            <ac:spMk id="3" creationId="{84737291-7798-F407-4F5C-E05A0035F6B3}"/>
          </ac:spMkLst>
        </pc:spChg>
      </pc:sldChg>
    </pc:docChg>
  </pc:docChgLst>
  <pc:docChgLst>
    <pc:chgData name="Clifford Musiyiwa (2129082)" userId="S::2129082@student.uwtsd.ac.uk::11d16c2e-133c-41ea-8591-593545359e58" providerId="AD" clId="Web-{3DCC5724-F513-4175-A75B-056B6EC3FAD6}"/>
    <pc:docChg chg="addSld delSld modSld sldOrd">
      <pc:chgData name="Clifford Musiyiwa (2129082)" userId="S::2129082@student.uwtsd.ac.uk::11d16c2e-133c-41ea-8591-593545359e58" providerId="AD" clId="Web-{3DCC5724-F513-4175-A75B-056B6EC3FAD6}" dt="2023-02-06T15:25:26.452" v="2057" actId="20577"/>
      <pc:docMkLst>
        <pc:docMk/>
      </pc:docMkLst>
      <pc:sldChg chg="delSp del mod modClrScheme chgLayout modNotes">
        <pc:chgData name="Clifford Musiyiwa (2129082)" userId="S::2129082@student.uwtsd.ac.uk::11d16c2e-133c-41ea-8591-593545359e58" providerId="AD" clId="Web-{3DCC5724-F513-4175-A75B-056B6EC3FAD6}" dt="2023-02-06T11:08:52.269" v="770"/>
        <pc:sldMkLst>
          <pc:docMk/>
          <pc:sldMk cId="109857222" sldId="256"/>
        </pc:sldMkLst>
        <pc:spChg chg="del">
          <ac:chgData name="Clifford Musiyiwa (2129082)" userId="S::2129082@student.uwtsd.ac.uk::11d16c2e-133c-41ea-8591-593545359e58" providerId="AD" clId="Web-{3DCC5724-F513-4175-A75B-056B6EC3FAD6}" dt="2023-02-06T09:48:35.293" v="0"/>
          <ac:spMkLst>
            <pc:docMk/>
            <pc:sldMk cId="109857222" sldId="256"/>
            <ac:spMk id="2" creationId="{00000000-0000-0000-0000-000000000000}"/>
          </ac:spMkLst>
        </pc:spChg>
        <pc:spChg chg="del">
          <ac:chgData name="Clifford Musiyiwa (2129082)" userId="S::2129082@student.uwtsd.ac.uk::11d16c2e-133c-41ea-8591-593545359e58" providerId="AD" clId="Web-{3DCC5724-F513-4175-A75B-056B6EC3FAD6}" dt="2023-02-06T09:48:35.293" v="0"/>
          <ac:spMkLst>
            <pc:docMk/>
            <pc:sldMk cId="109857222" sldId="256"/>
            <ac:spMk id="3" creationId="{00000000-0000-0000-0000-000000000000}"/>
          </ac:spMkLst>
        </pc:spChg>
      </pc:sldChg>
      <pc:sldChg chg="new del">
        <pc:chgData name="Clifford Musiyiwa (2129082)" userId="S::2129082@student.uwtsd.ac.uk::11d16c2e-133c-41ea-8591-593545359e58" providerId="AD" clId="Web-{3DCC5724-F513-4175-A75B-056B6EC3FAD6}" dt="2023-02-06T10:43:29.494" v="396"/>
        <pc:sldMkLst>
          <pc:docMk/>
          <pc:sldMk cId="2247103945" sldId="257"/>
        </pc:sldMkLst>
      </pc:sldChg>
      <pc:sldChg chg="modSp new ord modNotes">
        <pc:chgData name="Clifford Musiyiwa (2129082)" userId="S::2129082@student.uwtsd.ac.uk::11d16c2e-133c-41ea-8591-593545359e58" providerId="AD" clId="Web-{3DCC5724-F513-4175-A75B-056B6EC3FAD6}" dt="2023-02-06T13:05:43.310" v="1968"/>
        <pc:sldMkLst>
          <pc:docMk/>
          <pc:sldMk cId="2523048849" sldId="258"/>
        </pc:sldMkLst>
        <pc:spChg chg="mod">
          <ac:chgData name="Clifford Musiyiwa (2129082)" userId="S::2129082@student.uwtsd.ac.uk::11d16c2e-133c-41ea-8591-593545359e58" providerId="AD" clId="Web-{3DCC5724-F513-4175-A75B-056B6EC3FAD6}" dt="2023-02-06T10:47:17.784" v="414" actId="20577"/>
          <ac:spMkLst>
            <pc:docMk/>
            <pc:sldMk cId="2523048849" sldId="258"/>
            <ac:spMk id="2" creationId="{4694B3D3-2B38-4E7D-FB0B-08B8029EBF14}"/>
          </ac:spMkLst>
        </pc:spChg>
        <pc:spChg chg="mod">
          <ac:chgData name="Clifford Musiyiwa (2129082)" userId="S::2129082@student.uwtsd.ac.uk::11d16c2e-133c-41ea-8591-593545359e58" providerId="AD" clId="Web-{3DCC5724-F513-4175-A75B-056B6EC3FAD6}" dt="2023-02-06T11:04:22.055" v="768" actId="20577"/>
          <ac:spMkLst>
            <pc:docMk/>
            <pc:sldMk cId="2523048849" sldId="258"/>
            <ac:spMk id="3" creationId="{BD77D426-6BF0-B817-3693-895179188AC0}"/>
          </ac:spMkLst>
        </pc:spChg>
      </pc:sldChg>
      <pc:sldChg chg="modSp new ord">
        <pc:chgData name="Clifford Musiyiwa (2129082)" userId="S::2129082@student.uwtsd.ac.uk::11d16c2e-133c-41ea-8591-593545359e58" providerId="AD" clId="Web-{3DCC5724-F513-4175-A75B-056B6EC3FAD6}" dt="2023-02-06T11:20:59.514" v="1062"/>
        <pc:sldMkLst>
          <pc:docMk/>
          <pc:sldMk cId="653493124" sldId="259"/>
        </pc:sldMkLst>
        <pc:spChg chg="mod">
          <ac:chgData name="Clifford Musiyiwa (2129082)" userId="S::2129082@student.uwtsd.ac.uk::11d16c2e-133c-41ea-8591-593545359e58" providerId="AD" clId="Web-{3DCC5724-F513-4175-A75B-056B6EC3FAD6}" dt="2023-02-06T11:20:44.873" v="1061" actId="20577"/>
          <ac:spMkLst>
            <pc:docMk/>
            <pc:sldMk cId="653493124" sldId="259"/>
            <ac:spMk id="2" creationId="{57F27218-C269-4EDC-C017-BF15B053432C}"/>
          </ac:spMkLst>
        </pc:spChg>
      </pc:sldChg>
      <pc:sldChg chg="new del">
        <pc:chgData name="Clifford Musiyiwa (2129082)" userId="S::2129082@student.uwtsd.ac.uk::11d16c2e-133c-41ea-8591-593545359e58" providerId="AD" clId="Web-{3DCC5724-F513-4175-A75B-056B6EC3FAD6}" dt="2023-02-06T11:09:18.176" v="772"/>
        <pc:sldMkLst>
          <pc:docMk/>
          <pc:sldMk cId="1735856000" sldId="259"/>
        </pc:sldMkLst>
      </pc:sldChg>
      <pc:sldChg chg="modSp new ord">
        <pc:chgData name="Clifford Musiyiwa (2129082)" userId="S::2129082@student.uwtsd.ac.uk::11d16c2e-133c-41ea-8591-593545359e58" providerId="AD" clId="Web-{3DCC5724-F513-4175-A75B-056B6EC3FAD6}" dt="2023-02-06T13:05:59.514" v="1970"/>
        <pc:sldMkLst>
          <pc:docMk/>
          <pc:sldMk cId="1152677273" sldId="260"/>
        </pc:sldMkLst>
        <pc:spChg chg="mod">
          <ac:chgData name="Clifford Musiyiwa (2129082)" userId="S::2129082@student.uwtsd.ac.uk::11d16c2e-133c-41ea-8591-593545359e58" providerId="AD" clId="Web-{3DCC5724-F513-4175-A75B-056B6EC3FAD6}" dt="2023-02-06T11:21:43.641" v="1072" actId="20577"/>
          <ac:spMkLst>
            <pc:docMk/>
            <pc:sldMk cId="1152677273" sldId="260"/>
            <ac:spMk id="2" creationId="{5DB0691A-39D5-D3C9-7747-A8AEB66A33FA}"/>
          </ac:spMkLst>
        </pc:spChg>
        <pc:spChg chg="mod">
          <ac:chgData name="Clifford Musiyiwa (2129082)" userId="S::2129082@student.uwtsd.ac.uk::11d16c2e-133c-41ea-8591-593545359e58" providerId="AD" clId="Web-{3DCC5724-F513-4175-A75B-056B6EC3FAD6}" dt="2023-02-06T13:05:41.013" v="1967" actId="20577"/>
          <ac:spMkLst>
            <pc:docMk/>
            <pc:sldMk cId="1152677273" sldId="260"/>
            <ac:spMk id="3" creationId="{84737291-7798-F407-4F5C-E05A0035F6B3}"/>
          </ac:spMkLst>
        </pc:spChg>
      </pc:sldChg>
      <pc:sldChg chg="modSp new">
        <pc:chgData name="Clifford Musiyiwa (2129082)" userId="S::2129082@student.uwtsd.ac.uk::11d16c2e-133c-41ea-8591-593545359e58" providerId="AD" clId="Web-{3DCC5724-F513-4175-A75B-056B6EC3FAD6}" dt="2023-02-06T15:25:26.452" v="2057" actId="20577"/>
        <pc:sldMkLst>
          <pc:docMk/>
          <pc:sldMk cId="1846877788" sldId="261"/>
        </pc:sldMkLst>
        <pc:spChg chg="mod">
          <ac:chgData name="Clifford Musiyiwa (2129082)" userId="S::2129082@student.uwtsd.ac.uk::11d16c2e-133c-41ea-8591-593545359e58" providerId="AD" clId="Web-{3DCC5724-F513-4175-A75B-056B6EC3FAD6}" dt="2023-02-06T13:06:29.875" v="1984" actId="20577"/>
          <ac:spMkLst>
            <pc:docMk/>
            <pc:sldMk cId="1846877788" sldId="261"/>
            <ac:spMk id="2" creationId="{66844115-4824-D95E-D486-F6CA22BD5E98}"/>
          </ac:spMkLst>
        </pc:spChg>
        <pc:spChg chg="mod">
          <ac:chgData name="Clifford Musiyiwa (2129082)" userId="S::2129082@student.uwtsd.ac.uk::11d16c2e-133c-41ea-8591-593545359e58" providerId="AD" clId="Web-{3DCC5724-F513-4175-A75B-056B6EC3FAD6}" dt="2023-02-06T15:25:26.452" v="2057" actId="20577"/>
          <ac:spMkLst>
            <pc:docMk/>
            <pc:sldMk cId="1846877788" sldId="261"/>
            <ac:spMk id="3" creationId="{31B98676-07C8-96EC-29D1-36A9DB8EEDA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66C905-2733-4298-ADBB-8B1FD77411C8}" type="datetimeFigureOut">
              <a:t>3/9/2023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3E1F6E-C49E-43D0-AFDB-05CA52FBCC73}" type="slidenum">
              <a:t>‹#›</a:t>
            </a:fld>
            <a:endParaRPr lang="en-GB"/>
          </a:p>
        </p:txBody>
      </p:sp>
    </p:spTree>
    <p:extLst>
      <p:ext uri="{BB962C8B-B14F-4D97-AF65-F5344CB8AC3E}">
        <p14:creationId xmlns:p14="http://schemas.microsoft.com/office/powerpoint/2010/main" val="4153448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73E1F6E-C49E-43D0-AFDB-05CA52FBCC73}" type="slidenum">
              <a:t>2</a:t>
            </a:fld>
            <a:endParaRPr lang="en-GB"/>
          </a:p>
        </p:txBody>
      </p:sp>
    </p:spTree>
    <p:extLst>
      <p:ext uri="{BB962C8B-B14F-4D97-AF65-F5344CB8AC3E}">
        <p14:creationId xmlns:p14="http://schemas.microsoft.com/office/powerpoint/2010/main" val="2602865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27218-C269-4EDC-C017-BF15B053432C}"/>
              </a:ext>
            </a:extLst>
          </p:cNvPr>
          <p:cNvSpPr>
            <a:spLocks noGrp="1"/>
          </p:cNvSpPr>
          <p:nvPr>
            <p:ph type="title"/>
          </p:nvPr>
        </p:nvSpPr>
        <p:spPr>
          <a:xfrm>
            <a:off x="665239" y="359229"/>
            <a:ext cx="4620584" cy="5841975"/>
          </a:xfrm>
        </p:spPr>
        <p:txBody>
          <a:bodyPr vert="horz" lIns="91440" tIns="45720" rIns="91440" bIns="45720" rtlCol="0" anchor="b">
            <a:normAutofit fontScale="90000"/>
          </a:bodyPr>
          <a:lstStyle/>
          <a:p>
            <a:r>
              <a:rPr lang="en-US" sz="4000" b="1" dirty="0"/>
              <a:t>Student name:</a:t>
            </a:r>
            <a:br>
              <a:rPr lang="en-US" sz="4000" b="1" dirty="0"/>
            </a:br>
            <a:r>
              <a:rPr lang="en-US" sz="4000" dirty="0"/>
              <a:t>Clifford Musiyiwa</a:t>
            </a:r>
            <a:br>
              <a:rPr lang="en-US" sz="4000" dirty="0"/>
            </a:br>
            <a:r>
              <a:rPr lang="en-US" sz="4000" b="1" dirty="0"/>
              <a:t>Student Id:</a:t>
            </a:r>
            <a:r>
              <a:rPr lang="en-US" sz="4000" dirty="0"/>
              <a:t>2129802</a:t>
            </a:r>
            <a:br>
              <a:rPr lang="en-US" sz="4000" dirty="0"/>
            </a:br>
            <a:r>
              <a:rPr lang="en-US" sz="4000" b="1" dirty="0"/>
              <a:t>Module name: </a:t>
            </a:r>
            <a:r>
              <a:rPr lang="en-US" sz="4000" dirty="0"/>
              <a:t>Professional Development within Health and Social Care</a:t>
            </a:r>
            <a:br>
              <a:rPr lang="en-US" sz="4000" dirty="0"/>
            </a:br>
            <a:r>
              <a:rPr lang="en-US" sz="4000" b="1" dirty="0"/>
              <a:t>Module Code:</a:t>
            </a:r>
            <a:r>
              <a:rPr lang="en-US" sz="4000" dirty="0"/>
              <a:t>LCHS4005</a:t>
            </a:r>
            <a:br>
              <a:rPr lang="en-US" sz="4000" dirty="0"/>
            </a:br>
            <a:r>
              <a:rPr lang="en-US" sz="4000" b="1" dirty="0"/>
              <a:t>Lecturer`s name: </a:t>
            </a:r>
            <a:r>
              <a:rPr lang="en-US" sz="4000" dirty="0" err="1"/>
              <a:t>Opeyemi</a:t>
            </a:r>
            <a:r>
              <a:rPr lang="en-US" sz="4000" dirty="0"/>
              <a:t> </a:t>
            </a:r>
            <a:r>
              <a:rPr lang="en-US" sz="4000" dirty="0" err="1"/>
              <a:t>Odejimi</a:t>
            </a:r>
            <a:br>
              <a:rPr lang="en-US" sz="4000" dirty="0"/>
            </a:br>
            <a:r>
              <a:rPr lang="en-US" sz="2800" dirty="0"/>
              <a:t> </a:t>
            </a:r>
            <a:br>
              <a:rPr lang="en-US" sz="2800" dirty="0"/>
            </a:br>
            <a:r>
              <a:rPr lang="en-US" sz="2800" dirty="0"/>
              <a:t>                            </a:t>
            </a:r>
          </a:p>
        </p:txBody>
      </p:sp>
      <p:pic>
        <p:nvPicPr>
          <p:cNvPr id="4" name="Picture 3" descr="Sea of hands in the middle">
            <a:extLst>
              <a:ext uri="{FF2B5EF4-FFF2-40B4-BE49-F238E27FC236}">
                <a16:creationId xmlns:a16="http://schemas.microsoft.com/office/drawing/2014/main" id="{23BCAF77-E1F3-A41E-515C-BC4E9DB59396}"/>
              </a:ext>
            </a:extLst>
          </p:cNvPr>
          <p:cNvPicPr>
            <a:picLocks noChangeAspect="1"/>
          </p:cNvPicPr>
          <p:nvPr/>
        </p:nvPicPr>
        <p:blipFill rotWithShape="1">
          <a:blip r:embed="rId2">
            <a:extLst>
              <a:ext uri="{28A0092B-C50C-407E-A947-70E740481C1C}">
                <a14:useLocalDpi xmlns:a14="http://schemas.microsoft.com/office/drawing/2010/main" val="0"/>
              </a:ext>
            </a:extLst>
          </a:blip>
          <a:srcRect l="23165" r="1879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53493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4B3D3-2B38-4E7D-FB0B-08B8029EBF14}"/>
              </a:ext>
            </a:extLst>
          </p:cNvPr>
          <p:cNvSpPr>
            <a:spLocks noGrp="1"/>
          </p:cNvSpPr>
          <p:nvPr>
            <p:ph type="title"/>
          </p:nvPr>
        </p:nvSpPr>
        <p:spPr>
          <a:xfrm>
            <a:off x="640080" y="325369"/>
            <a:ext cx="4368602" cy="1956841"/>
          </a:xfrm>
        </p:spPr>
        <p:txBody>
          <a:bodyPr anchor="b">
            <a:normAutofit/>
          </a:bodyPr>
          <a:lstStyle/>
          <a:p>
            <a:r>
              <a:rPr lang="en-GB" sz="5400" b="1" i="1" dirty="0">
                <a:effectLst>
                  <a:outerShdw blurRad="38100" dist="38100" dir="2700000" algn="tl">
                    <a:srgbClr val="000000">
                      <a:alpha val="43137"/>
                    </a:srgbClr>
                  </a:outerShdw>
                </a:effectLst>
                <a:cs typeface="Calibri Light"/>
              </a:rPr>
              <a:t>Introduction</a:t>
            </a:r>
          </a:p>
        </p:txBody>
      </p:sp>
      <p:sp>
        <p:nvSpPr>
          <p:cNvPr id="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8">
            <a:extLst>
              <a:ext uri="{FF2B5EF4-FFF2-40B4-BE49-F238E27FC236}">
                <a16:creationId xmlns:a16="http://schemas.microsoft.com/office/drawing/2014/main" id="{876A28F2-C544-584B-430C-ABE587416DB3}"/>
              </a:ext>
            </a:extLst>
          </p:cNvPr>
          <p:cNvSpPr>
            <a:spLocks noGrp="1"/>
          </p:cNvSpPr>
          <p:nvPr>
            <p:ph idx="1"/>
          </p:nvPr>
        </p:nvSpPr>
        <p:spPr>
          <a:xfrm>
            <a:off x="0" y="2891778"/>
            <a:ext cx="12188952" cy="3966211"/>
          </a:xfrm>
        </p:spPr>
        <p:txBody>
          <a:bodyPr>
            <a:normAutofit/>
          </a:bodyPr>
          <a:lstStyle/>
          <a:p>
            <a:r>
              <a:rPr lang="en-US" sz="4000" dirty="0"/>
              <a:t>In this task 1 of my assignment l will be describing  Communication key skill , explain why it is applicable  within Health and Social Care and l will use one realistic  instance  to demonstrate how Communication skills might be used in Health and Social Care. I am also going to talk about Transactional Communication model.</a:t>
            </a:r>
          </a:p>
        </p:txBody>
      </p:sp>
      <p:pic>
        <p:nvPicPr>
          <p:cNvPr id="5" name="Content Placeholder 4" descr="Businessperson presenting in boardroom">
            <a:extLst>
              <a:ext uri="{FF2B5EF4-FFF2-40B4-BE49-F238E27FC236}">
                <a16:creationId xmlns:a16="http://schemas.microsoft.com/office/drawing/2014/main" id="{07F498AA-4D92-CDEC-DC59-D7BB4CDC78A1}"/>
              </a:ext>
            </a:extLst>
          </p:cNvPr>
          <p:cNvPicPr>
            <a:picLocks noChangeAspect="1"/>
          </p:cNvPicPr>
          <p:nvPr/>
        </p:nvPicPr>
        <p:blipFill rotWithShape="1">
          <a:blip r:embed="rId3">
            <a:extLst>
              <a:ext uri="{28A0092B-C50C-407E-A947-70E740481C1C}">
                <a14:useLocalDpi xmlns:a14="http://schemas.microsoft.com/office/drawing/2010/main" val="0"/>
              </a:ext>
            </a:extLst>
          </a:blip>
          <a:srcRect l="26301" r="6746" b="-1"/>
          <a:stretch/>
        </p:blipFill>
        <p:spPr>
          <a:xfrm>
            <a:off x="5311702" y="10"/>
            <a:ext cx="6878775" cy="25869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23048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0691A-39D5-D3C9-7747-A8AEB66A33FA}"/>
              </a:ext>
            </a:extLst>
          </p:cNvPr>
          <p:cNvSpPr>
            <a:spLocks noGrp="1"/>
          </p:cNvSpPr>
          <p:nvPr>
            <p:ph type="title"/>
          </p:nvPr>
        </p:nvSpPr>
        <p:spPr>
          <a:xfrm>
            <a:off x="572493" y="238539"/>
            <a:ext cx="11018520" cy="1434415"/>
          </a:xfrm>
        </p:spPr>
        <p:txBody>
          <a:bodyPr anchor="b">
            <a:normAutofit/>
          </a:bodyPr>
          <a:lstStyle/>
          <a:p>
            <a:r>
              <a:rPr lang="en-GB" sz="5400" b="1" i="1" dirty="0">
                <a:effectLst>
                  <a:outerShdw blurRad="38100" dist="38100" dir="2700000" algn="tl">
                    <a:srgbClr val="000000">
                      <a:alpha val="43137"/>
                    </a:srgbClr>
                  </a:outerShdw>
                </a:effectLst>
                <a:cs typeface="Calibri Light"/>
              </a:rPr>
              <a:t>Communication</a:t>
            </a:r>
            <a:endParaRPr lang="en-GB" sz="5400" i="1" dirty="0">
              <a:effectLst>
                <a:outerShdw blurRad="38100" dist="38100" dir="2700000" algn="tl">
                  <a:srgbClr val="000000">
                    <a:alpha val="43137"/>
                  </a:srgbClr>
                </a:outerShdw>
              </a:effectLst>
            </a:endParaRP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737291-7798-F407-4F5C-E05A0035F6B3}"/>
              </a:ext>
            </a:extLst>
          </p:cNvPr>
          <p:cNvSpPr>
            <a:spLocks noGrp="1"/>
          </p:cNvSpPr>
          <p:nvPr>
            <p:ph idx="1"/>
          </p:nvPr>
        </p:nvSpPr>
        <p:spPr>
          <a:xfrm>
            <a:off x="0" y="2071315"/>
            <a:ext cx="7519737" cy="4548145"/>
          </a:xfrm>
        </p:spPr>
        <p:txBody>
          <a:bodyPr vert="horz" lIns="91440" tIns="45720" rIns="91440" bIns="45720" rtlCol="0" anchor="t">
            <a:normAutofit fontScale="85000" lnSpcReduction="20000"/>
          </a:bodyPr>
          <a:lstStyle/>
          <a:p>
            <a:pPr marL="0" indent="0">
              <a:buNone/>
            </a:pPr>
            <a:r>
              <a:rPr lang="en-US" sz="4300" dirty="0"/>
              <a:t>Lee(2021) describes communication as a way of exchanging information and that there should be one who disseminate the message and the recipient of that message . There are different forms of communication used in Health and Social Care and can be classified as verbal such as spoken words and none verbal such as body language ,written ,sign language or listening.</a:t>
            </a:r>
          </a:p>
          <a:p>
            <a:pPr marL="0" indent="0">
              <a:buNone/>
            </a:pPr>
            <a:endParaRPr lang="en-GB" sz="43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p:txBody>
      </p:sp>
      <p:pic>
        <p:nvPicPr>
          <p:cNvPr id="5" name="Picture 4" descr="Top shot of a representation of networks with stick figures.">
            <a:extLst>
              <a:ext uri="{FF2B5EF4-FFF2-40B4-BE49-F238E27FC236}">
                <a16:creationId xmlns:a16="http://schemas.microsoft.com/office/drawing/2014/main" id="{553B30FF-2E89-8FC4-7E21-76A26EF1C2A6}"/>
              </a:ext>
            </a:extLst>
          </p:cNvPr>
          <p:cNvPicPr>
            <a:picLocks noChangeAspect="1"/>
          </p:cNvPicPr>
          <p:nvPr/>
        </p:nvPicPr>
        <p:blipFill rotWithShape="1">
          <a:blip r:embed="rId2">
            <a:extLst>
              <a:ext uri="{28A0092B-C50C-407E-A947-70E740481C1C}">
                <a14:useLocalDpi xmlns:a14="http://schemas.microsoft.com/office/drawing/2010/main" val="0"/>
              </a:ext>
            </a:extLst>
          </a:blip>
          <a:srcRect l="29550" r="6472" b="-3"/>
          <a:stretch/>
        </p:blipFill>
        <p:spPr>
          <a:xfrm>
            <a:off x="7675658" y="2093976"/>
            <a:ext cx="3941064" cy="4096512"/>
          </a:xfrm>
          <a:prstGeom prst="rect">
            <a:avLst/>
          </a:prstGeom>
        </p:spPr>
      </p:pic>
    </p:spTree>
    <p:extLst>
      <p:ext uri="{BB962C8B-B14F-4D97-AF65-F5344CB8AC3E}">
        <p14:creationId xmlns:p14="http://schemas.microsoft.com/office/powerpoint/2010/main" val="1152677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3023-238B-24AC-B84D-9B92BAE6AC60}"/>
              </a:ext>
            </a:extLst>
          </p:cNvPr>
          <p:cNvSpPr>
            <a:spLocks noGrp="1"/>
          </p:cNvSpPr>
          <p:nvPr>
            <p:ph type="title"/>
          </p:nvPr>
        </p:nvSpPr>
        <p:spPr/>
        <p:txBody>
          <a:bodyPr>
            <a:normAutofit/>
          </a:bodyPr>
          <a:lstStyle/>
          <a:p>
            <a:r>
              <a:rPr lang="en-GB" b="1" i="1" dirty="0">
                <a:effectLst>
                  <a:outerShdw blurRad="38100" dist="38100" dir="2700000" algn="tl">
                    <a:srgbClr val="000000">
                      <a:alpha val="43137"/>
                    </a:srgbClr>
                  </a:outerShdw>
                </a:effectLst>
              </a:rPr>
              <a:t>Why Communication is relevant in Health and Social Care</a:t>
            </a:r>
          </a:p>
        </p:txBody>
      </p:sp>
      <p:sp>
        <p:nvSpPr>
          <p:cNvPr id="3" name="Content Placeholder 2">
            <a:extLst>
              <a:ext uri="{FF2B5EF4-FFF2-40B4-BE49-F238E27FC236}">
                <a16:creationId xmlns:a16="http://schemas.microsoft.com/office/drawing/2014/main" id="{235A89DD-D75E-3F37-C450-6D587CC2BF8E}"/>
              </a:ext>
            </a:extLst>
          </p:cNvPr>
          <p:cNvSpPr>
            <a:spLocks noGrp="1"/>
          </p:cNvSpPr>
          <p:nvPr>
            <p:ph idx="1"/>
          </p:nvPr>
        </p:nvSpPr>
        <p:spPr>
          <a:xfrm>
            <a:off x="838200" y="1552074"/>
            <a:ext cx="11353800" cy="5305926"/>
          </a:xfrm>
        </p:spPr>
        <p:txBody>
          <a:bodyPr>
            <a:normAutofit fontScale="92500" lnSpcReduction="20000"/>
          </a:bodyPr>
          <a:lstStyle/>
          <a:p>
            <a:r>
              <a:rPr lang="en-GB" sz="4000" dirty="0"/>
              <a:t>It is used every single day and there is no way one can carry out duties without communicating.</a:t>
            </a:r>
          </a:p>
          <a:p>
            <a:r>
              <a:rPr lang="en-GB" sz="4000" dirty="0"/>
              <a:t>It interlinks all the other skills such as team work ,critical thinking ,reflection and mentoring ,coaching and mentoring.</a:t>
            </a:r>
          </a:p>
          <a:p>
            <a:r>
              <a:rPr lang="en-GB" sz="4000" dirty="0"/>
              <a:t>It makes it possible to get a responds from the other part for example asking the service users what they would like to eat</a:t>
            </a:r>
          </a:p>
          <a:p>
            <a:r>
              <a:rPr lang="en-GB" sz="4000" dirty="0"/>
              <a:t>It enables staff to interact with the wider community</a:t>
            </a:r>
          </a:p>
          <a:p>
            <a:r>
              <a:rPr lang="en-GB" sz="4000" dirty="0"/>
              <a:t>It is used for planning for an example an activity.</a:t>
            </a:r>
          </a:p>
          <a:p>
            <a:r>
              <a:rPr lang="en-GB" sz="4000" dirty="0"/>
              <a:t>  Communication is use in conflict resolution. </a:t>
            </a:r>
          </a:p>
        </p:txBody>
      </p:sp>
    </p:spTree>
    <p:extLst>
      <p:ext uri="{BB962C8B-B14F-4D97-AF65-F5344CB8AC3E}">
        <p14:creationId xmlns:p14="http://schemas.microsoft.com/office/powerpoint/2010/main" val="2181389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3BA5-7CBA-25FF-E7A8-9A8C4DF9A027}"/>
              </a:ext>
            </a:extLst>
          </p:cNvPr>
          <p:cNvSpPr>
            <a:spLocks noGrp="1"/>
          </p:cNvSpPr>
          <p:nvPr>
            <p:ph type="title"/>
          </p:nvPr>
        </p:nvSpPr>
        <p:spPr/>
        <p:txBody>
          <a:bodyPr/>
          <a:lstStyle/>
          <a:p>
            <a:r>
              <a:rPr lang="en-GB" b="1" i="1" dirty="0">
                <a:effectLst>
                  <a:outerShdw blurRad="38100" dist="38100" dir="2700000" algn="tl">
                    <a:srgbClr val="000000">
                      <a:alpha val="43137"/>
                    </a:srgbClr>
                  </a:outerShdw>
                </a:effectLst>
              </a:rPr>
              <a:t>Practical Example</a:t>
            </a:r>
          </a:p>
        </p:txBody>
      </p:sp>
      <p:sp>
        <p:nvSpPr>
          <p:cNvPr id="3" name="Content Placeholder 2">
            <a:extLst>
              <a:ext uri="{FF2B5EF4-FFF2-40B4-BE49-F238E27FC236}">
                <a16:creationId xmlns:a16="http://schemas.microsoft.com/office/drawing/2014/main" id="{F061FACB-9F4E-01A8-7FEA-8C990E6E1B29}"/>
              </a:ext>
            </a:extLst>
          </p:cNvPr>
          <p:cNvSpPr>
            <a:spLocks noGrp="1"/>
          </p:cNvSpPr>
          <p:nvPr>
            <p:ph idx="1"/>
          </p:nvPr>
        </p:nvSpPr>
        <p:spPr/>
        <p:txBody>
          <a:bodyPr>
            <a:normAutofit/>
          </a:bodyPr>
          <a:lstStyle/>
          <a:p>
            <a:pPr marL="0" indent="0">
              <a:buNone/>
            </a:pPr>
            <a:r>
              <a:rPr lang="en-GB" sz="3600" dirty="0"/>
              <a:t>If a service user has a health check appointment, staff needs to communicate with the service user by informing or reminding them about the appointment and at the appointment before they do checks on the service user or patient should be communicated to explain why it is necessary and to get the consent before any action. </a:t>
            </a:r>
          </a:p>
        </p:txBody>
      </p:sp>
    </p:spTree>
    <p:extLst>
      <p:ext uri="{BB962C8B-B14F-4D97-AF65-F5344CB8AC3E}">
        <p14:creationId xmlns:p14="http://schemas.microsoft.com/office/powerpoint/2010/main" val="1303658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32808-D267-8C03-B59A-EC11995D96A5}"/>
              </a:ext>
            </a:extLst>
          </p:cNvPr>
          <p:cNvSpPr>
            <a:spLocks noGrp="1"/>
          </p:cNvSpPr>
          <p:nvPr>
            <p:ph type="title"/>
          </p:nvPr>
        </p:nvSpPr>
        <p:spPr>
          <a:xfrm>
            <a:off x="838200" y="0"/>
            <a:ext cx="10515600" cy="1690689"/>
          </a:xfrm>
        </p:spPr>
        <p:txBody>
          <a:bodyPr/>
          <a:lstStyle/>
          <a:p>
            <a:r>
              <a:rPr lang="en-GB" b="1" i="1" dirty="0">
                <a:effectLst>
                  <a:outerShdw blurRad="38100" dist="38100" dir="2700000" algn="tl">
                    <a:srgbClr val="000000">
                      <a:alpha val="43137"/>
                    </a:srgbClr>
                  </a:outerShdw>
                </a:effectLst>
              </a:rPr>
              <a:t>Transactional Model of Communication</a:t>
            </a:r>
          </a:p>
        </p:txBody>
      </p:sp>
      <p:sp>
        <p:nvSpPr>
          <p:cNvPr id="3" name="Content Placeholder 2">
            <a:extLst>
              <a:ext uri="{FF2B5EF4-FFF2-40B4-BE49-F238E27FC236}">
                <a16:creationId xmlns:a16="http://schemas.microsoft.com/office/drawing/2014/main" id="{57C31A86-8B7E-2DC8-1548-9ACD0955FF4C}"/>
              </a:ext>
            </a:extLst>
          </p:cNvPr>
          <p:cNvSpPr>
            <a:spLocks noGrp="1"/>
          </p:cNvSpPr>
          <p:nvPr>
            <p:ph idx="1"/>
          </p:nvPr>
        </p:nvSpPr>
        <p:spPr>
          <a:xfrm>
            <a:off x="0" y="1143001"/>
            <a:ext cx="12192000" cy="5714999"/>
          </a:xfrm>
        </p:spPr>
        <p:txBody>
          <a:bodyPr>
            <a:normAutofit lnSpcReduction="10000"/>
          </a:bodyPr>
          <a:lstStyle/>
          <a:p>
            <a:pPr marL="0" indent="0">
              <a:buNone/>
            </a:pPr>
            <a:r>
              <a:rPr lang="en-GB" sz="3600" dirty="0" err="1"/>
              <a:t>Paiget</a:t>
            </a:r>
            <a:r>
              <a:rPr lang="en-GB" sz="3600" dirty="0"/>
              <a:t> </a:t>
            </a:r>
            <a:r>
              <a:rPr lang="en-GB" sz="3600" i="1" dirty="0"/>
              <a:t>et al.,(2018) </a:t>
            </a:r>
            <a:r>
              <a:rPr lang="en-GB" sz="3600" dirty="0"/>
              <a:t>suggests that all passing on of information between two people is corresponding under the Transaction Model of Communication.</a:t>
            </a:r>
          </a:p>
          <a:p>
            <a:pPr marL="0" indent="0">
              <a:buNone/>
            </a:pPr>
            <a:r>
              <a:rPr lang="en-GB" sz="3600" dirty="0"/>
              <a:t>It is the best form of communication in Health and Social care because of the following</a:t>
            </a:r>
          </a:p>
          <a:p>
            <a:r>
              <a:rPr lang="en-GB" sz="3600" dirty="0"/>
              <a:t>It is face to face</a:t>
            </a:r>
          </a:p>
          <a:p>
            <a:r>
              <a:rPr lang="en-GB" sz="3600" dirty="0"/>
              <a:t>It creates relationship</a:t>
            </a:r>
          </a:p>
          <a:p>
            <a:r>
              <a:rPr lang="en-GB" sz="3600" dirty="0"/>
              <a:t>When you send a message you will get a response simultaneously through for an example body language and similarly you can read the body language and gauge a reaction and decide what to do next.</a:t>
            </a:r>
          </a:p>
          <a:p>
            <a:endParaRPr lang="en-GB" sz="3600" dirty="0"/>
          </a:p>
          <a:p>
            <a:pPr marL="0" indent="0">
              <a:buNone/>
            </a:pPr>
            <a:endParaRPr lang="en-GB" sz="3600" dirty="0"/>
          </a:p>
          <a:p>
            <a:endParaRPr lang="en-GB" sz="3600" dirty="0"/>
          </a:p>
        </p:txBody>
      </p:sp>
    </p:spTree>
    <p:extLst>
      <p:ext uri="{BB962C8B-B14F-4D97-AF65-F5344CB8AC3E}">
        <p14:creationId xmlns:p14="http://schemas.microsoft.com/office/powerpoint/2010/main" val="2983735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4115-4824-D95E-D486-F6CA22BD5E98}"/>
              </a:ext>
            </a:extLst>
          </p:cNvPr>
          <p:cNvSpPr>
            <a:spLocks noGrp="1"/>
          </p:cNvSpPr>
          <p:nvPr>
            <p:ph type="title"/>
          </p:nvPr>
        </p:nvSpPr>
        <p:spPr/>
        <p:txBody>
          <a:bodyPr/>
          <a:lstStyle/>
          <a:p>
            <a:r>
              <a:rPr lang="en-GB" b="1" dirty="0">
                <a:cs typeface="Calibri Light"/>
              </a:rPr>
              <a:t>Barriers of Communication</a:t>
            </a:r>
            <a:endParaRPr lang="en-GB" dirty="0">
              <a:cs typeface="Calibri Light"/>
            </a:endParaRPr>
          </a:p>
        </p:txBody>
      </p:sp>
      <p:sp>
        <p:nvSpPr>
          <p:cNvPr id="3" name="Content Placeholder 2">
            <a:extLst>
              <a:ext uri="{FF2B5EF4-FFF2-40B4-BE49-F238E27FC236}">
                <a16:creationId xmlns:a16="http://schemas.microsoft.com/office/drawing/2014/main" id="{31B98676-07C8-96EC-29D1-36A9DB8EEDA0}"/>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cs typeface="Calibri" panose="020F0502020204030204"/>
              </a:rPr>
              <a:t>There are obstacles which can harm the message which needs to be passed on. </a:t>
            </a:r>
            <a:r>
              <a:rPr lang="en-GB" dirty="0" err="1">
                <a:cs typeface="Calibri" panose="020F0502020204030204"/>
              </a:rPr>
              <a:t>Schab</a:t>
            </a:r>
            <a:r>
              <a:rPr lang="en-GB" dirty="0">
                <a:cs typeface="Calibri" panose="020F0502020204030204"/>
              </a:rPr>
              <a:t> (2023)</a:t>
            </a:r>
          </a:p>
          <a:p>
            <a:r>
              <a:rPr lang="en-GB" dirty="0">
                <a:cs typeface="Calibri" panose="020F0502020204030204"/>
              </a:rPr>
              <a:t>Language</a:t>
            </a:r>
          </a:p>
          <a:p>
            <a:r>
              <a:rPr lang="en-GB" dirty="0">
                <a:cs typeface="Calibri" panose="020F0502020204030204"/>
              </a:rPr>
              <a:t>Conflicting message with body language</a:t>
            </a:r>
          </a:p>
          <a:p>
            <a:r>
              <a:rPr lang="en-GB" dirty="0">
                <a:cs typeface="Calibri" panose="020F0502020204030204"/>
              </a:rPr>
              <a:t>Tone of voice</a:t>
            </a:r>
          </a:p>
          <a:p>
            <a:r>
              <a:rPr lang="en-GB" dirty="0">
                <a:cs typeface="Calibri" panose="020F0502020204030204"/>
              </a:rPr>
              <a:t>Complication of the message</a:t>
            </a:r>
          </a:p>
          <a:p>
            <a:r>
              <a:rPr lang="en-GB" dirty="0">
                <a:cs typeface="Calibri" panose="020F0502020204030204"/>
              </a:rPr>
              <a:t>Culture</a:t>
            </a:r>
          </a:p>
          <a:p>
            <a:r>
              <a:rPr lang="en-GB" dirty="0">
                <a:cs typeface="Calibri" panose="020F0502020204030204"/>
              </a:rPr>
              <a:t>Physical and Psychological</a:t>
            </a:r>
          </a:p>
          <a:p>
            <a:r>
              <a:rPr lang="en-GB" dirty="0">
                <a:cs typeface="Calibri" panose="020F0502020204030204"/>
              </a:rPr>
              <a:t>Surroundings or </a:t>
            </a:r>
            <a:r>
              <a:rPr lang="en-GB" dirty="0" err="1">
                <a:cs typeface="Calibri" panose="020F0502020204030204"/>
              </a:rPr>
              <a:t>Enviroment</a:t>
            </a:r>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1846877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B0B4F-5866-D29C-0DB6-55C8191EE795}"/>
              </a:ext>
            </a:extLst>
          </p:cNvPr>
          <p:cNvSpPr>
            <a:spLocks noGrp="1"/>
          </p:cNvSpPr>
          <p:nvPr>
            <p:ph type="title"/>
          </p:nvPr>
        </p:nvSpPr>
        <p:spPr/>
        <p:txBody>
          <a:bodyPr/>
          <a:lstStyle/>
          <a:p>
            <a:r>
              <a:rPr lang="en-GB" b="1" i="1" dirty="0">
                <a:effectLst>
                  <a:outerShdw blurRad="38100" dist="38100" dir="2700000" algn="tl">
                    <a:srgbClr val="000000">
                      <a:alpha val="43137"/>
                    </a:srgbClr>
                  </a:outerShdw>
                </a:effectLst>
              </a:rPr>
              <a:t>Conclusion</a:t>
            </a:r>
          </a:p>
        </p:txBody>
      </p:sp>
      <p:sp>
        <p:nvSpPr>
          <p:cNvPr id="3" name="Content Placeholder 2">
            <a:extLst>
              <a:ext uri="{FF2B5EF4-FFF2-40B4-BE49-F238E27FC236}">
                <a16:creationId xmlns:a16="http://schemas.microsoft.com/office/drawing/2014/main" id="{0E834718-6254-AFA2-5D49-C014133EA3CE}"/>
              </a:ext>
            </a:extLst>
          </p:cNvPr>
          <p:cNvSpPr>
            <a:spLocks noGrp="1"/>
          </p:cNvSpPr>
          <p:nvPr>
            <p:ph idx="1"/>
          </p:nvPr>
        </p:nvSpPr>
        <p:spPr/>
        <p:txBody>
          <a:bodyPr>
            <a:normAutofit/>
          </a:bodyPr>
          <a:lstStyle/>
          <a:p>
            <a:pPr marL="0" indent="0">
              <a:buNone/>
            </a:pPr>
            <a:r>
              <a:rPr lang="en-GB" sz="3600" dirty="0"/>
              <a:t>The Communication skill is most important in Health and Social Care therefore that is why it is always being used however it is also interlinked with the other skills.</a:t>
            </a:r>
          </a:p>
        </p:txBody>
      </p:sp>
    </p:spTree>
    <p:extLst>
      <p:ext uri="{BB962C8B-B14F-4D97-AF65-F5344CB8AC3E}">
        <p14:creationId xmlns:p14="http://schemas.microsoft.com/office/powerpoint/2010/main" val="292326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EC33-66DA-0882-919E-B435CD3E8D90}"/>
              </a:ext>
            </a:extLst>
          </p:cNvPr>
          <p:cNvSpPr>
            <a:spLocks noGrp="1"/>
          </p:cNvSpPr>
          <p:nvPr>
            <p:ph type="title"/>
          </p:nvPr>
        </p:nvSpPr>
        <p:spPr/>
        <p:txBody>
          <a:bodyPr/>
          <a:lstStyle/>
          <a:p>
            <a:r>
              <a:rPr lang="en-GB" b="1" i="1" dirty="0">
                <a:effectLst>
                  <a:outerShdw blurRad="38100" dist="38100" dir="2700000" algn="tl">
                    <a:srgbClr val="000000">
                      <a:alpha val="43137"/>
                    </a:srgbClr>
                  </a:outerShdw>
                </a:effectLst>
              </a:rPr>
              <a:t>Reference List</a:t>
            </a:r>
          </a:p>
        </p:txBody>
      </p:sp>
      <p:sp>
        <p:nvSpPr>
          <p:cNvPr id="3" name="Content Placeholder 2">
            <a:extLst>
              <a:ext uri="{FF2B5EF4-FFF2-40B4-BE49-F238E27FC236}">
                <a16:creationId xmlns:a16="http://schemas.microsoft.com/office/drawing/2014/main" id="{197272CC-C688-01B6-34E2-FCCC10B75E7A}"/>
              </a:ext>
            </a:extLst>
          </p:cNvPr>
          <p:cNvSpPr>
            <a:spLocks noGrp="1"/>
          </p:cNvSpPr>
          <p:nvPr>
            <p:ph idx="1"/>
          </p:nvPr>
        </p:nvSpPr>
        <p:spPr/>
        <p:txBody>
          <a:bodyPr/>
          <a:lstStyle/>
          <a:p>
            <a:pPr marL="0" indent="0">
              <a:buNone/>
            </a:pPr>
            <a:r>
              <a:rPr lang="en-GB" dirty="0" err="1"/>
              <a:t>Lee,E</a:t>
            </a:r>
            <a:r>
              <a:rPr lang="en-GB" dirty="0"/>
              <a:t>. (2021) </a:t>
            </a:r>
            <a:r>
              <a:rPr lang="en-GB" b="1" dirty="0"/>
              <a:t>Effective Communication in Health and Social Care.</a:t>
            </a:r>
          </a:p>
          <a:p>
            <a:pPr marL="0" indent="0">
              <a:buNone/>
            </a:pPr>
            <a:r>
              <a:rPr lang="en-GB" dirty="0"/>
              <a:t>Paige, S.R. et </a:t>
            </a:r>
            <a:r>
              <a:rPr lang="en-GB" dirty="0" err="1"/>
              <a:t>al.`Proposing</a:t>
            </a:r>
            <a:r>
              <a:rPr lang="en-GB" dirty="0"/>
              <a:t> a Transactional Model of eHealth </a:t>
            </a:r>
            <a:r>
              <a:rPr lang="en-GB" dirty="0" err="1"/>
              <a:t>Literacy:Concept</a:t>
            </a:r>
            <a:r>
              <a:rPr lang="en-GB" dirty="0"/>
              <a:t> Analysis`, </a:t>
            </a:r>
            <a:r>
              <a:rPr lang="en-GB" i="1" dirty="0"/>
              <a:t>Journal of medical Internet research,</a:t>
            </a:r>
            <a:r>
              <a:rPr lang="en-GB" dirty="0"/>
              <a:t> 20(10),pp. e10175-e10175</a:t>
            </a:r>
          </a:p>
          <a:p>
            <a:pPr marL="0" indent="0">
              <a:buNone/>
            </a:pPr>
            <a:r>
              <a:rPr lang="en-GB" dirty="0"/>
              <a:t>Schab,K.,2023.</a:t>
            </a:r>
            <a:r>
              <a:rPr lang="en-GB" i="1" dirty="0"/>
              <a:t> Impact of Lacking Communication Between Deaf Patient and Nurses within the Healthcare Field (</a:t>
            </a:r>
            <a:r>
              <a:rPr lang="en-GB" i="1"/>
              <a:t>Doctoral dissertation).</a:t>
            </a:r>
            <a:endParaRPr lang="en-GB" dirty="0"/>
          </a:p>
          <a:p>
            <a:pPr marL="0" indent="0">
              <a:buNone/>
            </a:pPr>
            <a:endParaRPr lang="en-GB" dirty="0"/>
          </a:p>
        </p:txBody>
      </p:sp>
    </p:spTree>
    <p:extLst>
      <p:ext uri="{BB962C8B-B14F-4D97-AF65-F5344CB8AC3E}">
        <p14:creationId xmlns:p14="http://schemas.microsoft.com/office/powerpoint/2010/main" val="25467335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7808</TotalTime>
  <Words>560</Words>
  <Application>Microsoft Office PowerPoint</Application>
  <PresentationFormat>Widescreen</PresentationFormat>
  <Paragraphs>41</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Student name: Clifford Musiyiwa Student Id:2129802 Module name: Professional Development within Health and Social Care Module Code:LCHS4005 Lecturer`s name: Opeyemi Odejimi                               </vt:lpstr>
      <vt:lpstr>Introduction</vt:lpstr>
      <vt:lpstr>Communication</vt:lpstr>
      <vt:lpstr>Why Communication is relevant in Health and Social Care</vt:lpstr>
      <vt:lpstr>Practical Example</vt:lpstr>
      <vt:lpstr>Transactional Model of Communication</vt:lpstr>
      <vt:lpstr>Barriers of Communication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Clifford Musiyiwa (2129082)</cp:lastModifiedBy>
  <cp:revision>514</cp:revision>
  <dcterms:created xsi:type="dcterms:W3CDTF">2023-02-06T09:46:16Z</dcterms:created>
  <dcterms:modified xsi:type="dcterms:W3CDTF">2023-03-12T20:25:56Z</dcterms:modified>
</cp:coreProperties>
</file>