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6"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9D206E-0466-8501-B42E-2D77468816AF}" v="437" dt="2025-07-16T02:03:12.977"/>
    <p1510:client id="{8B7ECC99-8612-5546-7287-D2CBF0DD5B50}" v="13" dt="2025-07-16T02:16:16.3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enah Zaakirah (2404639)" userId="S::2404639@student.uwtsd.ac.uk::929fe5d5-4eaf-41b5-a558-0ceac06c6dcc" providerId="AD" clId="Web-{8B7ECC99-8612-5546-7287-D2CBF0DD5B50}"/>
    <pc:docChg chg="modSld">
      <pc:chgData name="Deenah Zaakirah (2404639)" userId="S::2404639@student.uwtsd.ac.uk::929fe5d5-4eaf-41b5-a558-0ceac06c6dcc" providerId="AD" clId="Web-{8B7ECC99-8612-5546-7287-D2CBF0DD5B50}" dt="2025-07-16T02:16:16.341" v="19"/>
      <pc:docMkLst>
        <pc:docMk/>
      </pc:docMkLst>
      <pc:sldChg chg="addSp delSp modSp mod setBg">
        <pc:chgData name="Deenah Zaakirah (2404639)" userId="S::2404639@student.uwtsd.ac.uk::929fe5d5-4eaf-41b5-a558-0ceac06c6dcc" providerId="AD" clId="Web-{8B7ECC99-8612-5546-7287-D2CBF0DD5B50}" dt="2025-07-16T02:12:41.161" v="12"/>
        <pc:sldMkLst>
          <pc:docMk/>
          <pc:sldMk cId="171763307" sldId="257"/>
        </pc:sldMkLst>
        <pc:spChg chg="mod">
          <ac:chgData name="Deenah Zaakirah (2404639)" userId="S::2404639@student.uwtsd.ac.uk::929fe5d5-4eaf-41b5-a558-0ceac06c6dcc" providerId="AD" clId="Web-{8B7ECC99-8612-5546-7287-D2CBF0DD5B50}" dt="2025-07-16T02:12:27.676" v="10"/>
          <ac:spMkLst>
            <pc:docMk/>
            <pc:sldMk cId="171763307" sldId="257"/>
            <ac:spMk id="2" creationId="{393F40BC-44D7-BD3C-C836-EFFB98DEC87F}"/>
          </ac:spMkLst>
        </pc:spChg>
        <pc:spChg chg="add del mod ord">
          <ac:chgData name="Deenah Zaakirah (2404639)" userId="S::2404639@student.uwtsd.ac.uk::929fe5d5-4eaf-41b5-a558-0ceac06c6dcc" providerId="AD" clId="Web-{8B7ECC99-8612-5546-7287-D2CBF0DD5B50}" dt="2025-07-16T02:12:27.676" v="10"/>
          <ac:spMkLst>
            <pc:docMk/>
            <pc:sldMk cId="171763307" sldId="257"/>
            <ac:spMk id="3" creationId="{BA2A65A1-EF48-294D-1720-0794528080C4}"/>
          </ac:spMkLst>
        </pc:spChg>
        <pc:spChg chg="add del">
          <ac:chgData name="Deenah Zaakirah (2404639)" userId="S::2404639@student.uwtsd.ac.uk::929fe5d5-4eaf-41b5-a558-0ceac06c6dcc" providerId="AD" clId="Web-{8B7ECC99-8612-5546-7287-D2CBF0DD5B50}" dt="2025-07-16T02:12:27.676" v="10"/>
          <ac:spMkLst>
            <pc:docMk/>
            <pc:sldMk cId="171763307" sldId="257"/>
            <ac:spMk id="9" creationId="{660EB578-C970-4186-B93C-45851BBC6E34}"/>
          </ac:spMkLst>
        </pc:spChg>
        <pc:spChg chg="add del">
          <ac:chgData name="Deenah Zaakirah (2404639)" userId="S::2404639@student.uwtsd.ac.uk::929fe5d5-4eaf-41b5-a558-0ceac06c6dcc" providerId="AD" clId="Web-{8B7ECC99-8612-5546-7287-D2CBF0DD5B50}" dt="2025-07-16T02:12:08.879" v="5"/>
          <ac:spMkLst>
            <pc:docMk/>
            <pc:sldMk cId="171763307" sldId="257"/>
            <ac:spMk id="18" creationId="{E49D7415-2F11-44C2-B6AA-13A25B6814B9}"/>
          </ac:spMkLst>
        </pc:spChg>
        <pc:spChg chg="add del">
          <ac:chgData name="Deenah Zaakirah (2404639)" userId="S::2404639@student.uwtsd.ac.uk::929fe5d5-4eaf-41b5-a558-0ceac06c6dcc" providerId="AD" clId="Web-{8B7ECC99-8612-5546-7287-D2CBF0DD5B50}" dt="2025-07-16T02:12:16.254" v="7"/>
          <ac:spMkLst>
            <pc:docMk/>
            <pc:sldMk cId="171763307" sldId="257"/>
            <ac:spMk id="24" creationId="{660EB578-C970-4186-B93C-45851BBC6E34}"/>
          </ac:spMkLst>
        </pc:spChg>
        <pc:spChg chg="add del">
          <ac:chgData name="Deenah Zaakirah (2404639)" userId="S::2404639@student.uwtsd.ac.uk::929fe5d5-4eaf-41b5-a558-0ceac06c6dcc" providerId="AD" clId="Web-{8B7ECC99-8612-5546-7287-D2CBF0DD5B50}" dt="2025-07-16T02:12:27.676" v="9"/>
          <ac:spMkLst>
            <pc:docMk/>
            <pc:sldMk cId="171763307" sldId="257"/>
            <ac:spMk id="28" creationId="{660EB578-C970-4186-B93C-45851BBC6E34}"/>
          </ac:spMkLst>
        </pc:spChg>
        <pc:spChg chg="add">
          <ac:chgData name="Deenah Zaakirah (2404639)" userId="S::2404639@student.uwtsd.ac.uk::929fe5d5-4eaf-41b5-a558-0ceac06c6dcc" providerId="AD" clId="Web-{8B7ECC99-8612-5546-7287-D2CBF0DD5B50}" dt="2025-07-16T02:12:27.676" v="10"/>
          <ac:spMkLst>
            <pc:docMk/>
            <pc:sldMk cId="171763307" sldId="257"/>
            <ac:spMk id="33" creationId="{E49D7415-2F11-44C2-B6AA-13A25B6814B9}"/>
          </ac:spMkLst>
        </pc:spChg>
        <pc:spChg chg="add">
          <ac:chgData name="Deenah Zaakirah (2404639)" userId="S::2404639@student.uwtsd.ac.uk::929fe5d5-4eaf-41b5-a558-0ceac06c6dcc" providerId="AD" clId="Web-{8B7ECC99-8612-5546-7287-D2CBF0DD5B50}" dt="2025-07-16T02:12:27.676" v="10"/>
          <ac:spMkLst>
            <pc:docMk/>
            <pc:sldMk cId="171763307" sldId="257"/>
            <ac:spMk id="35" creationId="{BA2A65A1-EF48-294D-1720-0794528080C4}"/>
          </ac:spMkLst>
        </pc:spChg>
        <pc:graphicFrameChg chg="add del">
          <ac:chgData name="Deenah Zaakirah (2404639)" userId="S::2404639@student.uwtsd.ac.uk::929fe5d5-4eaf-41b5-a558-0ceac06c6dcc" providerId="AD" clId="Web-{8B7ECC99-8612-5546-7287-D2CBF0DD5B50}" dt="2025-07-16T02:12:16.254" v="7"/>
          <ac:graphicFrameMkLst>
            <pc:docMk/>
            <pc:sldMk cId="171763307" sldId="257"/>
            <ac:graphicFrameMk id="15" creationId="{E121AED6-3728-61A9-44D3-F70CB3BB7234}"/>
          </ac:graphicFrameMkLst>
        </pc:graphicFrameChg>
        <pc:graphicFrameChg chg="add del">
          <ac:chgData name="Deenah Zaakirah (2404639)" userId="S::2404639@student.uwtsd.ac.uk::929fe5d5-4eaf-41b5-a558-0ceac06c6dcc" providerId="AD" clId="Web-{8B7ECC99-8612-5546-7287-D2CBF0DD5B50}" dt="2025-07-16T02:12:27.676" v="9"/>
          <ac:graphicFrameMkLst>
            <pc:docMk/>
            <pc:sldMk cId="171763307" sldId="257"/>
            <ac:graphicFrameMk id="30" creationId="{8F8E584F-87E3-A5BD-E4CC-AA8C9525A766}"/>
          </ac:graphicFrameMkLst>
        </pc:graphicFrameChg>
        <pc:picChg chg="add mod modCrop">
          <ac:chgData name="Deenah Zaakirah (2404639)" userId="S::2404639@student.uwtsd.ac.uk::929fe5d5-4eaf-41b5-a558-0ceac06c6dcc" providerId="AD" clId="Web-{8B7ECC99-8612-5546-7287-D2CBF0DD5B50}" dt="2025-07-16T02:12:41.161" v="12"/>
          <ac:picMkLst>
            <pc:docMk/>
            <pc:sldMk cId="171763307" sldId="257"/>
            <ac:picMk id="4" creationId="{A6B81999-942E-BCA5-6BA4-249FD0AF5F4C}"/>
          </ac:picMkLst>
        </pc:picChg>
        <pc:cxnChg chg="add del">
          <ac:chgData name="Deenah Zaakirah (2404639)" userId="S::2404639@student.uwtsd.ac.uk::929fe5d5-4eaf-41b5-a558-0ceac06c6dcc" providerId="AD" clId="Web-{8B7ECC99-8612-5546-7287-D2CBF0DD5B50}" dt="2025-07-16T02:12:27.676" v="10"/>
          <ac:cxnSpMkLst>
            <pc:docMk/>
            <pc:sldMk cId="171763307" sldId="257"/>
            <ac:cxnSpMk id="11" creationId="{CDF57B02-07BB-407B-BB36-06D9C64A673E}"/>
          </ac:cxnSpMkLst>
        </pc:cxnChg>
        <pc:cxnChg chg="add del">
          <ac:chgData name="Deenah Zaakirah (2404639)" userId="S::2404639@student.uwtsd.ac.uk::929fe5d5-4eaf-41b5-a558-0ceac06c6dcc" providerId="AD" clId="Web-{8B7ECC99-8612-5546-7287-D2CBF0DD5B50}" dt="2025-07-16T02:12:27.676" v="10"/>
          <ac:cxnSpMkLst>
            <pc:docMk/>
            <pc:sldMk cId="171763307" sldId="257"/>
            <ac:cxnSpMk id="13" creationId="{C6855964-C920-48EB-8804-74291211C8A9}"/>
          </ac:cxnSpMkLst>
        </pc:cxnChg>
        <pc:cxnChg chg="add del">
          <ac:chgData name="Deenah Zaakirah (2404639)" userId="S::2404639@student.uwtsd.ac.uk::929fe5d5-4eaf-41b5-a558-0ceac06c6dcc" providerId="AD" clId="Web-{8B7ECC99-8612-5546-7287-D2CBF0DD5B50}" dt="2025-07-16T02:12:08.879" v="5"/>
          <ac:cxnSpMkLst>
            <pc:docMk/>
            <pc:sldMk cId="171763307" sldId="257"/>
            <ac:cxnSpMk id="20" creationId="{511FC409-B3C2-4F68-865C-C5333D6F2710}"/>
          </ac:cxnSpMkLst>
        </pc:cxnChg>
        <pc:cxnChg chg="add del">
          <ac:chgData name="Deenah Zaakirah (2404639)" userId="S::2404639@student.uwtsd.ac.uk::929fe5d5-4eaf-41b5-a558-0ceac06c6dcc" providerId="AD" clId="Web-{8B7ECC99-8612-5546-7287-D2CBF0DD5B50}" dt="2025-07-16T02:12:08.879" v="5"/>
          <ac:cxnSpMkLst>
            <pc:docMk/>
            <pc:sldMk cId="171763307" sldId="257"/>
            <ac:cxnSpMk id="22" creationId="{B810270D-76A7-44B3-9746-7EDF5788602E}"/>
          </ac:cxnSpMkLst>
        </pc:cxnChg>
        <pc:cxnChg chg="add del">
          <ac:chgData name="Deenah Zaakirah (2404639)" userId="S::2404639@student.uwtsd.ac.uk::929fe5d5-4eaf-41b5-a558-0ceac06c6dcc" providerId="AD" clId="Web-{8B7ECC99-8612-5546-7287-D2CBF0DD5B50}" dt="2025-07-16T02:12:16.254" v="7"/>
          <ac:cxnSpMkLst>
            <pc:docMk/>
            <pc:sldMk cId="171763307" sldId="257"/>
            <ac:cxnSpMk id="25" creationId="{CDF57B02-07BB-407B-BB36-06D9C64A673E}"/>
          </ac:cxnSpMkLst>
        </pc:cxnChg>
        <pc:cxnChg chg="add del">
          <ac:chgData name="Deenah Zaakirah (2404639)" userId="S::2404639@student.uwtsd.ac.uk::929fe5d5-4eaf-41b5-a558-0ceac06c6dcc" providerId="AD" clId="Web-{8B7ECC99-8612-5546-7287-D2CBF0DD5B50}" dt="2025-07-16T02:12:16.254" v="7"/>
          <ac:cxnSpMkLst>
            <pc:docMk/>
            <pc:sldMk cId="171763307" sldId="257"/>
            <ac:cxnSpMk id="26" creationId="{C6855964-C920-48EB-8804-74291211C8A9}"/>
          </ac:cxnSpMkLst>
        </pc:cxnChg>
        <pc:cxnChg chg="add del">
          <ac:chgData name="Deenah Zaakirah (2404639)" userId="S::2404639@student.uwtsd.ac.uk::929fe5d5-4eaf-41b5-a558-0ceac06c6dcc" providerId="AD" clId="Web-{8B7ECC99-8612-5546-7287-D2CBF0DD5B50}" dt="2025-07-16T02:12:27.676" v="9"/>
          <ac:cxnSpMkLst>
            <pc:docMk/>
            <pc:sldMk cId="171763307" sldId="257"/>
            <ac:cxnSpMk id="29" creationId="{CDF57B02-07BB-407B-BB36-06D9C64A673E}"/>
          </ac:cxnSpMkLst>
        </pc:cxnChg>
        <pc:cxnChg chg="add del">
          <ac:chgData name="Deenah Zaakirah (2404639)" userId="S::2404639@student.uwtsd.ac.uk::929fe5d5-4eaf-41b5-a558-0ceac06c6dcc" providerId="AD" clId="Web-{8B7ECC99-8612-5546-7287-D2CBF0DD5B50}" dt="2025-07-16T02:12:27.676" v="9"/>
          <ac:cxnSpMkLst>
            <pc:docMk/>
            <pc:sldMk cId="171763307" sldId="257"/>
            <ac:cxnSpMk id="31" creationId="{C6855964-C920-48EB-8804-74291211C8A9}"/>
          </ac:cxnSpMkLst>
        </pc:cxnChg>
        <pc:cxnChg chg="add">
          <ac:chgData name="Deenah Zaakirah (2404639)" userId="S::2404639@student.uwtsd.ac.uk::929fe5d5-4eaf-41b5-a558-0ceac06c6dcc" providerId="AD" clId="Web-{8B7ECC99-8612-5546-7287-D2CBF0DD5B50}" dt="2025-07-16T02:12:27.676" v="10"/>
          <ac:cxnSpMkLst>
            <pc:docMk/>
            <pc:sldMk cId="171763307" sldId="257"/>
            <ac:cxnSpMk id="34" creationId="{435C2BE7-B9D9-D49E-8A44-8DC5114D8B1C}"/>
          </ac:cxnSpMkLst>
        </pc:cxnChg>
      </pc:sldChg>
      <pc:sldChg chg="addSp delSp modSp mod setBg setClrOvrMap">
        <pc:chgData name="Deenah Zaakirah (2404639)" userId="S::2404639@student.uwtsd.ac.uk::929fe5d5-4eaf-41b5-a558-0ceac06c6dcc" providerId="AD" clId="Web-{8B7ECC99-8612-5546-7287-D2CBF0DD5B50}" dt="2025-07-16T02:16:16.341" v="19"/>
        <pc:sldMkLst>
          <pc:docMk/>
          <pc:sldMk cId="795860388" sldId="269"/>
        </pc:sldMkLst>
        <pc:spChg chg="mod ord">
          <ac:chgData name="Deenah Zaakirah (2404639)" userId="S::2404639@student.uwtsd.ac.uk::929fe5d5-4eaf-41b5-a558-0ceac06c6dcc" providerId="AD" clId="Web-{8B7ECC99-8612-5546-7287-D2CBF0DD5B50}" dt="2025-07-16T02:16:04.747" v="17"/>
          <ac:spMkLst>
            <pc:docMk/>
            <pc:sldMk cId="795860388" sldId="269"/>
            <ac:spMk id="2" creationId="{12EFB92F-D58E-49EC-753A-7AD89086CCEE}"/>
          </ac:spMkLst>
        </pc:spChg>
        <pc:spChg chg="del">
          <ac:chgData name="Deenah Zaakirah (2404639)" userId="S::2404639@student.uwtsd.ac.uk::929fe5d5-4eaf-41b5-a558-0ceac06c6dcc" providerId="AD" clId="Web-{8B7ECC99-8612-5546-7287-D2CBF0DD5B50}" dt="2025-07-16T02:15:26.246" v="13"/>
          <ac:spMkLst>
            <pc:docMk/>
            <pc:sldMk cId="795860388" sldId="269"/>
            <ac:spMk id="12" creationId="{A7D20BF2-EB2E-6063-DD3A-ABDA963535BC}"/>
          </ac:spMkLst>
        </pc:spChg>
        <pc:spChg chg="add del">
          <ac:chgData name="Deenah Zaakirah (2404639)" userId="S::2404639@student.uwtsd.ac.uk::929fe5d5-4eaf-41b5-a558-0ceac06c6dcc" providerId="AD" clId="Web-{8B7ECC99-8612-5546-7287-D2CBF0DD5B50}" dt="2025-07-16T02:15:55.434" v="15"/>
          <ac:spMkLst>
            <pc:docMk/>
            <pc:sldMk cId="795860388" sldId="269"/>
            <ac:spMk id="18" creationId="{DEF92653-5D6D-47E6-8744-0DAF76E049C4}"/>
          </ac:spMkLst>
        </pc:spChg>
        <pc:spChg chg="add del">
          <ac:chgData name="Deenah Zaakirah (2404639)" userId="S::2404639@student.uwtsd.ac.uk::929fe5d5-4eaf-41b5-a558-0ceac06c6dcc" providerId="AD" clId="Web-{8B7ECC99-8612-5546-7287-D2CBF0DD5B50}" dt="2025-07-16T02:16:04.747" v="17"/>
          <ac:spMkLst>
            <pc:docMk/>
            <pc:sldMk cId="795860388" sldId="269"/>
            <ac:spMk id="25" creationId="{33E93247-6229-44AB-A550-739E971E690B}"/>
          </ac:spMkLst>
        </pc:spChg>
        <pc:spChg chg="add del">
          <ac:chgData name="Deenah Zaakirah (2404639)" userId="S::2404639@student.uwtsd.ac.uk::929fe5d5-4eaf-41b5-a558-0ceac06c6dcc" providerId="AD" clId="Web-{8B7ECC99-8612-5546-7287-D2CBF0DD5B50}" dt="2025-07-16T02:16:04.747" v="17"/>
          <ac:spMkLst>
            <pc:docMk/>
            <pc:sldMk cId="795860388" sldId="269"/>
            <ac:spMk id="27" creationId="{6BB6B482-ACCA-4938-8AEA-49D525C17221}"/>
          </ac:spMkLst>
        </pc:spChg>
        <pc:spChg chg="add">
          <ac:chgData name="Deenah Zaakirah (2404639)" userId="S::2404639@student.uwtsd.ac.uk::929fe5d5-4eaf-41b5-a558-0ceac06c6dcc" providerId="AD" clId="Web-{8B7ECC99-8612-5546-7287-D2CBF0DD5B50}" dt="2025-07-16T02:16:04.747" v="17"/>
          <ac:spMkLst>
            <pc:docMk/>
            <pc:sldMk cId="795860388" sldId="269"/>
            <ac:spMk id="34" creationId="{33E93247-6229-44AB-A550-739E971E690B}"/>
          </ac:spMkLst>
        </pc:spChg>
        <pc:picChg chg="add mod ord modCrop">
          <ac:chgData name="Deenah Zaakirah (2404639)" userId="S::2404639@student.uwtsd.ac.uk::929fe5d5-4eaf-41b5-a558-0ceac06c6dcc" providerId="AD" clId="Web-{8B7ECC99-8612-5546-7287-D2CBF0DD5B50}" dt="2025-07-16T02:16:16.341" v="19"/>
          <ac:picMkLst>
            <pc:docMk/>
            <pc:sldMk cId="795860388" sldId="269"/>
            <ac:picMk id="3" creationId="{771F4A22-DA2F-7332-9D24-212D26B278A8}"/>
          </ac:picMkLst>
        </pc:picChg>
        <pc:cxnChg chg="del">
          <ac:chgData name="Deenah Zaakirah (2404639)" userId="S::2404639@student.uwtsd.ac.uk::929fe5d5-4eaf-41b5-a558-0ceac06c6dcc" providerId="AD" clId="Web-{8B7ECC99-8612-5546-7287-D2CBF0DD5B50}" dt="2025-07-16T02:15:26.246" v="13"/>
          <ac:cxnSpMkLst>
            <pc:docMk/>
            <pc:sldMk cId="795860388" sldId="269"/>
            <ac:cxnSpMk id="13" creationId="{90FB7F1C-B2F7-27EA-1F8A-D4A3232318EF}"/>
          </ac:cxnSpMkLst>
        </pc:cxnChg>
        <pc:cxnChg chg="add del">
          <ac:chgData name="Deenah Zaakirah (2404639)" userId="S::2404639@student.uwtsd.ac.uk::929fe5d5-4eaf-41b5-a558-0ceac06c6dcc" providerId="AD" clId="Web-{8B7ECC99-8612-5546-7287-D2CBF0DD5B50}" dt="2025-07-16T02:15:55.434" v="15"/>
          <ac:cxnSpMkLst>
            <pc:docMk/>
            <pc:sldMk cId="795860388" sldId="269"/>
            <ac:cxnSpMk id="20" creationId="{9CA98CE3-81A7-4FFE-A047-9AA65998D877}"/>
          </ac:cxnSpMkLst>
        </pc:cxnChg>
        <pc:cxnChg chg="add del">
          <ac:chgData name="Deenah Zaakirah (2404639)" userId="S::2404639@student.uwtsd.ac.uk::929fe5d5-4eaf-41b5-a558-0ceac06c6dcc" providerId="AD" clId="Web-{8B7ECC99-8612-5546-7287-D2CBF0DD5B50}" dt="2025-07-16T02:16:04.747" v="17"/>
          <ac:cxnSpMkLst>
            <pc:docMk/>
            <pc:sldMk cId="795860388" sldId="269"/>
            <ac:cxnSpMk id="29" creationId="{EE2E603F-4A95-4FE8-BB06-211DFD75DBEF}"/>
          </ac:cxnSpMkLst>
        </pc:cxnChg>
        <pc:cxnChg chg="add">
          <ac:chgData name="Deenah Zaakirah (2404639)" userId="S::2404639@student.uwtsd.ac.uk::929fe5d5-4eaf-41b5-a558-0ceac06c6dcc" providerId="AD" clId="Web-{8B7ECC99-8612-5546-7287-D2CBF0DD5B50}" dt="2025-07-16T02:16:04.747" v="17"/>
          <ac:cxnSpMkLst>
            <pc:docMk/>
            <pc:sldMk cId="795860388" sldId="269"/>
            <ac:cxnSpMk id="36" creationId="{EE2E603F-4A95-4FE8-BB06-211DFD75DBEF}"/>
          </ac:cxnSpMkLst>
        </pc:cxnChg>
        <pc:cxnChg chg="add">
          <ac:chgData name="Deenah Zaakirah (2404639)" userId="S::2404639@student.uwtsd.ac.uk::929fe5d5-4eaf-41b5-a558-0ceac06c6dcc" providerId="AD" clId="Web-{8B7ECC99-8612-5546-7287-D2CBF0DD5B50}" dt="2025-07-16T02:16:04.747" v="17"/>
          <ac:cxnSpMkLst>
            <pc:docMk/>
            <pc:sldMk cId="795860388" sldId="269"/>
            <ac:cxnSpMk id="38" creationId="{D7CC41EB-2D81-4303-9171-6401B388BA35}"/>
          </ac:cxnSpMkLst>
        </pc:cxnChg>
      </pc:sldChg>
    </pc:docChg>
  </pc:docChgLst>
  <pc:docChgLst>
    <pc:chgData name="Deenah Zaakirah (2404639)" userId="S::2404639@student.uwtsd.ac.uk::929fe5d5-4eaf-41b5-a558-0ceac06c6dcc" providerId="AD" clId="Web-{859D206E-0466-8501-B42E-2D77468816AF}"/>
    <pc:docChg chg="addSld delSld modSld sldOrd addMainMaster delMainMaster">
      <pc:chgData name="Deenah Zaakirah (2404639)" userId="S::2404639@student.uwtsd.ac.uk::929fe5d5-4eaf-41b5-a558-0ceac06c6dcc" providerId="AD" clId="Web-{859D206E-0466-8501-B42E-2D77468816AF}" dt="2025-07-16T02:03:09.852" v="454" actId="20577"/>
      <pc:docMkLst>
        <pc:docMk/>
      </pc:docMkLst>
      <pc:sldChg chg="addSp delSp modSp mod setBg modClrScheme setClrOvrMap chgLayout">
        <pc:chgData name="Deenah Zaakirah (2404639)" userId="S::2404639@student.uwtsd.ac.uk::929fe5d5-4eaf-41b5-a558-0ceac06c6dcc" providerId="AD" clId="Web-{859D206E-0466-8501-B42E-2D77468816AF}" dt="2025-07-16T00:43:17.534" v="32" actId="20577"/>
        <pc:sldMkLst>
          <pc:docMk/>
          <pc:sldMk cId="109857222" sldId="256"/>
        </pc:sldMkLst>
        <pc:spChg chg="mod">
          <ac:chgData name="Deenah Zaakirah (2404639)" userId="S::2404639@student.uwtsd.ac.uk::929fe5d5-4eaf-41b5-a558-0ceac06c6dcc" providerId="AD" clId="Web-{859D206E-0466-8501-B42E-2D77468816AF}" dt="2025-07-16T00:41:22.609" v="7" actId="20577"/>
          <ac:spMkLst>
            <pc:docMk/>
            <pc:sldMk cId="109857222" sldId="256"/>
            <ac:spMk id="2" creationId="{00000000-0000-0000-0000-000000000000}"/>
          </ac:spMkLst>
        </pc:spChg>
        <pc:spChg chg="mod">
          <ac:chgData name="Deenah Zaakirah (2404639)" userId="S::2404639@student.uwtsd.ac.uk::929fe5d5-4eaf-41b5-a558-0ceac06c6dcc" providerId="AD" clId="Web-{859D206E-0466-8501-B42E-2D77468816AF}" dt="2025-07-16T00:43:17.534" v="32" actId="20577"/>
          <ac:spMkLst>
            <pc:docMk/>
            <pc:sldMk cId="109857222" sldId="256"/>
            <ac:spMk id="3" creationId="{00000000-0000-0000-0000-000000000000}"/>
          </ac:spMkLst>
        </pc:spChg>
        <pc:spChg chg="add del">
          <ac:chgData name="Deenah Zaakirah (2404639)" userId="S::2404639@student.uwtsd.ac.uk::929fe5d5-4eaf-41b5-a558-0ceac06c6dcc" providerId="AD" clId="Web-{859D206E-0466-8501-B42E-2D77468816AF}" dt="2025-07-16T00:40:54.561" v="1"/>
          <ac:spMkLst>
            <pc:docMk/>
            <pc:sldMk cId="109857222" sldId="256"/>
            <ac:spMk id="9" creationId="{6B695AA2-4B70-477F-AF90-536B720A1343}"/>
          </ac:spMkLst>
        </pc:spChg>
        <pc:spChg chg="add">
          <ac:chgData name="Deenah Zaakirah (2404639)" userId="S::2404639@student.uwtsd.ac.uk::929fe5d5-4eaf-41b5-a558-0ceac06c6dcc" providerId="AD" clId="Web-{859D206E-0466-8501-B42E-2D77468816AF}" dt="2025-07-16T00:40:54.639" v="2"/>
          <ac:spMkLst>
            <pc:docMk/>
            <pc:sldMk cId="109857222" sldId="256"/>
            <ac:spMk id="11" creationId="{0CCA9273-E74E-A306-1F74-BEF9EDA30500}"/>
          </ac:spMkLst>
        </pc:spChg>
        <pc:spChg chg="add">
          <ac:chgData name="Deenah Zaakirah (2404639)" userId="S::2404639@student.uwtsd.ac.uk::929fe5d5-4eaf-41b5-a558-0ceac06c6dcc" providerId="AD" clId="Web-{859D206E-0466-8501-B42E-2D77468816AF}" dt="2025-07-16T00:40:54.639" v="2"/>
          <ac:spMkLst>
            <pc:docMk/>
            <pc:sldMk cId="109857222" sldId="256"/>
            <ac:spMk id="12" creationId="{80B98925-0550-1AFB-C1DC-02792400FB71}"/>
          </ac:spMkLst>
        </pc:spChg>
        <pc:picChg chg="add del">
          <ac:chgData name="Deenah Zaakirah (2404639)" userId="S::2404639@student.uwtsd.ac.uk::929fe5d5-4eaf-41b5-a558-0ceac06c6dcc" providerId="AD" clId="Web-{859D206E-0466-8501-B42E-2D77468816AF}" dt="2025-07-16T00:40:54.561" v="1"/>
          <ac:picMkLst>
            <pc:docMk/>
            <pc:sldMk cId="109857222" sldId="256"/>
            <ac:picMk id="4" creationId="{5A6CE08A-6F88-2B3D-17F5-A6776203E1AA}"/>
          </ac:picMkLst>
        </pc:picChg>
        <pc:picChg chg="add">
          <ac:chgData name="Deenah Zaakirah (2404639)" userId="S::2404639@student.uwtsd.ac.uk::929fe5d5-4eaf-41b5-a558-0ceac06c6dcc" providerId="AD" clId="Web-{859D206E-0466-8501-B42E-2D77468816AF}" dt="2025-07-16T00:40:54.639" v="2"/>
          <ac:picMkLst>
            <pc:docMk/>
            <pc:sldMk cId="109857222" sldId="256"/>
            <ac:picMk id="13" creationId="{93601FEB-0D85-3819-5F1C-1E6B66A0A35A}"/>
          </ac:picMkLst>
        </pc:picChg>
      </pc:sldChg>
      <pc:sldChg chg="modSp new">
        <pc:chgData name="Deenah Zaakirah (2404639)" userId="S::2404639@student.uwtsd.ac.uk::929fe5d5-4eaf-41b5-a558-0ceac06c6dcc" providerId="AD" clId="Web-{859D206E-0466-8501-B42E-2D77468816AF}" dt="2025-07-16T01:03:17.186" v="154" actId="20577"/>
        <pc:sldMkLst>
          <pc:docMk/>
          <pc:sldMk cId="171763307" sldId="257"/>
        </pc:sldMkLst>
        <pc:spChg chg="mod">
          <ac:chgData name="Deenah Zaakirah (2404639)" userId="S::2404639@student.uwtsd.ac.uk::929fe5d5-4eaf-41b5-a558-0ceac06c6dcc" providerId="AD" clId="Web-{859D206E-0466-8501-B42E-2D77468816AF}" dt="2025-07-16T00:43:41.597" v="47" actId="20577"/>
          <ac:spMkLst>
            <pc:docMk/>
            <pc:sldMk cId="171763307" sldId="257"/>
            <ac:spMk id="2" creationId="{393F40BC-44D7-BD3C-C836-EFFB98DEC87F}"/>
          </ac:spMkLst>
        </pc:spChg>
        <pc:spChg chg="mod">
          <ac:chgData name="Deenah Zaakirah (2404639)" userId="S::2404639@student.uwtsd.ac.uk::929fe5d5-4eaf-41b5-a558-0ceac06c6dcc" providerId="AD" clId="Web-{859D206E-0466-8501-B42E-2D77468816AF}" dt="2025-07-16T01:03:17.186" v="154" actId="20577"/>
          <ac:spMkLst>
            <pc:docMk/>
            <pc:sldMk cId="171763307" sldId="257"/>
            <ac:spMk id="3" creationId="{BA2A65A1-EF48-294D-1720-0794528080C4}"/>
          </ac:spMkLst>
        </pc:spChg>
      </pc:sldChg>
      <pc:sldChg chg="addSp delSp modSp new">
        <pc:chgData name="Deenah Zaakirah (2404639)" userId="S::2404639@student.uwtsd.ac.uk::929fe5d5-4eaf-41b5-a558-0ceac06c6dcc" providerId="AD" clId="Web-{859D206E-0466-8501-B42E-2D77468816AF}" dt="2025-07-16T01:03:10.999" v="153" actId="20577"/>
        <pc:sldMkLst>
          <pc:docMk/>
          <pc:sldMk cId="1133190593" sldId="258"/>
        </pc:sldMkLst>
        <pc:spChg chg="mod">
          <ac:chgData name="Deenah Zaakirah (2404639)" userId="S::2404639@student.uwtsd.ac.uk::929fe5d5-4eaf-41b5-a558-0ceac06c6dcc" providerId="AD" clId="Web-{859D206E-0466-8501-B42E-2D77468816AF}" dt="2025-07-16T00:54:03.228" v="103" actId="20577"/>
          <ac:spMkLst>
            <pc:docMk/>
            <pc:sldMk cId="1133190593" sldId="258"/>
            <ac:spMk id="2" creationId="{A07CD428-D47F-1D71-43B9-D3CBE2B25957}"/>
          </ac:spMkLst>
        </pc:spChg>
        <pc:spChg chg="del">
          <ac:chgData name="Deenah Zaakirah (2404639)" userId="S::2404639@student.uwtsd.ac.uk::929fe5d5-4eaf-41b5-a558-0ceac06c6dcc" providerId="AD" clId="Web-{859D206E-0466-8501-B42E-2D77468816AF}" dt="2025-07-16T00:54:50.792" v="104"/>
          <ac:spMkLst>
            <pc:docMk/>
            <pc:sldMk cId="1133190593" sldId="258"/>
            <ac:spMk id="3" creationId="{BCE8B0F3-90E1-B489-1CA8-509B92D3EAED}"/>
          </ac:spMkLst>
        </pc:spChg>
        <pc:spChg chg="add del mod">
          <ac:chgData name="Deenah Zaakirah (2404639)" userId="S::2404639@student.uwtsd.ac.uk::929fe5d5-4eaf-41b5-a558-0ceac06c6dcc" providerId="AD" clId="Web-{859D206E-0466-8501-B42E-2D77468816AF}" dt="2025-07-16T00:56:21.733" v="115"/>
          <ac:spMkLst>
            <pc:docMk/>
            <pc:sldMk cId="1133190593" sldId="258"/>
            <ac:spMk id="5" creationId="{D6E490B6-B5FF-EA78-054C-2EA3635EBB86}"/>
          </ac:spMkLst>
        </pc:spChg>
        <pc:spChg chg="add mod">
          <ac:chgData name="Deenah Zaakirah (2404639)" userId="S::2404639@student.uwtsd.ac.uk::929fe5d5-4eaf-41b5-a558-0ceac06c6dcc" providerId="AD" clId="Web-{859D206E-0466-8501-B42E-2D77468816AF}" dt="2025-07-16T01:03:10.999" v="153" actId="20577"/>
          <ac:spMkLst>
            <pc:docMk/>
            <pc:sldMk cId="1133190593" sldId="258"/>
            <ac:spMk id="6" creationId="{5C6352B1-9BD5-9EB7-DDA7-993223C99F90}"/>
          </ac:spMkLst>
        </pc:spChg>
        <pc:spChg chg="add mod">
          <ac:chgData name="Deenah Zaakirah (2404639)" userId="S::2404639@student.uwtsd.ac.uk::929fe5d5-4eaf-41b5-a558-0ceac06c6dcc" providerId="AD" clId="Web-{859D206E-0466-8501-B42E-2D77468816AF}" dt="2025-07-16T01:03:04.670" v="152" actId="20577"/>
          <ac:spMkLst>
            <pc:docMk/>
            <pc:sldMk cId="1133190593" sldId="258"/>
            <ac:spMk id="7" creationId="{2F090A98-BA7C-AB54-4810-87ACBA7DC084}"/>
          </ac:spMkLst>
        </pc:spChg>
        <pc:picChg chg="add mod ord">
          <ac:chgData name="Deenah Zaakirah (2404639)" userId="S::2404639@student.uwtsd.ac.uk::929fe5d5-4eaf-41b5-a558-0ceac06c6dcc" providerId="AD" clId="Web-{859D206E-0466-8501-B42E-2D77468816AF}" dt="2025-07-16T01:00:08.962" v="139"/>
          <ac:picMkLst>
            <pc:docMk/>
            <pc:sldMk cId="1133190593" sldId="258"/>
            <ac:picMk id="4" creationId="{50EE5B3F-3E75-A447-25BC-7B11EBCB09D4}"/>
          </ac:picMkLst>
        </pc:picChg>
      </pc:sldChg>
      <pc:sldChg chg="addSp delSp modSp new mod setBg">
        <pc:chgData name="Deenah Zaakirah (2404639)" userId="S::2404639@student.uwtsd.ac.uk::929fe5d5-4eaf-41b5-a558-0ceac06c6dcc" providerId="AD" clId="Web-{859D206E-0466-8501-B42E-2D77468816AF}" dt="2025-07-16T01:08:57.884" v="186" actId="20577"/>
        <pc:sldMkLst>
          <pc:docMk/>
          <pc:sldMk cId="3040771478" sldId="259"/>
        </pc:sldMkLst>
        <pc:spChg chg="mod">
          <ac:chgData name="Deenah Zaakirah (2404639)" userId="S::2404639@student.uwtsd.ac.uk::929fe5d5-4eaf-41b5-a558-0ceac06c6dcc" providerId="AD" clId="Web-{859D206E-0466-8501-B42E-2D77468816AF}" dt="2025-07-16T01:08:22.227" v="179"/>
          <ac:spMkLst>
            <pc:docMk/>
            <pc:sldMk cId="3040771478" sldId="259"/>
            <ac:spMk id="2" creationId="{57048F70-5E4C-6F22-5219-E9D069735296}"/>
          </ac:spMkLst>
        </pc:spChg>
        <pc:spChg chg="mod ord">
          <ac:chgData name="Deenah Zaakirah (2404639)" userId="S::2404639@student.uwtsd.ac.uk::929fe5d5-4eaf-41b5-a558-0ceac06c6dcc" providerId="AD" clId="Web-{859D206E-0466-8501-B42E-2D77468816AF}" dt="2025-07-16T01:08:57.884" v="186" actId="20577"/>
          <ac:spMkLst>
            <pc:docMk/>
            <pc:sldMk cId="3040771478" sldId="259"/>
            <ac:spMk id="3" creationId="{42613D6D-F636-3808-3D52-32B519DAE51A}"/>
          </ac:spMkLst>
        </pc:spChg>
        <pc:spChg chg="add del">
          <ac:chgData name="Deenah Zaakirah (2404639)" userId="S::2404639@student.uwtsd.ac.uk::929fe5d5-4eaf-41b5-a558-0ceac06c6dcc" providerId="AD" clId="Web-{859D206E-0466-8501-B42E-2D77468816AF}" dt="2025-07-16T01:08:22.211" v="178"/>
          <ac:spMkLst>
            <pc:docMk/>
            <pc:sldMk cId="3040771478" sldId="259"/>
            <ac:spMk id="10" creationId="{E53615EE-C559-4E03-999B-5477F1626FE5}"/>
          </ac:spMkLst>
        </pc:spChg>
        <pc:spChg chg="add">
          <ac:chgData name="Deenah Zaakirah (2404639)" userId="S::2404639@student.uwtsd.ac.uk::929fe5d5-4eaf-41b5-a558-0ceac06c6dcc" providerId="AD" clId="Web-{859D206E-0466-8501-B42E-2D77468816AF}" dt="2025-07-16T01:08:22.227" v="179"/>
          <ac:spMkLst>
            <pc:docMk/>
            <pc:sldMk cId="3040771478" sldId="259"/>
            <ac:spMk id="16" creationId="{5FEC7A34-539B-4949-BC75-F49D5FFC93A2}"/>
          </ac:spMkLst>
        </pc:spChg>
        <pc:picChg chg="add mod">
          <ac:chgData name="Deenah Zaakirah (2404639)" userId="S::2404639@student.uwtsd.ac.uk::929fe5d5-4eaf-41b5-a558-0ceac06c6dcc" providerId="AD" clId="Web-{859D206E-0466-8501-B42E-2D77468816AF}" dt="2025-07-16T01:08:22.227" v="179"/>
          <ac:picMkLst>
            <pc:docMk/>
            <pc:sldMk cId="3040771478" sldId="259"/>
            <ac:picMk id="4" creationId="{8F10D0FE-2E1D-B93E-22EA-BDB047CA8118}"/>
          </ac:picMkLst>
        </pc:picChg>
        <pc:picChg chg="add mod">
          <ac:chgData name="Deenah Zaakirah (2404639)" userId="S::2404639@student.uwtsd.ac.uk::929fe5d5-4eaf-41b5-a558-0ceac06c6dcc" providerId="AD" clId="Web-{859D206E-0466-8501-B42E-2D77468816AF}" dt="2025-07-16T01:08:22.227" v="179"/>
          <ac:picMkLst>
            <pc:docMk/>
            <pc:sldMk cId="3040771478" sldId="259"/>
            <ac:picMk id="5" creationId="{7E2C030A-DA34-9B73-93BA-FF4D2D094995}"/>
          </ac:picMkLst>
        </pc:picChg>
        <pc:cxnChg chg="add del">
          <ac:chgData name="Deenah Zaakirah (2404639)" userId="S::2404639@student.uwtsd.ac.uk::929fe5d5-4eaf-41b5-a558-0ceac06c6dcc" providerId="AD" clId="Web-{859D206E-0466-8501-B42E-2D77468816AF}" dt="2025-07-16T01:08:22.211" v="178"/>
          <ac:cxnSpMkLst>
            <pc:docMk/>
            <pc:sldMk cId="3040771478" sldId="259"/>
            <ac:cxnSpMk id="12" creationId="{799A8EBD-049C-48E6-97ED-C9102D78FC79}"/>
          </ac:cxnSpMkLst>
        </pc:cxnChg>
        <pc:cxnChg chg="add del">
          <ac:chgData name="Deenah Zaakirah (2404639)" userId="S::2404639@student.uwtsd.ac.uk::929fe5d5-4eaf-41b5-a558-0ceac06c6dcc" providerId="AD" clId="Web-{859D206E-0466-8501-B42E-2D77468816AF}" dt="2025-07-16T01:08:22.211" v="178"/>
          <ac:cxnSpMkLst>
            <pc:docMk/>
            <pc:sldMk cId="3040771478" sldId="259"/>
            <ac:cxnSpMk id="14" creationId="{07AB7C5C-C091-4C25-B1BD-93E2F6948C92}"/>
          </ac:cxnSpMkLst>
        </pc:cxnChg>
        <pc:cxnChg chg="add">
          <ac:chgData name="Deenah Zaakirah (2404639)" userId="S::2404639@student.uwtsd.ac.uk::929fe5d5-4eaf-41b5-a558-0ceac06c6dcc" providerId="AD" clId="Web-{859D206E-0466-8501-B42E-2D77468816AF}" dt="2025-07-16T01:08:22.227" v="179"/>
          <ac:cxnSpMkLst>
            <pc:docMk/>
            <pc:sldMk cId="3040771478" sldId="259"/>
            <ac:cxnSpMk id="17" creationId="{CA4B2C18-146D-48F9-BB98-D4E4D70A5A79}"/>
          </ac:cxnSpMkLst>
        </pc:cxnChg>
        <pc:cxnChg chg="add">
          <ac:chgData name="Deenah Zaakirah (2404639)" userId="S::2404639@student.uwtsd.ac.uk::929fe5d5-4eaf-41b5-a558-0ceac06c6dcc" providerId="AD" clId="Web-{859D206E-0466-8501-B42E-2D77468816AF}" dt="2025-07-16T01:08:22.227" v="179"/>
          <ac:cxnSpMkLst>
            <pc:docMk/>
            <pc:sldMk cId="3040771478" sldId="259"/>
            <ac:cxnSpMk id="18" creationId="{E51784B1-4DE1-43A3-95B9-A0EB6529F0B9}"/>
          </ac:cxnSpMkLst>
        </pc:cxnChg>
      </pc:sldChg>
      <pc:sldChg chg="addSp modSp new mod setBg">
        <pc:chgData name="Deenah Zaakirah (2404639)" userId="S::2404639@student.uwtsd.ac.uk::929fe5d5-4eaf-41b5-a558-0ceac06c6dcc" providerId="AD" clId="Web-{859D206E-0466-8501-B42E-2D77468816AF}" dt="2025-07-16T01:15:28.474" v="200" actId="20577"/>
        <pc:sldMkLst>
          <pc:docMk/>
          <pc:sldMk cId="2409461400" sldId="260"/>
        </pc:sldMkLst>
        <pc:spChg chg="mod">
          <ac:chgData name="Deenah Zaakirah (2404639)" userId="S::2404639@student.uwtsd.ac.uk::929fe5d5-4eaf-41b5-a558-0ceac06c6dcc" providerId="AD" clId="Web-{859D206E-0466-8501-B42E-2D77468816AF}" dt="2025-07-16T01:15:11.692" v="198"/>
          <ac:spMkLst>
            <pc:docMk/>
            <pc:sldMk cId="2409461400" sldId="260"/>
            <ac:spMk id="2" creationId="{C56656A2-6AF5-B90A-F33C-2DCC398811F8}"/>
          </ac:spMkLst>
        </pc:spChg>
        <pc:spChg chg="mod ord">
          <ac:chgData name="Deenah Zaakirah (2404639)" userId="S::2404639@student.uwtsd.ac.uk::929fe5d5-4eaf-41b5-a558-0ceac06c6dcc" providerId="AD" clId="Web-{859D206E-0466-8501-B42E-2D77468816AF}" dt="2025-07-16T01:15:28.474" v="200" actId="20577"/>
          <ac:spMkLst>
            <pc:docMk/>
            <pc:sldMk cId="2409461400" sldId="260"/>
            <ac:spMk id="3" creationId="{789AAF5F-3518-07AF-B6A0-DE1D18A986A7}"/>
          </ac:spMkLst>
        </pc:spChg>
        <pc:spChg chg="add">
          <ac:chgData name="Deenah Zaakirah (2404639)" userId="S::2404639@student.uwtsd.ac.uk::929fe5d5-4eaf-41b5-a558-0ceac06c6dcc" providerId="AD" clId="Web-{859D206E-0466-8501-B42E-2D77468816AF}" dt="2025-07-16T01:15:11.692" v="198"/>
          <ac:spMkLst>
            <pc:docMk/>
            <pc:sldMk cId="2409461400" sldId="260"/>
            <ac:spMk id="9" creationId="{E49D7415-2F11-44C2-B6AA-13A25B6814B9}"/>
          </ac:spMkLst>
        </pc:spChg>
        <pc:picChg chg="add mod">
          <ac:chgData name="Deenah Zaakirah (2404639)" userId="S::2404639@student.uwtsd.ac.uk::929fe5d5-4eaf-41b5-a558-0ceac06c6dcc" providerId="AD" clId="Web-{859D206E-0466-8501-B42E-2D77468816AF}" dt="2025-07-16T01:15:11.692" v="198"/>
          <ac:picMkLst>
            <pc:docMk/>
            <pc:sldMk cId="2409461400" sldId="260"/>
            <ac:picMk id="4" creationId="{8D1DD901-158E-ACE7-6473-E005A979FF3D}"/>
          </ac:picMkLst>
        </pc:picChg>
        <pc:cxnChg chg="add">
          <ac:chgData name="Deenah Zaakirah (2404639)" userId="S::2404639@student.uwtsd.ac.uk::929fe5d5-4eaf-41b5-a558-0ceac06c6dcc" providerId="AD" clId="Web-{859D206E-0466-8501-B42E-2D77468816AF}" dt="2025-07-16T01:15:11.692" v="198"/>
          <ac:cxnSpMkLst>
            <pc:docMk/>
            <pc:sldMk cId="2409461400" sldId="260"/>
            <ac:cxnSpMk id="11" creationId="{40ADC89C-EB4E-4AA5-ABBD-448BEC5FA3C4}"/>
          </ac:cxnSpMkLst>
        </pc:cxnChg>
      </pc:sldChg>
      <pc:sldChg chg="modSp new">
        <pc:chgData name="Deenah Zaakirah (2404639)" userId="S::2404639@student.uwtsd.ac.uk::929fe5d5-4eaf-41b5-a558-0ceac06c6dcc" providerId="AD" clId="Web-{859D206E-0466-8501-B42E-2D77468816AF}" dt="2025-07-16T01:19:12.106" v="213" actId="20577"/>
        <pc:sldMkLst>
          <pc:docMk/>
          <pc:sldMk cId="3009837496" sldId="261"/>
        </pc:sldMkLst>
        <pc:spChg chg="mod">
          <ac:chgData name="Deenah Zaakirah (2404639)" userId="S::2404639@student.uwtsd.ac.uk::929fe5d5-4eaf-41b5-a558-0ceac06c6dcc" providerId="AD" clId="Web-{859D206E-0466-8501-B42E-2D77468816AF}" dt="2025-07-16T01:17:17.368" v="203" actId="20577"/>
          <ac:spMkLst>
            <pc:docMk/>
            <pc:sldMk cId="3009837496" sldId="261"/>
            <ac:spMk id="2" creationId="{31B193D1-1891-5C81-3334-4A92BB12765C}"/>
          </ac:spMkLst>
        </pc:spChg>
        <pc:spChg chg="mod">
          <ac:chgData name="Deenah Zaakirah (2404639)" userId="S::2404639@student.uwtsd.ac.uk::929fe5d5-4eaf-41b5-a558-0ceac06c6dcc" providerId="AD" clId="Web-{859D206E-0466-8501-B42E-2D77468816AF}" dt="2025-07-16T01:19:12.106" v="213" actId="20577"/>
          <ac:spMkLst>
            <pc:docMk/>
            <pc:sldMk cId="3009837496" sldId="261"/>
            <ac:spMk id="3" creationId="{3CA6EEB3-2A53-9DD7-FE90-76783B2F0B74}"/>
          </ac:spMkLst>
        </pc:spChg>
      </pc:sldChg>
      <pc:sldChg chg="addSp delSp modSp new mod setBg">
        <pc:chgData name="Deenah Zaakirah (2404639)" userId="S::2404639@student.uwtsd.ac.uk::929fe5d5-4eaf-41b5-a558-0ceac06c6dcc" providerId="AD" clId="Web-{859D206E-0466-8501-B42E-2D77468816AF}" dt="2025-07-16T01:30:40.894" v="274" actId="20577"/>
        <pc:sldMkLst>
          <pc:docMk/>
          <pc:sldMk cId="3829084560" sldId="262"/>
        </pc:sldMkLst>
        <pc:spChg chg="mod">
          <ac:chgData name="Deenah Zaakirah (2404639)" userId="S::2404639@student.uwtsd.ac.uk::929fe5d5-4eaf-41b5-a558-0ceac06c6dcc" providerId="AD" clId="Web-{859D206E-0466-8501-B42E-2D77468816AF}" dt="2025-07-16T01:30:27.018" v="271"/>
          <ac:spMkLst>
            <pc:docMk/>
            <pc:sldMk cId="3829084560" sldId="262"/>
            <ac:spMk id="2" creationId="{066BDA95-74DF-6DF4-FFC2-DD13F660846C}"/>
          </ac:spMkLst>
        </pc:spChg>
        <pc:spChg chg="mod ord">
          <ac:chgData name="Deenah Zaakirah (2404639)" userId="S::2404639@student.uwtsd.ac.uk::929fe5d5-4eaf-41b5-a558-0ceac06c6dcc" providerId="AD" clId="Web-{859D206E-0466-8501-B42E-2D77468816AF}" dt="2025-07-16T01:30:40.894" v="274" actId="20577"/>
          <ac:spMkLst>
            <pc:docMk/>
            <pc:sldMk cId="3829084560" sldId="262"/>
            <ac:spMk id="3" creationId="{A84A1FB0-DE66-6CED-BD36-FD03CE08E1D0}"/>
          </ac:spMkLst>
        </pc:spChg>
        <pc:spChg chg="add del">
          <ac:chgData name="Deenah Zaakirah (2404639)" userId="S::2404639@student.uwtsd.ac.uk::929fe5d5-4eaf-41b5-a558-0ceac06c6dcc" providerId="AD" clId="Web-{859D206E-0466-8501-B42E-2D77468816AF}" dt="2025-07-16T01:29:23.157" v="268"/>
          <ac:spMkLst>
            <pc:docMk/>
            <pc:sldMk cId="3829084560" sldId="262"/>
            <ac:spMk id="9" creationId="{E49D7415-2F11-44C2-B6AA-13A25B6814B9}"/>
          </ac:spMkLst>
        </pc:spChg>
        <pc:spChg chg="add del">
          <ac:chgData name="Deenah Zaakirah (2404639)" userId="S::2404639@student.uwtsd.ac.uk::929fe5d5-4eaf-41b5-a558-0ceac06c6dcc" providerId="AD" clId="Web-{859D206E-0466-8501-B42E-2D77468816AF}" dt="2025-07-16T01:29:23.157" v="267"/>
          <ac:spMkLst>
            <pc:docMk/>
            <pc:sldMk cId="3829084560" sldId="262"/>
            <ac:spMk id="18" creationId="{E49D7415-2F11-44C2-B6AA-13A25B6814B9}"/>
          </ac:spMkLst>
        </pc:spChg>
        <pc:spChg chg="add del">
          <ac:chgData name="Deenah Zaakirah (2404639)" userId="S::2404639@student.uwtsd.ac.uk::929fe5d5-4eaf-41b5-a558-0ceac06c6dcc" providerId="AD" clId="Web-{859D206E-0466-8501-B42E-2D77468816AF}" dt="2025-07-16T01:30:27.018" v="271"/>
          <ac:spMkLst>
            <pc:docMk/>
            <pc:sldMk cId="3829084560" sldId="262"/>
            <ac:spMk id="23" creationId="{E49D7415-2F11-44C2-B6AA-13A25B6814B9}"/>
          </ac:spMkLst>
        </pc:spChg>
        <pc:spChg chg="add">
          <ac:chgData name="Deenah Zaakirah (2404639)" userId="S::2404639@student.uwtsd.ac.uk::929fe5d5-4eaf-41b5-a558-0ceac06c6dcc" providerId="AD" clId="Web-{859D206E-0466-8501-B42E-2D77468816AF}" dt="2025-07-16T01:30:27.018" v="271"/>
          <ac:spMkLst>
            <pc:docMk/>
            <pc:sldMk cId="3829084560" sldId="262"/>
            <ac:spMk id="29" creationId="{E49D7415-2F11-44C2-B6AA-13A25B6814B9}"/>
          </ac:spMkLst>
        </pc:spChg>
        <pc:picChg chg="add del mod">
          <ac:chgData name="Deenah Zaakirah (2404639)" userId="S::2404639@student.uwtsd.ac.uk::929fe5d5-4eaf-41b5-a558-0ceac06c6dcc" providerId="AD" clId="Web-{859D206E-0466-8501-B42E-2D77468816AF}" dt="2025-07-16T01:28:59.389" v="264"/>
          <ac:picMkLst>
            <pc:docMk/>
            <pc:sldMk cId="3829084560" sldId="262"/>
            <ac:picMk id="4" creationId="{C1FF4E2B-90BC-F32E-5136-CC844A6C8F46}"/>
          </ac:picMkLst>
        </pc:picChg>
        <pc:picChg chg="add mod">
          <ac:chgData name="Deenah Zaakirah (2404639)" userId="S::2404639@student.uwtsd.ac.uk::929fe5d5-4eaf-41b5-a558-0ceac06c6dcc" providerId="AD" clId="Web-{859D206E-0466-8501-B42E-2D77468816AF}" dt="2025-07-16T01:30:27.018" v="271"/>
          <ac:picMkLst>
            <pc:docMk/>
            <pc:sldMk cId="3829084560" sldId="262"/>
            <ac:picMk id="5" creationId="{43E4A097-7D5D-29DB-A0EE-CB9442192F06}"/>
          </ac:picMkLst>
        </pc:picChg>
        <pc:cxnChg chg="add del">
          <ac:chgData name="Deenah Zaakirah (2404639)" userId="S::2404639@student.uwtsd.ac.uk::929fe5d5-4eaf-41b5-a558-0ceac06c6dcc" providerId="AD" clId="Web-{859D206E-0466-8501-B42E-2D77468816AF}" dt="2025-07-16T01:29:23.157" v="268"/>
          <ac:cxnSpMkLst>
            <pc:docMk/>
            <pc:sldMk cId="3829084560" sldId="262"/>
            <ac:cxnSpMk id="11" creationId="{D2E57F3D-33BE-4306-87E6-245763719516}"/>
          </ac:cxnSpMkLst>
        </pc:cxnChg>
        <pc:cxnChg chg="add del">
          <ac:chgData name="Deenah Zaakirah (2404639)" userId="S::2404639@student.uwtsd.ac.uk::929fe5d5-4eaf-41b5-a558-0ceac06c6dcc" providerId="AD" clId="Web-{859D206E-0466-8501-B42E-2D77468816AF}" dt="2025-07-16T01:29:23.157" v="268"/>
          <ac:cxnSpMkLst>
            <pc:docMk/>
            <pc:sldMk cId="3829084560" sldId="262"/>
            <ac:cxnSpMk id="13" creationId="{8E0104E4-99BC-494F-8342-F250828E574F}"/>
          </ac:cxnSpMkLst>
        </pc:cxnChg>
        <pc:cxnChg chg="add del">
          <ac:chgData name="Deenah Zaakirah (2404639)" userId="S::2404639@student.uwtsd.ac.uk::929fe5d5-4eaf-41b5-a558-0ceac06c6dcc" providerId="AD" clId="Web-{859D206E-0466-8501-B42E-2D77468816AF}" dt="2025-07-16T01:29:23.157" v="267"/>
          <ac:cxnSpMkLst>
            <pc:docMk/>
            <pc:sldMk cId="3829084560" sldId="262"/>
            <ac:cxnSpMk id="20" creationId="{D2E57F3D-33BE-4306-87E6-245763719516}"/>
          </ac:cxnSpMkLst>
        </pc:cxnChg>
        <pc:cxnChg chg="add del">
          <ac:chgData name="Deenah Zaakirah (2404639)" userId="S::2404639@student.uwtsd.ac.uk::929fe5d5-4eaf-41b5-a558-0ceac06c6dcc" providerId="AD" clId="Web-{859D206E-0466-8501-B42E-2D77468816AF}" dt="2025-07-16T01:30:27.018" v="271"/>
          <ac:cxnSpMkLst>
            <pc:docMk/>
            <pc:sldMk cId="3829084560" sldId="262"/>
            <ac:cxnSpMk id="22" creationId="{8E0104E4-99BC-494F-8342-F250828E574F}"/>
          </ac:cxnSpMkLst>
        </pc:cxnChg>
        <pc:cxnChg chg="add del">
          <ac:chgData name="Deenah Zaakirah (2404639)" userId="S::2404639@student.uwtsd.ac.uk::929fe5d5-4eaf-41b5-a558-0ceac06c6dcc" providerId="AD" clId="Web-{859D206E-0466-8501-B42E-2D77468816AF}" dt="2025-07-16T01:30:27.018" v="271"/>
          <ac:cxnSpMkLst>
            <pc:docMk/>
            <pc:sldMk cId="3829084560" sldId="262"/>
            <ac:cxnSpMk id="24" creationId="{D2E57F3D-33BE-4306-87E6-245763719516}"/>
          </ac:cxnSpMkLst>
        </pc:cxnChg>
        <pc:cxnChg chg="add">
          <ac:chgData name="Deenah Zaakirah (2404639)" userId="S::2404639@student.uwtsd.ac.uk::929fe5d5-4eaf-41b5-a558-0ceac06c6dcc" providerId="AD" clId="Web-{859D206E-0466-8501-B42E-2D77468816AF}" dt="2025-07-16T01:30:27.018" v="271"/>
          <ac:cxnSpMkLst>
            <pc:docMk/>
            <pc:sldMk cId="3829084560" sldId="262"/>
            <ac:cxnSpMk id="31" creationId="{D2E57F3D-33BE-4306-87E6-245763719516}"/>
          </ac:cxnSpMkLst>
        </pc:cxnChg>
      </pc:sldChg>
      <pc:sldChg chg="modSp new">
        <pc:chgData name="Deenah Zaakirah (2404639)" userId="S::2404639@student.uwtsd.ac.uk::929fe5d5-4eaf-41b5-a558-0ceac06c6dcc" providerId="AD" clId="Web-{859D206E-0466-8501-B42E-2D77468816AF}" dt="2025-07-16T01:58:08.795" v="423" actId="1076"/>
        <pc:sldMkLst>
          <pc:docMk/>
          <pc:sldMk cId="2201897945" sldId="263"/>
        </pc:sldMkLst>
        <pc:spChg chg="mod">
          <ac:chgData name="Deenah Zaakirah (2404639)" userId="S::2404639@student.uwtsd.ac.uk::929fe5d5-4eaf-41b5-a558-0ceac06c6dcc" providerId="AD" clId="Web-{859D206E-0466-8501-B42E-2D77468816AF}" dt="2025-07-16T01:32:49.824" v="284" actId="20577"/>
          <ac:spMkLst>
            <pc:docMk/>
            <pc:sldMk cId="2201897945" sldId="263"/>
            <ac:spMk id="2" creationId="{DBF6F255-3113-6BCD-EBCB-DDEB7B3BDD4B}"/>
          </ac:spMkLst>
        </pc:spChg>
        <pc:spChg chg="mod">
          <ac:chgData name="Deenah Zaakirah (2404639)" userId="S::2404639@student.uwtsd.ac.uk::929fe5d5-4eaf-41b5-a558-0ceac06c6dcc" providerId="AD" clId="Web-{859D206E-0466-8501-B42E-2D77468816AF}" dt="2025-07-16T01:58:08.795" v="423" actId="1076"/>
          <ac:spMkLst>
            <pc:docMk/>
            <pc:sldMk cId="2201897945" sldId="263"/>
            <ac:spMk id="3" creationId="{969C47C5-583D-4B24-9CC0-0C854E6A773F}"/>
          </ac:spMkLst>
        </pc:spChg>
      </pc:sldChg>
      <pc:sldChg chg="addSp modSp new mod setBg">
        <pc:chgData name="Deenah Zaakirah (2404639)" userId="S::2404639@student.uwtsd.ac.uk::929fe5d5-4eaf-41b5-a558-0ceac06c6dcc" providerId="AD" clId="Web-{859D206E-0466-8501-B42E-2D77468816AF}" dt="2025-07-16T01:58:01.839" v="422" actId="1076"/>
        <pc:sldMkLst>
          <pc:docMk/>
          <pc:sldMk cId="2850247221" sldId="264"/>
        </pc:sldMkLst>
        <pc:spChg chg="mod">
          <ac:chgData name="Deenah Zaakirah (2404639)" userId="S::2404639@student.uwtsd.ac.uk::929fe5d5-4eaf-41b5-a558-0ceac06c6dcc" providerId="AD" clId="Web-{859D206E-0466-8501-B42E-2D77468816AF}" dt="2025-07-16T01:58:01.839" v="422" actId="1076"/>
          <ac:spMkLst>
            <pc:docMk/>
            <pc:sldMk cId="2850247221" sldId="264"/>
            <ac:spMk id="2" creationId="{A1E6EBD7-0B2B-9A90-D716-135364AB728D}"/>
          </ac:spMkLst>
        </pc:spChg>
        <pc:spChg chg="mod ord">
          <ac:chgData name="Deenah Zaakirah (2404639)" userId="S::2404639@student.uwtsd.ac.uk::929fe5d5-4eaf-41b5-a558-0ceac06c6dcc" providerId="AD" clId="Web-{859D206E-0466-8501-B42E-2D77468816AF}" dt="2025-07-16T01:41:38.638" v="328"/>
          <ac:spMkLst>
            <pc:docMk/>
            <pc:sldMk cId="2850247221" sldId="264"/>
            <ac:spMk id="3" creationId="{47CC392A-DA2C-ADC3-1373-1996016CBC81}"/>
          </ac:spMkLst>
        </pc:spChg>
        <pc:spChg chg="add">
          <ac:chgData name="Deenah Zaakirah (2404639)" userId="S::2404639@student.uwtsd.ac.uk::929fe5d5-4eaf-41b5-a558-0ceac06c6dcc" providerId="AD" clId="Web-{859D206E-0466-8501-B42E-2D77468816AF}" dt="2025-07-16T01:41:38.638" v="328"/>
          <ac:spMkLst>
            <pc:docMk/>
            <pc:sldMk cId="2850247221" sldId="264"/>
            <ac:spMk id="9" creationId="{E49D7415-2F11-44C2-B6AA-13A25B6814B9}"/>
          </ac:spMkLst>
        </pc:spChg>
        <pc:picChg chg="add mod modCrop">
          <ac:chgData name="Deenah Zaakirah (2404639)" userId="S::2404639@student.uwtsd.ac.uk::929fe5d5-4eaf-41b5-a558-0ceac06c6dcc" providerId="AD" clId="Web-{859D206E-0466-8501-B42E-2D77468816AF}" dt="2025-07-16T01:42:07.029" v="334" actId="1076"/>
          <ac:picMkLst>
            <pc:docMk/>
            <pc:sldMk cId="2850247221" sldId="264"/>
            <ac:picMk id="4" creationId="{94A0090E-B472-29FE-EB8D-E66431CCA096}"/>
          </ac:picMkLst>
        </pc:picChg>
        <pc:cxnChg chg="add">
          <ac:chgData name="Deenah Zaakirah (2404639)" userId="S::2404639@student.uwtsd.ac.uk::929fe5d5-4eaf-41b5-a558-0ceac06c6dcc" providerId="AD" clId="Web-{859D206E-0466-8501-B42E-2D77468816AF}" dt="2025-07-16T01:41:38.638" v="328"/>
          <ac:cxnSpMkLst>
            <pc:docMk/>
            <pc:sldMk cId="2850247221" sldId="264"/>
            <ac:cxnSpMk id="11" creationId="{4E495065-8864-87FB-2BCC-254769963EA4}"/>
          </ac:cxnSpMkLst>
        </pc:cxnChg>
      </pc:sldChg>
      <pc:sldChg chg="delSp modSp new">
        <pc:chgData name="Deenah Zaakirah (2404639)" userId="S::2404639@student.uwtsd.ac.uk::929fe5d5-4eaf-41b5-a558-0ceac06c6dcc" providerId="AD" clId="Web-{859D206E-0466-8501-B42E-2D77468816AF}" dt="2025-07-16T01:52:48.095" v="394" actId="20577"/>
        <pc:sldMkLst>
          <pc:docMk/>
          <pc:sldMk cId="2134776229" sldId="265"/>
        </pc:sldMkLst>
        <pc:spChg chg="del">
          <ac:chgData name="Deenah Zaakirah (2404639)" userId="S::2404639@student.uwtsd.ac.uk::929fe5d5-4eaf-41b5-a558-0ceac06c6dcc" providerId="AD" clId="Web-{859D206E-0466-8501-B42E-2D77468816AF}" dt="2025-07-16T01:39:54.478" v="299"/>
          <ac:spMkLst>
            <pc:docMk/>
            <pc:sldMk cId="2134776229" sldId="265"/>
            <ac:spMk id="2" creationId="{596E7A08-9594-EC6B-9A50-415C126E7162}"/>
          </ac:spMkLst>
        </pc:spChg>
        <pc:spChg chg="mod">
          <ac:chgData name="Deenah Zaakirah (2404639)" userId="S::2404639@student.uwtsd.ac.uk::929fe5d5-4eaf-41b5-a558-0ceac06c6dcc" providerId="AD" clId="Web-{859D206E-0466-8501-B42E-2D77468816AF}" dt="2025-07-16T01:52:48.095" v="394" actId="20577"/>
          <ac:spMkLst>
            <pc:docMk/>
            <pc:sldMk cId="2134776229" sldId="265"/>
            <ac:spMk id="3" creationId="{AC81A4AD-D20D-4EFD-6C84-D3CA70D3821E}"/>
          </ac:spMkLst>
        </pc:spChg>
      </pc:sldChg>
      <pc:sldChg chg="modSp new ord">
        <pc:chgData name="Deenah Zaakirah (2404639)" userId="S::2404639@student.uwtsd.ac.uk::929fe5d5-4eaf-41b5-a558-0ceac06c6dcc" providerId="AD" clId="Web-{859D206E-0466-8501-B42E-2D77468816AF}" dt="2025-07-16T01:57:49.636" v="421" actId="14100"/>
        <pc:sldMkLst>
          <pc:docMk/>
          <pc:sldMk cId="854765566" sldId="266"/>
        </pc:sldMkLst>
        <pc:spChg chg="mod">
          <ac:chgData name="Deenah Zaakirah (2404639)" userId="S::2404639@student.uwtsd.ac.uk::929fe5d5-4eaf-41b5-a558-0ceac06c6dcc" providerId="AD" clId="Web-{859D206E-0466-8501-B42E-2D77468816AF}" dt="2025-07-16T01:57:34.026" v="415" actId="20577"/>
          <ac:spMkLst>
            <pc:docMk/>
            <pc:sldMk cId="854765566" sldId="266"/>
            <ac:spMk id="2" creationId="{F6636B86-0AB2-23CD-DBE9-AB3866FB856B}"/>
          </ac:spMkLst>
        </pc:spChg>
        <pc:spChg chg="mod">
          <ac:chgData name="Deenah Zaakirah (2404639)" userId="S::2404639@student.uwtsd.ac.uk::929fe5d5-4eaf-41b5-a558-0ceac06c6dcc" providerId="AD" clId="Web-{859D206E-0466-8501-B42E-2D77468816AF}" dt="2025-07-16T01:57:49.636" v="421" actId="14100"/>
          <ac:spMkLst>
            <pc:docMk/>
            <pc:sldMk cId="854765566" sldId="266"/>
            <ac:spMk id="3" creationId="{AEAF8039-A9AF-E706-FD99-D87BE6E3CD3C}"/>
          </ac:spMkLst>
        </pc:spChg>
      </pc:sldChg>
      <pc:sldChg chg="modSp new">
        <pc:chgData name="Deenah Zaakirah (2404639)" userId="S::2404639@student.uwtsd.ac.uk::929fe5d5-4eaf-41b5-a558-0ceac06c6dcc" providerId="AD" clId="Web-{859D206E-0466-8501-B42E-2D77468816AF}" dt="2025-07-16T01:47:21.507" v="353" actId="20577"/>
        <pc:sldMkLst>
          <pc:docMk/>
          <pc:sldMk cId="510615968" sldId="267"/>
        </pc:sldMkLst>
        <pc:spChg chg="mod">
          <ac:chgData name="Deenah Zaakirah (2404639)" userId="S::2404639@student.uwtsd.ac.uk::929fe5d5-4eaf-41b5-a558-0ceac06c6dcc" providerId="AD" clId="Web-{859D206E-0466-8501-B42E-2D77468816AF}" dt="2025-07-16T01:47:11.695" v="351" actId="20577"/>
          <ac:spMkLst>
            <pc:docMk/>
            <pc:sldMk cId="510615968" sldId="267"/>
            <ac:spMk id="2" creationId="{08E19726-F004-91BC-DC33-A61B8D4CB5A7}"/>
          </ac:spMkLst>
        </pc:spChg>
        <pc:spChg chg="mod">
          <ac:chgData name="Deenah Zaakirah (2404639)" userId="S::2404639@student.uwtsd.ac.uk::929fe5d5-4eaf-41b5-a558-0ceac06c6dcc" providerId="AD" clId="Web-{859D206E-0466-8501-B42E-2D77468816AF}" dt="2025-07-16T01:47:21.507" v="353" actId="20577"/>
          <ac:spMkLst>
            <pc:docMk/>
            <pc:sldMk cId="510615968" sldId="267"/>
            <ac:spMk id="3" creationId="{17C56C0C-BE9B-0D35-2307-61B48BE22F0F}"/>
          </ac:spMkLst>
        </pc:spChg>
      </pc:sldChg>
      <pc:sldChg chg="new del">
        <pc:chgData name="Deenah Zaakirah (2404639)" userId="S::2404639@student.uwtsd.ac.uk::929fe5d5-4eaf-41b5-a558-0ceac06c6dcc" providerId="AD" clId="Web-{859D206E-0466-8501-B42E-2D77468816AF}" dt="2025-07-16T01:42:32.733" v="339"/>
        <pc:sldMkLst>
          <pc:docMk/>
          <pc:sldMk cId="1268445792" sldId="267"/>
        </pc:sldMkLst>
      </pc:sldChg>
      <pc:sldChg chg="new del">
        <pc:chgData name="Deenah Zaakirah (2404639)" userId="S::2404639@student.uwtsd.ac.uk::929fe5d5-4eaf-41b5-a558-0ceac06c6dcc" providerId="AD" clId="Web-{859D206E-0466-8501-B42E-2D77468816AF}" dt="2025-07-16T01:46:07.490" v="347"/>
        <pc:sldMkLst>
          <pc:docMk/>
          <pc:sldMk cId="2034116373" sldId="267"/>
        </pc:sldMkLst>
      </pc:sldChg>
      <pc:sldChg chg="new del">
        <pc:chgData name="Deenah Zaakirah (2404639)" userId="S::2404639@student.uwtsd.ac.uk::929fe5d5-4eaf-41b5-a558-0ceac06c6dcc" providerId="AD" clId="Web-{859D206E-0466-8501-B42E-2D77468816AF}" dt="2025-07-16T01:48:33.760" v="361"/>
        <pc:sldMkLst>
          <pc:docMk/>
          <pc:sldMk cId="1024117779" sldId="268"/>
        </pc:sldMkLst>
      </pc:sldChg>
      <pc:sldChg chg="delSp modSp new">
        <pc:chgData name="Deenah Zaakirah (2404639)" userId="S::2404639@student.uwtsd.ac.uk::929fe5d5-4eaf-41b5-a558-0ceac06c6dcc" providerId="AD" clId="Web-{859D206E-0466-8501-B42E-2D77468816AF}" dt="2025-07-16T01:56:39.806" v="412" actId="20577"/>
        <pc:sldMkLst>
          <pc:docMk/>
          <pc:sldMk cId="4052788967" sldId="268"/>
        </pc:sldMkLst>
        <pc:spChg chg="del">
          <ac:chgData name="Deenah Zaakirah (2404639)" userId="S::2404639@student.uwtsd.ac.uk::929fe5d5-4eaf-41b5-a558-0ceac06c6dcc" providerId="AD" clId="Web-{859D206E-0466-8501-B42E-2D77468816AF}" dt="2025-07-16T01:49:01.448" v="364"/>
          <ac:spMkLst>
            <pc:docMk/>
            <pc:sldMk cId="4052788967" sldId="268"/>
            <ac:spMk id="2" creationId="{5D99240D-405D-E783-8333-44D30F0C51A8}"/>
          </ac:spMkLst>
        </pc:spChg>
        <pc:spChg chg="mod">
          <ac:chgData name="Deenah Zaakirah (2404639)" userId="S::2404639@student.uwtsd.ac.uk::929fe5d5-4eaf-41b5-a558-0ceac06c6dcc" providerId="AD" clId="Web-{859D206E-0466-8501-B42E-2D77468816AF}" dt="2025-07-16T01:56:39.806" v="412" actId="20577"/>
          <ac:spMkLst>
            <pc:docMk/>
            <pc:sldMk cId="4052788967" sldId="268"/>
            <ac:spMk id="3" creationId="{9B2494A4-424D-F169-AE7F-E92994D32ED1}"/>
          </ac:spMkLst>
        </pc:spChg>
      </pc:sldChg>
      <pc:sldChg chg="addSp delSp modSp new mod setBg">
        <pc:chgData name="Deenah Zaakirah (2404639)" userId="S::2404639@student.uwtsd.ac.uk::929fe5d5-4eaf-41b5-a558-0ceac06c6dcc" providerId="AD" clId="Web-{859D206E-0466-8501-B42E-2D77468816AF}" dt="2025-07-16T02:03:09.852" v="454" actId="20577"/>
        <pc:sldMkLst>
          <pc:docMk/>
          <pc:sldMk cId="795860388" sldId="269"/>
        </pc:sldMkLst>
        <pc:spChg chg="mod">
          <ac:chgData name="Deenah Zaakirah (2404639)" userId="S::2404639@student.uwtsd.ac.uk::929fe5d5-4eaf-41b5-a558-0ceac06c6dcc" providerId="AD" clId="Web-{859D206E-0466-8501-B42E-2D77468816AF}" dt="2025-07-16T02:03:09.852" v="454" actId="20577"/>
          <ac:spMkLst>
            <pc:docMk/>
            <pc:sldMk cId="795860388" sldId="269"/>
            <ac:spMk id="2" creationId="{12EFB92F-D58E-49EC-753A-7AD89086CCEE}"/>
          </ac:spMkLst>
        </pc:spChg>
        <pc:spChg chg="del mod">
          <ac:chgData name="Deenah Zaakirah (2404639)" userId="S::2404639@student.uwtsd.ac.uk::929fe5d5-4eaf-41b5-a558-0ceac06c6dcc" providerId="AD" clId="Web-{859D206E-0466-8501-B42E-2D77468816AF}" dt="2025-07-16T02:01:35.302" v="439"/>
          <ac:spMkLst>
            <pc:docMk/>
            <pc:sldMk cId="795860388" sldId="269"/>
            <ac:spMk id="3" creationId="{4F67A0ED-655C-0F21-7CD5-120B02B21F48}"/>
          </ac:spMkLst>
        </pc:spChg>
        <pc:spChg chg="add del">
          <ac:chgData name="Deenah Zaakirah (2404639)" userId="S::2404639@student.uwtsd.ac.uk::929fe5d5-4eaf-41b5-a558-0ceac06c6dcc" providerId="AD" clId="Web-{859D206E-0466-8501-B42E-2D77468816AF}" dt="2025-07-16T02:01:29.552" v="437"/>
          <ac:spMkLst>
            <pc:docMk/>
            <pc:sldMk cId="795860388" sldId="269"/>
            <ac:spMk id="8" creationId="{D899EBD5-ED24-E8C2-F4DE-DB92419CF8F5}"/>
          </ac:spMkLst>
        </pc:spChg>
        <pc:spChg chg="add">
          <ac:chgData name="Deenah Zaakirah (2404639)" userId="S::2404639@student.uwtsd.ac.uk::929fe5d5-4eaf-41b5-a558-0ceac06c6dcc" providerId="AD" clId="Web-{859D206E-0466-8501-B42E-2D77468816AF}" dt="2025-07-16T02:01:29.568" v="438"/>
          <ac:spMkLst>
            <pc:docMk/>
            <pc:sldMk cId="795860388" sldId="269"/>
            <ac:spMk id="12" creationId="{A7D20BF2-EB2E-6063-DD3A-ABDA963535BC}"/>
          </ac:spMkLst>
        </pc:spChg>
        <pc:picChg chg="add del mod">
          <ac:chgData name="Deenah Zaakirah (2404639)" userId="S::2404639@student.uwtsd.ac.uk::929fe5d5-4eaf-41b5-a558-0ceac06c6dcc" providerId="AD" clId="Web-{859D206E-0466-8501-B42E-2D77468816AF}" dt="2025-07-16T02:02:17.694" v="441"/>
          <ac:picMkLst>
            <pc:docMk/>
            <pc:sldMk cId="795860388" sldId="269"/>
            <ac:picMk id="4" creationId="{B3DED23A-31EB-B6A7-DFF5-A148337D1087}"/>
          </ac:picMkLst>
        </pc:picChg>
        <pc:cxnChg chg="add del">
          <ac:chgData name="Deenah Zaakirah (2404639)" userId="S::2404639@student.uwtsd.ac.uk::929fe5d5-4eaf-41b5-a558-0ceac06c6dcc" providerId="AD" clId="Web-{859D206E-0466-8501-B42E-2D77468816AF}" dt="2025-07-16T02:01:29.552" v="437"/>
          <ac:cxnSpMkLst>
            <pc:docMk/>
            <pc:sldMk cId="795860388" sldId="269"/>
            <ac:cxnSpMk id="10" creationId="{C12C8322-DE75-9D80-9A42-9F4652A874FD}"/>
          </ac:cxnSpMkLst>
        </pc:cxnChg>
        <pc:cxnChg chg="add">
          <ac:chgData name="Deenah Zaakirah (2404639)" userId="S::2404639@student.uwtsd.ac.uk::929fe5d5-4eaf-41b5-a558-0ceac06c6dcc" providerId="AD" clId="Web-{859D206E-0466-8501-B42E-2D77468816AF}" dt="2025-07-16T02:01:29.568" v="438"/>
          <ac:cxnSpMkLst>
            <pc:docMk/>
            <pc:sldMk cId="795860388" sldId="269"/>
            <ac:cxnSpMk id="13" creationId="{90FB7F1C-B2F7-27EA-1F8A-D4A3232318EF}"/>
          </ac:cxnSpMkLst>
        </pc:cxnChg>
      </pc:sldChg>
      <pc:sldChg chg="new del">
        <pc:chgData name="Deenah Zaakirah (2404639)" userId="S::2404639@student.uwtsd.ac.uk::929fe5d5-4eaf-41b5-a558-0ceac06c6dcc" providerId="AD" clId="Web-{859D206E-0466-8501-B42E-2D77468816AF}" dt="2025-07-16T01:56:57.744" v="413"/>
        <pc:sldMkLst>
          <pc:docMk/>
          <pc:sldMk cId="1794221296" sldId="269"/>
        </pc:sldMkLst>
      </pc:sldChg>
      <pc:sldChg chg="addSp delSp modSp new del mod setBg setClrOvrMap">
        <pc:chgData name="Deenah Zaakirah (2404639)" userId="S::2404639@student.uwtsd.ac.uk::929fe5d5-4eaf-41b5-a558-0ceac06c6dcc" providerId="AD" clId="Web-{859D206E-0466-8501-B42E-2D77468816AF}" dt="2025-07-16T02:00:58.879" v="434"/>
        <pc:sldMkLst>
          <pc:docMk/>
          <pc:sldMk cId="2293052188" sldId="269"/>
        </pc:sldMkLst>
        <pc:spChg chg="add del">
          <ac:chgData name="Deenah Zaakirah (2404639)" userId="S::2404639@student.uwtsd.ac.uk::929fe5d5-4eaf-41b5-a558-0ceac06c6dcc" providerId="AD" clId="Web-{859D206E-0466-8501-B42E-2D77468816AF}" dt="2025-07-16T02:00:24.488" v="426"/>
          <ac:spMkLst>
            <pc:docMk/>
            <pc:sldMk cId="2293052188" sldId="269"/>
            <ac:spMk id="7" creationId="{B9C0E6AB-EAB6-41E0-9D49-369643E873A7}"/>
          </ac:spMkLst>
        </pc:spChg>
        <pc:spChg chg="add del">
          <ac:chgData name="Deenah Zaakirah (2404639)" userId="S::2404639@student.uwtsd.ac.uk::929fe5d5-4eaf-41b5-a558-0ceac06c6dcc" providerId="AD" clId="Web-{859D206E-0466-8501-B42E-2D77468816AF}" dt="2025-07-16T02:00:24.488" v="426"/>
          <ac:spMkLst>
            <pc:docMk/>
            <pc:sldMk cId="2293052188" sldId="269"/>
            <ac:spMk id="9" creationId="{F78075BE-4130-4D6A-B0EB-6397ED5E5D97}"/>
          </ac:spMkLst>
        </pc:spChg>
        <pc:spChg chg="add del">
          <ac:chgData name="Deenah Zaakirah (2404639)" userId="S::2404639@student.uwtsd.ac.uk::929fe5d5-4eaf-41b5-a558-0ceac06c6dcc" providerId="AD" clId="Web-{859D206E-0466-8501-B42E-2D77468816AF}" dt="2025-07-16T02:00:28.519" v="428"/>
          <ac:spMkLst>
            <pc:docMk/>
            <pc:sldMk cId="2293052188" sldId="269"/>
            <ac:spMk id="12" creationId="{B9C0E6AB-EAB6-41E0-9D49-369643E873A7}"/>
          </ac:spMkLst>
        </pc:spChg>
        <pc:spChg chg="add del">
          <ac:chgData name="Deenah Zaakirah (2404639)" userId="S::2404639@student.uwtsd.ac.uk::929fe5d5-4eaf-41b5-a558-0ceac06c6dcc" providerId="AD" clId="Web-{859D206E-0466-8501-B42E-2D77468816AF}" dt="2025-07-16T02:00:32.050" v="430"/>
          <ac:spMkLst>
            <pc:docMk/>
            <pc:sldMk cId="2293052188" sldId="269"/>
            <ac:spMk id="15" creationId="{B9C0E6AB-EAB6-41E0-9D49-369643E873A7}"/>
          </ac:spMkLst>
        </pc:spChg>
        <pc:spChg chg="add">
          <ac:chgData name="Deenah Zaakirah (2404639)" userId="S::2404639@student.uwtsd.ac.uk::929fe5d5-4eaf-41b5-a558-0ceac06c6dcc" providerId="AD" clId="Web-{859D206E-0466-8501-B42E-2D77468816AF}" dt="2025-07-16T02:00:32.066" v="431"/>
          <ac:spMkLst>
            <pc:docMk/>
            <pc:sldMk cId="2293052188" sldId="269"/>
            <ac:spMk id="18" creationId="{8C048611-791A-466A-A5C1-B0415D43DD81}"/>
          </ac:spMkLst>
        </pc:spChg>
        <pc:spChg chg="add del">
          <ac:chgData name="Deenah Zaakirah (2404639)" userId="S::2404639@student.uwtsd.ac.uk::929fe5d5-4eaf-41b5-a558-0ceac06c6dcc" providerId="AD" clId="Web-{859D206E-0466-8501-B42E-2D77468816AF}" dt="2025-07-16T02:00:51.738" v="433"/>
          <ac:spMkLst>
            <pc:docMk/>
            <pc:sldMk cId="2293052188" sldId="269"/>
            <ac:spMk id="19" creationId="{0ABE7C0B-A2D9-4202-A524-532DA2E2D582}"/>
          </ac:spMkLst>
        </pc:spChg>
        <pc:picChg chg="add del mod">
          <ac:chgData name="Deenah Zaakirah (2404639)" userId="S::2404639@student.uwtsd.ac.uk::929fe5d5-4eaf-41b5-a558-0ceac06c6dcc" providerId="AD" clId="Web-{859D206E-0466-8501-B42E-2D77468816AF}" dt="2025-07-16T02:00:48.035" v="432"/>
          <ac:picMkLst>
            <pc:docMk/>
            <pc:sldMk cId="2293052188" sldId="269"/>
            <ac:picMk id="2" creationId="{672DA95D-1B21-2B54-9643-3799F397FAB3}"/>
          </ac:picMkLst>
        </pc:picChg>
        <pc:cxnChg chg="add del">
          <ac:chgData name="Deenah Zaakirah (2404639)" userId="S::2404639@student.uwtsd.ac.uk::929fe5d5-4eaf-41b5-a558-0ceac06c6dcc" providerId="AD" clId="Web-{859D206E-0466-8501-B42E-2D77468816AF}" dt="2025-07-16T02:00:28.519" v="428"/>
          <ac:cxnSpMkLst>
            <pc:docMk/>
            <pc:sldMk cId="2293052188" sldId="269"/>
            <ac:cxnSpMk id="11" creationId="{8DC8D232-7D29-4476-9D51-FB25179F185C}"/>
          </ac:cxnSpMkLst>
        </pc:cxnChg>
        <pc:cxnChg chg="add del">
          <ac:chgData name="Deenah Zaakirah (2404639)" userId="S::2404639@student.uwtsd.ac.uk::929fe5d5-4eaf-41b5-a558-0ceac06c6dcc" providerId="AD" clId="Web-{859D206E-0466-8501-B42E-2D77468816AF}" dt="2025-07-16T02:00:28.519" v="428"/>
          <ac:cxnSpMkLst>
            <pc:docMk/>
            <pc:sldMk cId="2293052188" sldId="269"/>
            <ac:cxnSpMk id="13" creationId="{9A7693C2-7C46-4885-8B2F-E56127E15CA9}"/>
          </ac:cxnSpMkLst>
        </pc:cxnChg>
        <pc:cxnChg chg="add del">
          <ac:chgData name="Deenah Zaakirah (2404639)" userId="S::2404639@student.uwtsd.ac.uk::929fe5d5-4eaf-41b5-a558-0ceac06c6dcc" providerId="AD" clId="Web-{859D206E-0466-8501-B42E-2D77468816AF}" dt="2025-07-16T02:00:32.050" v="430"/>
          <ac:cxnSpMkLst>
            <pc:docMk/>
            <pc:sldMk cId="2293052188" sldId="269"/>
            <ac:cxnSpMk id="16" creationId="{5176A7A0-FAD0-4BFC-A0FC-6B091D842750}"/>
          </ac:cxnSpMkLst>
        </pc:cxnChg>
        <pc:cxnChg chg="add">
          <ac:chgData name="Deenah Zaakirah (2404639)" userId="S::2404639@student.uwtsd.ac.uk::929fe5d5-4eaf-41b5-a558-0ceac06c6dcc" providerId="AD" clId="Web-{859D206E-0466-8501-B42E-2D77468816AF}" dt="2025-07-16T02:00:32.066" v="431"/>
          <ac:cxnSpMkLst>
            <pc:docMk/>
            <pc:sldMk cId="2293052188" sldId="269"/>
            <ac:cxnSpMk id="20" creationId="{DD0E884A-93C9-44E4-842F-5B6C251F8C7A}"/>
          </ac:cxnSpMkLst>
        </pc:cxnChg>
        <pc:cxnChg chg="add">
          <ac:chgData name="Deenah Zaakirah (2404639)" userId="S::2404639@student.uwtsd.ac.uk::929fe5d5-4eaf-41b5-a558-0ceac06c6dcc" providerId="AD" clId="Web-{859D206E-0466-8501-B42E-2D77468816AF}" dt="2025-07-16T02:00:32.066" v="431"/>
          <ac:cxnSpMkLst>
            <pc:docMk/>
            <pc:sldMk cId="2293052188" sldId="269"/>
            <ac:cxnSpMk id="21" creationId="{D10EB31C-CD53-48C2-A9BE-DFB0681AE311}"/>
          </ac:cxnSpMkLst>
        </pc:cxnChg>
      </pc:sldChg>
      <pc:sldMasterChg chg="add del addSldLayout delSldLayout">
        <pc:chgData name="Deenah Zaakirah (2404639)" userId="S::2404639@student.uwtsd.ac.uk::929fe5d5-4eaf-41b5-a558-0ceac06c6dcc" providerId="AD" clId="Web-{859D206E-0466-8501-B42E-2D77468816AF}" dt="2025-07-16T00:40:54.639" v="2"/>
        <pc:sldMasterMkLst>
          <pc:docMk/>
          <pc:sldMasterMk cId="2460954070" sldId="2147483660"/>
        </pc:sldMasterMkLst>
        <pc:sldLayoutChg chg="add del">
          <pc:chgData name="Deenah Zaakirah (2404639)" userId="S::2404639@student.uwtsd.ac.uk::929fe5d5-4eaf-41b5-a558-0ceac06c6dcc" providerId="AD" clId="Web-{859D206E-0466-8501-B42E-2D77468816AF}" dt="2025-07-16T00:40:54.639" v="2"/>
          <pc:sldLayoutMkLst>
            <pc:docMk/>
            <pc:sldMasterMk cId="2460954070" sldId="2147483660"/>
            <pc:sldLayoutMk cId="2385387890" sldId="2147483661"/>
          </pc:sldLayoutMkLst>
        </pc:sldLayoutChg>
        <pc:sldLayoutChg chg="add del">
          <pc:chgData name="Deenah Zaakirah (2404639)" userId="S::2404639@student.uwtsd.ac.uk::929fe5d5-4eaf-41b5-a558-0ceac06c6dcc" providerId="AD" clId="Web-{859D206E-0466-8501-B42E-2D77468816AF}" dt="2025-07-16T00:40:54.639" v="2"/>
          <pc:sldLayoutMkLst>
            <pc:docMk/>
            <pc:sldMasterMk cId="2460954070" sldId="2147483660"/>
            <pc:sldLayoutMk cId="949138452" sldId="2147483662"/>
          </pc:sldLayoutMkLst>
        </pc:sldLayoutChg>
        <pc:sldLayoutChg chg="add del">
          <pc:chgData name="Deenah Zaakirah (2404639)" userId="S::2404639@student.uwtsd.ac.uk::929fe5d5-4eaf-41b5-a558-0ceac06c6dcc" providerId="AD" clId="Web-{859D206E-0466-8501-B42E-2D77468816AF}" dt="2025-07-16T00:40:54.639" v="2"/>
          <pc:sldLayoutMkLst>
            <pc:docMk/>
            <pc:sldMasterMk cId="2460954070" sldId="2147483660"/>
            <pc:sldLayoutMk cId="2591524520" sldId="2147483663"/>
          </pc:sldLayoutMkLst>
        </pc:sldLayoutChg>
        <pc:sldLayoutChg chg="add del">
          <pc:chgData name="Deenah Zaakirah (2404639)" userId="S::2404639@student.uwtsd.ac.uk::929fe5d5-4eaf-41b5-a558-0ceac06c6dcc" providerId="AD" clId="Web-{859D206E-0466-8501-B42E-2D77468816AF}" dt="2025-07-16T00:40:54.639" v="2"/>
          <pc:sldLayoutMkLst>
            <pc:docMk/>
            <pc:sldMasterMk cId="2460954070" sldId="2147483660"/>
            <pc:sldLayoutMk cId="1203092039" sldId="2147483664"/>
          </pc:sldLayoutMkLst>
        </pc:sldLayoutChg>
        <pc:sldLayoutChg chg="add del">
          <pc:chgData name="Deenah Zaakirah (2404639)" userId="S::2404639@student.uwtsd.ac.uk::929fe5d5-4eaf-41b5-a558-0ceac06c6dcc" providerId="AD" clId="Web-{859D206E-0466-8501-B42E-2D77468816AF}" dt="2025-07-16T00:40:54.639" v="2"/>
          <pc:sldLayoutMkLst>
            <pc:docMk/>
            <pc:sldMasterMk cId="2460954070" sldId="2147483660"/>
            <pc:sldLayoutMk cId="3733172339" sldId="2147483665"/>
          </pc:sldLayoutMkLst>
        </pc:sldLayoutChg>
        <pc:sldLayoutChg chg="add del">
          <pc:chgData name="Deenah Zaakirah (2404639)" userId="S::2404639@student.uwtsd.ac.uk::929fe5d5-4eaf-41b5-a558-0ceac06c6dcc" providerId="AD" clId="Web-{859D206E-0466-8501-B42E-2D77468816AF}" dt="2025-07-16T00:40:54.639" v="2"/>
          <pc:sldLayoutMkLst>
            <pc:docMk/>
            <pc:sldMasterMk cId="2460954070" sldId="2147483660"/>
            <pc:sldLayoutMk cId="3210312558" sldId="2147483666"/>
          </pc:sldLayoutMkLst>
        </pc:sldLayoutChg>
        <pc:sldLayoutChg chg="add del">
          <pc:chgData name="Deenah Zaakirah (2404639)" userId="S::2404639@student.uwtsd.ac.uk::929fe5d5-4eaf-41b5-a558-0ceac06c6dcc" providerId="AD" clId="Web-{859D206E-0466-8501-B42E-2D77468816AF}" dt="2025-07-16T00:40:54.639" v="2"/>
          <pc:sldLayoutMkLst>
            <pc:docMk/>
            <pc:sldMasterMk cId="2460954070" sldId="2147483660"/>
            <pc:sldLayoutMk cId="3146388984" sldId="2147483667"/>
          </pc:sldLayoutMkLst>
        </pc:sldLayoutChg>
        <pc:sldLayoutChg chg="add del">
          <pc:chgData name="Deenah Zaakirah (2404639)" userId="S::2404639@student.uwtsd.ac.uk::929fe5d5-4eaf-41b5-a558-0ceac06c6dcc" providerId="AD" clId="Web-{859D206E-0466-8501-B42E-2D77468816AF}" dt="2025-07-16T00:40:54.639" v="2"/>
          <pc:sldLayoutMkLst>
            <pc:docMk/>
            <pc:sldMasterMk cId="2460954070" sldId="2147483660"/>
            <pc:sldLayoutMk cId="3171841454" sldId="2147483668"/>
          </pc:sldLayoutMkLst>
        </pc:sldLayoutChg>
        <pc:sldLayoutChg chg="add del">
          <pc:chgData name="Deenah Zaakirah (2404639)" userId="S::2404639@student.uwtsd.ac.uk::929fe5d5-4eaf-41b5-a558-0ceac06c6dcc" providerId="AD" clId="Web-{859D206E-0466-8501-B42E-2D77468816AF}" dt="2025-07-16T00:40:54.639" v="2"/>
          <pc:sldLayoutMkLst>
            <pc:docMk/>
            <pc:sldMasterMk cId="2460954070" sldId="2147483660"/>
            <pc:sldLayoutMk cId="1718958274" sldId="2147483669"/>
          </pc:sldLayoutMkLst>
        </pc:sldLayoutChg>
        <pc:sldLayoutChg chg="add del">
          <pc:chgData name="Deenah Zaakirah (2404639)" userId="S::2404639@student.uwtsd.ac.uk::929fe5d5-4eaf-41b5-a558-0ceac06c6dcc" providerId="AD" clId="Web-{859D206E-0466-8501-B42E-2D77468816AF}" dt="2025-07-16T00:40:54.639" v="2"/>
          <pc:sldLayoutMkLst>
            <pc:docMk/>
            <pc:sldMasterMk cId="2460954070" sldId="2147483660"/>
            <pc:sldLayoutMk cId="2202905451" sldId="2147483670"/>
          </pc:sldLayoutMkLst>
        </pc:sldLayoutChg>
        <pc:sldLayoutChg chg="add del">
          <pc:chgData name="Deenah Zaakirah (2404639)" userId="S::2404639@student.uwtsd.ac.uk::929fe5d5-4eaf-41b5-a558-0ceac06c6dcc" providerId="AD" clId="Web-{859D206E-0466-8501-B42E-2D77468816AF}" dt="2025-07-16T00:40:54.639" v="2"/>
          <pc:sldLayoutMkLst>
            <pc:docMk/>
            <pc:sldMasterMk cId="2460954070" sldId="2147483660"/>
            <pc:sldLayoutMk cId="3479445657" sldId="2147483671"/>
          </pc:sldLayoutMkLst>
        </pc:sldLayoutChg>
      </pc:sldMasterChg>
      <pc:sldMasterChg chg="add addSldLayout">
        <pc:chgData name="Deenah Zaakirah (2404639)" userId="S::2404639@student.uwtsd.ac.uk::929fe5d5-4eaf-41b5-a558-0ceac06c6dcc" providerId="AD" clId="Web-{859D206E-0466-8501-B42E-2D77468816AF}" dt="2025-07-16T00:40:54.639" v="2"/>
        <pc:sldMasterMkLst>
          <pc:docMk/>
          <pc:sldMasterMk cId="2426096247" sldId="2147483708"/>
        </pc:sldMasterMkLst>
        <pc:sldLayoutChg chg="add">
          <pc:chgData name="Deenah Zaakirah (2404639)" userId="S::2404639@student.uwtsd.ac.uk::929fe5d5-4eaf-41b5-a558-0ceac06c6dcc" providerId="AD" clId="Web-{859D206E-0466-8501-B42E-2D77468816AF}" dt="2025-07-16T00:40:54.639" v="2"/>
          <pc:sldLayoutMkLst>
            <pc:docMk/>
            <pc:sldMasterMk cId="2426096247" sldId="2147483708"/>
            <pc:sldLayoutMk cId="3662698198" sldId="2147483697"/>
          </pc:sldLayoutMkLst>
        </pc:sldLayoutChg>
        <pc:sldLayoutChg chg="add">
          <pc:chgData name="Deenah Zaakirah (2404639)" userId="S::2404639@student.uwtsd.ac.uk::929fe5d5-4eaf-41b5-a558-0ceac06c6dcc" providerId="AD" clId="Web-{859D206E-0466-8501-B42E-2D77468816AF}" dt="2025-07-16T00:40:54.639" v="2"/>
          <pc:sldLayoutMkLst>
            <pc:docMk/>
            <pc:sldMasterMk cId="2426096247" sldId="2147483708"/>
            <pc:sldLayoutMk cId="287909567" sldId="2147483698"/>
          </pc:sldLayoutMkLst>
        </pc:sldLayoutChg>
        <pc:sldLayoutChg chg="add">
          <pc:chgData name="Deenah Zaakirah (2404639)" userId="S::2404639@student.uwtsd.ac.uk::929fe5d5-4eaf-41b5-a558-0ceac06c6dcc" providerId="AD" clId="Web-{859D206E-0466-8501-B42E-2D77468816AF}" dt="2025-07-16T00:40:54.639" v="2"/>
          <pc:sldLayoutMkLst>
            <pc:docMk/>
            <pc:sldMasterMk cId="2426096247" sldId="2147483708"/>
            <pc:sldLayoutMk cId="3130921027" sldId="2147483699"/>
          </pc:sldLayoutMkLst>
        </pc:sldLayoutChg>
        <pc:sldLayoutChg chg="add">
          <pc:chgData name="Deenah Zaakirah (2404639)" userId="S::2404639@student.uwtsd.ac.uk::929fe5d5-4eaf-41b5-a558-0ceac06c6dcc" providerId="AD" clId="Web-{859D206E-0466-8501-B42E-2D77468816AF}" dt="2025-07-16T00:40:54.639" v="2"/>
          <pc:sldLayoutMkLst>
            <pc:docMk/>
            <pc:sldMasterMk cId="2426096247" sldId="2147483708"/>
            <pc:sldLayoutMk cId="358943517" sldId="2147483700"/>
          </pc:sldLayoutMkLst>
        </pc:sldLayoutChg>
        <pc:sldLayoutChg chg="add">
          <pc:chgData name="Deenah Zaakirah (2404639)" userId="S::2404639@student.uwtsd.ac.uk::929fe5d5-4eaf-41b5-a558-0ceac06c6dcc" providerId="AD" clId="Web-{859D206E-0466-8501-B42E-2D77468816AF}" dt="2025-07-16T00:40:54.639" v="2"/>
          <pc:sldLayoutMkLst>
            <pc:docMk/>
            <pc:sldMasterMk cId="2426096247" sldId="2147483708"/>
            <pc:sldLayoutMk cId="1910128249" sldId="2147483701"/>
          </pc:sldLayoutMkLst>
        </pc:sldLayoutChg>
        <pc:sldLayoutChg chg="add">
          <pc:chgData name="Deenah Zaakirah (2404639)" userId="S::2404639@student.uwtsd.ac.uk::929fe5d5-4eaf-41b5-a558-0ceac06c6dcc" providerId="AD" clId="Web-{859D206E-0466-8501-B42E-2D77468816AF}" dt="2025-07-16T00:40:54.639" v="2"/>
          <pc:sldLayoutMkLst>
            <pc:docMk/>
            <pc:sldMasterMk cId="2426096247" sldId="2147483708"/>
            <pc:sldLayoutMk cId="4039746743" sldId="2147483702"/>
          </pc:sldLayoutMkLst>
        </pc:sldLayoutChg>
        <pc:sldLayoutChg chg="add">
          <pc:chgData name="Deenah Zaakirah (2404639)" userId="S::2404639@student.uwtsd.ac.uk::929fe5d5-4eaf-41b5-a558-0ceac06c6dcc" providerId="AD" clId="Web-{859D206E-0466-8501-B42E-2D77468816AF}" dt="2025-07-16T00:40:54.639" v="2"/>
          <pc:sldLayoutMkLst>
            <pc:docMk/>
            <pc:sldMasterMk cId="2426096247" sldId="2147483708"/>
            <pc:sldLayoutMk cId="1769953165" sldId="2147483703"/>
          </pc:sldLayoutMkLst>
        </pc:sldLayoutChg>
        <pc:sldLayoutChg chg="add">
          <pc:chgData name="Deenah Zaakirah (2404639)" userId="S::2404639@student.uwtsd.ac.uk::929fe5d5-4eaf-41b5-a558-0ceac06c6dcc" providerId="AD" clId="Web-{859D206E-0466-8501-B42E-2D77468816AF}" dt="2025-07-16T00:40:54.639" v="2"/>
          <pc:sldLayoutMkLst>
            <pc:docMk/>
            <pc:sldMasterMk cId="2426096247" sldId="2147483708"/>
            <pc:sldLayoutMk cId="1238501334" sldId="2147483704"/>
          </pc:sldLayoutMkLst>
        </pc:sldLayoutChg>
        <pc:sldLayoutChg chg="add">
          <pc:chgData name="Deenah Zaakirah (2404639)" userId="S::2404639@student.uwtsd.ac.uk::929fe5d5-4eaf-41b5-a558-0ceac06c6dcc" providerId="AD" clId="Web-{859D206E-0466-8501-B42E-2D77468816AF}" dt="2025-07-16T00:40:54.639" v="2"/>
          <pc:sldLayoutMkLst>
            <pc:docMk/>
            <pc:sldMasterMk cId="2426096247" sldId="2147483708"/>
            <pc:sldLayoutMk cId="883937023" sldId="2147483705"/>
          </pc:sldLayoutMkLst>
        </pc:sldLayoutChg>
        <pc:sldLayoutChg chg="add">
          <pc:chgData name="Deenah Zaakirah (2404639)" userId="S::2404639@student.uwtsd.ac.uk::929fe5d5-4eaf-41b5-a558-0ceac06c6dcc" providerId="AD" clId="Web-{859D206E-0466-8501-B42E-2D77468816AF}" dt="2025-07-16T00:40:54.639" v="2"/>
          <pc:sldLayoutMkLst>
            <pc:docMk/>
            <pc:sldMasterMk cId="2426096247" sldId="2147483708"/>
            <pc:sldLayoutMk cId="787372334" sldId="2147483706"/>
          </pc:sldLayoutMkLst>
        </pc:sldLayoutChg>
        <pc:sldLayoutChg chg="add">
          <pc:chgData name="Deenah Zaakirah (2404639)" userId="S::2404639@student.uwtsd.ac.uk::929fe5d5-4eaf-41b5-a558-0ceac06c6dcc" providerId="AD" clId="Web-{859D206E-0466-8501-B42E-2D77468816AF}" dt="2025-07-16T00:40:54.639" v="2"/>
          <pc:sldLayoutMkLst>
            <pc:docMk/>
            <pc:sldMasterMk cId="2426096247" sldId="2147483708"/>
            <pc:sldLayoutMk cId="1329427630" sldId="2147483707"/>
          </pc:sldLayoutMkLst>
        </pc:sldLayoutChg>
      </pc:sldMasterChg>
      <pc:sldMasterChg chg="add del addSldLayout delSldLayout">
        <pc:chgData name="Deenah Zaakirah (2404639)" userId="S::2404639@student.uwtsd.ac.uk::929fe5d5-4eaf-41b5-a558-0ceac06c6dcc" providerId="AD" clId="Web-{859D206E-0466-8501-B42E-2D77468816AF}" dt="2025-07-16T00:40:54.561" v="1"/>
        <pc:sldMasterMkLst>
          <pc:docMk/>
          <pc:sldMasterMk cId="3049385091" sldId="2147483734"/>
        </pc:sldMasterMkLst>
        <pc:sldLayoutChg chg="add del">
          <pc:chgData name="Deenah Zaakirah (2404639)" userId="S::2404639@student.uwtsd.ac.uk::929fe5d5-4eaf-41b5-a558-0ceac06c6dcc" providerId="AD" clId="Web-{859D206E-0466-8501-B42E-2D77468816AF}" dt="2025-07-16T00:40:54.561" v="1"/>
          <pc:sldLayoutMkLst>
            <pc:docMk/>
            <pc:sldMasterMk cId="3049385091" sldId="2147483734"/>
            <pc:sldLayoutMk cId="487613196" sldId="2147483723"/>
          </pc:sldLayoutMkLst>
        </pc:sldLayoutChg>
        <pc:sldLayoutChg chg="add del">
          <pc:chgData name="Deenah Zaakirah (2404639)" userId="S::2404639@student.uwtsd.ac.uk::929fe5d5-4eaf-41b5-a558-0ceac06c6dcc" providerId="AD" clId="Web-{859D206E-0466-8501-B42E-2D77468816AF}" dt="2025-07-16T00:40:54.561" v="1"/>
          <pc:sldLayoutMkLst>
            <pc:docMk/>
            <pc:sldMasterMk cId="3049385091" sldId="2147483734"/>
            <pc:sldLayoutMk cId="2132160210" sldId="2147483724"/>
          </pc:sldLayoutMkLst>
        </pc:sldLayoutChg>
        <pc:sldLayoutChg chg="add del">
          <pc:chgData name="Deenah Zaakirah (2404639)" userId="S::2404639@student.uwtsd.ac.uk::929fe5d5-4eaf-41b5-a558-0ceac06c6dcc" providerId="AD" clId="Web-{859D206E-0466-8501-B42E-2D77468816AF}" dt="2025-07-16T00:40:54.561" v="1"/>
          <pc:sldLayoutMkLst>
            <pc:docMk/>
            <pc:sldMasterMk cId="3049385091" sldId="2147483734"/>
            <pc:sldLayoutMk cId="3708201459" sldId="2147483725"/>
          </pc:sldLayoutMkLst>
        </pc:sldLayoutChg>
        <pc:sldLayoutChg chg="add del">
          <pc:chgData name="Deenah Zaakirah (2404639)" userId="S::2404639@student.uwtsd.ac.uk::929fe5d5-4eaf-41b5-a558-0ceac06c6dcc" providerId="AD" clId="Web-{859D206E-0466-8501-B42E-2D77468816AF}" dt="2025-07-16T00:40:54.561" v="1"/>
          <pc:sldLayoutMkLst>
            <pc:docMk/>
            <pc:sldMasterMk cId="3049385091" sldId="2147483734"/>
            <pc:sldLayoutMk cId="2057239732" sldId="2147483726"/>
          </pc:sldLayoutMkLst>
        </pc:sldLayoutChg>
        <pc:sldLayoutChg chg="add del">
          <pc:chgData name="Deenah Zaakirah (2404639)" userId="S::2404639@student.uwtsd.ac.uk::929fe5d5-4eaf-41b5-a558-0ceac06c6dcc" providerId="AD" clId="Web-{859D206E-0466-8501-B42E-2D77468816AF}" dt="2025-07-16T00:40:54.561" v="1"/>
          <pc:sldLayoutMkLst>
            <pc:docMk/>
            <pc:sldMasterMk cId="3049385091" sldId="2147483734"/>
            <pc:sldLayoutMk cId="1701707647" sldId="2147483727"/>
          </pc:sldLayoutMkLst>
        </pc:sldLayoutChg>
        <pc:sldLayoutChg chg="add del">
          <pc:chgData name="Deenah Zaakirah (2404639)" userId="S::2404639@student.uwtsd.ac.uk::929fe5d5-4eaf-41b5-a558-0ceac06c6dcc" providerId="AD" clId="Web-{859D206E-0466-8501-B42E-2D77468816AF}" dt="2025-07-16T00:40:54.561" v="1"/>
          <pc:sldLayoutMkLst>
            <pc:docMk/>
            <pc:sldMasterMk cId="3049385091" sldId="2147483734"/>
            <pc:sldLayoutMk cId="3909159683" sldId="2147483728"/>
          </pc:sldLayoutMkLst>
        </pc:sldLayoutChg>
        <pc:sldLayoutChg chg="add del">
          <pc:chgData name="Deenah Zaakirah (2404639)" userId="S::2404639@student.uwtsd.ac.uk::929fe5d5-4eaf-41b5-a558-0ceac06c6dcc" providerId="AD" clId="Web-{859D206E-0466-8501-B42E-2D77468816AF}" dt="2025-07-16T00:40:54.561" v="1"/>
          <pc:sldLayoutMkLst>
            <pc:docMk/>
            <pc:sldMasterMk cId="3049385091" sldId="2147483734"/>
            <pc:sldLayoutMk cId="2408202303" sldId="2147483729"/>
          </pc:sldLayoutMkLst>
        </pc:sldLayoutChg>
        <pc:sldLayoutChg chg="add del">
          <pc:chgData name="Deenah Zaakirah (2404639)" userId="S::2404639@student.uwtsd.ac.uk::929fe5d5-4eaf-41b5-a558-0ceac06c6dcc" providerId="AD" clId="Web-{859D206E-0466-8501-B42E-2D77468816AF}" dt="2025-07-16T00:40:54.561" v="1"/>
          <pc:sldLayoutMkLst>
            <pc:docMk/>
            <pc:sldMasterMk cId="3049385091" sldId="2147483734"/>
            <pc:sldLayoutMk cId="1036054828" sldId="2147483730"/>
          </pc:sldLayoutMkLst>
        </pc:sldLayoutChg>
        <pc:sldLayoutChg chg="add del">
          <pc:chgData name="Deenah Zaakirah (2404639)" userId="S::2404639@student.uwtsd.ac.uk::929fe5d5-4eaf-41b5-a558-0ceac06c6dcc" providerId="AD" clId="Web-{859D206E-0466-8501-B42E-2D77468816AF}" dt="2025-07-16T00:40:54.561" v="1"/>
          <pc:sldLayoutMkLst>
            <pc:docMk/>
            <pc:sldMasterMk cId="3049385091" sldId="2147483734"/>
            <pc:sldLayoutMk cId="1631284785" sldId="2147483731"/>
          </pc:sldLayoutMkLst>
        </pc:sldLayoutChg>
        <pc:sldLayoutChg chg="add del">
          <pc:chgData name="Deenah Zaakirah (2404639)" userId="S::2404639@student.uwtsd.ac.uk::929fe5d5-4eaf-41b5-a558-0ceac06c6dcc" providerId="AD" clId="Web-{859D206E-0466-8501-B42E-2D77468816AF}" dt="2025-07-16T00:40:54.561" v="1"/>
          <pc:sldLayoutMkLst>
            <pc:docMk/>
            <pc:sldMasterMk cId="3049385091" sldId="2147483734"/>
            <pc:sldLayoutMk cId="338921676" sldId="2147483732"/>
          </pc:sldLayoutMkLst>
        </pc:sldLayoutChg>
        <pc:sldLayoutChg chg="add del">
          <pc:chgData name="Deenah Zaakirah (2404639)" userId="S::2404639@student.uwtsd.ac.uk::929fe5d5-4eaf-41b5-a558-0ceac06c6dcc" providerId="AD" clId="Web-{859D206E-0466-8501-B42E-2D77468816AF}" dt="2025-07-16T00:40:54.561" v="1"/>
          <pc:sldLayoutMkLst>
            <pc:docMk/>
            <pc:sldMasterMk cId="3049385091" sldId="2147483734"/>
            <pc:sldLayoutMk cId="1692622178" sldId="214748373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7/15/2025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69953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7/15/2025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38501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7/15/2025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83937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7/15/2025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87372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7/15/2025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294276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7/15/2025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10128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7/15/2025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62698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7/15/2025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7909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7/15/2025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30921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7/15/2025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8943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7/15/2025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39746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7/15/2025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6096247"/>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skillsforjustice.co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13" name="Picture 12" descr="A blue abstract watercolor pattern on a white background">
            <a:extLst>
              <a:ext uri="{FF2B5EF4-FFF2-40B4-BE49-F238E27FC236}">
                <a16:creationId xmlns:a16="http://schemas.microsoft.com/office/drawing/2014/main" id="{93601FEB-0D85-3819-5F1C-1E6B66A0A35A}"/>
              </a:ext>
            </a:extLst>
          </p:cNvPr>
          <p:cNvPicPr>
            <a:picLocks noChangeAspect="1"/>
          </p:cNvPicPr>
          <p:nvPr/>
        </p:nvPicPr>
        <p:blipFill>
          <a:blip r:embed="rId2"/>
          <a:srcRect t="11759" r="9085" b="11512"/>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0CCA9273-E74E-A306-1F74-BEF9EDA30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462170"/>
          </a:xfrm>
          <a:prstGeom prst="rect">
            <a:avLst/>
          </a:prstGeom>
          <a:gradFill>
            <a:gsLst>
              <a:gs pos="0">
                <a:schemeClr val="bg1">
                  <a:alpha val="0"/>
                </a:schemeClr>
              </a:gs>
              <a:gs pos="48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p:cNvSpPr>
            <a:spLocks noGrp="1"/>
          </p:cNvSpPr>
          <p:nvPr>
            <p:ph type="ctrTitle"/>
          </p:nvPr>
        </p:nvSpPr>
        <p:spPr>
          <a:xfrm>
            <a:off x="465182" y="2969147"/>
            <a:ext cx="7978385" cy="916234"/>
          </a:xfrm>
        </p:spPr>
        <p:txBody>
          <a:bodyPr anchor="ctr">
            <a:normAutofit fontScale="90000"/>
          </a:bodyPr>
          <a:lstStyle/>
          <a:p>
            <a:r>
              <a:rPr lang="en-GB" sz="3600" dirty="0">
                <a:ea typeface="+mj-lt"/>
                <a:cs typeface="+mj-lt"/>
              </a:rPr>
              <a:t>Building Meaningful Relationships in Youth Work Practice</a:t>
            </a:r>
            <a:endParaRPr lang="en-US" dirty="0"/>
          </a:p>
        </p:txBody>
      </p:sp>
      <p:sp>
        <p:nvSpPr>
          <p:cNvPr id="3" name="Subtitle 2"/>
          <p:cNvSpPr>
            <a:spLocks noGrp="1"/>
          </p:cNvSpPr>
          <p:nvPr>
            <p:ph type="subTitle" idx="1"/>
          </p:nvPr>
        </p:nvSpPr>
        <p:spPr>
          <a:xfrm>
            <a:off x="460711" y="4139644"/>
            <a:ext cx="3634494" cy="868139"/>
          </a:xfrm>
        </p:spPr>
        <p:txBody>
          <a:bodyPr anchor="ctr">
            <a:normAutofit/>
          </a:bodyPr>
          <a:lstStyle/>
          <a:p>
            <a:r>
              <a:rPr lang="en-GB" sz="1800" dirty="0"/>
              <a:t>Deenah Zaakirah</a:t>
            </a:r>
          </a:p>
          <a:p>
            <a:r>
              <a:rPr lang="en-GB" dirty="0"/>
              <a:t>ECYW4004</a:t>
            </a:r>
          </a:p>
          <a:p>
            <a:endParaRPr lang="en-GB" sz="1800" dirty="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3F40BC-44D7-BD3C-C836-EFFB98DEC87F}"/>
              </a:ext>
            </a:extLst>
          </p:cNvPr>
          <p:cNvSpPr>
            <a:spLocks noGrp="1"/>
          </p:cNvSpPr>
          <p:nvPr>
            <p:ph type="title"/>
          </p:nvPr>
        </p:nvSpPr>
        <p:spPr>
          <a:xfrm>
            <a:off x="704088" y="914400"/>
            <a:ext cx="6239599" cy="1307592"/>
          </a:xfrm>
        </p:spPr>
        <p:txBody>
          <a:bodyPr>
            <a:normAutofit/>
          </a:bodyPr>
          <a:lstStyle/>
          <a:p>
            <a:r>
              <a:rPr lang="en-GB" dirty="0"/>
              <a:t>What is  youth work?</a:t>
            </a:r>
          </a:p>
        </p:txBody>
      </p:sp>
      <p:cxnSp>
        <p:nvCxnSpPr>
          <p:cNvPr id="34" name="Straight Connector 33">
            <a:extLst>
              <a:ext uri="{FF2B5EF4-FFF2-40B4-BE49-F238E27FC236}">
                <a16:creationId xmlns:a16="http://schemas.microsoft.com/office/drawing/2014/main" id="{435C2BE7-B9D9-D49E-8A44-8DC5114D8B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Content Placeholder 2">
            <a:extLst>
              <a:ext uri="{FF2B5EF4-FFF2-40B4-BE49-F238E27FC236}">
                <a16:creationId xmlns:a16="http://schemas.microsoft.com/office/drawing/2014/main" id="{BA2A65A1-EF48-294D-1720-0794528080C4}"/>
              </a:ext>
            </a:extLst>
          </p:cNvPr>
          <p:cNvSpPr>
            <a:spLocks noGrp="1"/>
          </p:cNvSpPr>
          <p:nvPr>
            <p:ph idx="1"/>
          </p:nvPr>
        </p:nvSpPr>
        <p:spPr>
          <a:xfrm>
            <a:off x="704088" y="2221992"/>
            <a:ext cx="6239599" cy="3941064"/>
          </a:xfrm>
        </p:spPr>
        <p:txBody>
          <a:bodyPr vert="horz" lIns="91440" tIns="45720" rIns="91440" bIns="45720" rtlCol="0">
            <a:normAutofit/>
          </a:bodyPr>
          <a:lstStyle/>
          <a:p>
            <a:pPr>
              <a:lnSpc>
                <a:spcPct val="100000"/>
              </a:lnSpc>
            </a:pPr>
            <a:r>
              <a:rPr lang="en-GB" sz="1600" b="1">
                <a:ea typeface="+mn-lt"/>
                <a:cs typeface="+mn-lt"/>
              </a:rPr>
              <a:t>Building strong relationships is a massive role in youth work. As youth workers when young people trust us, they feel safe to open, take part, and grow. A good relationship means we can really listen, support them properly, and stand up for what they need. It also gives them someone reliable when life feels tough. Without trust and connection, it’s much harder to help them learn, feel confident, and make positive choices. Relationships turn youth work into something real and life-changing.</a:t>
            </a:r>
          </a:p>
          <a:p>
            <a:pPr>
              <a:lnSpc>
                <a:spcPct val="100000"/>
              </a:lnSpc>
            </a:pPr>
            <a:r>
              <a:rPr lang="en-GB" sz="1600" b="1">
                <a:ea typeface="+mn-lt"/>
                <a:cs typeface="+mn-lt"/>
              </a:rPr>
              <a:t>Youth work is about helping young people grow personally and socially through trusting relationships they choose to take part in. This links to Rogers’ (1961) idea of person-centred practice, where trust and respect help people reach their full potential. Without strong, voluntary relationships, real youth work can’t happen.</a:t>
            </a:r>
            <a:endParaRPr lang="en-GB" sz="1600" b="1"/>
          </a:p>
        </p:txBody>
      </p:sp>
      <p:pic>
        <p:nvPicPr>
          <p:cNvPr id="4" name="Picture 3" descr="A group of people sitting on a couch&#10;&#10;AI-generated content may be incorrect.">
            <a:extLst>
              <a:ext uri="{FF2B5EF4-FFF2-40B4-BE49-F238E27FC236}">
                <a16:creationId xmlns:a16="http://schemas.microsoft.com/office/drawing/2014/main" id="{A6B81999-942E-BCA5-6BA4-249FD0AF5F4C}"/>
              </a:ext>
            </a:extLst>
          </p:cNvPr>
          <p:cNvPicPr>
            <a:picLocks noChangeAspect="1"/>
          </p:cNvPicPr>
          <p:nvPr/>
        </p:nvPicPr>
        <p:blipFill>
          <a:blip r:embed="rId2"/>
          <a:srcRect l="19329" t="-260" r="29973" b="40"/>
          <a:stretch>
            <a:fillRect/>
          </a:stretch>
        </p:blipFill>
        <p:spPr>
          <a:xfrm>
            <a:off x="7580376" y="731520"/>
            <a:ext cx="3888120" cy="5434913"/>
          </a:xfrm>
          <a:prstGeom prst="rect">
            <a:avLst/>
          </a:prstGeom>
        </p:spPr>
      </p:pic>
    </p:spTree>
    <p:extLst>
      <p:ext uri="{BB962C8B-B14F-4D97-AF65-F5344CB8AC3E}">
        <p14:creationId xmlns:p14="http://schemas.microsoft.com/office/powerpoint/2010/main" val="171763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CD428-D47F-1D71-43B9-D3CBE2B25957}"/>
              </a:ext>
            </a:extLst>
          </p:cNvPr>
          <p:cNvSpPr>
            <a:spLocks noGrp="1"/>
          </p:cNvSpPr>
          <p:nvPr>
            <p:ph type="title"/>
          </p:nvPr>
        </p:nvSpPr>
        <p:spPr/>
        <p:txBody>
          <a:bodyPr>
            <a:normAutofit fontScale="90000"/>
          </a:bodyPr>
          <a:lstStyle/>
          <a:p>
            <a:pPr algn="ctr"/>
            <a:r>
              <a:rPr lang="en-GB">
                <a:ea typeface="+mj-lt"/>
                <a:cs typeface="+mj-lt"/>
              </a:rPr>
              <a:t>Youth Work National Occupational Standards                    </a:t>
            </a:r>
            <a:r>
              <a:rPr lang="en-GB" dirty="0">
                <a:ea typeface="+mj-lt"/>
                <a:cs typeface="+mj-lt"/>
              </a:rPr>
              <a:t>(YWNOS)</a:t>
            </a:r>
            <a:endParaRPr lang="en-US" dirty="0"/>
          </a:p>
        </p:txBody>
      </p:sp>
      <p:pic>
        <p:nvPicPr>
          <p:cNvPr id="4" name="Content Placeholder 3" descr="A close-up of a logo&#10;&#10;AI-generated content may be incorrect.">
            <a:extLst>
              <a:ext uri="{FF2B5EF4-FFF2-40B4-BE49-F238E27FC236}">
                <a16:creationId xmlns:a16="http://schemas.microsoft.com/office/drawing/2014/main" id="{50EE5B3F-3E75-A447-25BC-7B11EBCB09D4}"/>
              </a:ext>
            </a:extLst>
          </p:cNvPr>
          <p:cNvPicPr>
            <a:picLocks noGrp="1" noChangeAspect="1"/>
          </p:cNvPicPr>
          <p:nvPr>
            <p:ph idx="1"/>
          </p:nvPr>
        </p:nvPicPr>
        <p:blipFill>
          <a:blip r:embed="rId2"/>
          <a:stretch>
            <a:fillRect/>
          </a:stretch>
        </p:blipFill>
        <p:spPr>
          <a:xfrm>
            <a:off x="6094649" y="3875739"/>
            <a:ext cx="5829904" cy="20289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5C6352B1-9BD5-9EB7-DDA7-993223C99F90}"/>
              </a:ext>
            </a:extLst>
          </p:cNvPr>
          <p:cNvSpPr txBox="1"/>
          <p:nvPr/>
        </p:nvSpPr>
        <p:spPr>
          <a:xfrm>
            <a:off x="828080" y="2062938"/>
            <a:ext cx="1061977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dirty="0">
                <a:ea typeface="+mn-lt"/>
                <a:cs typeface="+mn-lt"/>
              </a:rPr>
              <a:t>The Youth Work National Occupational Standards (YWNOS) explain what youth workers need to do to build trust and strong relationships with young people. This links to Carl Rogers’ (1961) theory, which says that respect and trust help people grow and develop. YWNOS make sure youth work stays consistent and supportive for young people.</a:t>
            </a:r>
            <a:endParaRPr lang="en-GB" b="1" dirty="0"/>
          </a:p>
        </p:txBody>
      </p:sp>
      <p:sp>
        <p:nvSpPr>
          <p:cNvPr id="7" name="TextBox 6">
            <a:extLst>
              <a:ext uri="{FF2B5EF4-FFF2-40B4-BE49-F238E27FC236}">
                <a16:creationId xmlns:a16="http://schemas.microsoft.com/office/drawing/2014/main" id="{2F090A98-BA7C-AB54-4810-87ACBA7DC084}"/>
              </a:ext>
            </a:extLst>
          </p:cNvPr>
          <p:cNvSpPr txBox="1"/>
          <p:nvPr/>
        </p:nvSpPr>
        <p:spPr>
          <a:xfrm>
            <a:off x="842608" y="3530239"/>
            <a:ext cx="5099235"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Two important Youth Work National Occupational Standards linked to building relationships are Standard 2: Build purposeful relationships, and Standard 4: Work with groups. Standard 2 focuses on creating trust with young people, while Standard 4 involves helping groups work together in a positive way. Both support Rogers’ (1961) idea that trust and respect help people grow.</a:t>
            </a:r>
            <a:endParaRPr lang="en-US" b="1" dirty="0"/>
          </a:p>
        </p:txBody>
      </p:sp>
    </p:spTree>
    <p:extLst>
      <p:ext uri="{BB962C8B-B14F-4D97-AF65-F5344CB8AC3E}">
        <p14:creationId xmlns:p14="http://schemas.microsoft.com/office/powerpoint/2010/main" val="1133190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FEC7A34-539B-4949-BC75-F49D5FFC9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048F70-5E4C-6F22-5219-E9D069735296}"/>
              </a:ext>
            </a:extLst>
          </p:cNvPr>
          <p:cNvSpPr>
            <a:spLocks noGrp="1"/>
          </p:cNvSpPr>
          <p:nvPr>
            <p:ph type="title"/>
          </p:nvPr>
        </p:nvSpPr>
        <p:spPr>
          <a:xfrm>
            <a:off x="5512316" y="909637"/>
            <a:ext cx="5979057" cy="1316736"/>
          </a:xfrm>
        </p:spPr>
        <p:txBody>
          <a:bodyPr>
            <a:normAutofit/>
          </a:bodyPr>
          <a:lstStyle/>
          <a:p>
            <a:r>
              <a:rPr lang="en-GB" dirty="0">
                <a:ea typeface="+mj-lt"/>
                <a:cs typeface="+mj-lt"/>
              </a:rPr>
              <a:t>Why Relationships in youth work Matter</a:t>
            </a:r>
            <a:endParaRPr lang="en-US" dirty="0"/>
          </a:p>
        </p:txBody>
      </p:sp>
      <p:pic>
        <p:nvPicPr>
          <p:cNvPr id="4" name="Picture 3" descr="A person and a child sitting at a table&#10;&#10;AI-generated content may be incorrect.">
            <a:extLst>
              <a:ext uri="{FF2B5EF4-FFF2-40B4-BE49-F238E27FC236}">
                <a16:creationId xmlns:a16="http://schemas.microsoft.com/office/drawing/2014/main" id="{8F10D0FE-2E1D-B93E-22EA-BDB047CA8118}"/>
              </a:ext>
            </a:extLst>
          </p:cNvPr>
          <p:cNvPicPr>
            <a:picLocks noChangeAspect="1"/>
          </p:cNvPicPr>
          <p:nvPr/>
        </p:nvPicPr>
        <p:blipFill>
          <a:blip r:embed="rId2"/>
          <a:srcRect t="544" r="1" b="4762"/>
          <a:stretch>
            <a:fillRect/>
          </a:stretch>
        </p:blipFill>
        <p:spPr>
          <a:xfrm>
            <a:off x="800101" y="723900"/>
            <a:ext cx="4076700" cy="2573610"/>
          </a:xfrm>
          <a:prstGeom prst="rect">
            <a:avLst/>
          </a:prstGeom>
        </p:spPr>
      </p:pic>
      <p:cxnSp>
        <p:nvCxnSpPr>
          <p:cNvPr id="17" name="Straight Connector 16">
            <a:extLst>
              <a:ext uri="{FF2B5EF4-FFF2-40B4-BE49-F238E27FC236}">
                <a16:creationId xmlns:a16="http://schemas.microsoft.com/office/drawing/2014/main" id="{CA4B2C18-146D-48F9-BB98-D4E4D70A5A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56418" y="722376"/>
            <a:ext cx="583946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group of people sitting and using laptops&#10;&#10;AI-generated content may be incorrect.">
            <a:extLst>
              <a:ext uri="{FF2B5EF4-FFF2-40B4-BE49-F238E27FC236}">
                <a16:creationId xmlns:a16="http://schemas.microsoft.com/office/drawing/2014/main" id="{7E2C030A-DA34-9B73-93BA-FF4D2D094995}"/>
              </a:ext>
            </a:extLst>
          </p:cNvPr>
          <p:cNvPicPr>
            <a:picLocks noChangeAspect="1"/>
          </p:cNvPicPr>
          <p:nvPr/>
        </p:nvPicPr>
        <p:blipFill>
          <a:blip r:embed="rId3"/>
          <a:srcRect l="4958" r="1" b="1"/>
          <a:stretch>
            <a:fillRect/>
          </a:stretch>
        </p:blipFill>
        <p:spPr>
          <a:xfrm>
            <a:off x="800101" y="3560491"/>
            <a:ext cx="4076700" cy="2573610"/>
          </a:xfrm>
          <a:prstGeom prst="rect">
            <a:avLst/>
          </a:prstGeom>
        </p:spPr>
      </p:pic>
      <p:sp>
        <p:nvSpPr>
          <p:cNvPr id="3" name="Content Placeholder 2">
            <a:extLst>
              <a:ext uri="{FF2B5EF4-FFF2-40B4-BE49-F238E27FC236}">
                <a16:creationId xmlns:a16="http://schemas.microsoft.com/office/drawing/2014/main" id="{42613D6D-F636-3808-3D52-32B519DAE51A}"/>
              </a:ext>
            </a:extLst>
          </p:cNvPr>
          <p:cNvSpPr>
            <a:spLocks noGrp="1"/>
          </p:cNvSpPr>
          <p:nvPr>
            <p:ph idx="1"/>
          </p:nvPr>
        </p:nvSpPr>
        <p:spPr>
          <a:xfrm>
            <a:off x="5498885" y="1877662"/>
            <a:ext cx="5979565" cy="3603210"/>
          </a:xfrm>
        </p:spPr>
        <p:txBody>
          <a:bodyPr vert="horz" lIns="91440" tIns="45720" rIns="91440" bIns="45720" rtlCol="0" anchor="t">
            <a:normAutofit fontScale="85000" lnSpcReduction="20000"/>
          </a:bodyPr>
          <a:lstStyle/>
          <a:p>
            <a:pPr>
              <a:lnSpc>
                <a:spcPct val="100000"/>
              </a:lnSpc>
            </a:pPr>
            <a:endParaRPr lang="en-GB" sz="1700"/>
          </a:p>
          <a:p>
            <a:pPr>
              <a:lnSpc>
                <a:spcPct val="100000"/>
              </a:lnSpc>
            </a:pPr>
            <a:endParaRPr lang="en-GB" sz="1700" b="1" dirty="0"/>
          </a:p>
          <a:p>
            <a:pPr marL="0" indent="0">
              <a:lnSpc>
                <a:spcPct val="100000"/>
              </a:lnSpc>
              <a:buNone/>
            </a:pPr>
            <a:r>
              <a:rPr lang="en-US" sz="2400" b="1" dirty="0">
                <a:ea typeface="+mn-lt"/>
                <a:cs typeface="+mn-lt"/>
              </a:rPr>
              <a:t>Youth work takes place where young people choose to be, so building trust is important. When young people feel respected and safe, they’re more willing to open up and get involved. Trust helps create a space where they can learn, grow, and share what’s going on in their lives. Strong relationships help youth workers understand young people better and offer the right support. Without trust, it’s much harder to connect or make a real difference. That’s why building relationships is at the heart of youth work.</a:t>
            </a:r>
            <a:br>
              <a:rPr lang="en-US" sz="1700" dirty="0"/>
            </a:br>
            <a:endParaRPr lang="en-US" sz="1700"/>
          </a:p>
          <a:p>
            <a:pPr>
              <a:lnSpc>
                <a:spcPct val="100000"/>
              </a:lnSpc>
            </a:pPr>
            <a:endParaRPr lang="en-GB" sz="1700"/>
          </a:p>
          <a:p>
            <a:pPr>
              <a:lnSpc>
                <a:spcPct val="100000"/>
              </a:lnSpc>
            </a:pPr>
            <a:endParaRPr lang="en-GB" sz="1700"/>
          </a:p>
        </p:txBody>
      </p:sp>
      <p:cxnSp>
        <p:nvCxnSpPr>
          <p:cNvPr id="18" name="Straight Connector 17">
            <a:extLst>
              <a:ext uri="{FF2B5EF4-FFF2-40B4-BE49-F238E27FC236}">
                <a16:creationId xmlns:a16="http://schemas.microsoft.com/office/drawing/2014/main" id="{E51784B1-4DE1-43A3-95B9-A0EB6529F0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55466" y="6156846"/>
            <a:ext cx="587453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0771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6656A2-6AF5-B90A-F33C-2DCC398811F8}"/>
              </a:ext>
            </a:extLst>
          </p:cNvPr>
          <p:cNvSpPr>
            <a:spLocks noGrp="1"/>
          </p:cNvSpPr>
          <p:nvPr>
            <p:ph type="title"/>
          </p:nvPr>
        </p:nvSpPr>
        <p:spPr>
          <a:xfrm>
            <a:off x="704088" y="555712"/>
            <a:ext cx="4218435" cy="2390687"/>
          </a:xfrm>
        </p:spPr>
        <p:txBody>
          <a:bodyPr>
            <a:normAutofit/>
          </a:bodyPr>
          <a:lstStyle/>
          <a:p>
            <a:pPr>
              <a:lnSpc>
                <a:spcPct val="90000"/>
              </a:lnSpc>
            </a:pPr>
            <a:r>
              <a:rPr lang="en-GB" sz="3400">
                <a:ea typeface="+mj-lt"/>
                <a:cs typeface="+mj-lt"/>
              </a:rPr>
              <a:t>Example 1 — Mental Health Session with Myth or Facts Game</a:t>
            </a:r>
            <a:endParaRPr lang="en-US" sz="3400"/>
          </a:p>
        </p:txBody>
      </p:sp>
      <p:pic>
        <p:nvPicPr>
          <p:cNvPr id="4" name="Picture 3" descr="A person holding his head&#10;&#10;AI-generated content may be incorrect.">
            <a:extLst>
              <a:ext uri="{FF2B5EF4-FFF2-40B4-BE49-F238E27FC236}">
                <a16:creationId xmlns:a16="http://schemas.microsoft.com/office/drawing/2014/main" id="{8D1DD901-158E-ACE7-6473-E005A979FF3D}"/>
              </a:ext>
            </a:extLst>
          </p:cNvPr>
          <p:cNvPicPr>
            <a:picLocks noChangeAspect="1"/>
          </p:cNvPicPr>
          <p:nvPr/>
        </p:nvPicPr>
        <p:blipFill>
          <a:blip r:embed="rId2"/>
          <a:stretch>
            <a:fillRect/>
          </a:stretch>
        </p:blipFill>
        <p:spPr>
          <a:xfrm>
            <a:off x="715383" y="4025250"/>
            <a:ext cx="4289754" cy="2144877"/>
          </a:xfrm>
          <a:prstGeom prst="rect">
            <a:avLst/>
          </a:prstGeom>
        </p:spPr>
      </p:pic>
      <p:cxnSp>
        <p:nvCxnSpPr>
          <p:cNvPr id="11" name="Straight Connector 10">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9AAF5F-3518-07AF-B6A0-DE1D18A986A7}"/>
              </a:ext>
            </a:extLst>
          </p:cNvPr>
          <p:cNvSpPr>
            <a:spLocks noGrp="1"/>
          </p:cNvSpPr>
          <p:nvPr>
            <p:ph idx="1"/>
          </p:nvPr>
        </p:nvSpPr>
        <p:spPr>
          <a:xfrm>
            <a:off x="5576418" y="555712"/>
            <a:ext cx="5916168" cy="5614416"/>
          </a:xfrm>
        </p:spPr>
        <p:txBody>
          <a:bodyPr vert="horz" lIns="91440" tIns="45720" rIns="91440" bIns="45720" rtlCol="0" anchor="t">
            <a:normAutofit/>
          </a:bodyPr>
          <a:lstStyle/>
          <a:p>
            <a:pPr algn="ctr">
              <a:lnSpc>
                <a:spcPct val="100000"/>
              </a:lnSpc>
              <a:buNone/>
            </a:pPr>
            <a:r>
              <a:rPr lang="en-GB" sz="1800" dirty="0">
                <a:ea typeface="+mn-lt"/>
                <a:cs typeface="+mn-lt"/>
              </a:rPr>
              <a:t>In my youth club placement, I noticed that many young people were struggling with mental health issues. So, I planned a 7 o’clock session focused on mental health awareness. To make it engaging, I created a PowerPoint game called ‘Myth or Facts.’ This game helped to bust common myths about mental health and encourage open discussion.</a:t>
            </a:r>
            <a:endParaRPr lang="en-US" sz="1800" dirty="0">
              <a:ea typeface="+mn-lt"/>
              <a:cs typeface="+mn-lt"/>
            </a:endParaRPr>
          </a:p>
          <a:p>
            <a:pPr algn="ctr">
              <a:lnSpc>
                <a:spcPct val="100000"/>
              </a:lnSpc>
              <a:buNone/>
            </a:pPr>
            <a:r>
              <a:rPr lang="en-GB" sz="1800" dirty="0">
                <a:ea typeface="+mn-lt"/>
                <a:cs typeface="+mn-lt"/>
              </a:rPr>
              <a:t>Using this interactive approach helped me build meaningful relationships by creating a safe, non-judgmental environment where young people felt comfortable sharing their views. The game encouraged participation and showed I cared about their wellbeing. This aligns with the person-centred approach, focusing on empathy and respect.</a:t>
            </a:r>
          </a:p>
          <a:p>
            <a:pPr algn="ctr">
              <a:lnSpc>
                <a:spcPct val="100000"/>
              </a:lnSpc>
              <a:buNone/>
            </a:pPr>
            <a:r>
              <a:rPr lang="en-GB" sz="1800" dirty="0">
                <a:ea typeface="+mn-lt"/>
                <a:cs typeface="+mn-lt"/>
              </a:rPr>
              <a:t>The session helped young people feel heard and less isolated, which is vital for emotional competence and active participation, as highlighted in youth work policy and the National Youth Service Strategy for Wales.</a:t>
            </a:r>
          </a:p>
          <a:p>
            <a:pPr marL="0" indent="0">
              <a:lnSpc>
                <a:spcPct val="100000"/>
              </a:lnSpc>
              <a:buNone/>
            </a:pPr>
            <a:endParaRPr lang="en-GB" sz="1700"/>
          </a:p>
        </p:txBody>
      </p:sp>
    </p:spTree>
    <p:extLst>
      <p:ext uri="{BB962C8B-B14F-4D97-AF65-F5344CB8AC3E}">
        <p14:creationId xmlns:p14="http://schemas.microsoft.com/office/powerpoint/2010/main" val="2409461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193D1-1891-5C81-3334-4A92BB12765C}"/>
              </a:ext>
            </a:extLst>
          </p:cNvPr>
          <p:cNvSpPr>
            <a:spLocks noGrp="1"/>
          </p:cNvSpPr>
          <p:nvPr>
            <p:ph type="title"/>
          </p:nvPr>
        </p:nvSpPr>
        <p:spPr/>
        <p:txBody>
          <a:bodyPr>
            <a:normAutofit fontScale="90000"/>
          </a:bodyPr>
          <a:lstStyle/>
          <a:p>
            <a:pPr algn="ctr"/>
            <a:r>
              <a:rPr lang="en-GB" dirty="0">
                <a:ea typeface="+mj-lt"/>
                <a:cs typeface="+mj-lt"/>
              </a:rPr>
              <a:t>Linking the Mental Health Session to Theory and Standards</a:t>
            </a:r>
            <a:endParaRPr lang="en-US" dirty="0"/>
          </a:p>
        </p:txBody>
      </p:sp>
      <p:sp>
        <p:nvSpPr>
          <p:cNvPr id="3" name="Content Placeholder 2">
            <a:extLst>
              <a:ext uri="{FF2B5EF4-FFF2-40B4-BE49-F238E27FC236}">
                <a16:creationId xmlns:a16="http://schemas.microsoft.com/office/drawing/2014/main" id="{3CA6EEB3-2A53-9DD7-FE90-76783B2F0B74}"/>
              </a:ext>
            </a:extLst>
          </p:cNvPr>
          <p:cNvSpPr>
            <a:spLocks noGrp="1"/>
          </p:cNvSpPr>
          <p:nvPr>
            <p:ph idx="1"/>
          </p:nvPr>
        </p:nvSpPr>
        <p:spPr/>
        <p:txBody>
          <a:bodyPr vert="horz" lIns="91440" tIns="45720" rIns="91440" bIns="45720" rtlCol="0" anchor="t">
            <a:normAutofit lnSpcReduction="10000"/>
          </a:bodyPr>
          <a:lstStyle/>
          <a:p>
            <a:r>
              <a:rPr lang="en-GB" dirty="0">
                <a:ea typeface="+mn-lt"/>
                <a:cs typeface="+mn-lt"/>
              </a:rPr>
              <a:t>In this mental health session, I used ideas from Carl Rogers’ person-centred approach. This means showing kindness and understanding to create a safe space where young people feel okay to share their feelings. This way of working is part of informal education, where young people learn by talking and taking part, not just by being taught.</a:t>
            </a:r>
            <a:endParaRPr lang="en-GB" b="1" dirty="0"/>
          </a:p>
          <a:p>
            <a:r>
              <a:rPr lang="en-GB" dirty="0">
                <a:ea typeface="+mn-lt"/>
                <a:cs typeface="+mn-lt"/>
              </a:rPr>
              <a:t>The ‘Myth or Facts’ game made the session fun and helped young people join in and talk more easily.</a:t>
            </a:r>
            <a:endParaRPr lang="en-GB" dirty="0"/>
          </a:p>
          <a:p>
            <a:r>
              <a:rPr lang="en-GB" dirty="0">
                <a:ea typeface="+mn-lt"/>
                <a:cs typeface="+mn-lt"/>
              </a:rPr>
              <a:t>This links to the Youth Work National Occupational Standards, especially building good relationships, working well with groups, and helping young people learn and grow.</a:t>
            </a:r>
            <a:endParaRPr lang="en-GB" dirty="0"/>
          </a:p>
          <a:p>
            <a:r>
              <a:rPr lang="en-GB" dirty="0">
                <a:ea typeface="+mn-lt"/>
                <a:cs typeface="+mn-lt"/>
              </a:rPr>
              <a:t>Also, the session helped young people take part, feel better about their emotions, and learn new skills, which matches the goals of the National Youth Service Strategy for Wales</a:t>
            </a:r>
            <a:endParaRPr lang="en-GB" dirty="0"/>
          </a:p>
          <a:p>
            <a:endParaRPr lang="en-GB" b="1" dirty="0"/>
          </a:p>
          <a:p>
            <a:endParaRPr lang="en-GB" b="1" dirty="0"/>
          </a:p>
        </p:txBody>
      </p:sp>
    </p:spTree>
    <p:extLst>
      <p:ext uri="{BB962C8B-B14F-4D97-AF65-F5344CB8AC3E}">
        <p14:creationId xmlns:p14="http://schemas.microsoft.com/office/powerpoint/2010/main" val="3009837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6BDA95-74DF-6DF4-FFC2-DD13F660846C}"/>
              </a:ext>
            </a:extLst>
          </p:cNvPr>
          <p:cNvSpPr>
            <a:spLocks noGrp="1"/>
          </p:cNvSpPr>
          <p:nvPr>
            <p:ph type="title"/>
          </p:nvPr>
        </p:nvSpPr>
        <p:spPr>
          <a:xfrm>
            <a:off x="5248656" y="914400"/>
            <a:ext cx="6236208" cy="1307592"/>
          </a:xfrm>
        </p:spPr>
        <p:txBody>
          <a:bodyPr>
            <a:normAutofit/>
          </a:bodyPr>
          <a:lstStyle/>
          <a:p>
            <a:pPr>
              <a:lnSpc>
                <a:spcPct val="90000"/>
              </a:lnSpc>
            </a:pPr>
            <a:r>
              <a:rPr lang="en-GB" sz="2800">
                <a:ea typeface="+mj-lt"/>
                <a:cs typeface="+mj-lt"/>
              </a:rPr>
              <a:t>Building Relationships Through Cooking – Dubai Chocolate Making</a:t>
            </a:r>
            <a:endParaRPr lang="en-US" sz="2800"/>
          </a:p>
        </p:txBody>
      </p:sp>
      <p:cxnSp>
        <p:nvCxnSpPr>
          <p:cNvPr id="31" name="Straight Connector 3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9240"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group of kids in chef&amp;#39;s hats&#10;&#10;AI-generated content may be incorrect.">
            <a:extLst>
              <a:ext uri="{FF2B5EF4-FFF2-40B4-BE49-F238E27FC236}">
                <a16:creationId xmlns:a16="http://schemas.microsoft.com/office/drawing/2014/main" id="{43E4A097-7D5D-29DB-A0EE-CB9442192F06}"/>
              </a:ext>
            </a:extLst>
          </p:cNvPr>
          <p:cNvPicPr>
            <a:picLocks noChangeAspect="1"/>
          </p:cNvPicPr>
          <p:nvPr/>
        </p:nvPicPr>
        <p:blipFill>
          <a:blip r:embed="rId2"/>
          <a:srcRect l="22440" r="28912" b="1"/>
          <a:stretch>
            <a:fillRect/>
          </a:stretch>
        </p:blipFill>
        <p:spPr>
          <a:xfrm>
            <a:off x="712312" y="749808"/>
            <a:ext cx="3950208" cy="5413248"/>
          </a:xfrm>
          <a:prstGeom prst="rect">
            <a:avLst/>
          </a:prstGeom>
        </p:spPr>
      </p:pic>
      <p:sp>
        <p:nvSpPr>
          <p:cNvPr id="3" name="Content Placeholder 2">
            <a:extLst>
              <a:ext uri="{FF2B5EF4-FFF2-40B4-BE49-F238E27FC236}">
                <a16:creationId xmlns:a16="http://schemas.microsoft.com/office/drawing/2014/main" id="{A84A1FB0-DE66-6CED-BD36-FD03CE08E1D0}"/>
              </a:ext>
            </a:extLst>
          </p:cNvPr>
          <p:cNvSpPr>
            <a:spLocks noGrp="1"/>
          </p:cNvSpPr>
          <p:nvPr>
            <p:ph idx="1"/>
          </p:nvPr>
        </p:nvSpPr>
        <p:spPr>
          <a:xfrm>
            <a:off x="5248656" y="2221992"/>
            <a:ext cx="6236208" cy="4367267"/>
          </a:xfrm>
        </p:spPr>
        <p:txBody>
          <a:bodyPr vert="horz" lIns="91440" tIns="45720" rIns="91440" bIns="45720" rtlCol="0" anchor="t">
            <a:normAutofit lnSpcReduction="10000"/>
          </a:bodyPr>
          <a:lstStyle/>
          <a:p>
            <a:pPr marL="0" indent="0">
              <a:lnSpc>
                <a:spcPct val="100000"/>
              </a:lnSpc>
              <a:buNone/>
            </a:pPr>
            <a:r>
              <a:rPr lang="en-GB" sz="1600" b="1" dirty="0">
                <a:ea typeface="+mn-lt"/>
                <a:cs typeface="+mn-lt"/>
              </a:rPr>
              <a:t>During my youth club placement, I used a cooking activity by making Dubai chocolate as a way to build meaningful relationships with the young people. Many of them were really interested in this chocolate but often mentioned how expensive it was to buy. By showing them how to make it themselves, I not only helped them learn a useful skill but also gave them practical advice on saving money, which was important to them. The cooking session created a relaxed and informal atmosphere that encouraged open conversation. While working together, we talked about their interests, challenges, and everyday life. This hands-on activity helped break down barriers and allowed young people to feel comfortable and valued. As a result, many started to open up more, building trust and stronger connections not only with me but also within the group. This approach reflects the importance of creating safe and supportive spaces in youth work to foster relationship-building through shared experiences.</a:t>
            </a:r>
            <a:endParaRPr lang="en-US" sz="1600" b="1" dirty="0"/>
          </a:p>
          <a:p>
            <a:pPr marL="0" indent="0">
              <a:lnSpc>
                <a:spcPct val="100000"/>
              </a:lnSpc>
              <a:buNone/>
            </a:pPr>
            <a:br>
              <a:rPr lang="en-US" sz="1400" dirty="0"/>
            </a:br>
            <a:endParaRPr lang="en-US" sz="1400"/>
          </a:p>
          <a:p>
            <a:pPr>
              <a:lnSpc>
                <a:spcPct val="100000"/>
              </a:lnSpc>
            </a:pPr>
            <a:endParaRPr lang="en-GB" sz="1400"/>
          </a:p>
          <a:p>
            <a:pPr>
              <a:lnSpc>
                <a:spcPct val="100000"/>
              </a:lnSpc>
            </a:pPr>
            <a:endParaRPr lang="en-GB" sz="1400"/>
          </a:p>
        </p:txBody>
      </p:sp>
    </p:spTree>
    <p:extLst>
      <p:ext uri="{BB962C8B-B14F-4D97-AF65-F5344CB8AC3E}">
        <p14:creationId xmlns:p14="http://schemas.microsoft.com/office/powerpoint/2010/main" val="3829084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6F255-3113-6BCD-EBCB-DDEB7B3BDD4B}"/>
              </a:ext>
            </a:extLst>
          </p:cNvPr>
          <p:cNvSpPr>
            <a:spLocks noGrp="1"/>
          </p:cNvSpPr>
          <p:nvPr>
            <p:ph type="title"/>
          </p:nvPr>
        </p:nvSpPr>
        <p:spPr/>
        <p:txBody>
          <a:bodyPr>
            <a:normAutofit fontScale="90000"/>
          </a:bodyPr>
          <a:lstStyle/>
          <a:p>
            <a:pPr algn="ctr"/>
            <a:r>
              <a:rPr lang="en-GB" dirty="0">
                <a:ea typeface="+mj-lt"/>
                <a:cs typeface="+mj-lt"/>
              </a:rPr>
              <a:t>Linking the Cooking Activity  to  Youth Work Theory</a:t>
            </a:r>
            <a:endParaRPr lang="en-US" dirty="0"/>
          </a:p>
        </p:txBody>
      </p:sp>
      <p:sp>
        <p:nvSpPr>
          <p:cNvPr id="3" name="Content Placeholder 2">
            <a:extLst>
              <a:ext uri="{FF2B5EF4-FFF2-40B4-BE49-F238E27FC236}">
                <a16:creationId xmlns:a16="http://schemas.microsoft.com/office/drawing/2014/main" id="{969C47C5-583D-4B24-9CC0-0C854E6A773F}"/>
              </a:ext>
            </a:extLst>
          </p:cNvPr>
          <p:cNvSpPr>
            <a:spLocks noGrp="1"/>
          </p:cNvSpPr>
          <p:nvPr>
            <p:ph idx="1"/>
          </p:nvPr>
        </p:nvSpPr>
        <p:spPr>
          <a:xfrm>
            <a:off x="700635" y="2829009"/>
            <a:ext cx="10691265" cy="3739896"/>
          </a:xfrm>
        </p:spPr>
        <p:txBody>
          <a:bodyPr vert="horz" lIns="91440" tIns="45720" rIns="91440" bIns="45720" rtlCol="0" anchor="t">
            <a:normAutofit/>
          </a:bodyPr>
          <a:lstStyle/>
          <a:p>
            <a:pPr marL="0" indent="0" algn="ctr">
              <a:buNone/>
            </a:pPr>
            <a:r>
              <a:rPr lang="en-GB" b="1" dirty="0">
                <a:ea typeface="+mn-lt"/>
                <a:cs typeface="+mn-lt"/>
              </a:rPr>
              <a:t>Example 2 shows how young people learn and develop through working with others, which links to Vygotsky’s idea that social interaction helps learning. This connects to Standard 4 of the YWNOS (Work with groups) as it’s about creating safe spaces for young people to learn from peers. It also supports the WAG (2007) outcomes, which highlight giving young people chances to take part, build skills, and reach their potential.</a:t>
            </a:r>
            <a:endParaRPr lang="en-GB" dirty="0"/>
          </a:p>
          <a:p>
            <a:endParaRPr lang="en-GB" dirty="0"/>
          </a:p>
        </p:txBody>
      </p:sp>
    </p:spTree>
    <p:extLst>
      <p:ext uri="{BB962C8B-B14F-4D97-AF65-F5344CB8AC3E}">
        <p14:creationId xmlns:p14="http://schemas.microsoft.com/office/powerpoint/2010/main" val="2201897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E6EBD7-0B2B-9A90-D716-135364AB728D}"/>
              </a:ext>
            </a:extLst>
          </p:cNvPr>
          <p:cNvSpPr>
            <a:spLocks noGrp="1"/>
          </p:cNvSpPr>
          <p:nvPr>
            <p:ph type="title"/>
          </p:nvPr>
        </p:nvSpPr>
        <p:spPr>
          <a:xfrm>
            <a:off x="717003" y="785248"/>
            <a:ext cx="10780776" cy="1180210"/>
          </a:xfrm>
        </p:spPr>
        <p:txBody>
          <a:bodyPr>
            <a:normAutofit/>
          </a:bodyPr>
          <a:lstStyle/>
          <a:p>
            <a:pPr algn="ctr">
              <a:lnSpc>
                <a:spcPct val="90000"/>
              </a:lnSpc>
            </a:pPr>
            <a:r>
              <a:rPr lang="en-GB" sz="3700" dirty="0">
                <a:ea typeface="+mj-lt"/>
                <a:cs typeface="+mj-lt"/>
              </a:rPr>
              <a:t>Part 2: My Chosen  Youth Work Method demonstration-mental health session</a:t>
            </a:r>
            <a:endParaRPr lang="en-US" sz="3700" dirty="0"/>
          </a:p>
        </p:txBody>
      </p:sp>
      <p:cxnSp>
        <p:nvCxnSpPr>
          <p:cNvPr id="11" name="Straight Connector 10">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 group of kids posing for a picture&#10;&#10;AI-generated content may be incorrect.">
            <a:extLst>
              <a:ext uri="{FF2B5EF4-FFF2-40B4-BE49-F238E27FC236}">
                <a16:creationId xmlns:a16="http://schemas.microsoft.com/office/drawing/2014/main" id="{94A0090E-B472-29FE-EB8D-E66431CCA096}"/>
              </a:ext>
            </a:extLst>
          </p:cNvPr>
          <p:cNvPicPr>
            <a:picLocks noChangeAspect="1"/>
          </p:cNvPicPr>
          <p:nvPr/>
        </p:nvPicPr>
        <p:blipFill>
          <a:blip r:embed="rId2"/>
          <a:srcRect l="6480" r="8792"/>
          <a:stretch>
            <a:fillRect/>
          </a:stretch>
        </p:blipFill>
        <p:spPr>
          <a:xfrm>
            <a:off x="477219" y="2249423"/>
            <a:ext cx="11458771" cy="4314045"/>
          </a:xfrm>
          <a:prstGeom prst="rect">
            <a:avLst/>
          </a:prstGeom>
        </p:spPr>
      </p:pic>
      <p:sp>
        <p:nvSpPr>
          <p:cNvPr id="3" name="Content Placeholder 2">
            <a:extLst>
              <a:ext uri="{FF2B5EF4-FFF2-40B4-BE49-F238E27FC236}">
                <a16:creationId xmlns:a16="http://schemas.microsoft.com/office/drawing/2014/main" id="{47CC392A-DA2C-ADC3-1373-1996016CBC81}"/>
              </a:ext>
            </a:extLst>
          </p:cNvPr>
          <p:cNvSpPr>
            <a:spLocks noGrp="1"/>
          </p:cNvSpPr>
          <p:nvPr>
            <p:ph idx="1"/>
          </p:nvPr>
        </p:nvSpPr>
        <p:spPr>
          <a:xfrm>
            <a:off x="6096000" y="2249424"/>
            <a:ext cx="5394960" cy="3913632"/>
          </a:xfrm>
        </p:spPr>
        <p:txBody>
          <a:bodyPr vert="horz" lIns="91440" tIns="45720" rIns="91440" bIns="45720" rtlCol="0">
            <a:normAutofit/>
          </a:bodyPr>
          <a:lstStyle/>
          <a:p>
            <a:pPr marL="0" indent="0">
              <a:buNone/>
            </a:pPr>
            <a:endParaRPr lang="en-GB" dirty="0"/>
          </a:p>
          <a:p>
            <a:endParaRPr lang="en-GB" dirty="0"/>
          </a:p>
          <a:p>
            <a:endParaRPr lang="en-GB" dirty="0"/>
          </a:p>
        </p:txBody>
      </p:sp>
    </p:spTree>
    <p:extLst>
      <p:ext uri="{BB962C8B-B14F-4D97-AF65-F5344CB8AC3E}">
        <p14:creationId xmlns:p14="http://schemas.microsoft.com/office/powerpoint/2010/main" val="2850247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81A4AD-D20D-4EFD-6C84-D3CA70D3821E}"/>
              </a:ext>
            </a:extLst>
          </p:cNvPr>
          <p:cNvSpPr>
            <a:spLocks noGrp="1"/>
          </p:cNvSpPr>
          <p:nvPr>
            <p:ph idx="1"/>
          </p:nvPr>
        </p:nvSpPr>
        <p:spPr>
          <a:xfrm>
            <a:off x="752296" y="852976"/>
            <a:ext cx="10691265" cy="5380132"/>
          </a:xfrm>
        </p:spPr>
        <p:txBody>
          <a:bodyPr vert="horz" lIns="91440" tIns="45720" rIns="91440" bIns="45720" rtlCol="0" anchor="ctr">
            <a:normAutofit/>
          </a:bodyPr>
          <a:lstStyle/>
          <a:p>
            <a:pPr algn="ctr"/>
            <a:r>
              <a:rPr lang="en-GB" dirty="0">
                <a:ea typeface="+mn-lt"/>
                <a:cs typeface="+mn-lt"/>
              </a:rPr>
              <a:t>I used a ‘Myth or Fact’ PowerPoint game in my mental health session to help young people talk about mental health in a fun and safe way. Many of the young people I work with struggle with stress and low mood but find it hard to open up. The game made it easier for them to relax and share how they feel.</a:t>
            </a:r>
            <a:endParaRPr lang="en-GB" dirty="0"/>
          </a:p>
          <a:p>
            <a:pPr algn="ctr"/>
            <a:r>
              <a:rPr lang="en-GB" dirty="0">
                <a:ea typeface="+mn-lt"/>
                <a:cs typeface="+mn-lt"/>
              </a:rPr>
              <a:t>This approach reflects Carl Rogers’ person-centred theory, where the youth worker listens without judging and supports young people at their own pace. It also uses informal education, encouraging learning through conversation and participation rather than formal teaching.</a:t>
            </a:r>
            <a:endParaRPr lang="en-GB" dirty="0"/>
          </a:p>
          <a:p>
            <a:pPr algn="ctr"/>
            <a:r>
              <a:rPr lang="en-GB" dirty="0">
                <a:ea typeface="+mn-lt"/>
                <a:cs typeface="+mn-lt"/>
              </a:rPr>
              <a:t>By running this session, I was able to build trust and stronger relationships, which links to the Youth Work National Occupational Standards about creating safe spaces and encouraging young people’s involvement.</a:t>
            </a:r>
            <a:endParaRPr lang="en-GB" dirty="0"/>
          </a:p>
          <a:p>
            <a:pPr algn="ctr"/>
            <a:endParaRPr lang="en-GB" dirty="0"/>
          </a:p>
          <a:p>
            <a:endParaRPr lang="en-GB" dirty="0"/>
          </a:p>
        </p:txBody>
      </p:sp>
    </p:spTree>
    <p:extLst>
      <p:ext uri="{BB962C8B-B14F-4D97-AF65-F5344CB8AC3E}">
        <p14:creationId xmlns:p14="http://schemas.microsoft.com/office/powerpoint/2010/main" val="21347762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19726-F004-91BC-DC33-A61B8D4CB5A7}"/>
              </a:ext>
            </a:extLst>
          </p:cNvPr>
          <p:cNvSpPr>
            <a:spLocks noGrp="1"/>
          </p:cNvSpPr>
          <p:nvPr>
            <p:ph type="title"/>
          </p:nvPr>
        </p:nvSpPr>
        <p:spPr/>
        <p:txBody>
          <a:bodyPr/>
          <a:lstStyle/>
          <a:p>
            <a:r>
              <a:rPr lang="en-GB" i="1" dirty="0">
                <a:ea typeface="+mj-lt"/>
                <a:cs typeface="+mj-lt"/>
              </a:rPr>
              <a:t>“Informal education is driven by conversation and trust.”</a:t>
            </a:r>
            <a:r>
              <a:rPr lang="en-GB" dirty="0">
                <a:ea typeface="+mj-lt"/>
                <a:cs typeface="+mj-lt"/>
              </a:rPr>
              <a:t> </a:t>
            </a:r>
            <a:endParaRPr lang="en-US" dirty="0"/>
          </a:p>
        </p:txBody>
      </p:sp>
      <p:sp>
        <p:nvSpPr>
          <p:cNvPr id="3" name="Text Placeholder 2">
            <a:extLst>
              <a:ext uri="{FF2B5EF4-FFF2-40B4-BE49-F238E27FC236}">
                <a16:creationId xmlns:a16="http://schemas.microsoft.com/office/drawing/2014/main" id="{17C56C0C-BE9B-0D35-2307-61B48BE22F0F}"/>
              </a:ext>
            </a:extLst>
          </p:cNvPr>
          <p:cNvSpPr>
            <a:spLocks noGrp="1"/>
          </p:cNvSpPr>
          <p:nvPr>
            <p:ph type="body" idx="1"/>
          </p:nvPr>
        </p:nvSpPr>
        <p:spPr/>
        <p:txBody>
          <a:bodyPr vert="horz" lIns="91440" tIns="45720" rIns="91440" bIns="45720" rtlCol="0" anchor="t">
            <a:normAutofit/>
          </a:bodyPr>
          <a:lstStyle/>
          <a:p>
            <a:r>
              <a:rPr lang="en-GB" sz="6000" cap="all" dirty="0">
                <a:solidFill>
                  <a:srgbClr val="000000"/>
                </a:solidFill>
                <a:latin typeface="Univers Condensed"/>
              </a:rPr>
              <a:t>(Jeffs &amp; Smith, 2010)</a:t>
            </a:r>
            <a:endParaRPr lang="en-GB" sz="6000" dirty="0">
              <a:solidFill>
                <a:srgbClr val="000000"/>
              </a:solidFill>
              <a:latin typeface="Univers Condensed"/>
            </a:endParaRPr>
          </a:p>
          <a:p>
            <a:endParaRPr lang="en-GB" dirty="0"/>
          </a:p>
        </p:txBody>
      </p:sp>
    </p:spTree>
    <p:extLst>
      <p:ext uri="{BB962C8B-B14F-4D97-AF65-F5344CB8AC3E}">
        <p14:creationId xmlns:p14="http://schemas.microsoft.com/office/powerpoint/2010/main" val="5106159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2494A4-424D-F169-AE7F-E92994D32ED1}"/>
              </a:ext>
            </a:extLst>
          </p:cNvPr>
          <p:cNvSpPr>
            <a:spLocks noGrp="1"/>
          </p:cNvSpPr>
          <p:nvPr>
            <p:ph idx="1"/>
          </p:nvPr>
        </p:nvSpPr>
        <p:spPr>
          <a:xfrm>
            <a:off x="752296" y="1279178"/>
            <a:ext cx="10691265" cy="4579387"/>
          </a:xfrm>
        </p:spPr>
        <p:txBody>
          <a:bodyPr vert="horz" lIns="91440" tIns="45720" rIns="91440" bIns="45720" rtlCol="0" anchor="t">
            <a:noAutofit/>
          </a:bodyPr>
          <a:lstStyle/>
          <a:p>
            <a:r>
              <a:rPr lang="en-GB" sz="2400" dirty="0">
                <a:ea typeface="+mn-lt"/>
                <a:cs typeface="+mn-lt"/>
              </a:rPr>
              <a:t>Jeffs and Smith explain that informal education happens through talking and building trust, which fits well with my mental health session where young people could speak openly. The National Youth Service Strategy for Wales (2007) highlights the importance of young people getting involved, learning new skills, and improving their well-being. My mental health game supported all of these by encouraging participation, helping young people learn facts, and understand their feelings better.</a:t>
            </a:r>
            <a:endParaRPr lang="en-GB" sz="2400" b="1" dirty="0"/>
          </a:p>
          <a:p>
            <a:r>
              <a:rPr lang="en-GB" sz="2400" dirty="0">
                <a:ea typeface="+mn-lt"/>
                <a:cs typeface="+mn-lt"/>
              </a:rPr>
              <a:t>This shows how my session connects youth work practice with both expert theory and government policy.</a:t>
            </a:r>
            <a:endParaRPr lang="en-GB" dirty="0"/>
          </a:p>
          <a:p>
            <a:endParaRPr lang="en-GB" sz="2400" b="1" dirty="0"/>
          </a:p>
          <a:p>
            <a:endParaRPr lang="en-GB" dirty="0"/>
          </a:p>
        </p:txBody>
      </p:sp>
    </p:spTree>
    <p:extLst>
      <p:ext uri="{BB962C8B-B14F-4D97-AF65-F5344CB8AC3E}">
        <p14:creationId xmlns:p14="http://schemas.microsoft.com/office/powerpoint/2010/main" val="40527889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36B86-0AB2-23CD-DBE9-AB3866FB856B}"/>
              </a:ext>
            </a:extLst>
          </p:cNvPr>
          <p:cNvSpPr>
            <a:spLocks noGrp="1"/>
          </p:cNvSpPr>
          <p:nvPr>
            <p:ph type="title"/>
          </p:nvPr>
        </p:nvSpPr>
        <p:spPr/>
        <p:txBody>
          <a:bodyPr/>
          <a:lstStyle/>
          <a:p>
            <a:r>
              <a:rPr lang="en-GB" i="1" dirty="0"/>
              <a:t>Referencing</a:t>
            </a:r>
          </a:p>
        </p:txBody>
      </p:sp>
      <p:sp>
        <p:nvSpPr>
          <p:cNvPr id="3" name="Content Placeholder 2">
            <a:extLst>
              <a:ext uri="{FF2B5EF4-FFF2-40B4-BE49-F238E27FC236}">
                <a16:creationId xmlns:a16="http://schemas.microsoft.com/office/drawing/2014/main" id="{AEAF8039-A9AF-E706-FD99-D87BE6E3CD3C}"/>
              </a:ext>
            </a:extLst>
          </p:cNvPr>
          <p:cNvSpPr>
            <a:spLocks noGrp="1"/>
          </p:cNvSpPr>
          <p:nvPr>
            <p:ph idx="1"/>
          </p:nvPr>
        </p:nvSpPr>
        <p:spPr>
          <a:xfrm>
            <a:off x="532737" y="1718297"/>
            <a:ext cx="10691265" cy="4088607"/>
          </a:xfrm>
        </p:spPr>
        <p:txBody>
          <a:bodyPr vert="horz" lIns="91440" tIns="45720" rIns="91440" bIns="45720" rtlCol="0" anchor="t">
            <a:normAutofit fontScale="55000" lnSpcReduction="20000"/>
          </a:bodyPr>
          <a:lstStyle/>
          <a:p>
            <a:r>
              <a:rPr lang="en-GB" sz="2500" dirty="0">
                <a:ea typeface="+mn-lt"/>
                <a:cs typeface="+mn-lt"/>
              </a:rPr>
              <a:t>Rogers, C.R. (1961) </a:t>
            </a:r>
            <a:r>
              <a:rPr lang="en-GB" sz="2500" i="1" dirty="0">
                <a:ea typeface="+mn-lt"/>
                <a:cs typeface="+mn-lt"/>
              </a:rPr>
              <a:t>On Becoming a Person</a:t>
            </a:r>
            <a:r>
              <a:rPr lang="en-GB" sz="2500" dirty="0">
                <a:ea typeface="+mn-lt"/>
                <a:cs typeface="+mn-lt"/>
              </a:rPr>
              <a:t>. Boston: Houghton Mifflin.</a:t>
            </a:r>
          </a:p>
          <a:p>
            <a:r>
              <a:rPr lang="en-GB" sz="2500" dirty="0">
                <a:ea typeface="+mn-lt"/>
                <a:cs typeface="+mn-lt"/>
              </a:rPr>
              <a:t>Skills for Justice. (2013). </a:t>
            </a:r>
            <a:r>
              <a:rPr lang="en-GB" sz="2500" i="1" dirty="0">
                <a:ea typeface="+mn-lt"/>
                <a:cs typeface="+mn-lt"/>
              </a:rPr>
              <a:t>Youth Work National Occupational Standards</a:t>
            </a:r>
            <a:r>
              <a:rPr lang="en-GB" sz="2500" dirty="0">
                <a:ea typeface="+mn-lt"/>
                <a:cs typeface="+mn-lt"/>
              </a:rPr>
              <a:t>. Retrieved from </a:t>
            </a:r>
            <a:r>
              <a:rPr lang="en-GB" sz="2500" dirty="0">
                <a:ea typeface="+mn-lt"/>
                <a:cs typeface="+mn-lt"/>
                <a:hlinkClick r:id="rId2"/>
              </a:rPr>
              <a:t>https://www.skillsforjustice.com/</a:t>
            </a:r>
            <a:endParaRPr lang="en-GB" sz="2500" dirty="0">
              <a:ea typeface="+mn-lt"/>
              <a:cs typeface="+mn-lt"/>
            </a:endParaRPr>
          </a:p>
          <a:p>
            <a:r>
              <a:rPr lang="en-GB" sz="2500" dirty="0">
                <a:ea typeface="+mn-lt"/>
                <a:cs typeface="+mn-lt"/>
              </a:rPr>
              <a:t>Rogers, C.R. (1961). </a:t>
            </a:r>
            <a:r>
              <a:rPr lang="en-GB" sz="2500" i="1" dirty="0">
                <a:ea typeface="+mn-lt"/>
                <a:cs typeface="+mn-lt"/>
              </a:rPr>
              <a:t>On Becoming a Person</a:t>
            </a:r>
            <a:r>
              <a:rPr lang="en-GB" sz="2500" dirty="0">
                <a:ea typeface="+mn-lt"/>
                <a:cs typeface="+mn-lt"/>
              </a:rPr>
              <a:t>. Boston: Houghton Mifflin.</a:t>
            </a:r>
          </a:p>
          <a:p>
            <a:r>
              <a:rPr lang="en-GB" sz="2500" dirty="0">
                <a:ea typeface="+mn-lt"/>
                <a:cs typeface="+mn-lt"/>
              </a:rPr>
              <a:t>Skills for Justice. (2013). </a:t>
            </a:r>
            <a:r>
              <a:rPr lang="en-GB" sz="2500" i="1" dirty="0">
                <a:ea typeface="+mn-lt"/>
                <a:cs typeface="+mn-lt"/>
              </a:rPr>
              <a:t>Youth Work National Occupational Standards</a:t>
            </a:r>
            <a:r>
              <a:rPr lang="en-GB" sz="2500" dirty="0">
                <a:ea typeface="+mn-lt"/>
                <a:cs typeface="+mn-lt"/>
              </a:rPr>
              <a:t>. Retrieved from </a:t>
            </a:r>
            <a:r>
              <a:rPr lang="en-GB" sz="2500" dirty="0">
                <a:ea typeface="+mn-lt"/>
                <a:cs typeface="+mn-lt"/>
                <a:hlinkClick r:id="rId2"/>
              </a:rPr>
              <a:t>https://www.skillsforjustice.com/</a:t>
            </a:r>
            <a:br>
              <a:rPr lang="en-GB" sz="2500" dirty="0">
                <a:ea typeface="+mn-lt"/>
                <a:cs typeface="+mn-lt"/>
              </a:rPr>
            </a:br>
            <a:endParaRPr lang="en-GB" sz="2500" dirty="0">
              <a:ea typeface="+mn-lt"/>
              <a:cs typeface="+mn-lt"/>
              <a:hlinkClick r:id="rId2"/>
            </a:endParaRPr>
          </a:p>
          <a:p>
            <a:r>
              <a:rPr lang="en-GB" sz="2500" dirty="0">
                <a:ea typeface="+mn-lt"/>
                <a:cs typeface="+mn-lt"/>
              </a:rPr>
              <a:t>Rogers, C.R. (1961). </a:t>
            </a:r>
            <a:r>
              <a:rPr lang="en-GB" sz="2500" i="1" dirty="0">
                <a:ea typeface="+mn-lt"/>
                <a:cs typeface="+mn-lt"/>
              </a:rPr>
              <a:t>On Becoming a Person</a:t>
            </a:r>
            <a:r>
              <a:rPr lang="en-GB" sz="2500" dirty="0">
                <a:ea typeface="+mn-lt"/>
                <a:cs typeface="+mn-lt"/>
              </a:rPr>
              <a:t>. Boston: Houghton Mifflin.</a:t>
            </a:r>
          </a:p>
          <a:p>
            <a:r>
              <a:rPr lang="en-GB" sz="2500" dirty="0">
                <a:ea typeface="+mn-lt"/>
                <a:cs typeface="+mn-lt"/>
              </a:rPr>
              <a:t>Jeffs, T. and Smith, M.K. (2010) </a:t>
            </a:r>
            <a:r>
              <a:rPr lang="en-GB" sz="2500" i="1" dirty="0">
                <a:ea typeface="+mn-lt"/>
                <a:cs typeface="+mn-lt"/>
              </a:rPr>
              <a:t>Informal Education: Conversation, Democracy and Learning</a:t>
            </a:r>
            <a:r>
              <a:rPr lang="en-GB" sz="2500" dirty="0">
                <a:ea typeface="+mn-lt"/>
                <a:cs typeface="+mn-lt"/>
              </a:rPr>
              <a:t>. 2nd </a:t>
            </a:r>
            <a:r>
              <a:rPr lang="en-GB" sz="2500" err="1">
                <a:ea typeface="+mn-lt"/>
                <a:cs typeface="+mn-lt"/>
              </a:rPr>
              <a:t>edn</a:t>
            </a:r>
            <a:r>
              <a:rPr lang="en-GB" sz="2500" dirty="0">
                <a:ea typeface="+mn-lt"/>
                <a:cs typeface="+mn-lt"/>
              </a:rPr>
              <a:t>. Nottingham: Educational Heretics Press.</a:t>
            </a:r>
          </a:p>
          <a:p>
            <a:r>
              <a:rPr lang="en-GB" sz="2500" dirty="0">
                <a:ea typeface="+mn-lt"/>
                <a:cs typeface="+mn-lt"/>
              </a:rPr>
              <a:t>Jeffs, T. and Smith, M.K. (2010) </a:t>
            </a:r>
            <a:r>
              <a:rPr lang="en-GB" sz="2500" i="1" dirty="0">
                <a:ea typeface="+mn-lt"/>
                <a:cs typeface="+mn-lt"/>
              </a:rPr>
              <a:t>Informal Education: Conversation, Democracy and Learning</a:t>
            </a:r>
            <a:r>
              <a:rPr lang="en-GB" sz="2500" dirty="0">
                <a:ea typeface="+mn-lt"/>
                <a:cs typeface="+mn-lt"/>
              </a:rPr>
              <a:t>. 2nd </a:t>
            </a:r>
            <a:r>
              <a:rPr lang="en-GB" sz="2500" err="1">
                <a:ea typeface="+mn-lt"/>
                <a:cs typeface="+mn-lt"/>
              </a:rPr>
              <a:t>edn</a:t>
            </a:r>
            <a:r>
              <a:rPr lang="en-GB" sz="2500" dirty="0">
                <a:ea typeface="+mn-lt"/>
                <a:cs typeface="+mn-lt"/>
              </a:rPr>
              <a:t>. Nottingham: Educational Heretics Press.</a:t>
            </a:r>
          </a:p>
          <a:p>
            <a:r>
              <a:rPr lang="en-GB" sz="2500" dirty="0">
                <a:ea typeface="+mn-lt"/>
                <a:cs typeface="+mn-lt"/>
              </a:rPr>
              <a:t>Rogers, C.R. (1961) </a:t>
            </a:r>
            <a:r>
              <a:rPr lang="en-GB" sz="2500" i="1" dirty="0">
                <a:ea typeface="+mn-lt"/>
                <a:cs typeface="+mn-lt"/>
              </a:rPr>
              <a:t>On Becoming a Person</a:t>
            </a:r>
            <a:r>
              <a:rPr lang="en-GB" sz="2500" dirty="0">
                <a:ea typeface="+mn-lt"/>
                <a:cs typeface="+mn-lt"/>
              </a:rPr>
              <a:t>. Boston: Houghton Mifflin.</a:t>
            </a:r>
          </a:p>
          <a:p>
            <a:r>
              <a:rPr lang="en-GB" sz="2500" dirty="0">
                <a:ea typeface="+mn-lt"/>
                <a:cs typeface="+mn-lt"/>
              </a:rPr>
              <a:t>Jeffs, T. and Smith, M.K. (2010) </a:t>
            </a:r>
            <a:r>
              <a:rPr lang="en-GB" sz="2500" i="1" dirty="0">
                <a:ea typeface="+mn-lt"/>
                <a:cs typeface="+mn-lt"/>
              </a:rPr>
              <a:t>Informal Education: Conversation, Democracy and Learning</a:t>
            </a:r>
            <a:r>
              <a:rPr lang="en-GB" sz="2500" dirty="0">
                <a:ea typeface="+mn-lt"/>
                <a:cs typeface="+mn-lt"/>
              </a:rPr>
              <a:t>. Nottingham: Educational Heretics Press.</a:t>
            </a:r>
            <a:br>
              <a:rPr lang="en-GB" sz="2500" dirty="0">
                <a:ea typeface="+mn-lt"/>
                <a:cs typeface="+mn-lt"/>
              </a:rPr>
            </a:br>
            <a:r>
              <a:rPr lang="en-GB" sz="2500" dirty="0">
                <a:ea typeface="+mn-lt"/>
                <a:cs typeface="+mn-lt"/>
              </a:rPr>
              <a:t> Welsh Assembly Government (2007) </a:t>
            </a:r>
            <a:r>
              <a:rPr lang="en-GB" sz="2500" i="1" dirty="0">
                <a:ea typeface="+mn-lt"/>
                <a:cs typeface="+mn-lt"/>
              </a:rPr>
              <a:t>National Youth Service Strategy for Wales</a:t>
            </a:r>
            <a:r>
              <a:rPr lang="en-GB" sz="2500" dirty="0">
                <a:ea typeface="+mn-lt"/>
                <a:cs typeface="+mn-lt"/>
              </a:rPr>
              <a:t>. Cardiff: WAG.</a:t>
            </a:r>
            <a:br>
              <a:rPr lang="en-GB" dirty="0">
                <a:ea typeface="+mn-lt"/>
                <a:cs typeface="+mn-lt"/>
              </a:rPr>
            </a:br>
            <a:r>
              <a:rPr lang="en-GB" dirty="0">
                <a:ea typeface="+mn-lt"/>
                <a:cs typeface="+mn-lt"/>
              </a:rPr>
              <a:t> </a:t>
            </a:r>
            <a:endParaRPr lang="en-GB"/>
          </a:p>
        </p:txBody>
      </p:sp>
    </p:spTree>
    <p:extLst>
      <p:ext uri="{BB962C8B-B14F-4D97-AF65-F5344CB8AC3E}">
        <p14:creationId xmlns:p14="http://schemas.microsoft.com/office/powerpoint/2010/main" val="8547655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EFB92F-D58E-49EC-753A-7AD89086CCEE}"/>
              </a:ext>
            </a:extLst>
          </p:cNvPr>
          <p:cNvSpPr>
            <a:spLocks noGrp="1"/>
          </p:cNvSpPr>
          <p:nvPr>
            <p:ph type="ctrTitle"/>
          </p:nvPr>
        </p:nvSpPr>
        <p:spPr>
          <a:xfrm>
            <a:off x="703400" y="871758"/>
            <a:ext cx="5227171" cy="3871143"/>
          </a:xfrm>
        </p:spPr>
        <p:txBody>
          <a:bodyPr>
            <a:normAutofit/>
          </a:bodyPr>
          <a:lstStyle/>
          <a:p>
            <a:r>
              <a:rPr lang="en-GB"/>
              <a:t>Thank you</a:t>
            </a:r>
            <a:br>
              <a:rPr lang="en-GB"/>
            </a:br>
            <a:r>
              <a:rPr lang="en-GB"/>
              <a:t> For listening!</a:t>
            </a:r>
          </a:p>
        </p:txBody>
      </p:sp>
      <p:cxnSp>
        <p:nvCxnSpPr>
          <p:cNvPr id="36" name="Straight Connector 3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3" name="Picture 2" descr="A yellow emoticon holding a sign&#10;&#10;AI-generated content may be incorrect.">
            <a:extLst>
              <a:ext uri="{FF2B5EF4-FFF2-40B4-BE49-F238E27FC236}">
                <a16:creationId xmlns:a16="http://schemas.microsoft.com/office/drawing/2014/main" id="{771F4A22-DA2F-7332-9D24-212D26B278A8}"/>
              </a:ext>
            </a:extLst>
          </p:cNvPr>
          <p:cNvPicPr>
            <a:picLocks noChangeAspect="1"/>
          </p:cNvPicPr>
          <p:nvPr/>
        </p:nvPicPr>
        <p:blipFill>
          <a:blip r:embed="rId2"/>
          <a:srcRect l="11632" t="1910" r="5556" b="-1910"/>
          <a:stretch>
            <a:fillRect/>
          </a:stretch>
        </p:blipFill>
        <p:spPr>
          <a:xfrm>
            <a:off x="6515100" y="10"/>
            <a:ext cx="5679273" cy="6857997"/>
          </a:xfrm>
          <a:prstGeom prst="rect">
            <a:avLst/>
          </a:prstGeom>
        </p:spPr>
      </p:pic>
    </p:spTree>
    <p:extLst>
      <p:ext uri="{BB962C8B-B14F-4D97-AF65-F5344CB8AC3E}">
        <p14:creationId xmlns:p14="http://schemas.microsoft.com/office/powerpoint/2010/main" val="795860388"/>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ChronicleVTI</vt:lpstr>
      <vt:lpstr>Building Meaningful Relationships in Youth Work Practice</vt:lpstr>
      <vt:lpstr>What is  youth work?</vt:lpstr>
      <vt:lpstr>Youth Work National Occupational Standards                    (YWNOS)</vt:lpstr>
      <vt:lpstr>Why Relationships in youth work Matter</vt:lpstr>
      <vt:lpstr>Example 1 — Mental Health Session with Myth or Facts Game</vt:lpstr>
      <vt:lpstr>Linking the Mental Health Session to Theory and Standards</vt:lpstr>
      <vt:lpstr>Building Relationships Through Cooking – Dubai Chocolate Making</vt:lpstr>
      <vt:lpstr>Linking the Cooking Activity  to  Youth Work Theory</vt:lpstr>
      <vt:lpstr>Part 2: My Chosen  Youth Work Method demonstration-mental health session</vt:lpstr>
      <vt:lpstr>PowerPoint Presentation</vt:lpstr>
      <vt:lpstr>“Informal education is driven by conversation and trust.” </vt:lpstr>
      <vt:lpstr>PowerPoint Presentation</vt:lpstr>
      <vt:lpstr>Referencing</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255</cp:revision>
  <dcterms:created xsi:type="dcterms:W3CDTF">2025-07-16T00:37:23Z</dcterms:created>
  <dcterms:modified xsi:type="dcterms:W3CDTF">2025-07-16T02:16:22Z</dcterms:modified>
</cp:coreProperties>
</file>