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36"/>
  </p:notesMasterIdLst>
  <p:sldIdLst>
    <p:sldId id="256" r:id="rId7"/>
    <p:sldId id="296" r:id="rId8"/>
    <p:sldId id="663" r:id="rId9"/>
    <p:sldId id="664" r:id="rId10"/>
    <p:sldId id="665" r:id="rId11"/>
    <p:sldId id="666" r:id="rId12"/>
    <p:sldId id="667" r:id="rId13"/>
    <p:sldId id="265" r:id="rId14"/>
    <p:sldId id="668" r:id="rId15"/>
    <p:sldId id="669" r:id="rId16"/>
    <p:sldId id="648" r:id="rId17"/>
    <p:sldId id="649" r:id="rId18"/>
    <p:sldId id="650" r:id="rId19"/>
    <p:sldId id="655" r:id="rId20"/>
    <p:sldId id="656" r:id="rId21"/>
    <p:sldId id="657" r:id="rId22"/>
    <p:sldId id="658" r:id="rId23"/>
    <p:sldId id="659" r:id="rId24"/>
    <p:sldId id="660" r:id="rId25"/>
    <p:sldId id="661" r:id="rId26"/>
    <p:sldId id="662" r:id="rId27"/>
    <p:sldId id="651" r:id="rId28"/>
    <p:sldId id="652" r:id="rId29"/>
    <p:sldId id="653" r:id="rId30"/>
    <p:sldId id="654" r:id="rId31"/>
    <p:sldId id="670" r:id="rId32"/>
    <p:sldId id="671" r:id="rId33"/>
    <p:sldId id="633" r:id="rId34"/>
    <p:sldId id="627"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A35E0D-347D-4B8E-A8DF-FD47E86BDC29}" v="202" dt="2024-10-18T16:26:34.7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95366" autoAdjust="0"/>
  </p:normalViewPr>
  <p:slideViewPr>
    <p:cSldViewPr snapToGrid="0" snapToObjects="1">
      <p:cViewPr>
        <p:scale>
          <a:sx n="80" d="100"/>
          <a:sy n="80" d="100"/>
        </p:scale>
        <p:origin x="135"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theme" Target="theme/theme1.xml"/><Relationship Id="rId21" Type="http://schemas.openxmlformats.org/officeDocument/2006/relationships/slide" Target="slides/slide15.xml"/><Relationship Id="rId34" Type="http://schemas.openxmlformats.org/officeDocument/2006/relationships/slide" Target="slides/slide28.xml"/><Relationship Id="rId42"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B0A35E0D-347D-4B8E-A8DF-FD47E86BDC29}"/>
    <pc:docChg chg="undo custSel addSld delSld modSld sldOrd">
      <pc:chgData name="Natasha Davies (IMH)" userId="f8d816cd-2c21-46a2-8815-9450f2bd6f78" providerId="ADAL" clId="{B0A35E0D-347D-4B8E-A8DF-FD47E86BDC29}" dt="2024-10-18T16:28:56.225" v="1197" actId="114"/>
      <pc:docMkLst>
        <pc:docMk/>
      </pc:docMkLst>
      <pc:sldChg chg="ord">
        <pc:chgData name="Natasha Davies (IMH)" userId="f8d816cd-2c21-46a2-8815-9450f2bd6f78" providerId="ADAL" clId="{B0A35E0D-347D-4B8E-A8DF-FD47E86BDC29}" dt="2024-10-18T16:06:44.082" v="490"/>
        <pc:sldMkLst>
          <pc:docMk/>
          <pc:sldMk cId="3432111699" sldId="296"/>
        </pc:sldMkLst>
      </pc:sldChg>
      <pc:sldChg chg="modSp mod">
        <pc:chgData name="Natasha Davies (IMH)" userId="f8d816cd-2c21-46a2-8815-9450f2bd6f78" providerId="ADAL" clId="{B0A35E0D-347D-4B8E-A8DF-FD47E86BDC29}" dt="2024-10-18T16:28:56.225" v="1197" actId="114"/>
        <pc:sldMkLst>
          <pc:docMk/>
          <pc:sldMk cId="135591023" sldId="627"/>
        </pc:sldMkLst>
        <pc:spChg chg="mod">
          <ac:chgData name="Natasha Davies (IMH)" userId="f8d816cd-2c21-46a2-8815-9450f2bd6f78" providerId="ADAL" clId="{B0A35E0D-347D-4B8E-A8DF-FD47E86BDC29}" dt="2024-10-18T16:28:56.225" v="1197" actId="114"/>
          <ac:spMkLst>
            <pc:docMk/>
            <pc:sldMk cId="135591023" sldId="627"/>
            <ac:spMk id="3" creationId="{47798923-7A5C-FE62-934D-F9D9B0B1DF07}"/>
          </ac:spMkLst>
        </pc:spChg>
      </pc:sldChg>
      <pc:sldChg chg="del">
        <pc:chgData name="Natasha Davies (IMH)" userId="f8d816cd-2c21-46a2-8815-9450f2bd6f78" providerId="ADAL" clId="{B0A35E0D-347D-4B8E-A8DF-FD47E86BDC29}" dt="2024-10-18T14:52:25.740" v="11" actId="47"/>
        <pc:sldMkLst>
          <pc:docMk/>
          <pc:sldMk cId="3719883650" sldId="634"/>
        </pc:sldMkLst>
      </pc:sldChg>
      <pc:sldChg chg="del">
        <pc:chgData name="Natasha Davies (IMH)" userId="f8d816cd-2c21-46a2-8815-9450f2bd6f78" providerId="ADAL" clId="{B0A35E0D-347D-4B8E-A8DF-FD47E86BDC29}" dt="2024-10-18T14:52:24.976" v="10" actId="47"/>
        <pc:sldMkLst>
          <pc:docMk/>
          <pc:sldMk cId="2048348830" sldId="635"/>
        </pc:sldMkLst>
      </pc:sldChg>
      <pc:sldChg chg="del">
        <pc:chgData name="Natasha Davies (IMH)" userId="f8d816cd-2c21-46a2-8815-9450f2bd6f78" providerId="ADAL" clId="{B0A35E0D-347D-4B8E-A8DF-FD47E86BDC29}" dt="2024-10-18T14:52:23.688" v="9" actId="47"/>
        <pc:sldMkLst>
          <pc:docMk/>
          <pc:sldMk cId="4201320347" sldId="636"/>
        </pc:sldMkLst>
      </pc:sldChg>
      <pc:sldChg chg="del">
        <pc:chgData name="Natasha Davies (IMH)" userId="f8d816cd-2c21-46a2-8815-9450f2bd6f78" providerId="ADAL" clId="{B0A35E0D-347D-4B8E-A8DF-FD47E86BDC29}" dt="2024-10-18T14:52:18.594" v="8" actId="47"/>
        <pc:sldMkLst>
          <pc:docMk/>
          <pc:sldMk cId="387974158" sldId="637"/>
        </pc:sldMkLst>
      </pc:sldChg>
      <pc:sldChg chg="del">
        <pc:chgData name="Natasha Davies (IMH)" userId="f8d816cd-2c21-46a2-8815-9450f2bd6f78" providerId="ADAL" clId="{B0A35E0D-347D-4B8E-A8DF-FD47E86BDC29}" dt="2024-10-18T14:52:27.312" v="12" actId="47"/>
        <pc:sldMkLst>
          <pc:docMk/>
          <pc:sldMk cId="2350997436" sldId="638"/>
        </pc:sldMkLst>
      </pc:sldChg>
      <pc:sldChg chg="del">
        <pc:chgData name="Natasha Davies (IMH)" userId="f8d816cd-2c21-46a2-8815-9450f2bd6f78" providerId="ADAL" clId="{B0A35E0D-347D-4B8E-A8DF-FD47E86BDC29}" dt="2024-10-18T14:52:16.802" v="7" actId="47"/>
        <pc:sldMkLst>
          <pc:docMk/>
          <pc:sldMk cId="3360630973" sldId="639"/>
        </pc:sldMkLst>
      </pc:sldChg>
      <pc:sldChg chg="del">
        <pc:chgData name="Natasha Davies (IMH)" userId="f8d816cd-2c21-46a2-8815-9450f2bd6f78" providerId="ADAL" clId="{B0A35E0D-347D-4B8E-A8DF-FD47E86BDC29}" dt="2024-10-18T14:52:13.064" v="3" actId="47"/>
        <pc:sldMkLst>
          <pc:docMk/>
          <pc:sldMk cId="38331051" sldId="640"/>
        </pc:sldMkLst>
      </pc:sldChg>
      <pc:sldChg chg="del">
        <pc:chgData name="Natasha Davies (IMH)" userId="f8d816cd-2c21-46a2-8815-9450f2bd6f78" providerId="ADAL" clId="{B0A35E0D-347D-4B8E-A8DF-FD47E86BDC29}" dt="2024-10-18T14:52:15.748" v="6" actId="47"/>
        <pc:sldMkLst>
          <pc:docMk/>
          <pc:sldMk cId="882093692" sldId="641"/>
        </pc:sldMkLst>
      </pc:sldChg>
      <pc:sldChg chg="del">
        <pc:chgData name="Natasha Davies (IMH)" userId="f8d816cd-2c21-46a2-8815-9450f2bd6f78" providerId="ADAL" clId="{B0A35E0D-347D-4B8E-A8DF-FD47E86BDC29}" dt="2024-10-18T14:52:14.020" v="4" actId="47"/>
        <pc:sldMkLst>
          <pc:docMk/>
          <pc:sldMk cId="85618937" sldId="642"/>
        </pc:sldMkLst>
      </pc:sldChg>
      <pc:sldChg chg="del">
        <pc:chgData name="Natasha Davies (IMH)" userId="f8d816cd-2c21-46a2-8815-9450f2bd6f78" providerId="ADAL" clId="{B0A35E0D-347D-4B8E-A8DF-FD47E86BDC29}" dt="2024-10-18T14:52:14.953" v="5" actId="47"/>
        <pc:sldMkLst>
          <pc:docMk/>
          <pc:sldMk cId="1119026788" sldId="643"/>
        </pc:sldMkLst>
      </pc:sldChg>
      <pc:sldChg chg="del">
        <pc:chgData name="Natasha Davies (IMH)" userId="f8d816cd-2c21-46a2-8815-9450f2bd6f78" providerId="ADAL" clId="{B0A35E0D-347D-4B8E-A8DF-FD47E86BDC29}" dt="2024-10-18T14:52:12.032" v="2" actId="47"/>
        <pc:sldMkLst>
          <pc:docMk/>
          <pc:sldMk cId="1668721030" sldId="644"/>
        </pc:sldMkLst>
      </pc:sldChg>
      <pc:sldChg chg="add del">
        <pc:chgData name="Natasha Davies (IMH)" userId="f8d816cd-2c21-46a2-8815-9450f2bd6f78" providerId="ADAL" clId="{B0A35E0D-347D-4B8E-A8DF-FD47E86BDC29}" dt="2024-10-18T14:52:29.246" v="13" actId="47"/>
        <pc:sldMkLst>
          <pc:docMk/>
          <pc:sldMk cId="3644029944" sldId="645"/>
        </pc:sldMkLst>
      </pc:sldChg>
      <pc:sldChg chg="add del">
        <pc:chgData name="Natasha Davies (IMH)" userId="f8d816cd-2c21-46a2-8815-9450f2bd6f78" providerId="ADAL" clId="{B0A35E0D-347D-4B8E-A8DF-FD47E86BDC29}" dt="2024-10-18T14:52:30.633" v="14" actId="47"/>
        <pc:sldMkLst>
          <pc:docMk/>
          <pc:sldMk cId="2807635291" sldId="646"/>
        </pc:sldMkLst>
      </pc:sldChg>
      <pc:sldChg chg="add del">
        <pc:chgData name="Natasha Davies (IMH)" userId="f8d816cd-2c21-46a2-8815-9450f2bd6f78" providerId="ADAL" clId="{B0A35E0D-347D-4B8E-A8DF-FD47E86BDC29}" dt="2024-10-18T14:52:32.187" v="15" actId="47"/>
        <pc:sldMkLst>
          <pc:docMk/>
          <pc:sldMk cId="1370174918" sldId="647"/>
        </pc:sldMkLst>
      </pc:sldChg>
      <pc:sldChg chg="add del">
        <pc:chgData name="Natasha Davies (IMH)" userId="f8d816cd-2c21-46a2-8815-9450f2bd6f78" providerId="ADAL" clId="{B0A35E0D-347D-4B8E-A8DF-FD47E86BDC29}" dt="2024-10-18T14:50:36.462" v="1" actId="2696"/>
        <pc:sldMkLst>
          <pc:docMk/>
          <pc:sldMk cId="2553065503" sldId="648"/>
        </pc:sldMkLst>
      </pc:sldChg>
      <pc:sldChg chg="add del">
        <pc:chgData name="Natasha Davies (IMH)" userId="f8d816cd-2c21-46a2-8815-9450f2bd6f78" providerId="ADAL" clId="{B0A35E0D-347D-4B8E-A8DF-FD47E86BDC29}" dt="2024-10-18T14:50:36.462" v="1" actId="2696"/>
        <pc:sldMkLst>
          <pc:docMk/>
          <pc:sldMk cId="2113617373" sldId="649"/>
        </pc:sldMkLst>
      </pc:sldChg>
      <pc:sldChg chg="add del">
        <pc:chgData name="Natasha Davies (IMH)" userId="f8d816cd-2c21-46a2-8815-9450f2bd6f78" providerId="ADAL" clId="{B0A35E0D-347D-4B8E-A8DF-FD47E86BDC29}" dt="2024-10-18T14:50:36.462" v="1" actId="2696"/>
        <pc:sldMkLst>
          <pc:docMk/>
          <pc:sldMk cId="1567271767" sldId="650"/>
        </pc:sldMkLst>
      </pc:sldChg>
      <pc:sldChg chg="add del">
        <pc:chgData name="Natasha Davies (IMH)" userId="f8d816cd-2c21-46a2-8815-9450f2bd6f78" providerId="ADAL" clId="{B0A35E0D-347D-4B8E-A8DF-FD47E86BDC29}" dt="2024-10-18T14:50:36.462" v="1" actId="2696"/>
        <pc:sldMkLst>
          <pc:docMk/>
          <pc:sldMk cId="3528783309" sldId="651"/>
        </pc:sldMkLst>
      </pc:sldChg>
      <pc:sldChg chg="modSp mod">
        <pc:chgData name="Natasha Davies (IMH)" userId="f8d816cd-2c21-46a2-8815-9450f2bd6f78" providerId="ADAL" clId="{B0A35E0D-347D-4B8E-A8DF-FD47E86BDC29}" dt="2024-10-18T16:16:08.050" v="508" actId="20577"/>
        <pc:sldMkLst>
          <pc:docMk/>
          <pc:sldMk cId="118326312" sldId="652"/>
        </pc:sldMkLst>
        <pc:spChg chg="mod">
          <ac:chgData name="Natasha Davies (IMH)" userId="f8d816cd-2c21-46a2-8815-9450f2bd6f78" providerId="ADAL" clId="{B0A35E0D-347D-4B8E-A8DF-FD47E86BDC29}" dt="2024-10-18T16:16:08.050" v="508" actId="20577"/>
          <ac:spMkLst>
            <pc:docMk/>
            <pc:sldMk cId="118326312" sldId="652"/>
            <ac:spMk id="3" creationId="{7555E3FA-3D33-C5BB-9397-7B564EC33C28}"/>
          </ac:spMkLst>
        </pc:spChg>
      </pc:sldChg>
      <pc:sldChg chg="modSp mod">
        <pc:chgData name="Natasha Davies (IMH)" userId="f8d816cd-2c21-46a2-8815-9450f2bd6f78" providerId="ADAL" clId="{B0A35E0D-347D-4B8E-A8DF-FD47E86BDC29}" dt="2024-10-18T16:16:34.720" v="539" actId="27636"/>
        <pc:sldMkLst>
          <pc:docMk/>
          <pc:sldMk cId="1567315142" sldId="653"/>
        </pc:sldMkLst>
        <pc:spChg chg="mod">
          <ac:chgData name="Natasha Davies (IMH)" userId="f8d816cd-2c21-46a2-8815-9450f2bd6f78" providerId="ADAL" clId="{B0A35E0D-347D-4B8E-A8DF-FD47E86BDC29}" dt="2024-10-18T16:16:32.939" v="537" actId="20577"/>
          <ac:spMkLst>
            <pc:docMk/>
            <pc:sldMk cId="1567315142" sldId="653"/>
            <ac:spMk id="2" creationId="{84409E89-CF49-B258-536B-79E717CC234D}"/>
          </ac:spMkLst>
        </pc:spChg>
        <pc:spChg chg="mod">
          <ac:chgData name="Natasha Davies (IMH)" userId="f8d816cd-2c21-46a2-8815-9450f2bd6f78" providerId="ADAL" clId="{B0A35E0D-347D-4B8E-A8DF-FD47E86BDC29}" dt="2024-10-18T16:16:34.720" v="539" actId="27636"/>
          <ac:spMkLst>
            <pc:docMk/>
            <pc:sldMk cId="1567315142" sldId="653"/>
            <ac:spMk id="3" creationId="{E803AC0F-5DA2-9A99-1FD2-6653F9100081}"/>
          </ac:spMkLst>
        </pc:spChg>
      </pc:sldChg>
      <pc:sldChg chg="modSp mod">
        <pc:chgData name="Natasha Davies (IMH)" userId="f8d816cd-2c21-46a2-8815-9450f2bd6f78" providerId="ADAL" clId="{B0A35E0D-347D-4B8E-A8DF-FD47E86BDC29}" dt="2024-10-18T16:17:09.238" v="572" actId="5793"/>
        <pc:sldMkLst>
          <pc:docMk/>
          <pc:sldMk cId="645933443" sldId="654"/>
        </pc:sldMkLst>
        <pc:spChg chg="mod">
          <ac:chgData name="Natasha Davies (IMH)" userId="f8d816cd-2c21-46a2-8815-9450f2bd6f78" providerId="ADAL" clId="{B0A35E0D-347D-4B8E-A8DF-FD47E86BDC29}" dt="2024-10-18T16:16:59.097" v="569" actId="20577"/>
          <ac:spMkLst>
            <pc:docMk/>
            <pc:sldMk cId="645933443" sldId="654"/>
            <ac:spMk id="2" creationId="{5DB66284-A9B6-C31C-157C-A5F2B64EEB44}"/>
          </ac:spMkLst>
        </pc:spChg>
        <pc:spChg chg="mod">
          <ac:chgData name="Natasha Davies (IMH)" userId="f8d816cd-2c21-46a2-8815-9450f2bd6f78" providerId="ADAL" clId="{B0A35E0D-347D-4B8E-A8DF-FD47E86BDC29}" dt="2024-10-18T16:17:09.238" v="572" actId="5793"/>
          <ac:spMkLst>
            <pc:docMk/>
            <pc:sldMk cId="645933443" sldId="654"/>
            <ac:spMk id="3" creationId="{38BE97DF-F21E-7D6B-D420-86E65CB98019}"/>
          </ac:spMkLst>
        </pc:spChg>
      </pc:sldChg>
      <pc:sldChg chg="add del">
        <pc:chgData name="Natasha Davies (IMH)" userId="f8d816cd-2c21-46a2-8815-9450f2bd6f78" providerId="ADAL" clId="{B0A35E0D-347D-4B8E-A8DF-FD47E86BDC29}" dt="2024-10-18T14:50:36.462" v="1" actId="2696"/>
        <pc:sldMkLst>
          <pc:docMk/>
          <pc:sldMk cId="2356559854" sldId="655"/>
        </pc:sldMkLst>
      </pc:sldChg>
      <pc:sldChg chg="add del">
        <pc:chgData name="Natasha Davies (IMH)" userId="f8d816cd-2c21-46a2-8815-9450f2bd6f78" providerId="ADAL" clId="{B0A35E0D-347D-4B8E-A8DF-FD47E86BDC29}" dt="2024-10-18T14:50:36.462" v="1" actId="2696"/>
        <pc:sldMkLst>
          <pc:docMk/>
          <pc:sldMk cId="1248358050" sldId="656"/>
        </pc:sldMkLst>
      </pc:sldChg>
      <pc:sldChg chg="add del">
        <pc:chgData name="Natasha Davies (IMH)" userId="f8d816cd-2c21-46a2-8815-9450f2bd6f78" providerId="ADAL" clId="{B0A35E0D-347D-4B8E-A8DF-FD47E86BDC29}" dt="2024-10-18T14:50:36.462" v="1" actId="2696"/>
        <pc:sldMkLst>
          <pc:docMk/>
          <pc:sldMk cId="3494070629" sldId="657"/>
        </pc:sldMkLst>
      </pc:sldChg>
      <pc:sldChg chg="add del">
        <pc:chgData name="Natasha Davies (IMH)" userId="f8d816cd-2c21-46a2-8815-9450f2bd6f78" providerId="ADAL" clId="{B0A35E0D-347D-4B8E-A8DF-FD47E86BDC29}" dt="2024-10-18T14:50:36.462" v="1" actId="2696"/>
        <pc:sldMkLst>
          <pc:docMk/>
          <pc:sldMk cId="573731998" sldId="658"/>
        </pc:sldMkLst>
      </pc:sldChg>
      <pc:sldChg chg="add del">
        <pc:chgData name="Natasha Davies (IMH)" userId="f8d816cd-2c21-46a2-8815-9450f2bd6f78" providerId="ADAL" clId="{B0A35E0D-347D-4B8E-A8DF-FD47E86BDC29}" dt="2024-10-18T14:50:36.462" v="1" actId="2696"/>
        <pc:sldMkLst>
          <pc:docMk/>
          <pc:sldMk cId="1363710437" sldId="659"/>
        </pc:sldMkLst>
      </pc:sldChg>
      <pc:sldChg chg="add del">
        <pc:chgData name="Natasha Davies (IMH)" userId="f8d816cd-2c21-46a2-8815-9450f2bd6f78" providerId="ADAL" clId="{B0A35E0D-347D-4B8E-A8DF-FD47E86BDC29}" dt="2024-10-18T14:50:36.462" v="1" actId="2696"/>
        <pc:sldMkLst>
          <pc:docMk/>
          <pc:sldMk cId="3964887209" sldId="660"/>
        </pc:sldMkLst>
      </pc:sldChg>
      <pc:sldChg chg="add del">
        <pc:chgData name="Natasha Davies (IMH)" userId="f8d816cd-2c21-46a2-8815-9450f2bd6f78" providerId="ADAL" clId="{B0A35E0D-347D-4B8E-A8DF-FD47E86BDC29}" dt="2024-10-18T14:50:36.462" v="1" actId="2696"/>
        <pc:sldMkLst>
          <pc:docMk/>
          <pc:sldMk cId="731736464" sldId="661"/>
        </pc:sldMkLst>
      </pc:sldChg>
      <pc:sldChg chg="add del">
        <pc:chgData name="Natasha Davies (IMH)" userId="f8d816cd-2c21-46a2-8815-9450f2bd6f78" providerId="ADAL" clId="{B0A35E0D-347D-4B8E-A8DF-FD47E86BDC29}" dt="2024-10-18T14:50:36.462" v="1" actId="2696"/>
        <pc:sldMkLst>
          <pc:docMk/>
          <pc:sldMk cId="2892208515" sldId="662"/>
        </pc:sldMkLst>
      </pc:sldChg>
      <pc:sldChg chg="addSp delSp modSp new mod setBg">
        <pc:chgData name="Natasha Davies (IMH)" userId="f8d816cd-2c21-46a2-8815-9450f2bd6f78" providerId="ADAL" clId="{B0A35E0D-347D-4B8E-A8DF-FD47E86BDC29}" dt="2024-10-18T15:47:16.398" v="24" actId="26606"/>
        <pc:sldMkLst>
          <pc:docMk/>
          <pc:sldMk cId="181712108" sldId="663"/>
        </pc:sldMkLst>
        <pc:spChg chg="del mod ord">
          <ac:chgData name="Natasha Davies (IMH)" userId="f8d816cd-2c21-46a2-8815-9450f2bd6f78" providerId="ADAL" clId="{B0A35E0D-347D-4B8E-A8DF-FD47E86BDC29}" dt="2024-10-18T15:47:16.398" v="24" actId="26606"/>
          <ac:spMkLst>
            <pc:docMk/>
            <pc:sldMk cId="181712108" sldId="663"/>
            <ac:spMk id="2" creationId="{26AF6648-0F1A-AFCC-1525-6605082646F0}"/>
          </ac:spMkLst>
        </pc:spChg>
        <pc:spChg chg="del">
          <ac:chgData name="Natasha Davies (IMH)" userId="f8d816cd-2c21-46a2-8815-9450f2bd6f78" providerId="ADAL" clId="{B0A35E0D-347D-4B8E-A8DF-FD47E86BDC29}" dt="2024-10-18T15:47:02.756" v="17"/>
          <ac:spMkLst>
            <pc:docMk/>
            <pc:sldMk cId="181712108" sldId="663"/>
            <ac:spMk id="3" creationId="{5EE99831-937C-DABF-BC49-5889EEB5A546}"/>
          </ac:spMkLst>
        </pc:spChg>
        <pc:spChg chg="add del">
          <ac:chgData name="Natasha Davies (IMH)" userId="f8d816cd-2c21-46a2-8815-9450f2bd6f78" providerId="ADAL" clId="{B0A35E0D-347D-4B8E-A8DF-FD47E86BDC29}" dt="2024-10-18T15:47:10.076" v="19" actId="26606"/>
          <ac:spMkLst>
            <pc:docMk/>
            <pc:sldMk cId="181712108" sldId="663"/>
            <ac:spMk id="2054" creationId="{451BE2B6-2540-64FD-F2F3-842A9BAE2C8A}"/>
          </ac:spMkLst>
        </pc:spChg>
        <pc:spChg chg="add del">
          <ac:chgData name="Natasha Davies (IMH)" userId="f8d816cd-2c21-46a2-8815-9450f2bd6f78" providerId="ADAL" clId="{B0A35E0D-347D-4B8E-A8DF-FD47E86BDC29}" dt="2024-10-18T15:47:10.076" v="19" actId="26606"/>
          <ac:spMkLst>
            <pc:docMk/>
            <pc:sldMk cId="181712108" sldId="663"/>
            <ac:spMk id="2057" creationId="{C0763A76-9F1C-4FC5-82B7-DD475DA461B2}"/>
          </ac:spMkLst>
        </pc:spChg>
        <pc:spChg chg="add del">
          <ac:chgData name="Natasha Davies (IMH)" userId="f8d816cd-2c21-46a2-8815-9450f2bd6f78" providerId="ADAL" clId="{B0A35E0D-347D-4B8E-A8DF-FD47E86BDC29}" dt="2024-10-18T15:47:10.076" v="19" actId="26606"/>
          <ac:spMkLst>
            <pc:docMk/>
            <pc:sldMk cId="181712108" sldId="663"/>
            <ac:spMk id="2059" creationId="{E81BF4F6-F2CF-4984-9D14-D6966D92F99F}"/>
          </ac:spMkLst>
        </pc:spChg>
        <pc:spChg chg="add del">
          <ac:chgData name="Natasha Davies (IMH)" userId="f8d816cd-2c21-46a2-8815-9450f2bd6f78" providerId="ADAL" clId="{B0A35E0D-347D-4B8E-A8DF-FD47E86BDC29}" dt="2024-10-18T15:47:13.460" v="21" actId="26606"/>
          <ac:spMkLst>
            <pc:docMk/>
            <pc:sldMk cId="181712108" sldId="663"/>
            <ac:spMk id="2061" creationId="{55A52C45-1FCB-4636-A80F-2849B8226C01}"/>
          </ac:spMkLst>
        </pc:spChg>
        <pc:spChg chg="add del">
          <ac:chgData name="Natasha Davies (IMH)" userId="f8d816cd-2c21-46a2-8815-9450f2bd6f78" providerId="ADAL" clId="{B0A35E0D-347D-4B8E-A8DF-FD47E86BDC29}" dt="2024-10-18T15:47:13.460" v="21" actId="26606"/>
          <ac:spMkLst>
            <pc:docMk/>
            <pc:sldMk cId="181712108" sldId="663"/>
            <ac:spMk id="2062" creationId="{84ECDE7A-6944-466D-8FFE-149A29BA6BAE}"/>
          </ac:spMkLst>
        </pc:spChg>
        <pc:spChg chg="add del">
          <ac:chgData name="Natasha Davies (IMH)" userId="f8d816cd-2c21-46a2-8815-9450f2bd6f78" providerId="ADAL" clId="{B0A35E0D-347D-4B8E-A8DF-FD47E86BDC29}" dt="2024-10-18T15:47:13.460" v="21" actId="26606"/>
          <ac:spMkLst>
            <pc:docMk/>
            <pc:sldMk cId="181712108" sldId="663"/>
            <ac:spMk id="2063" creationId="{768EB4DD-3704-43AD-92B3-C4E0C6EA92CB}"/>
          </ac:spMkLst>
        </pc:spChg>
        <pc:spChg chg="add del">
          <ac:chgData name="Natasha Davies (IMH)" userId="f8d816cd-2c21-46a2-8815-9450f2bd6f78" providerId="ADAL" clId="{B0A35E0D-347D-4B8E-A8DF-FD47E86BDC29}" dt="2024-10-18T15:47:13.460" v="21" actId="26606"/>
          <ac:spMkLst>
            <pc:docMk/>
            <pc:sldMk cId="181712108" sldId="663"/>
            <ac:spMk id="2064" creationId="{B3420082-9415-44EC-802E-C77D71D59C57}"/>
          </ac:spMkLst>
        </pc:spChg>
        <pc:spChg chg="add del">
          <ac:chgData name="Natasha Davies (IMH)" userId="f8d816cd-2c21-46a2-8815-9450f2bd6f78" providerId="ADAL" clId="{B0A35E0D-347D-4B8E-A8DF-FD47E86BDC29}" dt="2024-10-18T15:47:13.460" v="21" actId="26606"/>
          <ac:spMkLst>
            <pc:docMk/>
            <pc:sldMk cId="181712108" sldId="663"/>
            <ac:spMk id="2065" creationId="{1927EE79-C1DA-6D1E-BFED-8CF2DDA7DC8A}"/>
          </ac:spMkLst>
        </pc:spChg>
        <pc:spChg chg="add del">
          <ac:chgData name="Natasha Davies (IMH)" userId="f8d816cd-2c21-46a2-8815-9450f2bd6f78" providerId="ADAL" clId="{B0A35E0D-347D-4B8E-A8DF-FD47E86BDC29}" dt="2024-10-18T15:47:16.397" v="23" actId="26606"/>
          <ac:spMkLst>
            <pc:docMk/>
            <pc:sldMk cId="181712108" sldId="663"/>
            <ac:spMk id="2067" creationId="{04812C46-200A-4DEB-A05E-3ED6C68C2387}"/>
          </ac:spMkLst>
        </pc:spChg>
        <pc:spChg chg="add del">
          <ac:chgData name="Natasha Davies (IMH)" userId="f8d816cd-2c21-46a2-8815-9450f2bd6f78" providerId="ADAL" clId="{B0A35E0D-347D-4B8E-A8DF-FD47E86BDC29}" dt="2024-10-18T15:47:16.397" v="23" actId="26606"/>
          <ac:spMkLst>
            <pc:docMk/>
            <pc:sldMk cId="181712108" sldId="663"/>
            <ac:spMk id="2068" creationId="{D1EA859B-E555-4109-94F3-6700E046E008}"/>
          </ac:spMkLst>
        </pc:spChg>
        <pc:spChg chg="add del">
          <ac:chgData name="Natasha Davies (IMH)" userId="f8d816cd-2c21-46a2-8815-9450f2bd6f78" providerId="ADAL" clId="{B0A35E0D-347D-4B8E-A8DF-FD47E86BDC29}" dt="2024-10-18T15:47:16.397" v="23" actId="26606"/>
          <ac:spMkLst>
            <pc:docMk/>
            <pc:sldMk cId="181712108" sldId="663"/>
            <ac:spMk id="2069" creationId="{76B1C624-2845-8683-62C5-1EB733EEC570}"/>
          </ac:spMkLst>
        </pc:spChg>
        <pc:picChg chg="add mod">
          <ac:chgData name="Natasha Davies (IMH)" userId="f8d816cd-2c21-46a2-8815-9450f2bd6f78" providerId="ADAL" clId="{B0A35E0D-347D-4B8E-A8DF-FD47E86BDC29}" dt="2024-10-18T15:47:16.398" v="24" actId="26606"/>
          <ac:picMkLst>
            <pc:docMk/>
            <pc:sldMk cId="181712108" sldId="663"/>
            <ac:picMk id="2050" creationId="{D35A1FAD-70B5-4F61-FC71-C7CFBB06A038}"/>
          </ac:picMkLst>
        </pc:picChg>
      </pc:sldChg>
      <pc:sldChg chg="modSp new mod">
        <pc:chgData name="Natasha Davies (IMH)" userId="f8d816cd-2c21-46a2-8815-9450f2bd6f78" providerId="ADAL" clId="{B0A35E0D-347D-4B8E-A8DF-FD47E86BDC29}" dt="2024-10-18T15:48:53.665" v="64" actId="20577"/>
        <pc:sldMkLst>
          <pc:docMk/>
          <pc:sldMk cId="3201851938" sldId="664"/>
        </pc:sldMkLst>
        <pc:spChg chg="mod">
          <ac:chgData name="Natasha Davies (IMH)" userId="f8d816cd-2c21-46a2-8815-9450f2bd6f78" providerId="ADAL" clId="{B0A35E0D-347D-4B8E-A8DF-FD47E86BDC29}" dt="2024-10-18T15:48:53.665" v="64" actId="20577"/>
          <ac:spMkLst>
            <pc:docMk/>
            <pc:sldMk cId="3201851938" sldId="664"/>
            <ac:spMk id="2" creationId="{9F6B702F-3675-11D8-245D-370FB4DA2730}"/>
          </ac:spMkLst>
        </pc:spChg>
        <pc:spChg chg="mod">
          <ac:chgData name="Natasha Davies (IMH)" userId="f8d816cd-2c21-46a2-8815-9450f2bd6f78" providerId="ADAL" clId="{B0A35E0D-347D-4B8E-A8DF-FD47E86BDC29}" dt="2024-10-18T15:48:43.776" v="38" actId="20577"/>
          <ac:spMkLst>
            <pc:docMk/>
            <pc:sldMk cId="3201851938" sldId="664"/>
            <ac:spMk id="3" creationId="{7D70B124-3D54-1F68-F7ED-DAC0824ADF60}"/>
          </ac:spMkLst>
        </pc:spChg>
      </pc:sldChg>
      <pc:sldChg chg="modSp new mod">
        <pc:chgData name="Natasha Davies (IMH)" userId="f8d816cd-2c21-46a2-8815-9450f2bd6f78" providerId="ADAL" clId="{B0A35E0D-347D-4B8E-A8DF-FD47E86BDC29}" dt="2024-10-18T15:52:10.922" v="124" actId="27636"/>
        <pc:sldMkLst>
          <pc:docMk/>
          <pc:sldMk cId="3554391227" sldId="665"/>
        </pc:sldMkLst>
        <pc:spChg chg="mod">
          <ac:chgData name="Natasha Davies (IMH)" userId="f8d816cd-2c21-46a2-8815-9450f2bd6f78" providerId="ADAL" clId="{B0A35E0D-347D-4B8E-A8DF-FD47E86BDC29}" dt="2024-10-18T15:50:06.192" v="119" actId="20577"/>
          <ac:spMkLst>
            <pc:docMk/>
            <pc:sldMk cId="3554391227" sldId="665"/>
            <ac:spMk id="2" creationId="{9300813A-07CE-DEB5-7FA9-55B4BD23FAC8}"/>
          </ac:spMkLst>
        </pc:spChg>
        <pc:spChg chg="mod">
          <ac:chgData name="Natasha Davies (IMH)" userId="f8d816cd-2c21-46a2-8815-9450f2bd6f78" providerId="ADAL" clId="{B0A35E0D-347D-4B8E-A8DF-FD47E86BDC29}" dt="2024-10-18T15:52:10.922" v="124" actId="27636"/>
          <ac:spMkLst>
            <pc:docMk/>
            <pc:sldMk cId="3554391227" sldId="665"/>
            <ac:spMk id="3" creationId="{8C4DBAC1-3E5E-ED48-2221-8F144419E5FF}"/>
          </ac:spMkLst>
        </pc:spChg>
      </pc:sldChg>
      <pc:sldChg chg="modSp new mod">
        <pc:chgData name="Natasha Davies (IMH)" userId="f8d816cd-2c21-46a2-8815-9450f2bd6f78" providerId="ADAL" clId="{B0A35E0D-347D-4B8E-A8DF-FD47E86BDC29}" dt="2024-10-18T15:54:06.865" v="197" actId="20577"/>
        <pc:sldMkLst>
          <pc:docMk/>
          <pc:sldMk cId="3590921715" sldId="666"/>
        </pc:sldMkLst>
        <pc:spChg chg="mod">
          <ac:chgData name="Natasha Davies (IMH)" userId="f8d816cd-2c21-46a2-8815-9450f2bd6f78" providerId="ADAL" clId="{B0A35E0D-347D-4B8E-A8DF-FD47E86BDC29}" dt="2024-10-18T15:53:31.888" v="169" actId="20577"/>
          <ac:spMkLst>
            <pc:docMk/>
            <pc:sldMk cId="3590921715" sldId="666"/>
            <ac:spMk id="2" creationId="{72BCDC9C-D7E0-44BA-CE63-138FC6D4CD79}"/>
          </ac:spMkLst>
        </pc:spChg>
        <pc:spChg chg="mod">
          <ac:chgData name="Natasha Davies (IMH)" userId="f8d816cd-2c21-46a2-8815-9450f2bd6f78" providerId="ADAL" clId="{B0A35E0D-347D-4B8E-A8DF-FD47E86BDC29}" dt="2024-10-18T15:54:06.865" v="197" actId="20577"/>
          <ac:spMkLst>
            <pc:docMk/>
            <pc:sldMk cId="3590921715" sldId="666"/>
            <ac:spMk id="3" creationId="{824034F4-53E9-B2E3-6E8F-2D3ADC717C61}"/>
          </ac:spMkLst>
        </pc:spChg>
      </pc:sldChg>
      <pc:sldChg chg="modSp new mod">
        <pc:chgData name="Natasha Davies (IMH)" userId="f8d816cd-2c21-46a2-8815-9450f2bd6f78" providerId="ADAL" clId="{B0A35E0D-347D-4B8E-A8DF-FD47E86BDC29}" dt="2024-10-18T15:57:59.672" v="295" actId="20577"/>
        <pc:sldMkLst>
          <pc:docMk/>
          <pc:sldMk cId="3813386451" sldId="667"/>
        </pc:sldMkLst>
        <pc:spChg chg="mod">
          <ac:chgData name="Natasha Davies (IMH)" userId="f8d816cd-2c21-46a2-8815-9450f2bd6f78" providerId="ADAL" clId="{B0A35E0D-347D-4B8E-A8DF-FD47E86BDC29}" dt="2024-10-18T15:57:10.376" v="258" actId="20577"/>
          <ac:spMkLst>
            <pc:docMk/>
            <pc:sldMk cId="3813386451" sldId="667"/>
            <ac:spMk id="2" creationId="{08AAF0BD-1D34-4A32-123C-F7EF385E0939}"/>
          </ac:spMkLst>
        </pc:spChg>
        <pc:spChg chg="mod">
          <ac:chgData name="Natasha Davies (IMH)" userId="f8d816cd-2c21-46a2-8815-9450f2bd6f78" providerId="ADAL" clId="{B0A35E0D-347D-4B8E-A8DF-FD47E86BDC29}" dt="2024-10-18T15:57:59.672" v="295" actId="20577"/>
          <ac:spMkLst>
            <pc:docMk/>
            <pc:sldMk cId="3813386451" sldId="667"/>
            <ac:spMk id="3" creationId="{3912DDA8-6476-34FD-95F5-2B0261573590}"/>
          </ac:spMkLst>
        </pc:spChg>
      </pc:sldChg>
      <pc:sldChg chg="modSp new mod">
        <pc:chgData name="Natasha Davies (IMH)" userId="f8d816cd-2c21-46a2-8815-9450f2bd6f78" providerId="ADAL" clId="{B0A35E0D-347D-4B8E-A8DF-FD47E86BDC29}" dt="2024-10-18T16:02:30.652" v="485" actId="20577"/>
        <pc:sldMkLst>
          <pc:docMk/>
          <pc:sldMk cId="2369121076" sldId="668"/>
        </pc:sldMkLst>
        <pc:spChg chg="mod">
          <ac:chgData name="Natasha Davies (IMH)" userId="f8d816cd-2c21-46a2-8815-9450f2bd6f78" providerId="ADAL" clId="{B0A35E0D-347D-4B8E-A8DF-FD47E86BDC29}" dt="2024-10-18T16:02:30.652" v="485" actId="20577"/>
          <ac:spMkLst>
            <pc:docMk/>
            <pc:sldMk cId="2369121076" sldId="668"/>
            <ac:spMk id="2" creationId="{A8C64A70-A5C9-F57A-A3B9-F4DFC488D9F9}"/>
          </ac:spMkLst>
        </pc:spChg>
        <pc:spChg chg="mod">
          <ac:chgData name="Natasha Davies (IMH)" userId="f8d816cd-2c21-46a2-8815-9450f2bd6f78" providerId="ADAL" clId="{B0A35E0D-347D-4B8E-A8DF-FD47E86BDC29}" dt="2024-10-18T16:02:10.459" v="453" actId="27636"/>
          <ac:spMkLst>
            <pc:docMk/>
            <pc:sldMk cId="2369121076" sldId="668"/>
            <ac:spMk id="3" creationId="{35647AA7-682A-538E-D718-BCC9B15318B9}"/>
          </ac:spMkLst>
        </pc:spChg>
      </pc:sldChg>
      <pc:sldChg chg="modSp new mod">
        <pc:chgData name="Natasha Davies (IMH)" userId="f8d816cd-2c21-46a2-8815-9450f2bd6f78" providerId="ADAL" clId="{B0A35E0D-347D-4B8E-A8DF-FD47E86BDC29}" dt="2024-10-18T16:02:35.359" v="486" actId="20577"/>
        <pc:sldMkLst>
          <pc:docMk/>
          <pc:sldMk cId="3920792248" sldId="669"/>
        </pc:sldMkLst>
        <pc:spChg chg="mod">
          <ac:chgData name="Natasha Davies (IMH)" userId="f8d816cd-2c21-46a2-8815-9450f2bd6f78" providerId="ADAL" clId="{B0A35E0D-347D-4B8E-A8DF-FD47E86BDC29}" dt="2024-10-18T16:02:20.551" v="470" actId="20577"/>
          <ac:spMkLst>
            <pc:docMk/>
            <pc:sldMk cId="3920792248" sldId="669"/>
            <ac:spMk id="2" creationId="{DC5E0CFA-5D95-5DD6-DDBE-11101BFD1F3B}"/>
          </ac:spMkLst>
        </pc:spChg>
        <pc:spChg chg="mod">
          <ac:chgData name="Natasha Davies (IMH)" userId="f8d816cd-2c21-46a2-8815-9450f2bd6f78" providerId="ADAL" clId="{B0A35E0D-347D-4B8E-A8DF-FD47E86BDC29}" dt="2024-10-18T16:02:35.359" v="486" actId="20577"/>
          <ac:spMkLst>
            <pc:docMk/>
            <pc:sldMk cId="3920792248" sldId="669"/>
            <ac:spMk id="3" creationId="{4021396D-4D03-253E-AB4C-EE4C93165055}"/>
          </ac:spMkLst>
        </pc:spChg>
      </pc:sldChg>
      <pc:sldChg chg="addSp delSp modSp new mod">
        <pc:chgData name="Natasha Davies (IMH)" userId="f8d816cd-2c21-46a2-8815-9450f2bd6f78" providerId="ADAL" clId="{B0A35E0D-347D-4B8E-A8DF-FD47E86BDC29}" dt="2024-10-18T16:23:10.375" v="807"/>
        <pc:sldMkLst>
          <pc:docMk/>
          <pc:sldMk cId="2837580228" sldId="670"/>
        </pc:sldMkLst>
        <pc:spChg chg="mod">
          <ac:chgData name="Natasha Davies (IMH)" userId="f8d816cd-2c21-46a2-8815-9450f2bd6f78" providerId="ADAL" clId="{B0A35E0D-347D-4B8E-A8DF-FD47E86BDC29}" dt="2024-10-18T16:17:26.705" v="600" actId="20577"/>
          <ac:spMkLst>
            <pc:docMk/>
            <pc:sldMk cId="2837580228" sldId="670"/>
            <ac:spMk id="2" creationId="{3B56EA4A-C3CC-943A-F405-B6895A937C6E}"/>
          </ac:spMkLst>
        </pc:spChg>
        <pc:spChg chg="del">
          <ac:chgData name="Natasha Davies (IMH)" userId="f8d816cd-2c21-46a2-8815-9450f2bd6f78" providerId="ADAL" clId="{B0A35E0D-347D-4B8E-A8DF-FD47E86BDC29}" dt="2024-10-18T16:18:16.074" v="601" actId="1032"/>
          <ac:spMkLst>
            <pc:docMk/>
            <pc:sldMk cId="2837580228" sldId="670"/>
            <ac:spMk id="3" creationId="{65ABA8A9-D61A-DD75-D602-B35C95C46F96}"/>
          </ac:spMkLst>
        </pc:spChg>
        <pc:graphicFrameChg chg="add mod modGraphic">
          <ac:chgData name="Natasha Davies (IMH)" userId="f8d816cd-2c21-46a2-8815-9450f2bd6f78" providerId="ADAL" clId="{B0A35E0D-347D-4B8E-A8DF-FD47E86BDC29}" dt="2024-10-18T16:23:10.375" v="807"/>
          <ac:graphicFrameMkLst>
            <pc:docMk/>
            <pc:sldMk cId="2837580228" sldId="670"/>
            <ac:graphicFrameMk id="4" creationId="{BFF47607-9D54-D6AD-A216-D17D2364E309}"/>
          </ac:graphicFrameMkLst>
        </pc:graphicFrameChg>
      </pc:sldChg>
      <pc:sldChg chg="new del">
        <pc:chgData name="Natasha Davies (IMH)" userId="f8d816cd-2c21-46a2-8815-9450f2bd6f78" providerId="ADAL" clId="{B0A35E0D-347D-4B8E-A8DF-FD47E86BDC29}" dt="2024-10-18T16:06:37.818" v="488" actId="680"/>
        <pc:sldMkLst>
          <pc:docMk/>
          <pc:sldMk cId="3815019823" sldId="670"/>
        </pc:sldMkLst>
      </pc:sldChg>
      <pc:sldChg chg="addSp delSp modSp new mod modNotesTx">
        <pc:chgData name="Natasha Davies (IMH)" userId="f8d816cd-2c21-46a2-8815-9450f2bd6f78" providerId="ADAL" clId="{B0A35E0D-347D-4B8E-A8DF-FD47E86BDC29}" dt="2024-10-18T16:22:49.088" v="805" actId="20577"/>
        <pc:sldMkLst>
          <pc:docMk/>
          <pc:sldMk cId="1813553370" sldId="671"/>
        </pc:sldMkLst>
        <pc:spChg chg="mod">
          <ac:chgData name="Natasha Davies (IMH)" userId="f8d816cd-2c21-46a2-8815-9450f2bd6f78" providerId="ADAL" clId="{B0A35E0D-347D-4B8E-A8DF-FD47E86BDC29}" dt="2024-10-18T16:22:49.088" v="805" actId="20577"/>
          <ac:spMkLst>
            <pc:docMk/>
            <pc:sldMk cId="1813553370" sldId="671"/>
            <ac:spMk id="2" creationId="{4DCD0011-A2A4-9DE1-4C18-F8AB74492CF2}"/>
          </ac:spMkLst>
        </pc:spChg>
        <pc:spChg chg="del">
          <ac:chgData name="Natasha Davies (IMH)" userId="f8d816cd-2c21-46a2-8815-9450f2bd6f78" providerId="ADAL" clId="{B0A35E0D-347D-4B8E-A8DF-FD47E86BDC29}" dt="2024-10-18T16:21:26.003" v="675"/>
          <ac:spMkLst>
            <pc:docMk/>
            <pc:sldMk cId="1813553370" sldId="671"/>
            <ac:spMk id="3" creationId="{69F384DF-08C5-3684-F2E0-ADB90B3E1772}"/>
          </ac:spMkLst>
        </pc:spChg>
        <pc:graphicFrameChg chg="add mod">
          <ac:chgData name="Natasha Davies (IMH)" userId="f8d816cd-2c21-46a2-8815-9450f2bd6f78" providerId="ADAL" clId="{B0A35E0D-347D-4B8E-A8DF-FD47E86BDC29}" dt="2024-10-18T16:22:45.015" v="797"/>
          <ac:graphicFrameMkLst>
            <pc:docMk/>
            <pc:sldMk cId="1813553370" sldId="671"/>
            <ac:graphicFrameMk id="4" creationId="{689C93A7-848D-8E53-19EF-2752791F345F}"/>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4.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6EF5D6-E8FC-4871-BD06-4DBE94667A9C}" type="doc">
      <dgm:prSet loTypeId="urn:microsoft.com/office/officeart/2018/2/layout/IconLabelList" loCatId="icon" qsTypeId="urn:microsoft.com/office/officeart/2005/8/quickstyle/simple1" qsCatId="simple" csTypeId="urn:microsoft.com/office/officeart/2005/8/colors/accent0_1" csCatId="mainScheme" phldr="1"/>
      <dgm:spPr/>
      <dgm:t>
        <a:bodyPr/>
        <a:lstStyle/>
        <a:p>
          <a:endParaRPr lang="en-US"/>
        </a:p>
      </dgm:t>
    </dgm:pt>
    <dgm:pt modelId="{9EBAF597-2A47-4DFD-BE21-AC81766C4587}">
      <dgm:prSet/>
      <dgm:spPr/>
      <dgm:t>
        <a:bodyPr/>
        <a:lstStyle/>
        <a:p>
          <a:pPr>
            <a:lnSpc>
              <a:spcPct val="100000"/>
            </a:lnSpc>
          </a:pPr>
          <a:r>
            <a:rPr lang="en-US"/>
            <a:t>Engagement Contagion</a:t>
          </a:r>
        </a:p>
      </dgm:t>
    </dgm:pt>
    <dgm:pt modelId="{A265DE75-C8D4-4CDD-AC19-886FED6B99F8}" type="parTrans" cxnId="{9E695225-2999-43F5-BCA9-614444204F33}">
      <dgm:prSet/>
      <dgm:spPr/>
      <dgm:t>
        <a:bodyPr/>
        <a:lstStyle/>
        <a:p>
          <a:endParaRPr lang="en-US"/>
        </a:p>
      </dgm:t>
    </dgm:pt>
    <dgm:pt modelId="{38E80211-8205-4FAA-A9D9-973682471E47}" type="sibTrans" cxnId="{9E695225-2999-43F5-BCA9-614444204F33}">
      <dgm:prSet/>
      <dgm:spPr/>
      <dgm:t>
        <a:bodyPr/>
        <a:lstStyle/>
        <a:p>
          <a:endParaRPr lang="en-US"/>
        </a:p>
      </dgm:t>
    </dgm:pt>
    <dgm:pt modelId="{4297FFB3-589D-443B-9762-368D54BD3374}">
      <dgm:prSet/>
      <dgm:spPr/>
      <dgm:t>
        <a:bodyPr/>
        <a:lstStyle/>
        <a:p>
          <a:pPr>
            <a:lnSpc>
              <a:spcPct val="100000"/>
            </a:lnSpc>
          </a:pPr>
          <a:r>
            <a:rPr lang="en-US"/>
            <a:t>To sustain benefits of change</a:t>
          </a:r>
        </a:p>
      </dgm:t>
    </dgm:pt>
    <dgm:pt modelId="{01C80147-7B3F-436B-B084-462FFAF638A5}" type="parTrans" cxnId="{A79C77AB-7584-47E3-BCE8-B33DC545B880}">
      <dgm:prSet/>
      <dgm:spPr/>
      <dgm:t>
        <a:bodyPr/>
        <a:lstStyle/>
        <a:p>
          <a:endParaRPr lang="en-US"/>
        </a:p>
      </dgm:t>
    </dgm:pt>
    <dgm:pt modelId="{BBD00492-84D5-44DA-A8E2-78526F6F3990}" type="sibTrans" cxnId="{A79C77AB-7584-47E3-BCE8-B33DC545B880}">
      <dgm:prSet/>
      <dgm:spPr/>
      <dgm:t>
        <a:bodyPr/>
        <a:lstStyle/>
        <a:p>
          <a:endParaRPr lang="en-US"/>
        </a:p>
      </dgm:t>
    </dgm:pt>
    <dgm:pt modelId="{03FA1C92-A198-40B1-BD49-9060EF9DC583}">
      <dgm:prSet/>
      <dgm:spPr/>
      <dgm:t>
        <a:bodyPr/>
        <a:lstStyle/>
        <a:p>
          <a:pPr>
            <a:lnSpc>
              <a:spcPct val="100000"/>
            </a:lnSpc>
          </a:pPr>
          <a:r>
            <a:rPr lang="en-US"/>
            <a:t>Impact on organizational effectiveness and individual wellbeing</a:t>
          </a:r>
        </a:p>
      </dgm:t>
    </dgm:pt>
    <dgm:pt modelId="{5CB48AAA-C83A-4D3E-AD71-A4ACEA706FC7}" type="parTrans" cxnId="{33A9D37C-348E-490D-BEE7-4041861C61B9}">
      <dgm:prSet/>
      <dgm:spPr/>
      <dgm:t>
        <a:bodyPr/>
        <a:lstStyle/>
        <a:p>
          <a:endParaRPr lang="en-US"/>
        </a:p>
      </dgm:t>
    </dgm:pt>
    <dgm:pt modelId="{8762626D-4231-4D93-B3D2-2900E1DB560D}" type="sibTrans" cxnId="{33A9D37C-348E-490D-BEE7-4041861C61B9}">
      <dgm:prSet/>
      <dgm:spPr/>
      <dgm:t>
        <a:bodyPr/>
        <a:lstStyle/>
        <a:p>
          <a:endParaRPr lang="en-US"/>
        </a:p>
      </dgm:t>
    </dgm:pt>
    <dgm:pt modelId="{3520B8E6-F649-43FB-9E78-321954584619}" type="pres">
      <dgm:prSet presAssocID="{4F6EF5D6-E8FC-4871-BD06-4DBE94667A9C}" presName="root" presStyleCnt="0">
        <dgm:presLayoutVars>
          <dgm:dir/>
          <dgm:resizeHandles val="exact"/>
        </dgm:presLayoutVars>
      </dgm:prSet>
      <dgm:spPr/>
    </dgm:pt>
    <dgm:pt modelId="{56738D16-0807-4E63-8C39-D5EC9F352935}" type="pres">
      <dgm:prSet presAssocID="{4297FFB3-589D-443B-9762-368D54BD3374}" presName="compNode" presStyleCnt="0"/>
      <dgm:spPr/>
    </dgm:pt>
    <dgm:pt modelId="{485FC51A-06C2-4421-8F15-21BA3B09AF1E}" type="pres">
      <dgm:prSet presAssocID="{4297FFB3-589D-443B-9762-368D54BD337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pward trend"/>
        </a:ext>
      </dgm:extLst>
    </dgm:pt>
    <dgm:pt modelId="{EF66612B-8433-4983-ABEF-598C85CB2A93}" type="pres">
      <dgm:prSet presAssocID="{4297FFB3-589D-443B-9762-368D54BD3374}" presName="spaceRect" presStyleCnt="0"/>
      <dgm:spPr/>
    </dgm:pt>
    <dgm:pt modelId="{E6133E35-32FE-4192-B63E-492E32931C2E}" type="pres">
      <dgm:prSet presAssocID="{4297FFB3-589D-443B-9762-368D54BD3374}" presName="textRect" presStyleLbl="revTx" presStyleIdx="0" presStyleCnt="3">
        <dgm:presLayoutVars>
          <dgm:chMax val="1"/>
          <dgm:chPref val="1"/>
        </dgm:presLayoutVars>
      </dgm:prSet>
      <dgm:spPr/>
    </dgm:pt>
    <dgm:pt modelId="{CC8DE79C-1F81-47BA-B832-3395403C643C}" type="pres">
      <dgm:prSet presAssocID="{BBD00492-84D5-44DA-A8E2-78526F6F3990}" presName="sibTrans" presStyleCnt="0"/>
      <dgm:spPr/>
    </dgm:pt>
    <dgm:pt modelId="{247BE597-82BC-409F-AD95-E66ACF171CC5}" type="pres">
      <dgm:prSet presAssocID="{03FA1C92-A198-40B1-BD49-9060EF9DC583}" presName="compNode" presStyleCnt="0"/>
      <dgm:spPr/>
    </dgm:pt>
    <dgm:pt modelId="{9B5402CD-BFF8-4C68-B087-BB9F8B6BCDE4}" type="pres">
      <dgm:prSet presAssocID="{03FA1C92-A198-40B1-BD49-9060EF9DC58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014FAE00-95E7-4380-8A7B-9C9EA0C43A35}" type="pres">
      <dgm:prSet presAssocID="{03FA1C92-A198-40B1-BD49-9060EF9DC583}" presName="spaceRect" presStyleCnt="0"/>
      <dgm:spPr/>
    </dgm:pt>
    <dgm:pt modelId="{EAB17F16-7C36-494B-A48C-859A79DA967A}" type="pres">
      <dgm:prSet presAssocID="{03FA1C92-A198-40B1-BD49-9060EF9DC583}" presName="textRect" presStyleLbl="revTx" presStyleIdx="1" presStyleCnt="3">
        <dgm:presLayoutVars>
          <dgm:chMax val="1"/>
          <dgm:chPref val="1"/>
        </dgm:presLayoutVars>
      </dgm:prSet>
      <dgm:spPr/>
    </dgm:pt>
    <dgm:pt modelId="{EA0BAF5F-899E-8E49-B9DF-9D3E06E78CAC}" type="pres">
      <dgm:prSet presAssocID="{8762626D-4231-4D93-B3D2-2900E1DB560D}" presName="sibTrans" presStyleCnt="0"/>
      <dgm:spPr/>
    </dgm:pt>
    <dgm:pt modelId="{F406CACD-A071-4330-85A4-0754E16CD516}" type="pres">
      <dgm:prSet presAssocID="{9EBAF597-2A47-4DFD-BE21-AC81766C4587}" presName="compNode" presStyleCnt="0"/>
      <dgm:spPr/>
    </dgm:pt>
    <dgm:pt modelId="{AF18DE26-DBA0-41A5-8809-B8903C4F8DDA}" type="pres">
      <dgm:prSet presAssocID="{9EBAF597-2A47-4DFD-BE21-AC81766C458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at"/>
        </a:ext>
      </dgm:extLst>
    </dgm:pt>
    <dgm:pt modelId="{A369183C-F7FB-49E0-AF38-1B03C25F660D}" type="pres">
      <dgm:prSet presAssocID="{9EBAF597-2A47-4DFD-BE21-AC81766C4587}" presName="spaceRect" presStyleCnt="0"/>
      <dgm:spPr/>
    </dgm:pt>
    <dgm:pt modelId="{CC1D524A-217A-4716-B213-D95CC64CC9FB}" type="pres">
      <dgm:prSet presAssocID="{9EBAF597-2A47-4DFD-BE21-AC81766C4587}" presName="textRect" presStyleLbl="revTx" presStyleIdx="2" presStyleCnt="3">
        <dgm:presLayoutVars>
          <dgm:chMax val="1"/>
          <dgm:chPref val="1"/>
        </dgm:presLayoutVars>
      </dgm:prSet>
      <dgm:spPr/>
    </dgm:pt>
  </dgm:ptLst>
  <dgm:cxnLst>
    <dgm:cxn modelId="{9E695225-2999-43F5-BCA9-614444204F33}" srcId="{4F6EF5D6-E8FC-4871-BD06-4DBE94667A9C}" destId="{9EBAF597-2A47-4DFD-BE21-AC81766C4587}" srcOrd="2" destOrd="0" parTransId="{A265DE75-C8D4-4CDD-AC19-886FED6B99F8}" sibTransId="{38E80211-8205-4FAA-A9D9-973682471E47}"/>
    <dgm:cxn modelId="{49D14B40-67EB-4E8A-81F4-8B4D73FC27F2}" type="presOf" srcId="{4F6EF5D6-E8FC-4871-BD06-4DBE94667A9C}" destId="{3520B8E6-F649-43FB-9E78-321954584619}" srcOrd="0" destOrd="0" presId="urn:microsoft.com/office/officeart/2018/2/layout/IconLabelList"/>
    <dgm:cxn modelId="{196F0777-2920-2540-B533-D76BD61A904E}" type="presOf" srcId="{03FA1C92-A198-40B1-BD49-9060EF9DC583}" destId="{EAB17F16-7C36-494B-A48C-859A79DA967A}" srcOrd="0" destOrd="0" presId="urn:microsoft.com/office/officeart/2018/2/layout/IconLabelList"/>
    <dgm:cxn modelId="{33A9D37C-348E-490D-BEE7-4041861C61B9}" srcId="{4F6EF5D6-E8FC-4871-BD06-4DBE94667A9C}" destId="{03FA1C92-A198-40B1-BD49-9060EF9DC583}" srcOrd="1" destOrd="0" parTransId="{5CB48AAA-C83A-4D3E-AD71-A4ACEA706FC7}" sibTransId="{8762626D-4231-4D93-B3D2-2900E1DB560D}"/>
    <dgm:cxn modelId="{AEDA2D9A-878B-1E4E-A9FA-8092E00073FB}" type="presOf" srcId="{4297FFB3-589D-443B-9762-368D54BD3374}" destId="{E6133E35-32FE-4192-B63E-492E32931C2E}" srcOrd="0" destOrd="0" presId="urn:microsoft.com/office/officeart/2018/2/layout/IconLabelList"/>
    <dgm:cxn modelId="{A79C77AB-7584-47E3-BCE8-B33DC545B880}" srcId="{4F6EF5D6-E8FC-4871-BD06-4DBE94667A9C}" destId="{4297FFB3-589D-443B-9762-368D54BD3374}" srcOrd="0" destOrd="0" parTransId="{01C80147-7B3F-436B-B084-462FFAF638A5}" sibTransId="{BBD00492-84D5-44DA-A8E2-78526F6F3990}"/>
    <dgm:cxn modelId="{C93856CE-D3CB-3349-9F29-FAF6A0F6DB48}" type="presOf" srcId="{9EBAF597-2A47-4DFD-BE21-AC81766C4587}" destId="{CC1D524A-217A-4716-B213-D95CC64CC9FB}" srcOrd="0" destOrd="0" presId="urn:microsoft.com/office/officeart/2018/2/layout/IconLabelList"/>
    <dgm:cxn modelId="{254C0640-D2D3-994F-99E5-300D403645B0}" type="presParOf" srcId="{3520B8E6-F649-43FB-9E78-321954584619}" destId="{56738D16-0807-4E63-8C39-D5EC9F352935}" srcOrd="0" destOrd="0" presId="urn:microsoft.com/office/officeart/2018/2/layout/IconLabelList"/>
    <dgm:cxn modelId="{BAF0560D-33D0-9A4D-8DB4-AAF3B7204620}" type="presParOf" srcId="{56738D16-0807-4E63-8C39-D5EC9F352935}" destId="{485FC51A-06C2-4421-8F15-21BA3B09AF1E}" srcOrd="0" destOrd="0" presId="urn:microsoft.com/office/officeart/2018/2/layout/IconLabelList"/>
    <dgm:cxn modelId="{34697644-DF15-8C4B-8C5E-74DB372C45E7}" type="presParOf" srcId="{56738D16-0807-4E63-8C39-D5EC9F352935}" destId="{EF66612B-8433-4983-ABEF-598C85CB2A93}" srcOrd="1" destOrd="0" presId="urn:microsoft.com/office/officeart/2018/2/layout/IconLabelList"/>
    <dgm:cxn modelId="{46522500-B860-BD4E-A6C3-8C7470BB8043}" type="presParOf" srcId="{56738D16-0807-4E63-8C39-D5EC9F352935}" destId="{E6133E35-32FE-4192-B63E-492E32931C2E}" srcOrd="2" destOrd="0" presId="urn:microsoft.com/office/officeart/2018/2/layout/IconLabelList"/>
    <dgm:cxn modelId="{75D12B68-8B3B-794A-B85F-7DB84A263A60}" type="presParOf" srcId="{3520B8E6-F649-43FB-9E78-321954584619}" destId="{CC8DE79C-1F81-47BA-B832-3395403C643C}" srcOrd="1" destOrd="0" presId="urn:microsoft.com/office/officeart/2018/2/layout/IconLabelList"/>
    <dgm:cxn modelId="{1C7F5C08-A3BA-474E-83E1-DFB5E1ACC552}" type="presParOf" srcId="{3520B8E6-F649-43FB-9E78-321954584619}" destId="{247BE597-82BC-409F-AD95-E66ACF171CC5}" srcOrd="2" destOrd="0" presId="urn:microsoft.com/office/officeart/2018/2/layout/IconLabelList"/>
    <dgm:cxn modelId="{300BBCDE-2C6E-2C4C-B0D5-0554376D998E}" type="presParOf" srcId="{247BE597-82BC-409F-AD95-E66ACF171CC5}" destId="{9B5402CD-BFF8-4C68-B087-BB9F8B6BCDE4}" srcOrd="0" destOrd="0" presId="urn:microsoft.com/office/officeart/2018/2/layout/IconLabelList"/>
    <dgm:cxn modelId="{EDCA56CC-0B87-B54D-87DB-AEEB72FD0799}" type="presParOf" srcId="{247BE597-82BC-409F-AD95-E66ACF171CC5}" destId="{014FAE00-95E7-4380-8A7B-9C9EA0C43A35}" srcOrd="1" destOrd="0" presId="urn:microsoft.com/office/officeart/2018/2/layout/IconLabelList"/>
    <dgm:cxn modelId="{4E1392BF-627B-8C49-AE30-3B52F5540AF6}" type="presParOf" srcId="{247BE597-82BC-409F-AD95-E66ACF171CC5}" destId="{EAB17F16-7C36-494B-A48C-859A79DA967A}" srcOrd="2" destOrd="0" presId="urn:microsoft.com/office/officeart/2018/2/layout/IconLabelList"/>
    <dgm:cxn modelId="{FE5522F4-EB09-DF42-9777-5375730CBACE}" type="presParOf" srcId="{3520B8E6-F649-43FB-9E78-321954584619}" destId="{EA0BAF5F-899E-8E49-B9DF-9D3E06E78CAC}" srcOrd="3" destOrd="0" presId="urn:microsoft.com/office/officeart/2018/2/layout/IconLabelList"/>
    <dgm:cxn modelId="{2518B1A4-2CBA-6B4C-A223-2A907CF85880}" type="presParOf" srcId="{3520B8E6-F649-43FB-9E78-321954584619}" destId="{F406CACD-A071-4330-85A4-0754E16CD516}" srcOrd="4" destOrd="0" presId="urn:microsoft.com/office/officeart/2018/2/layout/IconLabelList"/>
    <dgm:cxn modelId="{D8B60D7B-0D05-CC42-A5AD-2C53E5FB5A16}" type="presParOf" srcId="{F406CACD-A071-4330-85A4-0754E16CD516}" destId="{AF18DE26-DBA0-41A5-8809-B8903C4F8DDA}" srcOrd="0" destOrd="0" presId="urn:microsoft.com/office/officeart/2018/2/layout/IconLabelList"/>
    <dgm:cxn modelId="{1679EEF9-55FE-4442-81E3-04824327901E}" type="presParOf" srcId="{F406CACD-A071-4330-85A4-0754E16CD516}" destId="{A369183C-F7FB-49E0-AF38-1B03C25F660D}" srcOrd="1" destOrd="0" presId="urn:microsoft.com/office/officeart/2018/2/layout/IconLabelList"/>
    <dgm:cxn modelId="{6222F661-6ED2-F94D-8A5E-8B377D705BD0}" type="presParOf" srcId="{F406CACD-A071-4330-85A4-0754E16CD516}" destId="{CC1D524A-217A-4716-B213-D95CC64CC9F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DA0F60-869A-004D-AAD5-9B02748F3786}" type="doc">
      <dgm:prSet loTypeId="urn:microsoft.com/office/officeart/2005/8/layout/list1" loCatId="" qsTypeId="urn:microsoft.com/office/officeart/2005/8/quickstyle/simple4" qsCatId="simple" csTypeId="urn:microsoft.com/office/officeart/2005/8/colors/colorful1" csCatId="colorful" phldr="1"/>
      <dgm:spPr/>
      <dgm:t>
        <a:bodyPr/>
        <a:lstStyle/>
        <a:p>
          <a:endParaRPr lang="en-US"/>
        </a:p>
      </dgm:t>
    </dgm:pt>
    <dgm:pt modelId="{5DDED0CF-08DC-944E-9670-9154C407C7A9}">
      <dgm:prSet phldrT="[Text]"/>
      <dgm:spPr/>
      <dgm:t>
        <a:bodyPr/>
        <a:lstStyle/>
        <a:p>
          <a:r>
            <a:rPr lang="en-US" b="1" dirty="0">
              <a:solidFill>
                <a:schemeClr val="tx1"/>
              </a:solidFill>
            </a:rPr>
            <a:t>Individual </a:t>
          </a:r>
        </a:p>
      </dgm:t>
    </dgm:pt>
    <dgm:pt modelId="{D6F131AE-0629-A74F-A158-5AE2991E3435}" type="parTrans" cxnId="{A1ECC421-D1A2-4945-B37C-52626B3E85D5}">
      <dgm:prSet/>
      <dgm:spPr/>
      <dgm:t>
        <a:bodyPr/>
        <a:lstStyle/>
        <a:p>
          <a:endParaRPr lang="en-US"/>
        </a:p>
      </dgm:t>
    </dgm:pt>
    <dgm:pt modelId="{7B1E7B8E-EB2A-644B-8916-BF6A68ECCCB8}" type="sibTrans" cxnId="{A1ECC421-D1A2-4945-B37C-52626B3E85D5}">
      <dgm:prSet/>
      <dgm:spPr/>
      <dgm:t>
        <a:bodyPr/>
        <a:lstStyle/>
        <a:p>
          <a:endParaRPr lang="en-US"/>
        </a:p>
      </dgm:t>
    </dgm:pt>
    <dgm:pt modelId="{53DEF68C-D10B-5044-BC2F-DC87538C917A}">
      <dgm:prSet phldrT="[Text]"/>
      <dgm:spPr/>
      <dgm:t>
        <a:bodyPr/>
        <a:lstStyle/>
        <a:p>
          <a:r>
            <a:rPr lang="en-US" b="1" dirty="0">
              <a:solidFill>
                <a:schemeClr val="tx1"/>
              </a:solidFill>
            </a:rPr>
            <a:t>Team</a:t>
          </a:r>
        </a:p>
      </dgm:t>
    </dgm:pt>
    <dgm:pt modelId="{0A90244D-817D-0043-9A06-FE7E2D5563D1}" type="parTrans" cxnId="{0895DD21-C363-F349-B641-4B13D142D6C8}">
      <dgm:prSet/>
      <dgm:spPr/>
      <dgm:t>
        <a:bodyPr/>
        <a:lstStyle/>
        <a:p>
          <a:endParaRPr lang="en-US"/>
        </a:p>
      </dgm:t>
    </dgm:pt>
    <dgm:pt modelId="{61CD6040-365A-6A40-ADC1-4FA6DA9A87A0}" type="sibTrans" cxnId="{0895DD21-C363-F349-B641-4B13D142D6C8}">
      <dgm:prSet/>
      <dgm:spPr/>
      <dgm:t>
        <a:bodyPr/>
        <a:lstStyle/>
        <a:p>
          <a:endParaRPr lang="en-US"/>
        </a:p>
      </dgm:t>
    </dgm:pt>
    <dgm:pt modelId="{8B42540B-A2AF-C64D-83B7-8CA3134772B9}">
      <dgm:prSet phldrT="[Text]"/>
      <dgm:spPr/>
      <dgm:t>
        <a:bodyPr/>
        <a:lstStyle/>
        <a:p>
          <a:r>
            <a:rPr lang="en-US" b="1" dirty="0">
              <a:solidFill>
                <a:schemeClr val="tx1"/>
              </a:solidFill>
            </a:rPr>
            <a:t>Organization</a:t>
          </a:r>
        </a:p>
      </dgm:t>
    </dgm:pt>
    <dgm:pt modelId="{323DB266-8F12-1E4F-BE53-547072DC71E4}" type="parTrans" cxnId="{82965CA4-F8AB-284D-8BBE-B68229445686}">
      <dgm:prSet/>
      <dgm:spPr/>
      <dgm:t>
        <a:bodyPr/>
        <a:lstStyle/>
        <a:p>
          <a:endParaRPr lang="en-US"/>
        </a:p>
      </dgm:t>
    </dgm:pt>
    <dgm:pt modelId="{BF02A281-4D97-A74E-8A59-7B65C5677C28}" type="sibTrans" cxnId="{82965CA4-F8AB-284D-8BBE-B68229445686}">
      <dgm:prSet/>
      <dgm:spPr/>
      <dgm:t>
        <a:bodyPr/>
        <a:lstStyle/>
        <a:p>
          <a:endParaRPr lang="en-US"/>
        </a:p>
      </dgm:t>
    </dgm:pt>
    <dgm:pt modelId="{F07E9C2C-39E5-404B-9E75-2384DF5A4231}" type="pres">
      <dgm:prSet presAssocID="{BADA0F60-869A-004D-AAD5-9B02748F3786}" presName="linear" presStyleCnt="0">
        <dgm:presLayoutVars>
          <dgm:dir/>
          <dgm:animLvl val="lvl"/>
          <dgm:resizeHandles val="exact"/>
        </dgm:presLayoutVars>
      </dgm:prSet>
      <dgm:spPr/>
    </dgm:pt>
    <dgm:pt modelId="{2E1BE4F6-B2D6-FD4B-96FD-758F4157078A}" type="pres">
      <dgm:prSet presAssocID="{5DDED0CF-08DC-944E-9670-9154C407C7A9}" presName="parentLin" presStyleCnt="0"/>
      <dgm:spPr/>
    </dgm:pt>
    <dgm:pt modelId="{DB845CE8-F1A4-FD40-8055-5F5C7B20B6A8}" type="pres">
      <dgm:prSet presAssocID="{5DDED0CF-08DC-944E-9670-9154C407C7A9}" presName="parentLeftMargin" presStyleLbl="node1" presStyleIdx="0" presStyleCnt="3"/>
      <dgm:spPr/>
    </dgm:pt>
    <dgm:pt modelId="{D4F55C86-CE51-7145-863F-E9DA7BEB220F}" type="pres">
      <dgm:prSet presAssocID="{5DDED0CF-08DC-944E-9670-9154C407C7A9}" presName="parentText" presStyleLbl="node1" presStyleIdx="0" presStyleCnt="3">
        <dgm:presLayoutVars>
          <dgm:chMax val="0"/>
          <dgm:bulletEnabled val="1"/>
        </dgm:presLayoutVars>
      </dgm:prSet>
      <dgm:spPr/>
    </dgm:pt>
    <dgm:pt modelId="{4B71A877-3584-4E45-8A0C-F681F76B7F57}" type="pres">
      <dgm:prSet presAssocID="{5DDED0CF-08DC-944E-9670-9154C407C7A9}" presName="negativeSpace" presStyleCnt="0"/>
      <dgm:spPr/>
    </dgm:pt>
    <dgm:pt modelId="{6FF2A8F1-B967-3347-9667-60D8C95FF362}" type="pres">
      <dgm:prSet presAssocID="{5DDED0CF-08DC-944E-9670-9154C407C7A9}" presName="childText" presStyleLbl="conFgAcc1" presStyleIdx="0" presStyleCnt="3">
        <dgm:presLayoutVars>
          <dgm:bulletEnabled val="1"/>
        </dgm:presLayoutVars>
      </dgm:prSet>
      <dgm:spPr/>
    </dgm:pt>
    <dgm:pt modelId="{51210A7F-63E0-C14B-BD07-7CEFB6CDE69D}" type="pres">
      <dgm:prSet presAssocID="{7B1E7B8E-EB2A-644B-8916-BF6A68ECCCB8}" presName="spaceBetweenRectangles" presStyleCnt="0"/>
      <dgm:spPr/>
    </dgm:pt>
    <dgm:pt modelId="{B16EEC31-7429-D341-BC22-8537013F3ED3}" type="pres">
      <dgm:prSet presAssocID="{53DEF68C-D10B-5044-BC2F-DC87538C917A}" presName="parentLin" presStyleCnt="0"/>
      <dgm:spPr/>
    </dgm:pt>
    <dgm:pt modelId="{D065F6F9-FF1B-074D-857B-427429540D2A}" type="pres">
      <dgm:prSet presAssocID="{53DEF68C-D10B-5044-BC2F-DC87538C917A}" presName="parentLeftMargin" presStyleLbl="node1" presStyleIdx="0" presStyleCnt="3"/>
      <dgm:spPr/>
    </dgm:pt>
    <dgm:pt modelId="{BD43CA6D-ABB7-DB4C-8C3E-036327DFE540}" type="pres">
      <dgm:prSet presAssocID="{53DEF68C-D10B-5044-BC2F-DC87538C917A}" presName="parentText" presStyleLbl="node1" presStyleIdx="1" presStyleCnt="3">
        <dgm:presLayoutVars>
          <dgm:chMax val="0"/>
          <dgm:bulletEnabled val="1"/>
        </dgm:presLayoutVars>
      </dgm:prSet>
      <dgm:spPr/>
    </dgm:pt>
    <dgm:pt modelId="{A2904905-4FA5-3E43-B947-6285F7483ED6}" type="pres">
      <dgm:prSet presAssocID="{53DEF68C-D10B-5044-BC2F-DC87538C917A}" presName="negativeSpace" presStyleCnt="0"/>
      <dgm:spPr/>
    </dgm:pt>
    <dgm:pt modelId="{07D0EA6E-73D2-1F43-8306-8EDB0D096D5A}" type="pres">
      <dgm:prSet presAssocID="{53DEF68C-D10B-5044-BC2F-DC87538C917A}" presName="childText" presStyleLbl="conFgAcc1" presStyleIdx="1" presStyleCnt="3">
        <dgm:presLayoutVars>
          <dgm:bulletEnabled val="1"/>
        </dgm:presLayoutVars>
      </dgm:prSet>
      <dgm:spPr/>
    </dgm:pt>
    <dgm:pt modelId="{FC727124-0D0E-E248-9FD8-51426E8816F1}" type="pres">
      <dgm:prSet presAssocID="{61CD6040-365A-6A40-ADC1-4FA6DA9A87A0}" presName="spaceBetweenRectangles" presStyleCnt="0"/>
      <dgm:spPr/>
    </dgm:pt>
    <dgm:pt modelId="{51632806-804B-074B-8653-87614CCA2C00}" type="pres">
      <dgm:prSet presAssocID="{8B42540B-A2AF-C64D-83B7-8CA3134772B9}" presName="parentLin" presStyleCnt="0"/>
      <dgm:spPr/>
    </dgm:pt>
    <dgm:pt modelId="{C5C938E7-4F09-DC40-9097-8D6F78864012}" type="pres">
      <dgm:prSet presAssocID="{8B42540B-A2AF-C64D-83B7-8CA3134772B9}" presName="parentLeftMargin" presStyleLbl="node1" presStyleIdx="1" presStyleCnt="3"/>
      <dgm:spPr/>
    </dgm:pt>
    <dgm:pt modelId="{19B9CF50-61AD-874F-87A3-01BB18301EDD}" type="pres">
      <dgm:prSet presAssocID="{8B42540B-A2AF-C64D-83B7-8CA3134772B9}" presName="parentText" presStyleLbl="node1" presStyleIdx="2" presStyleCnt="3">
        <dgm:presLayoutVars>
          <dgm:chMax val="0"/>
          <dgm:bulletEnabled val="1"/>
        </dgm:presLayoutVars>
      </dgm:prSet>
      <dgm:spPr/>
    </dgm:pt>
    <dgm:pt modelId="{3A6EE587-C29A-7046-A6E1-ED7EFA240A78}" type="pres">
      <dgm:prSet presAssocID="{8B42540B-A2AF-C64D-83B7-8CA3134772B9}" presName="negativeSpace" presStyleCnt="0"/>
      <dgm:spPr/>
    </dgm:pt>
    <dgm:pt modelId="{AB3030DA-F6FA-BE40-AE28-17CD3C5F8964}" type="pres">
      <dgm:prSet presAssocID="{8B42540B-A2AF-C64D-83B7-8CA3134772B9}" presName="childText" presStyleLbl="conFgAcc1" presStyleIdx="2" presStyleCnt="3">
        <dgm:presLayoutVars>
          <dgm:bulletEnabled val="1"/>
        </dgm:presLayoutVars>
      </dgm:prSet>
      <dgm:spPr/>
    </dgm:pt>
  </dgm:ptLst>
  <dgm:cxnLst>
    <dgm:cxn modelId="{85FFA40E-4359-9545-B027-9BBE625A11A0}" type="presOf" srcId="{BADA0F60-869A-004D-AAD5-9B02748F3786}" destId="{F07E9C2C-39E5-404B-9E75-2384DF5A4231}" srcOrd="0" destOrd="0" presId="urn:microsoft.com/office/officeart/2005/8/layout/list1"/>
    <dgm:cxn modelId="{4584860F-FC9A-9345-911E-6A7EAD66E9F4}" type="presOf" srcId="{8B42540B-A2AF-C64D-83B7-8CA3134772B9}" destId="{C5C938E7-4F09-DC40-9097-8D6F78864012}" srcOrd="0" destOrd="0" presId="urn:microsoft.com/office/officeart/2005/8/layout/list1"/>
    <dgm:cxn modelId="{A1ECC421-D1A2-4945-B37C-52626B3E85D5}" srcId="{BADA0F60-869A-004D-AAD5-9B02748F3786}" destId="{5DDED0CF-08DC-944E-9670-9154C407C7A9}" srcOrd="0" destOrd="0" parTransId="{D6F131AE-0629-A74F-A158-5AE2991E3435}" sibTransId="{7B1E7B8E-EB2A-644B-8916-BF6A68ECCCB8}"/>
    <dgm:cxn modelId="{0895DD21-C363-F349-B641-4B13D142D6C8}" srcId="{BADA0F60-869A-004D-AAD5-9B02748F3786}" destId="{53DEF68C-D10B-5044-BC2F-DC87538C917A}" srcOrd="1" destOrd="0" parTransId="{0A90244D-817D-0043-9A06-FE7E2D5563D1}" sibTransId="{61CD6040-365A-6A40-ADC1-4FA6DA9A87A0}"/>
    <dgm:cxn modelId="{776D415E-B727-574D-B152-915BAC6DFDDA}" type="presOf" srcId="{53DEF68C-D10B-5044-BC2F-DC87538C917A}" destId="{D065F6F9-FF1B-074D-857B-427429540D2A}" srcOrd="0" destOrd="0" presId="urn:microsoft.com/office/officeart/2005/8/layout/list1"/>
    <dgm:cxn modelId="{F06A0F6B-9899-7044-B629-70FE08B3B756}" type="presOf" srcId="{53DEF68C-D10B-5044-BC2F-DC87538C917A}" destId="{BD43CA6D-ABB7-DB4C-8C3E-036327DFE540}" srcOrd="1" destOrd="0" presId="urn:microsoft.com/office/officeart/2005/8/layout/list1"/>
    <dgm:cxn modelId="{82965CA4-F8AB-284D-8BBE-B68229445686}" srcId="{BADA0F60-869A-004D-AAD5-9B02748F3786}" destId="{8B42540B-A2AF-C64D-83B7-8CA3134772B9}" srcOrd="2" destOrd="0" parTransId="{323DB266-8F12-1E4F-BE53-547072DC71E4}" sibTransId="{BF02A281-4D97-A74E-8A59-7B65C5677C28}"/>
    <dgm:cxn modelId="{D08E65AB-B22B-5545-A6DC-A8C81381281C}" type="presOf" srcId="{5DDED0CF-08DC-944E-9670-9154C407C7A9}" destId="{D4F55C86-CE51-7145-863F-E9DA7BEB220F}" srcOrd="1" destOrd="0" presId="urn:microsoft.com/office/officeart/2005/8/layout/list1"/>
    <dgm:cxn modelId="{6BAF50CC-2CE7-584E-99CF-8066A088492B}" type="presOf" srcId="{5DDED0CF-08DC-944E-9670-9154C407C7A9}" destId="{DB845CE8-F1A4-FD40-8055-5F5C7B20B6A8}" srcOrd="0" destOrd="0" presId="urn:microsoft.com/office/officeart/2005/8/layout/list1"/>
    <dgm:cxn modelId="{03F3CAD4-3B2E-8744-91AF-0774D0CBA4ED}" type="presOf" srcId="{8B42540B-A2AF-C64D-83B7-8CA3134772B9}" destId="{19B9CF50-61AD-874F-87A3-01BB18301EDD}" srcOrd="1" destOrd="0" presId="urn:microsoft.com/office/officeart/2005/8/layout/list1"/>
    <dgm:cxn modelId="{CDC8B64A-B9AB-1742-98C9-9E9645203EE4}" type="presParOf" srcId="{F07E9C2C-39E5-404B-9E75-2384DF5A4231}" destId="{2E1BE4F6-B2D6-FD4B-96FD-758F4157078A}" srcOrd="0" destOrd="0" presId="urn:microsoft.com/office/officeart/2005/8/layout/list1"/>
    <dgm:cxn modelId="{4E8BC230-A25B-7E47-8C37-94DE7F36BFC5}" type="presParOf" srcId="{2E1BE4F6-B2D6-FD4B-96FD-758F4157078A}" destId="{DB845CE8-F1A4-FD40-8055-5F5C7B20B6A8}" srcOrd="0" destOrd="0" presId="urn:microsoft.com/office/officeart/2005/8/layout/list1"/>
    <dgm:cxn modelId="{87F5A7B1-3A4E-2D4E-B656-FA43CAE68C28}" type="presParOf" srcId="{2E1BE4F6-B2D6-FD4B-96FD-758F4157078A}" destId="{D4F55C86-CE51-7145-863F-E9DA7BEB220F}" srcOrd="1" destOrd="0" presId="urn:microsoft.com/office/officeart/2005/8/layout/list1"/>
    <dgm:cxn modelId="{60B89C47-F3F6-7B4F-9E23-1866042FCBAA}" type="presParOf" srcId="{F07E9C2C-39E5-404B-9E75-2384DF5A4231}" destId="{4B71A877-3584-4E45-8A0C-F681F76B7F57}" srcOrd="1" destOrd="0" presId="urn:microsoft.com/office/officeart/2005/8/layout/list1"/>
    <dgm:cxn modelId="{DE907F5F-51E4-4744-95F0-C09088B84988}" type="presParOf" srcId="{F07E9C2C-39E5-404B-9E75-2384DF5A4231}" destId="{6FF2A8F1-B967-3347-9667-60D8C95FF362}" srcOrd="2" destOrd="0" presId="urn:microsoft.com/office/officeart/2005/8/layout/list1"/>
    <dgm:cxn modelId="{62D7B0FA-AD44-CD4A-B934-8554CD08A96D}" type="presParOf" srcId="{F07E9C2C-39E5-404B-9E75-2384DF5A4231}" destId="{51210A7F-63E0-C14B-BD07-7CEFB6CDE69D}" srcOrd="3" destOrd="0" presId="urn:microsoft.com/office/officeart/2005/8/layout/list1"/>
    <dgm:cxn modelId="{BC89D6ED-9884-8D48-958D-8B2934D206C1}" type="presParOf" srcId="{F07E9C2C-39E5-404B-9E75-2384DF5A4231}" destId="{B16EEC31-7429-D341-BC22-8537013F3ED3}" srcOrd="4" destOrd="0" presId="urn:microsoft.com/office/officeart/2005/8/layout/list1"/>
    <dgm:cxn modelId="{B824135C-5BA2-5047-B55B-0808F4C53BBC}" type="presParOf" srcId="{B16EEC31-7429-D341-BC22-8537013F3ED3}" destId="{D065F6F9-FF1B-074D-857B-427429540D2A}" srcOrd="0" destOrd="0" presId="urn:microsoft.com/office/officeart/2005/8/layout/list1"/>
    <dgm:cxn modelId="{43CC3F06-0572-984B-B55D-9C47ACDA320D}" type="presParOf" srcId="{B16EEC31-7429-D341-BC22-8537013F3ED3}" destId="{BD43CA6D-ABB7-DB4C-8C3E-036327DFE540}" srcOrd="1" destOrd="0" presId="urn:microsoft.com/office/officeart/2005/8/layout/list1"/>
    <dgm:cxn modelId="{049908B6-DE66-2147-986B-1F13F31F8D75}" type="presParOf" srcId="{F07E9C2C-39E5-404B-9E75-2384DF5A4231}" destId="{A2904905-4FA5-3E43-B947-6285F7483ED6}" srcOrd="5" destOrd="0" presId="urn:microsoft.com/office/officeart/2005/8/layout/list1"/>
    <dgm:cxn modelId="{D10A5515-CC7C-5B4C-B897-EB77A9039B95}" type="presParOf" srcId="{F07E9C2C-39E5-404B-9E75-2384DF5A4231}" destId="{07D0EA6E-73D2-1F43-8306-8EDB0D096D5A}" srcOrd="6" destOrd="0" presId="urn:microsoft.com/office/officeart/2005/8/layout/list1"/>
    <dgm:cxn modelId="{BAC5E7FE-608E-0C43-B732-CD90CA5718A7}" type="presParOf" srcId="{F07E9C2C-39E5-404B-9E75-2384DF5A4231}" destId="{FC727124-0D0E-E248-9FD8-51426E8816F1}" srcOrd="7" destOrd="0" presId="urn:microsoft.com/office/officeart/2005/8/layout/list1"/>
    <dgm:cxn modelId="{A146447B-944C-1545-91AA-26229F344626}" type="presParOf" srcId="{F07E9C2C-39E5-404B-9E75-2384DF5A4231}" destId="{51632806-804B-074B-8653-87614CCA2C00}" srcOrd="8" destOrd="0" presId="urn:microsoft.com/office/officeart/2005/8/layout/list1"/>
    <dgm:cxn modelId="{9F1AB105-8577-A845-BEB9-EB53BBE5D086}" type="presParOf" srcId="{51632806-804B-074B-8653-87614CCA2C00}" destId="{C5C938E7-4F09-DC40-9097-8D6F78864012}" srcOrd="0" destOrd="0" presId="urn:microsoft.com/office/officeart/2005/8/layout/list1"/>
    <dgm:cxn modelId="{3D56DBC4-0263-8B4F-85CB-E8F9259E8761}" type="presParOf" srcId="{51632806-804B-074B-8653-87614CCA2C00}" destId="{19B9CF50-61AD-874F-87A3-01BB18301EDD}" srcOrd="1" destOrd="0" presId="urn:microsoft.com/office/officeart/2005/8/layout/list1"/>
    <dgm:cxn modelId="{843738F1-29D2-444E-BFC9-090EA83BA9AA}" type="presParOf" srcId="{F07E9C2C-39E5-404B-9E75-2384DF5A4231}" destId="{3A6EE587-C29A-7046-A6E1-ED7EFA240A78}" srcOrd="9" destOrd="0" presId="urn:microsoft.com/office/officeart/2005/8/layout/list1"/>
    <dgm:cxn modelId="{6ED2C2FB-21E7-C64C-858C-BBF0E1CF689E}" type="presParOf" srcId="{F07E9C2C-39E5-404B-9E75-2384DF5A4231}" destId="{AB3030DA-F6FA-BE40-AE28-17CD3C5F8964}"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A3660A-3294-4EB2-8F10-5867B453AB0B}" type="doc">
      <dgm:prSet loTypeId="urn:microsoft.com/office/officeart/2018/5/layout/IconLeafLabelList" loCatId="icon" qsTypeId="urn:microsoft.com/office/officeart/2005/8/quickstyle/simple1" qsCatId="simple" csTypeId="urn:microsoft.com/office/officeart/2005/8/colors/accent0_2" csCatId="mainScheme" phldr="1"/>
      <dgm:spPr/>
      <dgm:t>
        <a:bodyPr/>
        <a:lstStyle/>
        <a:p>
          <a:endParaRPr lang="en-US"/>
        </a:p>
      </dgm:t>
    </dgm:pt>
    <dgm:pt modelId="{2B4153A2-5FA5-4948-9DA7-F24B70D56E26}">
      <dgm:prSet/>
      <dgm:spPr/>
      <dgm:t>
        <a:bodyPr/>
        <a:lstStyle/>
        <a:p>
          <a:pPr>
            <a:lnSpc>
              <a:spcPct val="100000"/>
            </a:lnSpc>
            <a:defRPr cap="all"/>
          </a:pPr>
          <a:r>
            <a:rPr lang="en-GB"/>
            <a:t>How clear are stakeholders about what the change is and what it is trying to achieve?</a:t>
          </a:r>
          <a:endParaRPr lang="en-US"/>
        </a:p>
      </dgm:t>
    </dgm:pt>
    <dgm:pt modelId="{098A4AB1-FE2B-44E7-97DD-BC7D53367773}" type="parTrans" cxnId="{F69D5B50-6439-4DCF-A307-DF2BA9A8BE4F}">
      <dgm:prSet/>
      <dgm:spPr/>
      <dgm:t>
        <a:bodyPr/>
        <a:lstStyle/>
        <a:p>
          <a:endParaRPr lang="en-US"/>
        </a:p>
      </dgm:t>
    </dgm:pt>
    <dgm:pt modelId="{B3BA8728-A30D-4C8B-A40F-96B14833B2A1}" type="sibTrans" cxnId="{F69D5B50-6439-4DCF-A307-DF2BA9A8BE4F}">
      <dgm:prSet/>
      <dgm:spPr/>
      <dgm:t>
        <a:bodyPr/>
        <a:lstStyle/>
        <a:p>
          <a:endParaRPr lang="en-US"/>
        </a:p>
      </dgm:t>
    </dgm:pt>
    <dgm:pt modelId="{AA6F2129-9F6C-41CF-A15A-2158CF7A3717}">
      <dgm:prSet/>
      <dgm:spPr/>
      <dgm:t>
        <a:bodyPr/>
        <a:lstStyle/>
        <a:p>
          <a:pPr>
            <a:lnSpc>
              <a:spcPct val="100000"/>
            </a:lnSpc>
            <a:defRPr cap="all"/>
          </a:pPr>
          <a:r>
            <a:rPr lang="en-GB"/>
            <a:t>How supportive are stakeholders of what the change is trying to do?</a:t>
          </a:r>
          <a:endParaRPr lang="en-US"/>
        </a:p>
      </dgm:t>
    </dgm:pt>
    <dgm:pt modelId="{F0E5EA18-35CA-4636-8489-4BA3912BD3E4}" type="parTrans" cxnId="{AEB4F707-FB83-4818-AA10-28551AFD3D30}">
      <dgm:prSet/>
      <dgm:spPr/>
      <dgm:t>
        <a:bodyPr/>
        <a:lstStyle/>
        <a:p>
          <a:endParaRPr lang="en-US"/>
        </a:p>
      </dgm:t>
    </dgm:pt>
    <dgm:pt modelId="{FEF35771-05B7-4247-8F94-083EF7C513CF}" type="sibTrans" cxnId="{AEB4F707-FB83-4818-AA10-28551AFD3D30}">
      <dgm:prSet/>
      <dgm:spPr/>
      <dgm:t>
        <a:bodyPr/>
        <a:lstStyle/>
        <a:p>
          <a:endParaRPr lang="en-US"/>
        </a:p>
      </dgm:t>
    </dgm:pt>
    <dgm:pt modelId="{267633F9-F632-40F1-B019-3B7097320D2A}">
      <dgm:prSet/>
      <dgm:spPr/>
      <dgm:t>
        <a:bodyPr/>
        <a:lstStyle/>
        <a:p>
          <a:pPr>
            <a:lnSpc>
              <a:spcPct val="100000"/>
            </a:lnSpc>
            <a:defRPr cap="all"/>
          </a:pPr>
          <a:r>
            <a:rPr lang="en-GB"/>
            <a:t>How prepared and informed are stakeholders about what the change means to them?</a:t>
          </a:r>
          <a:endParaRPr lang="en-US"/>
        </a:p>
      </dgm:t>
    </dgm:pt>
    <dgm:pt modelId="{111CB007-344F-4F82-9F63-E84EDB31E918}" type="parTrans" cxnId="{D4253EA4-2D5F-4357-8C91-D1C1D3A0D349}">
      <dgm:prSet/>
      <dgm:spPr/>
      <dgm:t>
        <a:bodyPr/>
        <a:lstStyle/>
        <a:p>
          <a:endParaRPr lang="en-US"/>
        </a:p>
      </dgm:t>
    </dgm:pt>
    <dgm:pt modelId="{D2B9D804-AC76-46DD-BF34-5FC898BE297D}" type="sibTrans" cxnId="{D4253EA4-2D5F-4357-8C91-D1C1D3A0D349}">
      <dgm:prSet/>
      <dgm:spPr/>
      <dgm:t>
        <a:bodyPr/>
        <a:lstStyle/>
        <a:p>
          <a:endParaRPr lang="en-US"/>
        </a:p>
      </dgm:t>
    </dgm:pt>
    <dgm:pt modelId="{E90D5C65-070D-48C2-BFDC-EBBF5EFBBC96}">
      <dgm:prSet/>
      <dgm:spPr/>
      <dgm:t>
        <a:bodyPr/>
        <a:lstStyle/>
        <a:p>
          <a:pPr>
            <a:lnSpc>
              <a:spcPct val="100000"/>
            </a:lnSpc>
            <a:defRPr cap="all"/>
          </a:pPr>
          <a:r>
            <a:rPr lang="en-GB"/>
            <a:t>What capability gaps are preventing commitment?</a:t>
          </a:r>
          <a:endParaRPr lang="en-US"/>
        </a:p>
      </dgm:t>
    </dgm:pt>
    <dgm:pt modelId="{2D8BEF14-56F7-445C-8642-1B973D701AF0}" type="parTrans" cxnId="{7B319F77-9A16-47EE-8751-9BB5E1B392FF}">
      <dgm:prSet/>
      <dgm:spPr/>
      <dgm:t>
        <a:bodyPr/>
        <a:lstStyle/>
        <a:p>
          <a:endParaRPr lang="en-US"/>
        </a:p>
      </dgm:t>
    </dgm:pt>
    <dgm:pt modelId="{2748A93B-9687-40C1-9971-6D069B7C4630}" type="sibTrans" cxnId="{7B319F77-9A16-47EE-8751-9BB5E1B392FF}">
      <dgm:prSet/>
      <dgm:spPr/>
      <dgm:t>
        <a:bodyPr/>
        <a:lstStyle/>
        <a:p>
          <a:endParaRPr lang="en-US"/>
        </a:p>
      </dgm:t>
    </dgm:pt>
    <dgm:pt modelId="{C800BDE7-1210-4A52-A8F0-A312983B18C8}" type="pres">
      <dgm:prSet presAssocID="{53A3660A-3294-4EB2-8F10-5867B453AB0B}" presName="root" presStyleCnt="0">
        <dgm:presLayoutVars>
          <dgm:dir/>
          <dgm:resizeHandles val="exact"/>
        </dgm:presLayoutVars>
      </dgm:prSet>
      <dgm:spPr/>
    </dgm:pt>
    <dgm:pt modelId="{A29DC0D5-4E71-4857-B3FA-ECC2BA8F5F3B}" type="pres">
      <dgm:prSet presAssocID="{2B4153A2-5FA5-4948-9DA7-F24B70D56E26}" presName="compNode" presStyleCnt="0"/>
      <dgm:spPr/>
    </dgm:pt>
    <dgm:pt modelId="{00734E41-B2E1-4F61-AD42-060B893D0189}" type="pres">
      <dgm:prSet presAssocID="{2B4153A2-5FA5-4948-9DA7-F24B70D56E26}" presName="iconBgRect" presStyleLbl="bgShp" presStyleIdx="0" presStyleCnt="4"/>
      <dgm:spPr>
        <a:prstGeom prst="round2DiagRect">
          <a:avLst>
            <a:gd name="adj1" fmla="val 29727"/>
            <a:gd name="adj2" fmla="val 0"/>
          </a:avLst>
        </a:prstGeom>
      </dgm:spPr>
    </dgm:pt>
    <dgm:pt modelId="{DABCA4FD-7FBC-4B72-A5AB-DA2BEF3FC122}" type="pres">
      <dgm:prSet presAssocID="{2B4153A2-5FA5-4948-9DA7-F24B70D56E2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arget"/>
        </a:ext>
      </dgm:extLst>
    </dgm:pt>
    <dgm:pt modelId="{40EDC9EA-42A0-46AB-B5A7-79D3D41473AE}" type="pres">
      <dgm:prSet presAssocID="{2B4153A2-5FA5-4948-9DA7-F24B70D56E26}" presName="spaceRect" presStyleCnt="0"/>
      <dgm:spPr/>
    </dgm:pt>
    <dgm:pt modelId="{6C40152D-B0F3-4C3E-8C79-E2B147F121AC}" type="pres">
      <dgm:prSet presAssocID="{2B4153A2-5FA5-4948-9DA7-F24B70D56E26}" presName="textRect" presStyleLbl="revTx" presStyleIdx="0" presStyleCnt="4">
        <dgm:presLayoutVars>
          <dgm:chMax val="1"/>
          <dgm:chPref val="1"/>
        </dgm:presLayoutVars>
      </dgm:prSet>
      <dgm:spPr/>
    </dgm:pt>
    <dgm:pt modelId="{F28DB637-F488-40CC-8CE5-1EE3A2DB2CDC}" type="pres">
      <dgm:prSet presAssocID="{B3BA8728-A30D-4C8B-A40F-96B14833B2A1}" presName="sibTrans" presStyleCnt="0"/>
      <dgm:spPr/>
    </dgm:pt>
    <dgm:pt modelId="{003DD23F-BE3E-4777-8171-62C3DE60685D}" type="pres">
      <dgm:prSet presAssocID="{AA6F2129-9F6C-41CF-A15A-2158CF7A3717}" presName="compNode" presStyleCnt="0"/>
      <dgm:spPr/>
    </dgm:pt>
    <dgm:pt modelId="{363FDC61-037F-42BF-9A32-E3F275BEE4DD}" type="pres">
      <dgm:prSet presAssocID="{AA6F2129-9F6C-41CF-A15A-2158CF7A3717}" presName="iconBgRect" presStyleLbl="bgShp" presStyleIdx="1" presStyleCnt="4"/>
      <dgm:spPr>
        <a:prstGeom prst="round2DiagRect">
          <a:avLst>
            <a:gd name="adj1" fmla="val 29727"/>
            <a:gd name="adj2" fmla="val 0"/>
          </a:avLst>
        </a:prstGeom>
      </dgm:spPr>
    </dgm:pt>
    <dgm:pt modelId="{67D9A37E-4507-4A12-AA6C-C3F29AB8C412}" type="pres">
      <dgm:prSet presAssocID="{AA6F2129-9F6C-41CF-A15A-2158CF7A371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Irritant"/>
        </a:ext>
      </dgm:extLst>
    </dgm:pt>
    <dgm:pt modelId="{A8E928B2-81FA-428C-A45A-09C0F9DA6AC8}" type="pres">
      <dgm:prSet presAssocID="{AA6F2129-9F6C-41CF-A15A-2158CF7A3717}" presName="spaceRect" presStyleCnt="0"/>
      <dgm:spPr/>
    </dgm:pt>
    <dgm:pt modelId="{49B0CA7E-6BC6-48E7-B90F-F8D6757CDF70}" type="pres">
      <dgm:prSet presAssocID="{AA6F2129-9F6C-41CF-A15A-2158CF7A3717}" presName="textRect" presStyleLbl="revTx" presStyleIdx="1" presStyleCnt="4">
        <dgm:presLayoutVars>
          <dgm:chMax val="1"/>
          <dgm:chPref val="1"/>
        </dgm:presLayoutVars>
      </dgm:prSet>
      <dgm:spPr/>
    </dgm:pt>
    <dgm:pt modelId="{F653909A-CDD4-45F4-8B14-AC421CC43B9E}" type="pres">
      <dgm:prSet presAssocID="{FEF35771-05B7-4247-8F94-083EF7C513CF}" presName="sibTrans" presStyleCnt="0"/>
      <dgm:spPr/>
    </dgm:pt>
    <dgm:pt modelId="{5AFEA57D-33B5-45BC-8267-AB862BA53A19}" type="pres">
      <dgm:prSet presAssocID="{267633F9-F632-40F1-B019-3B7097320D2A}" presName="compNode" presStyleCnt="0"/>
      <dgm:spPr/>
    </dgm:pt>
    <dgm:pt modelId="{1C4C2153-837C-40E0-8218-59F86C53AF58}" type="pres">
      <dgm:prSet presAssocID="{267633F9-F632-40F1-B019-3B7097320D2A}" presName="iconBgRect" presStyleLbl="bgShp" presStyleIdx="2" presStyleCnt="4"/>
      <dgm:spPr>
        <a:prstGeom prst="round2DiagRect">
          <a:avLst>
            <a:gd name="adj1" fmla="val 29727"/>
            <a:gd name="adj2" fmla="val 0"/>
          </a:avLst>
        </a:prstGeom>
      </dgm:spPr>
    </dgm:pt>
    <dgm:pt modelId="{D9CD3DAD-C8C7-4F7B-8768-4E53E144F810}" type="pres">
      <dgm:prSet presAssocID="{267633F9-F632-40F1-B019-3B7097320D2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eting"/>
        </a:ext>
      </dgm:extLst>
    </dgm:pt>
    <dgm:pt modelId="{202FD031-1F8C-420C-8FC0-C85EB77DC43C}" type="pres">
      <dgm:prSet presAssocID="{267633F9-F632-40F1-B019-3B7097320D2A}" presName="spaceRect" presStyleCnt="0"/>
      <dgm:spPr/>
    </dgm:pt>
    <dgm:pt modelId="{C71B2A90-ECB3-46C1-9B7C-C327653129C6}" type="pres">
      <dgm:prSet presAssocID="{267633F9-F632-40F1-B019-3B7097320D2A}" presName="textRect" presStyleLbl="revTx" presStyleIdx="2" presStyleCnt="4">
        <dgm:presLayoutVars>
          <dgm:chMax val="1"/>
          <dgm:chPref val="1"/>
        </dgm:presLayoutVars>
      </dgm:prSet>
      <dgm:spPr/>
    </dgm:pt>
    <dgm:pt modelId="{89311862-068F-4076-842D-8C75B200FF37}" type="pres">
      <dgm:prSet presAssocID="{D2B9D804-AC76-46DD-BF34-5FC898BE297D}" presName="sibTrans" presStyleCnt="0"/>
      <dgm:spPr/>
    </dgm:pt>
    <dgm:pt modelId="{9C1A71C1-1383-464C-AA2C-3A6F9789FBFC}" type="pres">
      <dgm:prSet presAssocID="{E90D5C65-070D-48C2-BFDC-EBBF5EFBBC96}" presName="compNode" presStyleCnt="0"/>
      <dgm:spPr/>
    </dgm:pt>
    <dgm:pt modelId="{71558CB2-8D39-43C1-9633-D8CD5141DCBF}" type="pres">
      <dgm:prSet presAssocID="{E90D5C65-070D-48C2-BFDC-EBBF5EFBBC96}" presName="iconBgRect" presStyleLbl="bgShp" presStyleIdx="3" presStyleCnt="4"/>
      <dgm:spPr>
        <a:prstGeom prst="round2DiagRect">
          <a:avLst>
            <a:gd name="adj1" fmla="val 29727"/>
            <a:gd name="adj2" fmla="val 0"/>
          </a:avLst>
        </a:prstGeom>
      </dgm:spPr>
    </dgm:pt>
    <dgm:pt modelId="{F1A634E7-02FA-47E7-9936-942EC22E8AAE}" type="pres">
      <dgm:prSet presAssocID="{E90D5C65-070D-48C2-BFDC-EBBF5EFBBC9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5290E0C2-F56D-4C42-B387-9C0DC4928031}" type="pres">
      <dgm:prSet presAssocID="{E90D5C65-070D-48C2-BFDC-EBBF5EFBBC96}" presName="spaceRect" presStyleCnt="0"/>
      <dgm:spPr/>
    </dgm:pt>
    <dgm:pt modelId="{6A71670C-4733-4E34-8098-5D3BD4BCF00B}" type="pres">
      <dgm:prSet presAssocID="{E90D5C65-070D-48C2-BFDC-EBBF5EFBBC96}" presName="textRect" presStyleLbl="revTx" presStyleIdx="3" presStyleCnt="4">
        <dgm:presLayoutVars>
          <dgm:chMax val="1"/>
          <dgm:chPref val="1"/>
        </dgm:presLayoutVars>
      </dgm:prSet>
      <dgm:spPr/>
    </dgm:pt>
  </dgm:ptLst>
  <dgm:cxnLst>
    <dgm:cxn modelId="{AEB4F707-FB83-4818-AA10-28551AFD3D30}" srcId="{53A3660A-3294-4EB2-8F10-5867B453AB0B}" destId="{AA6F2129-9F6C-41CF-A15A-2158CF7A3717}" srcOrd="1" destOrd="0" parTransId="{F0E5EA18-35CA-4636-8489-4BA3912BD3E4}" sibTransId="{FEF35771-05B7-4247-8F94-083EF7C513CF}"/>
    <dgm:cxn modelId="{3905C440-39FF-4921-BA4A-06430888A1D2}" type="presOf" srcId="{2B4153A2-5FA5-4948-9DA7-F24B70D56E26}" destId="{6C40152D-B0F3-4C3E-8C79-E2B147F121AC}" srcOrd="0" destOrd="0" presId="urn:microsoft.com/office/officeart/2018/5/layout/IconLeafLabelList"/>
    <dgm:cxn modelId="{9649345C-4E57-44A0-A491-758E454B2EBC}" type="presOf" srcId="{53A3660A-3294-4EB2-8F10-5867B453AB0B}" destId="{C800BDE7-1210-4A52-A8F0-A312983B18C8}" srcOrd="0" destOrd="0" presId="urn:microsoft.com/office/officeart/2018/5/layout/IconLeafLabelList"/>
    <dgm:cxn modelId="{F69D5B50-6439-4DCF-A307-DF2BA9A8BE4F}" srcId="{53A3660A-3294-4EB2-8F10-5867B453AB0B}" destId="{2B4153A2-5FA5-4948-9DA7-F24B70D56E26}" srcOrd="0" destOrd="0" parTransId="{098A4AB1-FE2B-44E7-97DD-BC7D53367773}" sibTransId="{B3BA8728-A30D-4C8B-A40F-96B14833B2A1}"/>
    <dgm:cxn modelId="{7B319F77-9A16-47EE-8751-9BB5E1B392FF}" srcId="{53A3660A-3294-4EB2-8F10-5867B453AB0B}" destId="{E90D5C65-070D-48C2-BFDC-EBBF5EFBBC96}" srcOrd="3" destOrd="0" parTransId="{2D8BEF14-56F7-445C-8642-1B973D701AF0}" sibTransId="{2748A93B-9687-40C1-9971-6D069B7C4630}"/>
    <dgm:cxn modelId="{D4253EA4-2D5F-4357-8C91-D1C1D3A0D349}" srcId="{53A3660A-3294-4EB2-8F10-5867B453AB0B}" destId="{267633F9-F632-40F1-B019-3B7097320D2A}" srcOrd="2" destOrd="0" parTransId="{111CB007-344F-4F82-9F63-E84EDB31E918}" sibTransId="{D2B9D804-AC76-46DD-BF34-5FC898BE297D}"/>
    <dgm:cxn modelId="{16FC49C0-513B-45A7-8C32-FD03BBEAC2CC}" type="presOf" srcId="{E90D5C65-070D-48C2-BFDC-EBBF5EFBBC96}" destId="{6A71670C-4733-4E34-8098-5D3BD4BCF00B}" srcOrd="0" destOrd="0" presId="urn:microsoft.com/office/officeart/2018/5/layout/IconLeafLabelList"/>
    <dgm:cxn modelId="{6D706ED6-F9B7-4628-8755-E5BFBFE9B27F}" type="presOf" srcId="{AA6F2129-9F6C-41CF-A15A-2158CF7A3717}" destId="{49B0CA7E-6BC6-48E7-B90F-F8D6757CDF70}" srcOrd="0" destOrd="0" presId="urn:microsoft.com/office/officeart/2018/5/layout/IconLeafLabelList"/>
    <dgm:cxn modelId="{32930ED8-F1FF-4E8F-B8F3-27257142EBD7}" type="presOf" srcId="{267633F9-F632-40F1-B019-3B7097320D2A}" destId="{C71B2A90-ECB3-46C1-9B7C-C327653129C6}" srcOrd="0" destOrd="0" presId="urn:microsoft.com/office/officeart/2018/5/layout/IconLeafLabelList"/>
    <dgm:cxn modelId="{A070AD3F-617B-491E-8167-666F3C5F455A}" type="presParOf" srcId="{C800BDE7-1210-4A52-A8F0-A312983B18C8}" destId="{A29DC0D5-4E71-4857-B3FA-ECC2BA8F5F3B}" srcOrd="0" destOrd="0" presId="urn:microsoft.com/office/officeart/2018/5/layout/IconLeafLabelList"/>
    <dgm:cxn modelId="{60E2C29E-1C25-4DD5-9B88-5652B1359271}" type="presParOf" srcId="{A29DC0D5-4E71-4857-B3FA-ECC2BA8F5F3B}" destId="{00734E41-B2E1-4F61-AD42-060B893D0189}" srcOrd="0" destOrd="0" presId="urn:microsoft.com/office/officeart/2018/5/layout/IconLeafLabelList"/>
    <dgm:cxn modelId="{A4AA2AE1-4FB2-41F2-9F0D-38FE48FBEE81}" type="presParOf" srcId="{A29DC0D5-4E71-4857-B3FA-ECC2BA8F5F3B}" destId="{DABCA4FD-7FBC-4B72-A5AB-DA2BEF3FC122}" srcOrd="1" destOrd="0" presId="urn:microsoft.com/office/officeart/2018/5/layout/IconLeafLabelList"/>
    <dgm:cxn modelId="{F9C30842-28BE-44F5-AB6F-096B3DC7ECF3}" type="presParOf" srcId="{A29DC0D5-4E71-4857-B3FA-ECC2BA8F5F3B}" destId="{40EDC9EA-42A0-46AB-B5A7-79D3D41473AE}" srcOrd="2" destOrd="0" presId="urn:microsoft.com/office/officeart/2018/5/layout/IconLeafLabelList"/>
    <dgm:cxn modelId="{3B308A13-208F-4A98-9BEB-675A4ABE782A}" type="presParOf" srcId="{A29DC0D5-4E71-4857-B3FA-ECC2BA8F5F3B}" destId="{6C40152D-B0F3-4C3E-8C79-E2B147F121AC}" srcOrd="3" destOrd="0" presId="urn:microsoft.com/office/officeart/2018/5/layout/IconLeafLabelList"/>
    <dgm:cxn modelId="{FB695FDB-99D8-4E63-80BF-5DC7AA742D55}" type="presParOf" srcId="{C800BDE7-1210-4A52-A8F0-A312983B18C8}" destId="{F28DB637-F488-40CC-8CE5-1EE3A2DB2CDC}" srcOrd="1" destOrd="0" presId="urn:microsoft.com/office/officeart/2018/5/layout/IconLeafLabelList"/>
    <dgm:cxn modelId="{0E85BBAD-86C8-41E8-861E-8064C343C793}" type="presParOf" srcId="{C800BDE7-1210-4A52-A8F0-A312983B18C8}" destId="{003DD23F-BE3E-4777-8171-62C3DE60685D}" srcOrd="2" destOrd="0" presId="urn:microsoft.com/office/officeart/2018/5/layout/IconLeafLabelList"/>
    <dgm:cxn modelId="{92B8DAF7-78F4-4D39-960D-0DC89B9B12CA}" type="presParOf" srcId="{003DD23F-BE3E-4777-8171-62C3DE60685D}" destId="{363FDC61-037F-42BF-9A32-E3F275BEE4DD}" srcOrd="0" destOrd="0" presId="urn:microsoft.com/office/officeart/2018/5/layout/IconLeafLabelList"/>
    <dgm:cxn modelId="{CC21A334-65E3-4D04-A361-ADF67107ED34}" type="presParOf" srcId="{003DD23F-BE3E-4777-8171-62C3DE60685D}" destId="{67D9A37E-4507-4A12-AA6C-C3F29AB8C412}" srcOrd="1" destOrd="0" presId="urn:microsoft.com/office/officeart/2018/5/layout/IconLeafLabelList"/>
    <dgm:cxn modelId="{D452D9BD-E919-48A5-8FD7-11DF02FDAFF9}" type="presParOf" srcId="{003DD23F-BE3E-4777-8171-62C3DE60685D}" destId="{A8E928B2-81FA-428C-A45A-09C0F9DA6AC8}" srcOrd="2" destOrd="0" presId="urn:microsoft.com/office/officeart/2018/5/layout/IconLeafLabelList"/>
    <dgm:cxn modelId="{53447349-B29B-469F-99B3-529E339053D1}" type="presParOf" srcId="{003DD23F-BE3E-4777-8171-62C3DE60685D}" destId="{49B0CA7E-6BC6-48E7-B90F-F8D6757CDF70}" srcOrd="3" destOrd="0" presId="urn:microsoft.com/office/officeart/2018/5/layout/IconLeafLabelList"/>
    <dgm:cxn modelId="{0DE0BE58-502E-436B-A832-CC00EAC36121}" type="presParOf" srcId="{C800BDE7-1210-4A52-A8F0-A312983B18C8}" destId="{F653909A-CDD4-45F4-8B14-AC421CC43B9E}" srcOrd="3" destOrd="0" presId="urn:microsoft.com/office/officeart/2018/5/layout/IconLeafLabelList"/>
    <dgm:cxn modelId="{DF0E9EB0-F9F7-41BC-8FE1-49B31639435E}" type="presParOf" srcId="{C800BDE7-1210-4A52-A8F0-A312983B18C8}" destId="{5AFEA57D-33B5-45BC-8267-AB862BA53A19}" srcOrd="4" destOrd="0" presId="urn:microsoft.com/office/officeart/2018/5/layout/IconLeafLabelList"/>
    <dgm:cxn modelId="{90251B95-E709-4C2C-B9F3-69D667887EC1}" type="presParOf" srcId="{5AFEA57D-33B5-45BC-8267-AB862BA53A19}" destId="{1C4C2153-837C-40E0-8218-59F86C53AF58}" srcOrd="0" destOrd="0" presId="urn:microsoft.com/office/officeart/2018/5/layout/IconLeafLabelList"/>
    <dgm:cxn modelId="{288E3B4B-6A12-43C1-A15B-3898E7A0DCCF}" type="presParOf" srcId="{5AFEA57D-33B5-45BC-8267-AB862BA53A19}" destId="{D9CD3DAD-C8C7-4F7B-8768-4E53E144F810}" srcOrd="1" destOrd="0" presId="urn:microsoft.com/office/officeart/2018/5/layout/IconLeafLabelList"/>
    <dgm:cxn modelId="{3FBEB574-5D83-4354-B3F5-D92375BD114C}" type="presParOf" srcId="{5AFEA57D-33B5-45BC-8267-AB862BA53A19}" destId="{202FD031-1F8C-420C-8FC0-C85EB77DC43C}" srcOrd="2" destOrd="0" presId="urn:microsoft.com/office/officeart/2018/5/layout/IconLeafLabelList"/>
    <dgm:cxn modelId="{A20D3AD4-93F4-4862-92E5-3E4E652C766E}" type="presParOf" srcId="{5AFEA57D-33B5-45BC-8267-AB862BA53A19}" destId="{C71B2A90-ECB3-46C1-9B7C-C327653129C6}" srcOrd="3" destOrd="0" presId="urn:microsoft.com/office/officeart/2018/5/layout/IconLeafLabelList"/>
    <dgm:cxn modelId="{1C537066-CC4E-451B-B9F3-D61DF93595B3}" type="presParOf" srcId="{C800BDE7-1210-4A52-A8F0-A312983B18C8}" destId="{89311862-068F-4076-842D-8C75B200FF37}" srcOrd="5" destOrd="0" presId="urn:microsoft.com/office/officeart/2018/5/layout/IconLeafLabelList"/>
    <dgm:cxn modelId="{C464D5E1-3334-41EF-B977-6AD881CA03D1}" type="presParOf" srcId="{C800BDE7-1210-4A52-A8F0-A312983B18C8}" destId="{9C1A71C1-1383-464C-AA2C-3A6F9789FBFC}" srcOrd="6" destOrd="0" presId="urn:microsoft.com/office/officeart/2018/5/layout/IconLeafLabelList"/>
    <dgm:cxn modelId="{342149BB-706E-40BF-98B5-69C3783F2C0D}" type="presParOf" srcId="{9C1A71C1-1383-464C-AA2C-3A6F9789FBFC}" destId="{71558CB2-8D39-43C1-9633-D8CD5141DCBF}" srcOrd="0" destOrd="0" presId="urn:microsoft.com/office/officeart/2018/5/layout/IconLeafLabelList"/>
    <dgm:cxn modelId="{83EEB98D-31B0-49BA-BBDE-E0A42448EBC9}" type="presParOf" srcId="{9C1A71C1-1383-464C-AA2C-3A6F9789FBFC}" destId="{F1A634E7-02FA-47E7-9936-942EC22E8AAE}" srcOrd="1" destOrd="0" presId="urn:microsoft.com/office/officeart/2018/5/layout/IconLeafLabelList"/>
    <dgm:cxn modelId="{09B7B417-2C1C-48B0-B159-9CB25E241D7C}" type="presParOf" srcId="{9C1A71C1-1383-464C-AA2C-3A6F9789FBFC}" destId="{5290E0C2-F56D-4C42-B387-9C0DC4928031}" srcOrd="2" destOrd="0" presId="urn:microsoft.com/office/officeart/2018/5/layout/IconLeafLabelList"/>
    <dgm:cxn modelId="{970875F9-7B9C-465D-BD4F-AC37BAA5D3C6}" type="presParOf" srcId="{9C1A71C1-1383-464C-AA2C-3A6F9789FBFC}" destId="{6A71670C-4733-4E34-8098-5D3BD4BCF00B}"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055705B-66CC-4095-A2A9-79D042933526}" type="doc">
      <dgm:prSet loTypeId="urn:microsoft.com/office/officeart/2018/2/layout/IconCircleList" loCatId="icon" qsTypeId="urn:microsoft.com/office/officeart/2005/8/quickstyle/simple1" qsCatId="simple" csTypeId="urn:microsoft.com/office/officeart/2005/8/colors/colorful2" csCatId="colorful" phldr="1"/>
      <dgm:spPr/>
      <dgm:t>
        <a:bodyPr/>
        <a:lstStyle/>
        <a:p>
          <a:endParaRPr lang="en-US"/>
        </a:p>
      </dgm:t>
    </dgm:pt>
    <dgm:pt modelId="{1A7120CC-A033-4928-845F-39B1E8BD14E0}">
      <dgm:prSet/>
      <dgm:spPr/>
      <dgm:t>
        <a:bodyPr/>
        <a:lstStyle/>
        <a:p>
          <a:pPr>
            <a:lnSpc>
              <a:spcPct val="100000"/>
            </a:lnSpc>
          </a:pPr>
          <a:r>
            <a:rPr lang="en-GB" dirty="0"/>
            <a:t>How clear are stakeholders about what the change is and what it is trying to achieve?</a:t>
          </a:r>
          <a:endParaRPr lang="en-US" dirty="0"/>
        </a:p>
      </dgm:t>
    </dgm:pt>
    <dgm:pt modelId="{5343FA04-9C20-4ECD-9151-439DA38E26F7}" type="parTrans" cxnId="{13BF4518-60E4-43EC-BE1F-A7DEA40D5332}">
      <dgm:prSet/>
      <dgm:spPr/>
      <dgm:t>
        <a:bodyPr/>
        <a:lstStyle/>
        <a:p>
          <a:endParaRPr lang="en-US"/>
        </a:p>
      </dgm:t>
    </dgm:pt>
    <dgm:pt modelId="{4FAA49F4-C5D3-4D45-A2BB-94F04B6232B1}" type="sibTrans" cxnId="{13BF4518-60E4-43EC-BE1F-A7DEA40D5332}">
      <dgm:prSet/>
      <dgm:spPr/>
      <dgm:t>
        <a:bodyPr/>
        <a:lstStyle/>
        <a:p>
          <a:pPr>
            <a:lnSpc>
              <a:spcPct val="100000"/>
            </a:lnSpc>
          </a:pPr>
          <a:endParaRPr lang="en-US"/>
        </a:p>
      </dgm:t>
    </dgm:pt>
    <dgm:pt modelId="{CF85B4C0-E8D2-452C-B662-E9DD73A039F3}">
      <dgm:prSet/>
      <dgm:spPr/>
      <dgm:t>
        <a:bodyPr/>
        <a:lstStyle/>
        <a:p>
          <a:pPr>
            <a:lnSpc>
              <a:spcPct val="100000"/>
            </a:lnSpc>
          </a:pPr>
          <a:r>
            <a:rPr lang="en-GB"/>
            <a:t>How supportive are stakeholders of what the change is trying to do?</a:t>
          </a:r>
          <a:endParaRPr lang="en-US"/>
        </a:p>
      </dgm:t>
    </dgm:pt>
    <dgm:pt modelId="{6A57A5F7-AF32-41E8-A5D7-956D2AEA3CF9}" type="parTrans" cxnId="{B1CDBFE8-E7F8-4D89-93D5-79398B904EAF}">
      <dgm:prSet/>
      <dgm:spPr/>
      <dgm:t>
        <a:bodyPr/>
        <a:lstStyle/>
        <a:p>
          <a:endParaRPr lang="en-US"/>
        </a:p>
      </dgm:t>
    </dgm:pt>
    <dgm:pt modelId="{8A7627DF-BE94-419E-B9DB-72645EA32373}" type="sibTrans" cxnId="{B1CDBFE8-E7F8-4D89-93D5-79398B904EAF}">
      <dgm:prSet/>
      <dgm:spPr/>
      <dgm:t>
        <a:bodyPr/>
        <a:lstStyle/>
        <a:p>
          <a:pPr>
            <a:lnSpc>
              <a:spcPct val="100000"/>
            </a:lnSpc>
          </a:pPr>
          <a:endParaRPr lang="en-US"/>
        </a:p>
      </dgm:t>
    </dgm:pt>
    <dgm:pt modelId="{BBBFF0AC-B7A0-4B53-A0D9-B9E636D55B19}">
      <dgm:prSet/>
      <dgm:spPr/>
      <dgm:t>
        <a:bodyPr/>
        <a:lstStyle/>
        <a:p>
          <a:pPr>
            <a:lnSpc>
              <a:spcPct val="100000"/>
            </a:lnSpc>
          </a:pPr>
          <a:r>
            <a:rPr lang="en-GB" dirty="0"/>
            <a:t>How prepared and informed are stakeholders about what the change means to them?</a:t>
          </a:r>
          <a:endParaRPr lang="en-US" dirty="0"/>
        </a:p>
      </dgm:t>
    </dgm:pt>
    <dgm:pt modelId="{3408BAE8-7D4B-472A-9CE7-88DC9C4D8061}" type="parTrans" cxnId="{CDE57051-ED5E-4F84-84DA-931EDE5DDFA3}">
      <dgm:prSet/>
      <dgm:spPr/>
      <dgm:t>
        <a:bodyPr/>
        <a:lstStyle/>
        <a:p>
          <a:endParaRPr lang="en-US"/>
        </a:p>
      </dgm:t>
    </dgm:pt>
    <dgm:pt modelId="{B78EA27B-04D0-4F49-8D14-4CB9266A2438}" type="sibTrans" cxnId="{CDE57051-ED5E-4F84-84DA-931EDE5DDFA3}">
      <dgm:prSet/>
      <dgm:spPr/>
      <dgm:t>
        <a:bodyPr/>
        <a:lstStyle/>
        <a:p>
          <a:pPr>
            <a:lnSpc>
              <a:spcPct val="100000"/>
            </a:lnSpc>
          </a:pPr>
          <a:endParaRPr lang="en-US"/>
        </a:p>
      </dgm:t>
    </dgm:pt>
    <dgm:pt modelId="{E82EFE86-8AC1-47D0-B646-064201DCC325}">
      <dgm:prSet/>
      <dgm:spPr/>
      <dgm:t>
        <a:bodyPr/>
        <a:lstStyle/>
        <a:p>
          <a:pPr>
            <a:lnSpc>
              <a:spcPct val="100000"/>
            </a:lnSpc>
          </a:pPr>
          <a:r>
            <a:rPr lang="en-GB"/>
            <a:t>What capability gaps are preventing commitment?</a:t>
          </a:r>
          <a:endParaRPr lang="en-US" dirty="0"/>
        </a:p>
      </dgm:t>
    </dgm:pt>
    <dgm:pt modelId="{40812E00-9C75-47BA-A0B7-9BF04CFB4997}" type="parTrans" cxnId="{A5F83573-55AE-4DFD-9DB1-2480743FE0B6}">
      <dgm:prSet/>
      <dgm:spPr/>
      <dgm:t>
        <a:bodyPr/>
        <a:lstStyle/>
        <a:p>
          <a:endParaRPr lang="en-US"/>
        </a:p>
      </dgm:t>
    </dgm:pt>
    <dgm:pt modelId="{7710A290-2C55-4566-9EA0-49E5863322C6}" type="sibTrans" cxnId="{A5F83573-55AE-4DFD-9DB1-2480743FE0B6}">
      <dgm:prSet/>
      <dgm:spPr/>
      <dgm:t>
        <a:bodyPr/>
        <a:lstStyle/>
        <a:p>
          <a:endParaRPr lang="en-US"/>
        </a:p>
      </dgm:t>
    </dgm:pt>
    <dgm:pt modelId="{4A254936-0090-BD42-885F-B599001410F2}">
      <dgm:prSet/>
      <dgm:spPr/>
      <dgm:t>
        <a:bodyPr/>
        <a:lstStyle/>
        <a:p>
          <a:pPr>
            <a:lnSpc>
              <a:spcPct val="100000"/>
            </a:lnSpc>
          </a:pPr>
          <a:r>
            <a:rPr lang="en-US" dirty="0"/>
            <a:t>How clear are stakeholders of their role and responsibilities</a:t>
          </a:r>
        </a:p>
      </dgm:t>
    </dgm:pt>
    <dgm:pt modelId="{DC413224-51EC-B447-8DD2-A736CF42AAB2}" type="parTrans" cxnId="{4157551F-3BF1-3D4A-A4AA-3F1900240EFC}">
      <dgm:prSet/>
      <dgm:spPr/>
      <dgm:t>
        <a:bodyPr/>
        <a:lstStyle/>
        <a:p>
          <a:endParaRPr lang="en-GB"/>
        </a:p>
      </dgm:t>
    </dgm:pt>
    <dgm:pt modelId="{C7B4ACF5-0513-C446-9753-F5FBA858F898}" type="sibTrans" cxnId="{4157551F-3BF1-3D4A-A4AA-3F1900240EFC}">
      <dgm:prSet/>
      <dgm:spPr/>
      <dgm:t>
        <a:bodyPr/>
        <a:lstStyle/>
        <a:p>
          <a:pPr>
            <a:lnSpc>
              <a:spcPct val="100000"/>
            </a:lnSpc>
          </a:pPr>
          <a:endParaRPr lang="en-GB"/>
        </a:p>
      </dgm:t>
    </dgm:pt>
    <dgm:pt modelId="{34C68542-A648-494F-A6FF-E98DCEFA1924}" type="pres">
      <dgm:prSet presAssocID="{7055705B-66CC-4095-A2A9-79D042933526}" presName="root" presStyleCnt="0">
        <dgm:presLayoutVars>
          <dgm:dir/>
          <dgm:resizeHandles val="exact"/>
        </dgm:presLayoutVars>
      </dgm:prSet>
      <dgm:spPr/>
    </dgm:pt>
    <dgm:pt modelId="{0F387ADC-6CB2-41FF-BEC4-770892A3F59D}" type="pres">
      <dgm:prSet presAssocID="{7055705B-66CC-4095-A2A9-79D042933526}" presName="container" presStyleCnt="0">
        <dgm:presLayoutVars>
          <dgm:dir/>
          <dgm:resizeHandles val="exact"/>
        </dgm:presLayoutVars>
      </dgm:prSet>
      <dgm:spPr/>
    </dgm:pt>
    <dgm:pt modelId="{BF05F52F-C7C2-4047-AA95-49665C9E69B6}" type="pres">
      <dgm:prSet presAssocID="{1A7120CC-A033-4928-845F-39B1E8BD14E0}" presName="compNode" presStyleCnt="0"/>
      <dgm:spPr/>
    </dgm:pt>
    <dgm:pt modelId="{A1309293-E324-406D-B03A-630516E9CA9B}" type="pres">
      <dgm:prSet presAssocID="{1A7120CC-A033-4928-845F-39B1E8BD14E0}" presName="iconBgRect" presStyleLbl="bgShp" presStyleIdx="0" presStyleCnt="5"/>
      <dgm:spPr/>
    </dgm:pt>
    <dgm:pt modelId="{C52A5BA1-DEDC-48EB-B6B3-7DDBA8167C83}" type="pres">
      <dgm:prSet presAssocID="{1A7120CC-A033-4928-845F-39B1E8BD14E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arget"/>
        </a:ext>
      </dgm:extLst>
    </dgm:pt>
    <dgm:pt modelId="{D527AB00-9D8D-4AE5-870E-F695F3F308C2}" type="pres">
      <dgm:prSet presAssocID="{1A7120CC-A033-4928-845F-39B1E8BD14E0}" presName="spaceRect" presStyleCnt="0"/>
      <dgm:spPr/>
    </dgm:pt>
    <dgm:pt modelId="{808BEE85-5116-46AC-AB9C-5F6EEE06FF95}" type="pres">
      <dgm:prSet presAssocID="{1A7120CC-A033-4928-845F-39B1E8BD14E0}" presName="textRect" presStyleLbl="revTx" presStyleIdx="0" presStyleCnt="5">
        <dgm:presLayoutVars>
          <dgm:chMax val="1"/>
          <dgm:chPref val="1"/>
        </dgm:presLayoutVars>
      </dgm:prSet>
      <dgm:spPr/>
    </dgm:pt>
    <dgm:pt modelId="{620B6C8B-EEA5-4578-AE5C-2491579CE253}" type="pres">
      <dgm:prSet presAssocID="{4FAA49F4-C5D3-4D45-A2BB-94F04B6232B1}" presName="sibTrans" presStyleLbl="sibTrans2D1" presStyleIdx="0" presStyleCnt="0"/>
      <dgm:spPr/>
    </dgm:pt>
    <dgm:pt modelId="{470326AF-86C1-4CF6-AA66-A8CDB236AFD3}" type="pres">
      <dgm:prSet presAssocID="{CF85B4C0-E8D2-452C-B662-E9DD73A039F3}" presName="compNode" presStyleCnt="0"/>
      <dgm:spPr/>
    </dgm:pt>
    <dgm:pt modelId="{E5F8946C-8388-4A24-AA73-616D5821E1DE}" type="pres">
      <dgm:prSet presAssocID="{CF85B4C0-E8D2-452C-B662-E9DD73A039F3}" presName="iconBgRect" presStyleLbl="bgShp" presStyleIdx="1" presStyleCnt="5"/>
      <dgm:spPr/>
    </dgm:pt>
    <dgm:pt modelId="{AE78C088-3D47-4C6A-9728-09C7B27AFFC3}" type="pres">
      <dgm:prSet presAssocID="{CF85B4C0-E8D2-452C-B662-E9DD73A039F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Irritant"/>
        </a:ext>
      </dgm:extLst>
    </dgm:pt>
    <dgm:pt modelId="{B1BB49F9-3F9A-4A6B-96D7-D1EE17045F17}" type="pres">
      <dgm:prSet presAssocID="{CF85B4C0-E8D2-452C-B662-E9DD73A039F3}" presName="spaceRect" presStyleCnt="0"/>
      <dgm:spPr/>
    </dgm:pt>
    <dgm:pt modelId="{F71A515A-5457-467F-9A6A-A0AEC4F26380}" type="pres">
      <dgm:prSet presAssocID="{CF85B4C0-E8D2-452C-B662-E9DD73A039F3}" presName="textRect" presStyleLbl="revTx" presStyleIdx="1" presStyleCnt="5">
        <dgm:presLayoutVars>
          <dgm:chMax val="1"/>
          <dgm:chPref val="1"/>
        </dgm:presLayoutVars>
      </dgm:prSet>
      <dgm:spPr/>
    </dgm:pt>
    <dgm:pt modelId="{47902F8B-78AC-4A17-8318-C4E3BD4C81FF}" type="pres">
      <dgm:prSet presAssocID="{8A7627DF-BE94-419E-B9DB-72645EA32373}" presName="sibTrans" presStyleLbl="sibTrans2D1" presStyleIdx="0" presStyleCnt="0"/>
      <dgm:spPr/>
    </dgm:pt>
    <dgm:pt modelId="{9F87ED33-97F5-48EC-A6B6-EE0BD40F05E0}" type="pres">
      <dgm:prSet presAssocID="{BBBFF0AC-B7A0-4B53-A0D9-B9E636D55B19}" presName="compNode" presStyleCnt="0"/>
      <dgm:spPr/>
    </dgm:pt>
    <dgm:pt modelId="{FC4D600E-7672-4DE4-A0BD-5DF2936A74E1}" type="pres">
      <dgm:prSet presAssocID="{BBBFF0AC-B7A0-4B53-A0D9-B9E636D55B19}" presName="iconBgRect" presStyleLbl="bgShp" presStyleIdx="2" presStyleCnt="5"/>
      <dgm:spPr/>
    </dgm:pt>
    <dgm:pt modelId="{446567C7-586E-4753-BF5B-5E2FECBE5BEB}" type="pres">
      <dgm:prSet presAssocID="{BBBFF0AC-B7A0-4B53-A0D9-B9E636D55B1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eting"/>
        </a:ext>
      </dgm:extLst>
    </dgm:pt>
    <dgm:pt modelId="{36BB975B-C507-4DD6-BE21-B626C997FE37}" type="pres">
      <dgm:prSet presAssocID="{BBBFF0AC-B7A0-4B53-A0D9-B9E636D55B19}" presName="spaceRect" presStyleCnt="0"/>
      <dgm:spPr/>
    </dgm:pt>
    <dgm:pt modelId="{723ADD69-C9FA-409E-A2C1-D8A1786B438F}" type="pres">
      <dgm:prSet presAssocID="{BBBFF0AC-B7A0-4B53-A0D9-B9E636D55B19}" presName="textRect" presStyleLbl="revTx" presStyleIdx="2" presStyleCnt="5">
        <dgm:presLayoutVars>
          <dgm:chMax val="1"/>
          <dgm:chPref val="1"/>
        </dgm:presLayoutVars>
      </dgm:prSet>
      <dgm:spPr/>
    </dgm:pt>
    <dgm:pt modelId="{817B4C29-E723-46C5-9D36-19292F7B8C92}" type="pres">
      <dgm:prSet presAssocID="{B78EA27B-04D0-4F49-8D14-4CB9266A2438}" presName="sibTrans" presStyleLbl="sibTrans2D1" presStyleIdx="0" presStyleCnt="0"/>
      <dgm:spPr/>
    </dgm:pt>
    <dgm:pt modelId="{C57E35AF-464A-704B-9454-45C92598E9A3}" type="pres">
      <dgm:prSet presAssocID="{4A254936-0090-BD42-885F-B599001410F2}" presName="compNode" presStyleCnt="0"/>
      <dgm:spPr/>
    </dgm:pt>
    <dgm:pt modelId="{A3F11B89-85AF-494F-8F9F-CF33E15E8266}" type="pres">
      <dgm:prSet presAssocID="{4A254936-0090-BD42-885F-B599001410F2}" presName="iconBgRect" presStyleLbl="bgShp" presStyleIdx="3" presStyleCnt="5"/>
      <dgm:spPr/>
    </dgm:pt>
    <dgm:pt modelId="{379E9B37-BCFA-694E-957E-02AA4EC2AE94}" type="pres">
      <dgm:prSet presAssocID="{4A254936-0090-BD42-885F-B599001410F2}" presName="iconRect" presStyleLbl="node1" presStyleIdx="3" presStyleCnt="5"/>
      <dgm:spPr>
        <a:blipFill rotWithShape="1">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pt>
    <dgm:pt modelId="{D511E431-E683-C943-A8AD-28B82E512FD7}" type="pres">
      <dgm:prSet presAssocID="{4A254936-0090-BD42-885F-B599001410F2}" presName="spaceRect" presStyleCnt="0"/>
      <dgm:spPr/>
    </dgm:pt>
    <dgm:pt modelId="{85793033-7CEE-1246-A5A9-6C7F3F33451D}" type="pres">
      <dgm:prSet presAssocID="{4A254936-0090-BD42-885F-B599001410F2}" presName="textRect" presStyleLbl="revTx" presStyleIdx="3" presStyleCnt="5">
        <dgm:presLayoutVars>
          <dgm:chMax val="1"/>
          <dgm:chPref val="1"/>
        </dgm:presLayoutVars>
      </dgm:prSet>
      <dgm:spPr/>
    </dgm:pt>
    <dgm:pt modelId="{5C0881C4-1450-7143-BEFB-AAA4C52344CB}" type="pres">
      <dgm:prSet presAssocID="{C7B4ACF5-0513-C446-9753-F5FBA858F898}" presName="sibTrans" presStyleLbl="sibTrans2D1" presStyleIdx="0" presStyleCnt="0"/>
      <dgm:spPr/>
    </dgm:pt>
    <dgm:pt modelId="{8E9FDA60-6706-49C1-9955-AF59CCF13687}" type="pres">
      <dgm:prSet presAssocID="{E82EFE86-8AC1-47D0-B646-064201DCC325}" presName="compNode" presStyleCnt="0"/>
      <dgm:spPr/>
    </dgm:pt>
    <dgm:pt modelId="{B4E9062B-4531-4D5A-9922-E9B7C12E2C05}" type="pres">
      <dgm:prSet presAssocID="{E82EFE86-8AC1-47D0-B646-064201DCC325}" presName="iconBgRect" presStyleLbl="bgShp" presStyleIdx="4" presStyleCnt="5"/>
      <dgm:spPr/>
    </dgm:pt>
    <dgm:pt modelId="{A39339FB-1B1F-486B-92F1-6E04B35B175E}" type="pres">
      <dgm:prSet presAssocID="{E82EFE86-8AC1-47D0-B646-064201DCC325}" presName="iconRect" presStyleLbl="node1" presStyleIdx="4"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0CAAC360-97C4-424F-8A80-CBA73FF2DFC2}" type="pres">
      <dgm:prSet presAssocID="{E82EFE86-8AC1-47D0-B646-064201DCC325}" presName="spaceRect" presStyleCnt="0"/>
      <dgm:spPr/>
    </dgm:pt>
    <dgm:pt modelId="{EDB04376-3872-40A2-8934-3B029B08A2DB}" type="pres">
      <dgm:prSet presAssocID="{E82EFE86-8AC1-47D0-B646-064201DCC325}" presName="textRect" presStyleLbl="revTx" presStyleIdx="4" presStyleCnt="5">
        <dgm:presLayoutVars>
          <dgm:chMax val="1"/>
          <dgm:chPref val="1"/>
        </dgm:presLayoutVars>
      </dgm:prSet>
      <dgm:spPr/>
    </dgm:pt>
  </dgm:ptLst>
  <dgm:cxnLst>
    <dgm:cxn modelId="{13BF4518-60E4-43EC-BE1F-A7DEA40D5332}" srcId="{7055705B-66CC-4095-A2A9-79D042933526}" destId="{1A7120CC-A033-4928-845F-39B1E8BD14E0}" srcOrd="0" destOrd="0" parTransId="{5343FA04-9C20-4ECD-9151-439DA38E26F7}" sibTransId="{4FAA49F4-C5D3-4D45-A2BB-94F04B6232B1}"/>
    <dgm:cxn modelId="{4157551F-3BF1-3D4A-A4AA-3F1900240EFC}" srcId="{7055705B-66CC-4095-A2A9-79D042933526}" destId="{4A254936-0090-BD42-885F-B599001410F2}" srcOrd="3" destOrd="0" parTransId="{DC413224-51EC-B447-8DD2-A736CF42AAB2}" sibTransId="{C7B4ACF5-0513-C446-9753-F5FBA858F898}"/>
    <dgm:cxn modelId="{17F0B333-1AE4-AC4D-8C23-40D66E8A451C}" type="presOf" srcId="{B78EA27B-04D0-4F49-8D14-4CB9266A2438}" destId="{817B4C29-E723-46C5-9D36-19292F7B8C92}" srcOrd="0" destOrd="0" presId="urn:microsoft.com/office/officeart/2018/2/layout/IconCircleList"/>
    <dgm:cxn modelId="{BAC17D35-BB81-DD4A-ABDA-98631FA1E3EF}" type="presOf" srcId="{E82EFE86-8AC1-47D0-B646-064201DCC325}" destId="{EDB04376-3872-40A2-8934-3B029B08A2DB}" srcOrd="0" destOrd="0" presId="urn:microsoft.com/office/officeart/2018/2/layout/IconCircleList"/>
    <dgm:cxn modelId="{061BE844-6E98-174B-A80A-5DECCB475658}" type="presOf" srcId="{7055705B-66CC-4095-A2A9-79D042933526}" destId="{34C68542-A648-494F-A6FF-E98DCEFA1924}" srcOrd="0" destOrd="0" presId="urn:microsoft.com/office/officeart/2018/2/layout/IconCircleList"/>
    <dgm:cxn modelId="{35580F69-876C-C64A-8E53-67E98D99BBD1}" type="presOf" srcId="{8A7627DF-BE94-419E-B9DB-72645EA32373}" destId="{47902F8B-78AC-4A17-8318-C4E3BD4C81FF}" srcOrd="0" destOrd="0" presId="urn:microsoft.com/office/officeart/2018/2/layout/IconCircleList"/>
    <dgm:cxn modelId="{CDE57051-ED5E-4F84-84DA-931EDE5DDFA3}" srcId="{7055705B-66CC-4095-A2A9-79D042933526}" destId="{BBBFF0AC-B7A0-4B53-A0D9-B9E636D55B19}" srcOrd="2" destOrd="0" parTransId="{3408BAE8-7D4B-472A-9CE7-88DC9C4D8061}" sibTransId="{B78EA27B-04D0-4F49-8D14-4CB9266A2438}"/>
    <dgm:cxn modelId="{A5F83573-55AE-4DFD-9DB1-2480743FE0B6}" srcId="{7055705B-66CC-4095-A2A9-79D042933526}" destId="{E82EFE86-8AC1-47D0-B646-064201DCC325}" srcOrd="4" destOrd="0" parTransId="{40812E00-9C75-47BA-A0B7-9BF04CFB4997}" sibTransId="{7710A290-2C55-4566-9EA0-49E5863322C6}"/>
    <dgm:cxn modelId="{5F900C94-4328-4345-8EFE-1A19E6F043C7}" type="presOf" srcId="{BBBFF0AC-B7A0-4B53-A0D9-B9E636D55B19}" destId="{723ADD69-C9FA-409E-A2C1-D8A1786B438F}" srcOrd="0" destOrd="0" presId="urn:microsoft.com/office/officeart/2018/2/layout/IconCircleList"/>
    <dgm:cxn modelId="{6BDD9494-A83C-4D44-AF55-174C5B2E26C8}" type="presOf" srcId="{1A7120CC-A033-4928-845F-39B1E8BD14E0}" destId="{808BEE85-5116-46AC-AB9C-5F6EEE06FF95}" srcOrd="0" destOrd="0" presId="urn:microsoft.com/office/officeart/2018/2/layout/IconCircleList"/>
    <dgm:cxn modelId="{29802FC3-55C0-B644-985C-43642BA9CA4E}" type="presOf" srcId="{4FAA49F4-C5D3-4D45-A2BB-94F04B6232B1}" destId="{620B6C8B-EEA5-4578-AE5C-2491579CE253}" srcOrd="0" destOrd="0" presId="urn:microsoft.com/office/officeart/2018/2/layout/IconCircleList"/>
    <dgm:cxn modelId="{94E3C8D9-E50F-8442-ADA6-A85DF373D74D}" type="presOf" srcId="{CF85B4C0-E8D2-452C-B662-E9DD73A039F3}" destId="{F71A515A-5457-467F-9A6A-A0AEC4F26380}" srcOrd="0" destOrd="0" presId="urn:microsoft.com/office/officeart/2018/2/layout/IconCircleList"/>
    <dgm:cxn modelId="{B1CDBFE8-E7F8-4D89-93D5-79398B904EAF}" srcId="{7055705B-66CC-4095-A2A9-79D042933526}" destId="{CF85B4C0-E8D2-452C-B662-E9DD73A039F3}" srcOrd="1" destOrd="0" parTransId="{6A57A5F7-AF32-41E8-A5D7-956D2AEA3CF9}" sibTransId="{8A7627DF-BE94-419E-B9DB-72645EA32373}"/>
    <dgm:cxn modelId="{400521EE-2DE8-6C41-AFD1-4C8CE743DD35}" type="presOf" srcId="{C7B4ACF5-0513-C446-9753-F5FBA858F898}" destId="{5C0881C4-1450-7143-BEFB-AAA4C52344CB}" srcOrd="0" destOrd="0" presId="urn:microsoft.com/office/officeart/2018/2/layout/IconCircleList"/>
    <dgm:cxn modelId="{E4C5E1FA-EF06-3B4B-9336-837FBE5FF8C4}" type="presOf" srcId="{4A254936-0090-BD42-885F-B599001410F2}" destId="{85793033-7CEE-1246-A5A9-6C7F3F33451D}" srcOrd="0" destOrd="0" presId="urn:microsoft.com/office/officeart/2018/2/layout/IconCircleList"/>
    <dgm:cxn modelId="{0B47BC99-E604-F64C-AD6F-ACE715BE4BDE}" type="presParOf" srcId="{34C68542-A648-494F-A6FF-E98DCEFA1924}" destId="{0F387ADC-6CB2-41FF-BEC4-770892A3F59D}" srcOrd="0" destOrd="0" presId="urn:microsoft.com/office/officeart/2018/2/layout/IconCircleList"/>
    <dgm:cxn modelId="{392AE00B-9E21-7449-8632-99606EC9F602}" type="presParOf" srcId="{0F387ADC-6CB2-41FF-BEC4-770892A3F59D}" destId="{BF05F52F-C7C2-4047-AA95-49665C9E69B6}" srcOrd="0" destOrd="0" presId="urn:microsoft.com/office/officeart/2018/2/layout/IconCircleList"/>
    <dgm:cxn modelId="{4ED163DF-7FC3-9245-816C-C8371924C3FB}" type="presParOf" srcId="{BF05F52F-C7C2-4047-AA95-49665C9E69B6}" destId="{A1309293-E324-406D-B03A-630516E9CA9B}" srcOrd="0" destOrd="0" presId="urn:microsoft.com/office/officeart/2018/2/layout/IconCircleList"/>
    <dgm:cxn modelId="{CD972F5A-025C-064E-9DE6-CDF287D62358}" type="presParOf" srcId="{BF05F52F-C7C2-4047-AA95-49665C9E69B6}" destId="{C52A5BA1-DEDC-48EB-B6B3-7DDBA8167C83}" srcOrd="1" destOrd="0" presId="urn:microsoft.com/office/officeart/2018/2/layout/IconCircleList"/>
    <dgm:cxn modelId="{EA003B19-DBDF-184E-8EF0-1C6A63DC0C99}" type="presParOf" srcId="{BF05F52F-C7C2-4047-AA95-49665C9E69B6}" destId="{D527AB00-9D8D-4AE5-870E-F695F3F308C2}" srcOrd="2" destOrd="0" presId="urn:microsoft.com/office/officeart/2018/2/layout/IconCircleList"/>
    <dgm:cxn modelId="{3C4DCFA4-967C-7D44-AD2F-E75FC8BE0FAC}" type="presParOf" srcId="{BF05F52F-C7C2-4047-AA95-49665C9E69B6}" destId="{808BEE85-5116-46AC-AB9C-5F6EEE06FF95}" srcOrd="3" destOrd="0" presId="urn:microsoft.com/office/officeart/2018/2/layout/IconCircleList"/>
    <dgm:cxn modelId="{6DDCF381-488F-9148-99A7-6536D7A34F7D}" type="presParOf" srcId="{0F387ADC-6CB2-41FF-BEC4-770892A3F59D}" destId="{620B6C8B-EEA5-4578-AE5C-2491579CE253}" srcOrd="1" destOrd="0" presId="urn:microsoft.com/office/officeart/2018/2/layout/IconCircleList"/>
    <dgm:cxn modelId="{81DCF2CB-7DFB-4E4C-B038-733B30C76684}" type="presParOf" srcId="{0F387ADC-6CB2-41FF-BEC4-770892A3F59D}" destId="{470326AF-86C1-4CF6-AA66-A8CDB236AFD3}" srcOrd="2" destOrd="0" presId="urn:microsoft.com/office/officeart/2018/2/layout/IconCircleList"/>
    <dgm:cxn modelId="{1449FCDF-4E8A-1E45-BFFA-6BE301D825B5}" type="presParOf" srcId="{470326AF-86C1-4CF6-AA66-A8CDB236AFD3}" destId="{E5F8946C-8388-4A24-AA73-616D5821E1DE}" srcOrd="0" destOrd="0" presId="urn:microsoft.com/office/officeart/2018/2/layout/IconCircleList"/>
    <dgm:cxn modelId="{97B20AB3-04D4-F343-94E1-49949EEF8F60}" type="presParOf" srcId="{470326AF-86C1-4CF6-AA66-A8CDB236AFD3}" destId="{AE78C088-3D47-4C6A-9728-09C7B27AFFC3}" srcOrd="1" destOrd="0" presId="urn:microsoft.com/office/officeart/2018/2/layout/IconCircleList"/>
    <dgm:cxn modelId="{453E6DD5-77F9-AD40-9AA4-CDDF696DF71D}" type="presParOf" srcId="{470326AF-86C1-4CF6-AA66-A8CDB236AFD3}" destId="{B1BB49F9-3F9A-4A6B-96D7-D1EE17045F17}" srcOrd="2" destOrd="0" presId="urn:microsoft.com/office/officeart/2018/2/layout/IconCircleList"/>
    <dgm:cxn modelId="{6E1AAC80-BCEB-E847-8D3B-CDA87B685DEE}" type="presParOf" srcId="{470326AF-86C1-4CF6-AA66-A8CDB236AFD3}" destId="{F71A515A-5457-467F-9A6A-A0AEC4F26380}" srcOrd="3" destOrd="0" presId="urn:microsoft.com/office/officeart/2018/2/layout/IconCircleList"/>
    <dgm:cxn modelId="{672341B7-ECD5-3141-AD9C-FC242257428A}" type="presParOf" srcId="{0F387ADC-6CB2-41FF-BEC4-770892A3F59D}" destId="{47902F8B-78AC-4A17-8318-C4E3BD4C81FF}" srcOrd="3" destOrd="0" presId="urn:microsoft.com/office/officeart/2018/2/layout/IconCircleList"/>
    <dgm:cxn modelId="{75C2AD38-DC47-AF48-B701-04976C67D52F}" type="presParOf" srcId="{0F387ADC-6CB2-41FF-BEC4-770892A3F59D}" destId="{9F87ED33-97F5-48EC-A6B6-EE0BD40F05E0}" srcOrd="4" destOrd="0" presId="urn:microsoft.com/office/officeart/2018/2/layout/IconCircleList"/>
    <dgm:cxn modelId="{B1E9B9C0-6479-164E-8868-36A6EAED1E00}" type="presParOf" srcId="{9F87ED33-97F5-48EC-A6B6-EE0BD40F05E0}" destId="{FC4D600E-7672-4DE4-A0BD-5DF2936A74E1}" srcOrd="0" destOrd="0" presId="urn:microsoft.com/office/officeart/2018/2/layout/IconCircleList"/>
    <dgm:cxn modelId="{4C17F815-4C1C-5347-92B7-B002C9AD1FBA}" type="presParOf" srcId="{9F87ED33-97F5-48EC-A6B6-EE0BD40F05E0}" destId="{446567C7-586E-4753-BF5B-5E2FECBE5BEB}" srcOrd="1" destOrd="0" presId="urn:microsoft.com/office/officeart/2018/2/layout/IconCircleList"/>
    <dgm:cxn modelId="{2922C8FC-A702-9B4B-AA8F-F8E5D2858A95}" type="presParOf" srcId="{9F87ED33-97F5-48EC-A6B6-EE0BD40F05E0}" destId="{36BB975B-C507-4DD6-BE21-B626C997FE37}" srcOrd="2" destOrd="0" presId="urn:microsoft.com/office/officeart/2018/2/layout/IconCircleList"/>
    <dgm:cxn modelId="{CD4E49DC-70E2-C244-9D8A-D579DB8B5B97}" type="presParOf" srcId="{9F87ED33-97F5-48EC-A6B6-EE0BD40F05E0}" destId="{723ADD69-C9FA-409E-A2C1-D8A1786B438F}" srcOrd="3" destOrd="0" presId="urn:microsoft.com/office/officeart/2018/2/layout/IconCircleList"/>
    <dgm:cxn modelId="{6560BD06-10F5-B144-A663-9148E525BA04}" type="presParOf" srcId="{0F387ADC-6CB2-41FF-BEC4-770892A3F59D}" destId="{817B4C29-E723-46C5-9D36-19292F7B8C92}" srcOrd="5" destOrd="0" presId="urn:microsoft.com/office/officeart/2018/2/layout/IconCircleList"/>
    <dgm:cxn modelId="{EACE2193-5B4D-0747-8773-8096637785C6}" type="presParOf" srcId="{0F387ADC-6CB2-41FF-BEC4-770892A3F59D}" destId="{C57E35AF-464A-704B-9454-45C92598E9A3}" srcOrd="6" destOrd="0" presId="urn:microsoft.com/office/officeart/2018/2/layout/IconCircleList"/>
    <dgm:cxn modelId="{2B7D49D2-0C8C-E949-9C04-9745D0C7AC2C}" type="presParOf" srcId="{C57E35AF-464A-704B-9454-45C92598E9A3}" destId="{A3F11B89-85AF-494F-8F9F-CF33E15E8266}" srcOrd="0" destOrd="0" presId="urn:microsoft.com/office/officeart/2018/2/layout/IconCircleList"/>
    <dgm:cxn modelId="{49279763-5E62-F84D-8584-9E4FE9E92231}" type="presParOf" srcId="{C57E35AF-464A-704B-9454-45C92598E9A3}" destId="{379E9B37-BCFA-694E-957E-02AA4EC2AE94}" srcOrd="1" destOrd="0" presId="urn:microsoft.com/office/officeart/2018/2/layout/IconCircleList"/>
    <dgm:cxn modelId="{B4B921B5-893B-4343-8412-53D3D191BD64}" type="presParOf" srcId="{C57E35AF-464A-704B-9454-45C92598E9A3}" destId="{D511E431-E683-C943-A8AD-28B82E512FD7}" srcOrd="2" destOrd="0" presId="urn:microsoft.com/office/officeart/2018/2/layout/IconCircleList"/>
    <dgm:cxn modelId="{52653F40-ACF8-B44D-B802-A78CACA3771D}" type="presParOf" srcId="{C57E35AF-464A-704B-9454-45C92598E9A3}" destId="{85793033-7CEE-1246-A5A9-6C7F3F33451D}" srcOrd="3" destOrd="0" presId="urn:microsoft.com/office/officeart/2018/2/layout/IconCircleList"/>
    <dgm:cxn modelId="{D8694299-C335-D94E-90A3-C1C914330500}" type="presParOf" srcId="{0F387ADC-6CB2-41FF-BEC4-770892A3F59D}" destId="{5C0881C4-1450-7143-BEFB-AAA4C52344CB}" srcOrd="7" destOrd="0" presId="urn:microsoft.com/office/officeart/2018/2/layout/IconCircleList"/>
    <dgm:cxn modelId="{BB1D4477-4FD3-E24C-8E17-DE55556F3464}" type="presParOf" srcId="{0F387ADC-6CB2-41FF-BEC4-770892A3F59D}" destId="{8E9FDA60-6706-49C1-9955-AF59CCF13687}" srcOrd="8" destOrd="0" presId="urn:microsoft.com/office/officeart/2018/2/layout/IconCircleList"/>
    <dgm:cxn modelId="{011AE187-98AC-894B-AE52-BAA165E82627}" type="presParOf" srcId="{8E9FDA60-6706-49C1-9955-AF59CCF13687}" destId="{B4E9062B-4531-4D5A-9922-E9B7C12E2C05}" srcOrd="0" destOrd="0" presId="urn:microsoft.com/office/officeart/2018/2/layout/IconCircleList"/>
    <dgm:cxn modelId="{22F807ED-1065-0F47-9E9E-14DEA278B4CD}" type="presParOf" srcId="{8E9FDA60-6706-49C1-9955-AF59CCF13687}" destId="{A39339FB-1B1F-486B-92F1-6E04B35B175E}" srcOrd="1" destOrd="0" presId="urn:microsoft.com/office/officeart/2018/2/layout/IconCircleList"/>
    <dgm:cxn modelId="{986F1C20-BF23-974F-B2EE-AABED2FCA34D}" type="presParOf" srcId="{8E9FDA60-6706-49C1-9955-AF59CCF13687}" destId="{0CAAC360-97C4-424F-8A80-CBA73FF2DFC2}" srcOrd="2" destOrd="0" presId="urn:microsoft.com/office/officeart/2018/2/layout/IconCircleList"/>
    <dgm:cxn modelId="{06AE001A-4725-8146-958E-CB09F38BBB67}" type="presParOf" srcId="{8E9FDA60-6706-49C1-9955-AF59CCF13687}" destId="{EDB04376-3872-40A2-8934-3B029B08A2D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C2628CA-3E2E-43A2-8C5A-44499ADCE480}" type="doc">
      <dgm:prSet loTypeId="urn:microsoft.com/office/officeart/2005/8/layout/hProcess6" loCatId="process" qsTypeId="urn:microsoft.com/office/officeart/2005/8/quickstyle/simple1" qsCatId="simple" csTypeId="urn:microsoft.com/office/officeart/2005/8/colors/accent1_2" csCatId="accent1" phldr="1"/>
      <dgm:spPr/>
      <dgm:t>
        <a:bodyPr/>
        <a:lstStyle/>
        <a:p>
          <a:endParaRPr lang="en-GB"/>
        </a:p>
      </dgm:t>
    </dgm:pt>
    <dgm:pt modelId="{227FC96D-222B-484A-BD34-11BF11D1B687}">
      <dgm:prSet phldrT="[Text]"/>
      <dgm:spPr/>
      <dgm:t>
        <a:bodyPr/>
        <a:lstStyle/>
        <a:p>
          <a:r>
            <a:rPr lang="en-GB" dirty="0"/>
            <a:t>Direct</a:t>
          </a:r>
        </a:p>
      </dgm:t>
    </dgm:pt>
    <dgm:pt modelId="{81B5D57E-DE04-4872-A9CB-CBD523BB68FD}" type="parTrans" cxnId="{E76E7D7B-C2DF-408A-8D52-C6E207914729}">
      <dgm:prSet/>
      <dgm:spPr/>
      <dgm:t>
        <a:bodyPr/>
        <a:lstStyle/>
        <a:p>
          <a:endParaRPr lang="en-GB"/>
        </a:p>
      </dgm:t>
    </dgm:pt>
    <dgm:pt modelId="{8996F1EB-0F3F-4BD0-AC1E-CEC7C3339097}" type="sibTrans" cxnId="{E76E7D7B-C2DF-408A-8D52-C6E207914729}">
      <dgm:prSet/>
      <dgm:spPr/>
      <dgm:t>
        <a:bodyPr/>
        <a:lstStyle/>
        <a:p>
          <a:endParaRPr lang="en-GB"/>
        </a:p>
      </dgm:t>
    </dgm:pt>
    <dgm:pt modelId="{21673574-44A6-4DFC-A1CC-838F7CFDE96C}">
      <dgm:prSet phldrT="[Text]"/>
      <dgm:spPr/>
      <dgm:t>
        <a:bodyPr/>
        <a:lstStyle/>
        <a:p>
          <a:r>
            <a:rPr lang="en-GB" dirty="0"/>
            <a:t>Informal discussions </a:t>
          </a:r>
          <a:r>
            <a:rPr lang="en-GB" dirty="0" err="1"/>
            <a:t>indivuduals</a:t>
          </a:r>
          <a:r>
            <a:rPr lang="en-GB" dirty="0"/>
            <a:t> </a:t>
          </a:r>
        </a:p>
      </dgm:t>
    </dgm:pt>
    <dgm:pt modelId="{46776CA3-C71A-4B41-A095-04C3DD6136A0}" type="parTrans" cxnId="{6984D75C-1FFD-485B-9503-DF0F1A5299B4}">
      <dgm:prSet/>
      <dgm:spPr/>
      <dgm:t>
        <a:bodyPr/>
        <a:lstStyle/>
        <a:p>
          <a:endParaRPr lang="en-GB"/>
        </a:p>
      </dgm:t>
    </dgm:pt>
    <dgm:pt modelId="{C8509340-DBC1-45F2-8B32-D5E80DD9D15F}" type="sibTrans" cxnId="{6984D75C-1FFD-485B-9503-DF0F1A5299B4}">
      <dgm:prSet/>
      <dgm:spPr/>
      <dgm:t>
        <a:bodyPr/>
        <a:lstStyle/>
        <a:p>
          <a:endParaRPr lang="en-GB"/>
        </a:p>
      </dgm:t>
    </dgm:pt>
    <dgm:pt modelId="{F44F3CC4-9E29-456E-8B08-DCA036226BBD}">
      <dgm:prSet phldrT="[Text]"/>
      <dgm:spPr/>
      <dgm:t>
        <a:bodyPr/>
        <a:lstStyle/>
        <a:p>
          <a:r>
            <a:rPr lang="en-GB" dirty="0"/>
            <a:t>Formal group meetings </a:t>
          </a:r>
        </a:p>
      </dgm:t>
    </dgm:pt>
    <dgm:pt modelId="{2B653BC3-89B8-4DB6-A888-701159D686A9}" type="parTrans" cxnId="{45491F42-3407-4109-B13E-0E87FC2A6888}">
      <dgm:prSet/>
      <dgm:spPr/>
      <dgm:t>
        <a:bodyPr/>
        <a:lstStyle/>
        <a:p>
          <a:endParaRPr lang="en-GB"/>
        </a:p>
      </dgm:t>
    </dgm:pt>
    <dgm:pt modelId="{82CCD6EF-C628-4FFB-8E2C-2148EA34C208}" type="sibTrans" cxnId="{45491F42-3407-4109-B13E-0E87FC2A6888}">
      <dgm:prSet/>
      <dgm:spPr/>
      <dgm:t>
        <a:bodyPr/>
        <a:lstStyle/>
        <a:p>
          <a:endParaRPr lang="en-GB"/>
        </a:p>
      </dgm:t>
    </dgm:pt>
    <dgm:pt modelId="{4F3025D2-C38C-484A-9801-2C0C0B646A3A}" type="pres">
      <dgm:prSet presAssocID="{1C2628CA-3E2E-43A2-8C5A-44499ADCE480}" presName="theList" presStyleCnt="0">
        <dgm:presLayoutVars>
          <dgm:dir/>
          <dgm:animLvl val="lvl"/>
          <dgm:resizeHandles val="exact"/>
        </dgm:presLayoutVars>
      </dgm:prSet>
      <dgm:spPr/>
    </dgm:pt>
    <dgm:pt modelId="{4D133753-1730-4E48-A360-08BE6247825F}" type="pres">
      <dgm:prSet presAssocID="{227FC96D-222B-484A-BD34-11BF11D1B687}" presName="compNode" presStyleCnt="0"/>
      <dgm:spPr/>
    </dgm:pt>
    <dgm:pt modelId="{FEE43206-8086-4671-BEBD-38E6A9516CEF}" type="pres">
      <dgm:prSet presAssocID="{227FC96D-222B-484A-BD34-11BF11D1B687}" presName="noGeometry" presStyleCnt="0"/>
      <dgm:spPr/>
    </dgm:pt>
    <dgm:pt modelId="{C86BE98D-B1AE-4CAF-82A2-4F7AEF9C03CC}" type="pres">
      <dgm:prSet presAssocID="{227FC96D-222B-484A-BD34-11BF11D1B687}" presName="childTextVisible" presStyleLbl="bgAccFollowNode1" presStyleIdx="0" presStyleCnt="1" custScaleX="152459">
        <dgm:presLayoutVars>
          <dgm:bulletEnabled val="1"/>
        </dgm:presLayoutVars>
      </dgm:prSet>
      <dgm:spPr/>
    </dgm:pt>
    <dgm:pt modelId="{6F40B3DF-2BD8-4AD7-8F12-8C8E5AB5F7DD}" type="pres">
      <dgm:prSet presAssocID="{227FC96D-222B-484A-BD34-11BF11D1B687}" presName="childTextHidden" presStyleLbl="bgAccFollowNode1" presStyleIdx="0" presStyleCnt="1"/>
      <dgm:spPr/>
    </dgm:pt>
    <dgm:pt modelId="{F98A10C8-8F8C-43AD-88CF-717CEEC9C0AC}" type="pres">
      <dgm:prSet presAssocID="{227FC96D-222B-484A-BD34-11BF11D1B687}" presName="parentText" presStyleLbl="node1" presStyleIdx="0" presStyleCnt="1" custLinFactNeighborX="-12269" custLinFactNeighborY="-2337">
        <dgm:presLayoutVars>
          <dgm:chMax val="1"/>
          <dgm:bulletEnabled val="1"/>
        </dgm:presLayoutVars>
      </dgm:prSet>
      <dgm:spPr/>
    </dgm:pt>
  </dgm:ptLst>
  <dgm:cxnLst>
    <dgm:cxn modelId="{2023551B-5AA4-4D6E-A7F9-BB4E0C2AB18F}" type="presOf" srcId="{F44F3CC4-9E29-456E-8B08-DCA036226BBD}" destId="{6F40B3DF-2BD8-4AD7-8F12-8C8E5AB5F7DD}" srcOrd="1" destOrd="1" presId="urn:microsoft.com/office/officeart/2005/8/layout/hProcess6"/>
    <dgm:cxn modelId="{6984D75C-1FFD-485B-9503-DF0F1A5299B4}" srcId="{227FC96D-222B-484A-BD34-11BF11D1B687}" destId="{21673574-44A6-4DFC-A1CC-838F7CFDE96C}" srcOrd="0" destOrd="0" parTransId="{46776CA3-C71A-4B41-A095-04C3DD6136A0}" sibTransId="{C8509340-DBC1-45F2-8B32-D5E80DD9D15F}"/>
    <dgm:cxn modelId="{45491F42-3407-4109-B13E-0E87FC2A6888}" srcId="{227FC96D-222B-484A-BD34-11BF11D1B687}" destId="{F44F3CC4-9E29-456E-8B08-DCA036226BBD}" srcOrd="1" destOrd="0" parTransId="{2B653BC3-89B8-4DB6-A888-701159D686A9}" sibTransId="{82CCD6EF-C628-4FFB-8E2C-2148EA34C208}"/>
    <dgm:cxn modelId="{033C0967-2480-49F5-A4C2-04BC086B4445}" type="presOf" srcId="{227FC96D-222B-484A-BD34-11BF11D1B687}" destId="{F98A10C8-8F8C-43AD-88CF-717CEEC9C0AC}" srcOrd="0" destOrd="0" presId="urn:microsoft.com/office/officeart/2005/8/layout/hProcess6"/>
    <dgm:cxn modelId="{28B70B68-F596-453B-9598-EA0C70D3B39C}" type="presOf" srcId="{1C2628CA-3E2E-43A2-8C5A-44499ADCE480}" destId="{4F3025D2-C38C-484A-9801-2C0C0B646A3A}" srcOrd="0" destOrd="0" presId="urn:microsoft.com/office/officeart/2005/8/layout/hProcess6"/>
    <dgm:cxn modelId="{14A4466E-5EC2-4460-8287-B6E678E1B721}" type="presOf" srcId="{F44F3CC4-9E29-456E-8B08-DCA036226BBD}" destId="{C86BE98D-B1AE-4CAF-82A2-4F7AEF9C03CC}" srcOrd="0" destOrd="1" presId="urn:microsoft.com/office/officeart/2005/8/layout/hProcess6"/>
    <dgm:cxn modelId="{6AF15774-8A99-431A-BF74-BB0C6182F195}" type="presOf" srcId="{21673574-44A6-4DFC-A1CC-838F7CFDE96C}" destId="{C86BE98D-B1AE-4CAF-82A2-4F7AEF9C03CC}" srcOrd="0" destOrd="0" presId="urn:microsoft.com/office/officeart/2005/8/layout/hProcess6"/>
    <dgm:cxn modelId="{E76E7D7B-C2DF-408A-8D52-C6E207914729}" srcId="{1C2628CA-3E2E-43A2-8C5A-44499ADCE480}" destId="{227FC96D-222B-484A-BD34-11BF11D1B687}" srcOrd="0" destOrd="0" parTransId="{81B5D57E-DE04-4872-A9CB-CBD523BB68FD}" sibTransId="{8996F1EB-0F3F-4BD0-AC1E-CEC7C3339097}"/>
    <dgm:cxn modelId="{2B8D8FC8-1DD9-47C3-814D-13738946EA33}" type="presOf" srcId="{21673574-44A6-4DFC-A1CC-838F7CFDE96C}" destId="{6F40B3DF-2BD8-4AD7-8F12-8C8E5AB5F7DD}" srcOrd="1" destOrd="0" presId="urn:microsoft.com/office/officeart/2005/8/layout/hProcess6"/>
    <dgm:cxn modelId="{DEEA3A30-94F5-4F01-A54D-4EDF2F6F27D3}" type="presParOf" srcId="{4F3025D2-C38C-484A-9801-2C0C0B646A3A}" destId="{4D133753-1730-4E48-A360-08BE6247825F}" srcOrd="0" destOrd="0" presId="urn:microsoft.com/office/officeart/2005/8/layout/hProcess6"/>
    <dgm:cxn modelId="{0E207EC8-D633-49EB-8864-3750982F89A5}" type="presParOf" srcId="{4D133753-1730-4E48-A360-08BE6247825F}" destId="{FEE43206-8086-4671-BEBD-38E6A9516CEF}" srcOrd="0" destOrd="0" presId="urn:microsoft.com/office/officeart/2005/8/layout/hProcess6"/>
    <dgm:cxn modelId="{55FA3F24-B77A-49CE-9349-B5B07167822C}" type="presParOf" srcId="{4D133753-1730-4E48-A360-08BE6247825F}" destId="{C86BE98D-B1AE-4CAF-82A2-4F7AEF9C03CC}" srcOrd="1" destOrd="0" presId="urn:microsoft.com/office/officeart/2005/8/layout/hProcess6"/>
    <dgm:cxn modelId="{D38F4160-229C-4D15-8F8F-0E50B448032E}" type="presParOf" srcId="{4D133753-1730-4E48-A360-08BE6247825F}" destId="{6F40B3DF-2BD8-4AD7-8F12-8C8E5AB5F7DD}" srcOrd="2" destOrd="0" presId="urn:microsoft.com/office/officeart/2005/8/layout/hProcess6"/>
    <dgm:cxn modelId="{9A879B80-E664-47A0-AAE6-4A9267719624}" type="presParOf" srcId="{4D133753-1730-4E48-A360-08BE6247825F}" destId="{F98A10C8-8F8C-43AD-88CF-717CEEC9C0AC}" srcOrd="3" destOrd="0" presId="urn:microsoft.com/office/officeart/2005/8/layout/hProcess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C2628CA-3E2E-43A2-8C5A-44499ADCE480}" type="doc">
      <dgm:prSet loTypeId="urn:microsoft.com/office/officeart/2005/8/layout/hProcess6" loCatId="process" qsTypeId="urn:microsoft.com/office/officeart/2005/8/quickstyle/simple1" qsCatId="simple" csTypeId="urn:microsoft.com/office/officeart/2005/8/colors/accent1_2" csCatId="accent1" phldr="1"/>
      <dgm:spPr/>
      <dgm:t>
        <a:bodyPr/>
        <a:lstStyle/>
        <a:p>
          <a:endParaRPr lang="en-GB"/>
        </a:p>
      </dgm:t>
    </dgm:pt>
    <dgm:pt modelId="{227FC96D-222B-484A-BD34-11BF11D1B687}">
      <dgm:prSet phldrT="[Text]"/>
      <dgm:spPr/>
      <dgm:t>
        <a:bodyPr/>
        <a:lstStyle/>
        <a:p>
          <a:r>
            <a:rPr lang="en-GB" dirty="0"/>
            <a:t>Indirect</a:t>
          </a:r>
        </a:p>
      </dgm:t>
    </dgm:pt>
    <dgm:pt modelId="{81B5D57E-DE04-4872-A9CB-CBD523BB68FD}" type="parTrans" cxnId="{E76E7D7B-C2DF-408A-8D52-C6E207914729}">
      <dgm:prSet/>
      <dgm:spPr/>
      <dgm:t>
        <a:bodyPr/>
        <a:lstStyle/>
        <a:p>
          <a:endParaRPr lang="en-GB"/>
        </a:p>
      </dgm:t>
    </dgm:pt>
    <dgm:pt modelId="{8996F1EB-0F3F-4BD0-AC1E-CEC7C3339097}" type="sibTrans" cxnId="{E76E7D7B-C2DF-408A-8D52-C6E207914729}">
      <dgm:prSet/>
      <dgm:spPr/>
      <dgm:t>
        <a:bodyPr/>
        <a:lstStyle/>
        <a:p>
          <a:endParaRPr lang="en-GB"/>
        </a:p>
      </dgm:t>
    </dgm:pt>
    <dgm:pt modelId="{21673574-44A6-4DFC-A1CC-838F7CFDE96C}">
      <dgm:prSet phldrT="[Text]"/>
      <dgm:spPr/>
      <dgm:t>
        <a:bodyPr/>
        <a:lstStyle/>
        <a:p>
          <a:r>
            <a:rPr lang="en-GB" dirty="0"/>
            <a:t>Joint consultative committee</a:t>
          </a:r>
        </a:p>
      </dgm:t>
    </dgm:pt>
    <dgm:pt modelId="{46776CA3-C71A-4B41-A095-04C3DD6136A0}" type="parTrans" cxnId="{6984D75C-1FFD-485B-9503-DF0F1A5299B4}">
      <dgm:prSet/>
      <dgm:spPr/>
      <dgm:t>
        <a:bodyPr/>
        <a:lstStyle/>
        <a:p>
          <a:endParaRPr lang="en-GB"/>
        </a:p>
      </dgm:t>
    </dgm:pt>
    <dgm:pt modelId="{C8509340-DBC1-45F2-8B32-D5E80DD9D15F}" type="sibTrans" cxnId="{6984D75C-1FFD-485B-9503-DF0F1A5299B4}">
      <dgm:prSet/>
      <dgm:spPr/>
      <dgm:t>
        <a:bodyPr/>
        <a:lstStyle/>
        <a:p>
          <a:endParaRPr lang="en-GB"/>
        </a:p>
      </dgm:t>
    </dgm:pt>
    <dgm:pt modelId="{F44F3CC4-9E29-456E-8B08-DCA036226BBD}">
      <dgm:prSet phldrT="[Text]"/>
      <dgm:spPr/>
      <dgm:t>
        <a:bodyPr/>
        <a:lstStyle/>
        <a:p>
          <a:r>
            <a:rPr lang="en-GB" dirty="0"/>
            <a:t>Joint working party for specific issues</a:t>
          </a:r>
        </a:p>
      </dgm:t>
    </dgm:pt>
    <dgm:pt modelId="{2B653BC3-89B8-4DB6-A888-701159D686A9}" type="parTrans" cxnId="{45491F42-3407-4109-B13E-0E87FC2A6888}">
      <dgm:prSet/>
      <dgm:spPr/>
      <dgm:t>
        <a:bodyPr/>
        <a:lstStyle/>
        <a:p>
          <a:endParaRPr lang="en-GB"/>
        </a:p>
      </dgm:t>
    </dgm:pt>
    <dgm:pt modelId="{82CCD6EF-C628-4FFB-8E2C-2148EA34C208}" type="sibTrans" cxnId="{45491F42-3407-4109-B13E-0E87FC2A6888}">
      <dgm:prSet/>
      <dgm:spPr/>
      <dgm:t>
        <a:bodyPr/>
        <a:lstStyle/>
        <a:p>
          <a:endParaRPr lang="en-GB"/>
        </a:p>
      </dgm:t>
    </dgm:pt>
    <dgm:pt modelId="{61D5C6F0-4651-467E-960D-1EC20E6E51C5}">
      <dgm:prSet phldrT="[Text]"/>
      <dgm:spPr/>
      <dgm:t>
        <a:bodyPr/>
        <a:lstStyle/>
        <a:p>
          <a:r>
            <a:rPr lang="en-GB" dirty="0"/>
            <a:t>Recognised trade union</a:t>
          </a:r>
        </a:p>
      </dgm:t>
    </dgm:pt>
    <dgm:pt modelId="{FE7EC97C-615F-4C36-BAF9-AB0A0685451A}" type="parTrans" cxnId="{EE663A45-5E8A-413A-9FD5-44FBDE2BE60F}">
      <dgm:prSet/>
      <dgm:spPr/>
      <dgm:t>
        <a:bodyPr/>
        <a:lstStyle/>
        <a:p>
          <a:endParaRPr lang="en-GB"/>
        </a:p>
      </dgm:t>
    </dgm:pt>
    <dgm:pt modelId="{91EA5E9A-DDC9-4EB5-A17E-C587A20523B4}" type="sibTrans" cxnId="{EE663A45-5E8A-413A-9FD5-44FBDE2BE60F}">
      <dgm:prSet/>
      <dgm:spPr/>
      <dgm:t>
        <a:bodyPr/>
        <a:lstStyle/>
        <a:p>
          <a:endParaRPr lang="en-GB"/>
        </a:p>
      </dgm:t>
    </dgm:pt>
    <dgm:pt modelId="{4F3025D2-C38C-484A-9801-2C0C0B646A3A}" type="pres">
      <dgm:prSet presAssocID="{1C2628CA-3E2E-43A2-8C5A-44499ADCE480}" presName="theList" presStyleCnt="0">
        <dgm:presLayoutVars>
          <dgm:dir/>
          <dgm:animLvl val="lvl"/>
          <dgm:resizeHandles val="exact"/>
        </dgm:presLayoutVars>
      </dgm:prSet>
      <dgm:spPr/>
    </dgm:pt>
    <dgm:pt modelId="{4D133753-1730-4E48-A360-08BE6247825F}" type="pres">
      <dgm:prSet presAssocID="{227FC96D-222B-484A-BD34-11BF11D1B687}" presName="compNode" presStyleCnt="0"/>
      <dgm:spPr/>
    </dgm:pt>
    <dgm:pt modelId="{FEE43206-8086-4671-BEBD-38E6A9516CEF}" type="pres">
      <dgm:prSet presAssocID="{227FC96D-222B-484A-BD34-11BF11D1B687}" presName="noGeometry" presStyleCnt="0"/>
      <dgm:spPr/>
    </dgm:pt>
    <dgm:pt modelId="{C86BE98D-B1AE-4CAF-82A2-4F7AEF9C03CC}" type="pres">
      <dgm:prSet presAssocID="{227FC96D-222B-484A-BD34-11BF11D1B687}" presName="childTextVisible" presStyleLbl="bgAccFollowNode1" presStyleIdx="0" presStyleCnt="1" custScaleX="164728">
        <dgm:presLayoutVars>
          <dgm:bulletEnabled val="1"/>
        </dgm:presLayoutVars>
      </dgm:prSet>
      <dgm:spPr/>
    </dgm:pt>
    <dgm:pt modelId="{6F40B3DF-2BD8-4AD7-8F12-8C8E5AB5F7DD}" type="pres">
      <dgm:prSet presAssocID="{227FC96D-222B-484A-BD34-11BF11D1B687}" presName="childTextHidden" presStyleLbl="bgAccFollowNode1" presStyleIdx="0" presStyleCnt="1"/>
      <dgm:spPr/>
    </dgm:pt>
    <dgm:pt modelId="{F98A10C8-8F8C-43AD-88CF-717CEEC9C0AC}" type="pres">
      <dgm:prSet presAssocID="{227FC96D-222B-484A-BD34-11BF11D1B687}" presName="parentText" presStyleLbl="node1" presStyleIdx="0" presStyleCnt="1" custLinFactNeighborX="-21325" custLinFactNeighborY="-584">
        <dgm:presLayoutVars>
          <dgm:chMax val="1"/>
          <dgm:bulletEnabled val="1"/>
        </dgm:presLayoutVars>
      </dgm:prSet>
      <dgm:spPr/>
    </dgm:pt>
  </dgm:ptLst>
  <dgm:cxnLst>
    <dgm:cxn modelId="{2023551B-5AA4-4D6E-A7F9-BB4E0C2AB18F}" type="presOf" srcId="{F44F3CC4-9E29-456E-8B08-DCA036226BBD}" destId="{6F40B3DF-2BD8-4AD7-8F12-8C8E5AB5F7DD}" srcOrd="1" destOrd="1" presId="urn:microsoft.com/office/officeart/2005/8/layout/hProcess6"/>
    <dgm:cxn modelId="{F6E0241D-555F-42E3-84C9-53E087868FDD}" type="presOf" srcId="{61D5C6F0-4651-467E-960D-1EC20E6E51C5}" destId="{C86BE98D-B1AE-4CAF-82A2-4F7AEF9C03CC}" srcOrd="0" destOrd="2" presId="urn:microsoft.com/office/officeart/2005/8/layout/hProcess6"/>
    <dgm:cxn modelId="{6984D75C-1FFD-485B-9503-DF0F1A5299B4}" srcId="{227FC96D-222B-484A-BD34-11BF11D1B687}" destId="{21673574-44A6-4DFC-A1CC-838F7CFDE96C}" srcOrd="0" destOrd="0" parTransId="{46776CA3-C71A-4B41-A095-04C3DD6136A0}" sibTransId="{C8509340-DBC1-45F2-8B32-D5E80DD9D15F}"/>
    <dgm:cxn modelId="{45491F42-3407-4109-B13E-0E87FC2A6888}" srcId="{227FC96D-222B-484A-BD34-11BF11D1B687}" destId="{F44F3CC4-9E29-456E-8B08-DCA036226BBD}" srcOrd="1" destOrd="0" parTransId="{2B653BC3-89B8-4DB6-A888-701159D686A9}" sibTransId="{82CCD6EF-C628-4FFB-8E2C-2148EA34C208}"/>
    <dgm:cxn modelId="{EE663A45-5E8A-413A-9FD5-44FBDE2BE60F}" srcId="{227FC96D-222B-484A-BD34-11BF11D1B687}" destId="{61D5C6F0-4651-467E-960D-1EC20E6E51C5}" srcOrd="2" destOrd="0" parTransId="{FE7EC97C-615F-4C36-BAF9-AB0A0685451A}" sibTransId="{91EA5E9A-DDC9-4EB5-A17E-C587A20523B4}"/>
    <dgm:cxn modelId="{033C0967-2480-49F5-A4C2-04BC086B4445}" type="presOf" srcId="{227FC96D-222B-484A-BD34-11BF11D1B687}" destId="{F98A10C8-8F8C-43AD-88CF-717CEEC9C0AC}" srcOrd="0" destOrd="0" presId="urn:microsoft.com/office/officeart/2005/8/layout/hProcess6"/>
    <dgm:cxn modelId="{28B70B68-F596-453B-9598-EA0C70D3B39C}" type="presOf" srcId="{1C2628CA-3E2E-43A2-8C5A-44499ADCE480}" destId="{4F3025D2-C38C-484A-9801-2C0C0B646A3A}" srcOrd="0" destOrd="0" presId="urn:microsoft.com/office/officeart/2005/8/layout/hProcess6"/>
    <dgm:cxn modelId="{14A4466E-5EC2-4460-8287-B6E678E1B721}" type="presOf" srcId="{F44F3CC4-9E29-456E-8B08-DCA036226BBD}" destId="{C86BE98D-B1AE-4CAF-82A2-4F7AEF9C03CC}" srcOrd="0" destOrd="1" presId="urn:microsoft.com/office/officeart/2005/8/layout/hProcess6"/>
    <dgm:cxn modelId="{6AF15774-8A99-431A-BF74-BB0C6182F195}" type="presOf" srcId="{21673574-44A6-4DFC-A1CC-838F7CFDE96C}" destId="{C86BE98D-B1AE-4CAF-82A2-4F7AEF9C03CC}" srcOrd="0" destOrd="0" presId="urn:microsoft.com/office/officeart/2005/8/layout/hProcess6"/>
    <dgm:cxn modelId="{E76E7D7B-C2DF-408A-8D52-C6E207914729}" srcId="{1C2628CA-3E2E-43A2-8C5A-44499ADCE480}" destId="{227FC96D-222B-484A-BD34-11BF11D1B687}" srcOrd="0" destOrd="0" parTransId="{81B5D57E-DE04-4872-A9CB-CBD523BB68FD}" sibTransId="{8996F1EB-0F3F-4BD0-AC1E-CEC7C3339097}"/>
    <dgm:cxn modelId="{506A46AE-D058-4033-8641-983B70FF8A6A}" type="presOf" srcId="{61D5C6F0-4651-467E-960D-1EC20E6E51C5}" destId="{6F40B3DF-2BD8-4AD7-8F12-8C8E5AB5F7DD}" srcOrd="1" destOrd="2" presId="urn:microsoft.com/office/officeart/2005/8/layout/hProcess6"/>
    <dgm:cxn modelId="{2B8D8FC8-1DD9-47C3-814D-13738946EA33}" type="presOf" srcId="{21673574-44A6-4DFC-A1CC-838F7CFDE96C}" destId="{6F40B3DF-2BD8-4AD7-8F12-8C8E5AB5F7DD}" srcOrd="1" destOrd="0" presId="urn:microsoft.com/office/officeart/2005/8/layout/hProcess6"/>
    <dgm:cxn modelId="{DEEA3A30-94F5-4F01-A54D-4EDF2F6F27D3}" type="presParOf" srcId="{4F3025D2-C38C-484A-9801-2C0C0B646A3A}" destId="{4D133753-1730-4E48-A360-08BE6247825F}" srcOrd="0" destOrd="0" presId="urn:microsoft.com/office/officeart/2005/8/layout/hProcess6"/>
    <dgm:cxn modelId="{0E207EC8-D633-49EB-8864-3750982F89A5}" type="presParOf" srcId="{4D133753-1730-4E48-A360-08BE6247825F}" destId="{FEE43206-8086-4671-BEBD-38E6A9516CEF}" srcOrd="0" destOrd="0" presId="urn:microsoft.com/office/officeart/2005/8/layout/hProcess6"/>
    <dgm:cxn modelId="{55FA3F24-B77A-49CE-9349-B5B07167822C}" type="presParOf" srcId="{4D133753-1730-4E48-A360-08BE6247825F}" destId="{C86BE98D-B1AE-4CAF-82A2-4F7AEF9C03CC}" srcOrd="1" destOrd="0" presId="urn:microsoft.com/office/officeart/2005/8/layout/hProcess6"/>
    <dgm:cxn modelId="{D38F4160-229C-4D15-8F8F-0E50B448032E}" type="presParOf" srcId="{4D133753-1730-4E48-A360-08BE6247825F}" destId="{6F40B3DF-2BD8-4AD7-8F12-8C8E5AB5F7DD}" srcOrd="2" destOrd="0" presId="urn:microsoft.com/office/officeart/2005/8/layout/hProcess6"/>
    <dgm:cxn modelId="{9A879B80-E664-47A0-AAE6-4A9267719624}" type="presParOf" srcId="{4D133753-1730-4E48-A360-08BE6247825F}" destId="{F98A10C8-8F8C-43AD-88CF-717CEEC9C0AC}" srcOrd="3" destOrd="0" presId="urn:microsoft.com/office/officeart/2005/8/layout/hProcess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5FC51A-06C2-4421-8F15-21BA3B09AF1E}">
      <dsp:nvSpPr>
        <dsp:cNvPr id="0" name=""/>
        <dsp:cNvSpPr/>
      </dsp:nvSpPr>
      <dsp:spPr>
        <a:xfrm>
          <a:off x="1249717" y="796890"/>
          <a:ext cx="1306681" cy="13066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133E35-32FE-4192-B63E-492E32931C2E}">
      <dsp:nvSpPr>
        <dsp:cNvPr id="0" name=""/>
        <dsp:cNvSpPr/>
      </dsp:nvSpPr>
      <dsp:spPr>
        <a:xfrm>
          <a:off x="451189" y="2461384"/>
          <a:ext cx="29037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a:t>To sustain benefits of change</a:t>
          </a:r>
        </a:p>
      </dsp:txBody>
      <dsp:txXfrm>
        <a:off x="451189" y="2461384"/>
        <a:ext cx="2903737" cy="720000"/>
      </dsp:txXfrm>
    </dsp:sp>
    <dsp:sp modelId="{9B5402CD-BFF8-4C68-B087-BB9F8B6BCDE4}">
      <dsp:nvSpPr>
        <dsp:cNvPr id="0" name=""/>
        <dsp:cNvSpPr/>
      </dsp:nvSpPr>
      <dsp:spPr>
        <a:xfrm>
          <a:off x="4661609" y="796890"/>
          <a:ext cx="1306681" cy="13066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B17F16-7C36-494B-A48C-859A79DA967A}">
      <dsp:nvSpPr>
        <dsp:cNvPr id="0" name=""/>
        <dsp:cNvSpPr/>
      </dsp:nvSpPr>
      <dsp:spPr>
        <a:xfrm>
          <a:off x="3863081" y="2461384"/>
          <a:ext cx="29037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a:t>Impact on organizational effectiveness and individual wellbeing</a:t>
          </a:r>
        </a:p>
      </dsp:txBody>
      <dsp:txXfrm>
        <a:off x="3863081" y="2461384"/>
        <a:ext cx="2903737" cy="720000"/>
      </dsp:txXfrm>
    </dsp:sp>
    <dsp:sp modelId="{AF18DE26-DBA0-41A5-8809-B8903C4F8DDA}">
      <dsp:nvSpPr>
        <dsp:cNvPr id="0" name=""/>
        <dsp:cNvSpPr/>
      </dsp:nvSpPr>
      <dsp:spPr>
        <a:xfrm>
          <a:off x="8073500" y="796890"/>
          <a:ext cx="1306681" cy="13066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1D524A-217A-4716-B213-D95CC64CC9FB}">
      <dsp:nvSpPr>
        <dsp:cNvPr id="0" name=""/>
        <dsp:cNvSpPr/>
      </dsp:nvSpPr>
      <dsp:spPr>
        <a:xfrm>
          <a:off x="7274972" y="2461384"/>
          <a:ext cx="29037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a:t>Engagement Contagion</a:t>
          </a:r>
        </a:p>
      </dsp:txBody>
      <dsp:txXfrm>
        <a:off x="7274972" y="2461384"/>
        <a:ext cx="2903737"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F2A8F1-B967-3347-9667-60D8C95FF362}">
      <dsp:nvSpPr>
        <dsp:cNvPr id="0" name=""/>
        <dsp:cNvSpPr/>
      </dsp:nvSpPr>
      <dsp:spPr>
        <a:xfrm>
          <a:off x="0" y="471737"/>
          <a:ext cx="10629899" cy="7560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D4F55C86-CE51-7145-863F-E9DA7BEB220F}">
      <dsp:nvSpPr>
        <dsp:cNvPr id="0" name=""/>
        <dsp:cNvSpPr/>
      </dsp:nvSpPr>
      <dsp:spPr>
        <a:xfrm>
          <a:off x="531495" y="28937"/>
          <a:ext cx="7440930" cy="8856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81249" tIns="0" rIns="281249" bIns="0" numCol="1" spcCol="1270" anchor="ctr" anchorCtr="0">
          <a:noAutofit/>
        </a:bodyPr>
        <a:lstStyle/>
        <a:p>
          <a:pPr marL="0" lvl="0" indent="0" algn="l" defTabSz="1333500">
            <a:lnSpc>
              <a:spcPct val="90000"/>
            </a:lnSpc>
            <a:spcBef>
              <a:spcPct val="0"/>
            </a:spcBef>
            <a:spcAft>
              <a:spcPct val="35000"/>
            </a:spcAft>
            <a:buNone/>
          </a:pPr>
          <a:r>
            <a:rPr lang="en-US" sz="3000" b="1" kern="1200" dirty="0">
              <a:solidFill>
                <a:schemeClr val="tx1"/>
              </a:solidFill>
            </a:rPr>
            <a:t>Individual </a:t>
          </a:r>
        </a:p>
      </dsp:txBody>
      <dsp:txXfrm>
        <a:off x="574726" y="72168"/>
        <a:ext cx="7354468" cy="799138"/>
      </dsp:txXfrm>
    </dsp:sp>
    <dsp:sp modelId="{07D0EA6E-73D2-1F43-8306-8EDB0D096D5A}">
      <dsp:nvSpPr>
        <dsp:cNvPr id="0" name=""/>
        <dsp:cNvSpPr/>
      </dsp:nvSpPr>
      <dsp:spPr>
        <a:xfrm>
          <a:off x="0" y="1832537"/>
          <a:ext cx="10629899" cy="75600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BD43CA6D-ABB7-DB4C-8C3E-036327DFE540}">
      <dsp:nvSpPr>
        <dsp:cNvPr id="0" name=""/>
        <dsp:cNvSpPr/>
      </dsp:nvSpPr>
      <dsp:spPr>
        <a:xfrm>
          <a:off x="531495" y="1389737"/>
          <a:ext cx="7440930" cy="88560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81249" tIns="0" rIns="281249" bIns="0" numCol="1" spcCol="1270" anchor="ctr" anchorCtr="0">
          <a:noAutofit/>
        </a:bodyPr>
        <a:lstStyle/>
        <a:p>
          <a:pPr marL="0" lvl="0" indent="0" algn="l" defTabSz="1333500">
            <a:lnSpc>
              <a:spcPct val="90000"/>
            </a:lnSpc>
            <a:spcBef>
              <a:spcPct val="0"/>
            </a:spcBef>
            <a:spcAft>
              <a:spcPct val="35000"/>
            </a:spcAft>
            <a:buNone/>
          </a:pPr>
          <a:r>
            <a:rPr lang="en-US" sz="3000" b="1" kern="1200" dirty="0">
              <a:solidFill>
                <a:schemeClr val="tx1"/>
              </a:solidFill>
            </a:rPr>
            <a:t>Team</a:t>
          </a:r>
        </a:p>
      </dsp:txBody>
      <dsp:txXfrm>
        <a:off x="574726" y="1432968"/>
        <a:ext cx="7354468" cy="799138"/>
      </dsp:txXfrm>
    </dsp:sp>
    <dsp:sp modelId="{AB3030DA-F6FA-BE40-AE28-17CD3C5F8964}">
      <dsp:nvSpPr>
        <dsp:cNvPr id="0" name=""/>
        <dsp:cNvSpPr/>
      </dsp:nvSpPr>
      <dsp:spPr>
        <a:xfrm>
          <a:off x="0" y="3193337"/>
          <a:ext cx="10629899" cy="756000"/>
        </a:xfrm>
        <a:prstGeom prst="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19B9CF50-61AD-874F-87A3-01BB18301EDD}">
      <dsp:nvSpPr>
        <dsp:cNvPr id="0" name=""/>
        <dsp:cNvSpPr/>
      </dsp:nvSpPr>
      <dsp:spPr>
        <a:xfrm>
          <a:off x="531495" y="2750537"/>
          <a:ext cx="7440930" cy="88560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81249" tIns="0" rIns="281249" bIns="0" numCol="1" spcCol="1270" anchor="ctr" anchorCtr="0">
          <a:noAutofit/>
        </a:bodyPr>
        <a:lstStyle/>
        <a:p>
          <a:pPr marL="0" lvl="0" indent="0" algn="l" defTabSz="1333500">
            <a:lnSpc>
              <a:spcPct val="90000"/>
            </a:lnSpc>
            <a:spcBef>
              <a:spcPct val="0"/>
            </a:spcBef>
            <a:spcAft>
              <a:spcPct val="35000"/>
            </a:spcAft>
            <a:buNone/>
          </a:pPr>
          <a:r>
            <a:rPr lang="en-US" sz="3000" b="1" kern="1200" dirty="0">
              <a:solidFill>
                <a:schemeClr val="tx1"/>
              </a:solidFill>
            </a:rPr>
            <a:t>Organization</a:t>
          </a:r>
        </a:p>
      </dsp:txBody>
      <dsp:txXfrm>
        <a:off x="574726" y="2793768"/>
        <a:ext cx="7354468" cy="7991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734E41-B2E1-4F61-AD42-060B893D0189}">
      <dsp:nvSpPr>
        <dsp:cNvPr id="0" name=""/>
        <dsp:cNvSpPr/>
      </dsp:nvSpPr>
      <dsp:spPr>
        <a:xfrm>
          <a:off x="1022955" y="798763"/>
          <a:ext cx="1266319" cy="1266319"/>
        </a:xfrm>
        <a:prstGeom prst="round2DiagRect">
          <a:avLst>
            <a:gd name="adj1" fmla="val 29727"/>
            <a:gd name="adj2" fmla="val 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BCA4FD-7FBC-4B72-A5AB-DA2BEF3FC122}">
      <dsp:nvSpPr>
        <dsp:cNvPr id="0" name=""/>
        <dsp:cNvSpPr/>
      </dsp:nvSpPr>
      <dsp:spPr>
        <a:xfrm>
          <a:off x="1292827" y="1068635"/>
          <a:ext cx="726577" cy="7265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40152D-B0F3-4C3E-8C79-E2B147F121AC}">
      <dsp:nvSpPr>
        <dsp:cNvPr id="0" name=""/>
        <dsp:cNvSpPr/>
      </dsp:nvSpPr>
      <dsp:spPr>
        <a:xfrm>
          <a:off x="618148" y="2459511"/>
          <a:ext cx="207593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How clear are stakeholders about what the change is and what it is trying to achieve?</a:t>
          </a:r>
          <a:endParaRPr lang="en-US" sz="1100" kern="1200"/>
        </a:p>
      </dsp:txBody>
      <dsp:txXfrm>
        <a:off x="618148" y="2459511"/>
        <a:ext cx="2075934" cy="720000"/>
      </dsp:txXfrm>
    </dsp:sp>
    <dsp:sp modelId="{363FDC61-037F-42BF-9A32-E3F275BEE4DD}">
      <dsp:nvSpPr>
        <dsp:cNvPr id="0" name=""/>
        <dsp:cNvSpPr/>
      </dsp:nvSpPr>
      <dsp:spPr>
        <a:xfrm>
          <a:off x="3462178" y="798763"/>
          <a:ext cx="1266319" cy="1266319"/>
        </a:xfrm>
        <a:prstGeom prst="round2DiagRect">
          <a:avLst>
            <a:gd name="adj1" fmla="val 29727"/>
            <a:gd name="adj2" fmla="val 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D9A37E-4507-4A12-AA6C-C3F29AB8C412}">
      <dsp:nvSpPr>
        <dsp:cNvPr id="0" name=""/>
        <dsp:cNvSpPr/>
      </dsp:nvSpPr>
      <dsp:spPr>
        <a:xfrm>
          <a:off x="3732050" y="1068635"/>
          <a:ext cx="726577" cy="7265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B0CA7E-6BC6-48E7-B90F-F8D6757CDF70}">
      <dsp:nvSpPr>
        <dsp:cNvPr id="0" name=""/>
        <dsp:cNvSpPr/>
      </dsp:nvSpPr>
      <dsp:spPr>
        <a:xfrm>
          <a:off x="3057371" y="2459511"/>
          <a:ext cx="207593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How supportive are stakeholders of what the change is trying to do?</a:t>
          </a:r>
          <a:endParaRPr lang="en-US" sz="1100" kern="1200"/>
        </a:p>
      </dsp:txBody>
      <dsp:txXfrm>
        <a:off x="3057371" y="2459511"/>
        <a:ext cx="2075934" cy="720000"/>
      </dsp:txXfrm>
    </dsp:sp>
    <dsp:sp modelId="{1C4C2153-837C-40E0-8218-59F86C53AF58}">
      <dsp:nvSpPr>
        <dsp:cNvPr id="0" name=""/>
        <dsp:cNvSpPr/>
      </dsp:nvSpPr>
      <dsp:spPr>
        <a:xfrm>
          <a:off x="5901401" y="798763"/>
          <a:ext cx="1266319" cy="1266319"/>
        </a:xfrm>
        <a:prstGeom prst="round2DiagRect">
          <a:avLst>
            <a:gd name="adj1" fmla="val 29727"/>
            <a:gd name="adj2" fmla="val 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CD3DAD-C8C7-4F7B-8768-4E53E144F810}">
      <dsp:nvSpPr>
        <dsp:cNvPr id="0" name=""/>
        <dsp:cNvSpPr/>
      </dsp:nvSpPr>
      <dsp:spPr>
        <a:xfrm>
          <a:off x="6171272" y="1068635"/>
          <a:ext cx="726577" cy="7265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1B2A90-ECB3-46C1-9B7C-C327653129C6}">
      <dsp:nvSpPr>
        <dsp:cNvPr id="0" name=""/>
        <dsp:cNvSpPr/>
      </dsp:nvSpPr>
      <dsp:spPr>
        <a:xfrm>
          <a:off x="5496594" y="2459511"/>
          <a:ext cx="207593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How prepared and informed are stakeholders about what the change means to them?</a:t>
          </a:r>
          <a:endParaRPr lang="en-US" sz="1100" kern="1200"/>
        </a:p>
      </dsp:txBody>
      <dsp:txXfrm>
        <a:off x="5496594" y="2459511"/>
        <a:ext cx="2075934" cy="720000"/>
      </dsp:txXfrm>
    </dsp:sp>
    <dsp:sp modelId="{71558CB2-8D39-43C1-9633-D8CD5141DCBF}">
      <dsp:nvSpPr>
        <dsp:cNvPr id="0" name=""/>
        <dsp:cNvSpPr/>
      </dsp:nvSpPr>
      <dsp:spPr>
        <a:xfrm>
          <a:off x="8340624" y="798763"/>
          <a:ext cx="1266319" cy="1266319"/>
        </a:xfrm>
        <a:prstGeom prst="round2DiagRect">
          <a:avLst>
            <a:gd name="adj1" fmla="val 29727"/>
            <a:gd name="adj2" fmla="val 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A634E7-02FA-47E7-9936-942EC22E8AAE}">
      <dsp:nvSpPr>
        <dsp:cNvPr id="0" name=""/>
        <dsp:cNvSpPr/>
      </dsp:nvSpPr>
      <dsp:spPr>
        <a:xfrm>
          <a:off x="8610495" y="1068635"/>
          <a:ext cx="726577" cy="72657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71670C-4733-4E34-8098-5D3BD4BCF00B}">
      <dsp:nvSpPr>
        <dsp:cNvPr id="0" name=""/>
        <dsp:cNvSpPr/>
      </dsp:nvSpPr>
      <dsp:spPr>
        <a:xfrm>
          <a:off x="7935817" y="2459511"/>
          <a:ext cx="207593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What capability gaps are preventing commitment?</a:t>
          </a:r>
          <a:endParaRPr lang="en-US" sz="1100" kern="1200"/>
        </a:p>
      </dsp:txBody>
      <dsp:txXfrm>
        <a:off x="7935817" y="2459511"/>
        <a:ext cx="2075934"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309293-E324-406D-B03A-630516E9CA9B}">
      <dsp:nvSpPr>
        <dsp:cNvPr id="0" name=""/>
        <dsp:cNvSpPr/>
      </dsp:nvSpPr>
      <dsp:spPr>
        <a:xfrm>
          <a:off x="482983" y="8479"/>
          <a:ext cx="825295" cy="82529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2A5BA1-DEDC-48EB-B6B3-7DDBA8167C83}">
      <dsp:nvSpPr>
        <dsp:cNvPr id="0" name=""/>
        <dsp:cNvSpPr/>
      </dsp:nvSpPr>
      <dsp:spPr>
        <a:xfrm>
          <a:off x="656295" y="181791"/>
          <a:ext cx="478671" cy="478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8BEE85-5116-46AC-AB9C-5F6EEE06FF95}">
      <dsp:nvSpPr>
        <dsp:cNvPr id="0" name=""/>
        <dsp:cNvSpPr/>
      </dsp:nvSpPr>
      <dsp:spPr>
        <a:xfrm>
          <a:off x="1485127" y="8479"/>
          <a:ext cx="1945339" cy="82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How clear are stakeholders about what the change is and what it is trying to achieve?</a:t>
          </a:r>
          <a:endParaRPr lang="en-US" sz="1300" kern="1200" dirty="0"/>
        </a:p>
      </dsp:txBody>
      <dsp:txXfrm>
        <a:off x="1485127" y="8479"/>
        <a:ext cx="1945339" cy="825295"/>
      </dsp:txXfrm>
    </dsp:sp>
    <dsp:sp modelId="{E5F8946C-8388-4A24-AA73-616D5821E1DE}">
      <dsp:nvSpPr>
        <dsp:cNvPr id="0" name=""/>
        <dsp:cNvSpPr/>
      </dsp:nvSpPr>
      <dsp:spPr>
        <a:xfrm>
          <a:off x="3769427" y="8479"/>
          <a:ext cx="825295" cy="82529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78C088-3D47-4C6A-9728-09C7B27AFFC3}">
      <dsp:nvSpPr>
        <dsp:cNvPr id="0" name=""/>
        <dsp:cNvSpPr/>
      </dsp:nvSpPr>
      <dsp:spPr>
        <a:xfrm>
          <a:off x="3942739" y="181791"/>
          <a:ext cx="478671" cy="478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1A515A-5457-467F-9A6A-A0AEC4F26380}">
      <dsp:nvSpPr>
        <dsp:cNvPr id="0" name=""/>
        <dsp:cNvSpPr/>
      </dsp:nvSpPr>
      <dsp:spPr>
        <a:xfrm>
          <a:off x="4771571" y="8479"/>
          <a:ext cx="1945339" cy="82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How supportive are stakeholders of what the change is trying to do?</a:t>
          </a:r>
          <a:endParaRPr lang="en-US" sz="1300" kern="1200"/>
        </a:p>
      </dsp:txBody>
      <dsp:txXfrm>
        <a:off x="4771571" y="8479"/>
        <a:ext cx="1945339" cy="825295"/>
      </dsp:txXfrm>
    </dsp:sp>
    <dsp:sp modelId="{FC4D600E-7672-4DE4-A0BD-5DF2936A74E1}">
      <dsp:nvSpPr>
        <dsp:cNvPr id="0" name=""/>
        <dsp:cNvSpPr/>
      </dsp:nvSpPr>
      <dsp:spPr>
        <a:xfrm>
          <a:off x="482983" y="1475871"/>
          <a:ext cx="825295" cy="82529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6567C7-586E-4753-BF5B-5E2FECBE5BEB}">
      <dsp:nvSpPr>
        <dsp:cNvPr id="0" name=""/>
        <dsp:cNvSpPr/>
      </dsp:nvSpPr>
      <dsp:spPr>
        <a:xfrm>
          <a:off x="656295" y="1649183"/>
          <a:ext cx="478671" cy="478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3ADD69-C9FA-409E-A2C1-D8A1786B438F}">
      <dsp:nvSpPr>
        <dsp:cNvPr id="0" name=""/>
        <dsp:cNvSpPr/>
      </dsp:nvSpPr>
      <dsp:spPr>
        <a:xfrm>
          <a:off x="1485127" y="1475871"/>
          <a:ext cx="1945339" cy="82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How prepared and informed are stakeholders about what the change means to them?</a:t>
          </a:r>
          <a:endParaRPr lang="en-US" sz="1300" kern="1200" dirty="0"/>
        </a:p>
      </dsp:txBody>
      <dsp:txXfrm>
        <a:off x="1485127" y="1475871"/>
        <a:ext cx="1945339" cy="825295"/>
      </dsp:txXfrm>
    </dsp:sp>
    <dsp:sp modelId="{A3F11B89-85AF-494F-8F9F-CF33E15E8266}">
      <dsp:nvSpPr>
        <dsp:cNvPr id="0" name=""/>
        <dsp:cNvSpPr/>
      </dsp:nvSpPr>
      <dsp:spPr>
        <a:xfrm>
          <a:off x="3769427" y="1475871"/>
          <a:ext cx="825295" cy="82529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9E9B37-BCFA-694E-957E-02AA4EC2AE94}">
      <dsp:nvSpPr>
        <dsp:cNvPr id="0" name=""/>
        <dsp:cNvSpPr/>
      </dsp:nvSpPr>
      <dsp:spPr>
        <a:xfrm>
          <a:off x="3942739" y="1649183"/>
          <a:ext cx="478671" cy="478671"/>
        </a:xfrm>
        <a:prstGeom prst="rect">
          <a:avLst/>
        </a:prstGeom>
        <a:blipFill rotWithShape="1">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793033-7CEE-1246-A5A9-6C7F3F33451D}">
      <dsp:nvSpPr>
        <dsp:cNvPr id="0" name=""/>
        <dsp:cNvSpPr/>
      </dsp:nvSpPr>
      <dsp:spPr>
        <a:xfrm>
          <a:off x="4771571" y="1475871"/>
          <a:ext cx="1945339" cy="82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kern="1200" dirty="0"/>
            <a:t>How clear are stakeholders of their role and responsibilities</a:t>
          </a:r>
        </a:p>
      </dsp:txBody>
      <dsp:txXfrm>
        <a:off x="4771571" y="1475871"/>
        <a:ext cx="1945339" cy="825295"/>
      </dsp:txXfrm>
    </dsp:sp>
    <dsp:sp modelId="{B4E9062B-4531-4D5A-9922-E9B7C12E2C05}">
      <dsp:nvSpPr>
        <dsp:cNvPr id="0" name=""/>
        <dsp:cNvSpPr/>
      </dsp:nvSpPr>
      <dsp:spPr>
        <a:xfrm>
          <a:off x="482983" y="2943263"/>
          <a:ext cx="825295" cy="82529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9339FB-1B1F-486B-92F1-6E04B35B175E}">
      <dsp:nvSpPr>
        <dsp:cNvPr id="0" name=""/>
        <dsp:cNvSpPr/>
      </dsp:nvSpPr>
      <dsp:spPr>
        <a:xfrm>
          <a:off x="656295" y="3116575"/>
          <a:ext cx="478671" cy="478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B04376-3872-40A2-8934-3B029B08A2DB}">
      <dsp:nvSpPr>
        <dsp:cNvPr id="0" name=""/>
        <dsp:cNvSpPr/>
      </dsp:nvSpPr>
      <dsp:spPr>
        <a:xfrm>
          <a:off x="1485127" y="2943263"/>
          <a:ext cx="1945339" cy="82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What capability gaps are preventing commitment?</a:t>
          </a:r>
          <a:endParaRPr lang="en-US" sz="1300" kern="1200" dirty="0"/>
        </a:p>
      </dsp:txBody>
      <dsp:txXfrm>
        <a:off x="1485127" y="2943263"/>
        <a:ext cx="1945339" cy="8252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6BE98D-B1AE-4CAF-82A2-4F7AEF9C03CC}">
      <dsp:nvSpPr>
        <dsp:cNvPr id="0" name=""/>
        <dsp:cNvSpPr/>
      </dsp:nvSpPr>
      <dsp:spPr>
        <a:xfrm>
          <a:off x="2621337" y="0"/>
          <a:ext cx="6238125" cy="3576638"/>
        </a:xfrm>
        <a:prstGeom prst="rightArrow">
          <a:avLst>
            <a:gd name="adj1" fmla="val 70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6360" tIns="21590" rIns="43180" bIns="21590" numCol="1" spcCol="1270" anchor="ctr" anchorCtr="0">
          <a:noAutofit/>
        </a:bodyPr>
        <a:lstStyle/>
        <a:p>
          <a:pPr marL="285750" lvl="1" indent="-285750" algn="l" defTabSz="1511300">
            <a:lnSpc>
              <a:spcPct val="90000"/>
            </a:lnSpc>
            <a:spcBef>
              <a:spcPct val="0"/>
            </a:spcBef>
            <a:spcAft>
              <a:spcPct val="15000"/>
            </a:spcAft>
            <a:buChar char="•"/>
          </a:pPr>
          <a:r>
            <a:rPr lang="en-GB" sz="3400" kern="1200" dirty="0"/>
            <a:t>Informal discussions </a:t>
          </a:r>
          <a:r>
            <a:rPr lang="en-GB" sz="3400" kern="1200" dirty="0" err="1"/>
            <a:t>indivuduals</a:t>
          </a:r>
          <a:r>
            <a:rPr lang="en-GB" sz="3400" kern="1200" dirty="0"/>
            <a:t> </a:t>
          </a:r>
        </a:p>
        <a:p>
          <a:pPr marL="285750" lvl="1" indent="-285750" algn="l" defTabSz="1511300">
            <a:lnSpc>
              <a:spcPct val="90000"/>
            </a:lnSpc>
            <a:spcBef>
              <a:spcPct val="0"/>
            </a:spcBef>
            <a:spcAft>
              <a:spcPct val="15000"/>
            </a:spcAft>
            <a:buChar char="•"/>
          </a:pPr>
          <a:r>
            <a:rPr lang="en-GB" sz="3400" kern="1200" dirty="0"/>
            <a:t>Formal group meetings </a:t>
          </a:r>
        </a:p>
      </dsp:txBody>
      <dsp:txXfrm>
        <a:off x="4180868" y="536496"/>
        <a:ext cx="3426770" cy="2503646"/>
      </dsp:txXfrm>
    </dsp:sp>
    <dsp:sp modelId="{F98A10C8-8F8C-43AD-88CF-717CEEC9C0AC}">
      <dsp:nvSpPr>
        <dsp:cNvPr id="0" name=""/>
        <dsp:cNvSpPr/>
      </dsp:nvSpPr>
      <dsp:spPr>
        <a:xfrm>
          <a:off x="2420640" y="717589"/>
          <a:ext cx="2045836" cy="204583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dirty="0"/>
            <a:t>Direct</a:t>
          </a:r>
        </a:p>
      </dsp:txBody>
      <dsp:txXfrm>
        <a:off x="2720246" y="1017195"/>
        <a:ext cx="1446624" cy="14466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6BE98D-B1AE-4CAF-82A2-4F7AEF9C03CC}">
      <dsp:nvSpPr>
        <dsp:cNvPr id="0" name=""/>
        <dsp:cNvSpPr/>
      </dsp:nvSpPr>
      <dsp:spPr>
        <a:xfrm>
          <a:off x="2370333" y="0"/>
          <a:ext cx="6740132" cy="3576638"/>
        </a:xfrm>
        <a:prstGeom prst="rightArrow">
          <a:avLst>
            <a:gd name="adj1" fmla="val 70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17780" rIns="35560" bIns="17780"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t>Joint consultative committee</a:t>
          </a:r>
        </a:p>
        <a:p>
          <a:pPr marL="285750" lvl="1" indent="-285750" algn="l" defTabSz="1244600">
            <a:lnSpc>
              <a:spcPct val="90000"/>
            </a:lnSpc>
            <a:spcBef>
              <a:spcPct val="0"/>
            </a:spcBef>
            <a:spcAft>
              <a:spcPct val="15000"/>
            </a:spcAft>
            <a:buChar char="•"/>
          </a:pPr>
          <a:r>
            <a:rPr lang="en-GB" sz="2800" kern="1200" dirty="0"/>
            <a:t>Joint working party for specific issues</a:t>
          </a:r>
        </a:p>
        <a:p>
          <a:pPr marL="285750" lvl="1" indent="-285750" algn="l" defTabSz="1244600">
            <a:lnSpc>
              <a:spcPct val="90000"/>
            </a:lnSpc>
            <a:spcBef>
              <a:spcPct val="0"/>
            </a:spcBef>
            <a:spcAft>
              <a:spcPct val="15000"/>
            </a:spcAft>
            <a:buChar char="•"/>
          </a:pPr>
          <a:r>
            <a:rPr lang="en-GB" sz="2800" kern="1200" dirty="0"/>
            <a:t>Recognised trade union</a:t>
          </a:r>
        </a:p>
      </dsp:txBody>
      <dsp:txXfrm>
        <a:off x="4055366" y="536496"/>
        <a:ext cx="3803276" cy="2503646"/>
      </dsp:txXfrm>
    </dsp:sp>
    <dsp:sp modelId="{F98A10C8-8F8C-43AD-88CF-717CEEC9C0AC}">
      <dsp:nvSpPr>
        <dsp:cNvPr id="0" name=""/>
        <dsp:cNvSpPr/>
      </dsp:nvSpPr>
      <dsp:spPr>
        <a:xfrm>
          <a:off x="2235369" y="753452"/>
          <a:ext cx="2045836" cy="204583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GB" sz="3500" kern="1200" dirty="0"/>
            <a:t>Indirect</a:t>
          </a:r>
        </a:p>
      </dsp:txBody>
      <dsp:txXfrm>
        <a:off x="2534975" y="1053058"/>
        <a:ext cx="1446624" cy="144662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Process6">
  <dgm:title val=""/>
  <dgm:desc val=""/>
  <dgm:catLst>
    <dgm:cat type="process"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theList">
    <dgm:varLst>
      <dgm:dir/>
      <dgm:animLvl val="lvl"/>
      <dgm:resizeHandles val="exact"/>
    </dgm:varLst>
    <dgm:choose name="Name0">
      <dgm:if name="Name1" func="var" arg="dir" op="equ" val="norm">
        <dgm:alg type="lin">
          <dgm:param type="linDir" val="fromL"/>
          <dgm:param type="nodeHorzAlign" val="l"/>
        </dgm:alg>
      </dgm:if>
      <dgm:else name="Name2">
        <dgm:alg type="lin">
          <dgm:param type="linDir" val="fromR"/>
          <dgm:param type="nodeHorzAlign" val="r"/>
        </dgm:alg>
      </dgm:else>
    </dgm:choose>
    <dgm:shape xmlns:r="http://schemas.openxmlformats.org/officeDocument/2006/relationships" r:blip="">
      <dgm:adjLst/>
    </dgm:shape>
    <dgm:presOf/>
    <dgm:constrLst>
      <dgm:constr type="w" for="ch" forName="compNode" refType="w"/>
      <dgm:constr type="h" for="ch" forName="compNode" refType="w" refFor="ch" refForName="compNode" fact="0.7"/>
      <dgm:constr type="ctrY" for="ch" forName="compNode" refType="h" fact="0.5"/>
      <dgm:constr type="w" for="ch" forName="aSpace" refType="w" fact="0.05"/>
      <dgm:constr type="primFontSz" for="des" forName="childTextHidden" op="equ" val="65"/>
      <dgm:constr type="primFontSz" for="des" forName="parentText" op="equ"/>
    </dgm:constrLst>
    <dgm:ruleLst/>
    <dgm:forEach name="aNodeForEach" axis="ch" ptType="node">
      <dgm:layoutNode name="compNode">
        <dgm:alg type="composite">
          <dgm:param type="ar" val="1.43"/>
        </dgm:alg>
        <dgm:shape xmlns:r="http://schemas.openxmlformats.org/officeDocument/2006/relationships" r:blip="">
          <dgm:adjLst/>
        </dgm:shape>
        <dgm:presOf/>
        <dgm:choose name="Name3">
          <dgm:if name="Name4" func="var" arg="dir" op="equ" val="norm">
            <dgm:constrLst>
              <dgm:constr type="w" for="ch" forName="childTextVisible" refType="w" fact="0.8"/>
              <dgm:constr type="h" for="ch" forName="childTextVisible" refType="h"/>
              <dgm:constr type="r" for="ch" forName="childTextVisible" refType="w"/>
              <dgm:constr type="w" for="ch" forName="childTextHidden" refType="w" fact="0.6"/>
              <dgm:constr type="h" for="ch" forName="childTextHidden" refType="h"/>
              <dgm:constr type="r" for="ch" forName="childTextHidden" refType="w"/>
              <dgm:constr type="l" for="ch" forName="parentText"/>
              <dgm:constr type="w" for="ch" forName="parentText" refType="w" fact="0.4"/>
              <dgm:constr type="h" for="ch" forName="parentText" refType="w" refFor="ch" refForName="parentText" op="equ"/>
              <dgm:constr type="ctrY" for="ch" forName="parentText" refType="h" fact="0.5"/>
            </dgm:constrLst>
          </dgm:if>
          <dgm:else name="Name5">
            <dgm:constrLst>
              <dgm:constr type="w" for="ch" forName="childTextVisible" refType="w" fact="0.8"/>
              <dgm:constr type="h" for="ch" forName="childTextVisible" refType="h"/>
              <dgm:constr type="l" for="ch" forName="childTextVisible"/>
              <dgm:constr type="w" for="ch" forName="childTextHidden" refType="w" fact="0.6"/>
              <dgm:constr type="h" for="ch" forName="childTextHidden" refType="h"/>
              <dgm:constr type="l" for="ch" forName="childTextHidden"/>
              <dgm:constr type="r" for="ch" forName="parentText" refType="w"/>
              <dgm:constr type="w" for="ch" forName="parentText" refType="w" fact="0.4"/>
              <dgm:constr type="h" for="ch" forName="parentText" refType="w" refFor="ch" refForName="parentText" op="equ"/>
              <dgm:constr type="ctrY" for="ch" forName="parentText" refType="h" fact="0.5"/>
            </dgm:constrLst>
          </dgm:else>
        </dgm:choose>
        <dgm:ruleLst/>
        <dgm:layoutNode name="noGeometry">
          <dgm:alg type="sp"/>
          <dgm:shape xmlns:r="http://schemas.openxmlformats.org/officeDocument/2006/relationships" r:blip="">
            <dgm:adjLst/>
          </dgm:shape>
          <dgm:presOf/>
          <dgm:constrLst/>
          <dgm:ruleLst/>
        </dgm:layoutNode>
        <dgm:layoutNode name="childTextVisible" styleLbl="bgAccFollowNode1">
          <dgm:varLst>
            <dgm:bulletEnabled val="1"/>
          </dgm:varLst>
          <dgm:alg type="sp"/>
          <dgm:choose name="Name6">
            <dgm:if name="Name7" func="var" arg="dir" op="equ" val="norm">
              <dgm:shape xmlns:r="http://schemas.openxmlformats.org/officeDocument/2006/relationships" type="rightArrow" r:blip="">
                <dgm:adjLst>
                  <dgm:adj idx="1" val="0.7"/>
                  <dgm:adj idx="2" val="0.5"/>
                </dgm:adjLst>
              </dgm:shape>
            </dgm:if>
            <dgm:else name="Name8">
              <dgm:shape xmlns:r="http://schemas.openxmlformats.org/officeDocument/2006/relationships" type="leftArrow" r:blip="">
                <dgm:adjLst>
                  <dgm:adj idx="1" val="0.7"/>
                  <dgm:adj idx="2" val="0.5"/>
                </dgm:adjLst>
              </dgm:shape>
            </dgm:else>
          </dgm:choose>
          <dgm:presOf axis="des" ptType="node"/>
          <dgm:constrLst/>
          <dgm:ruleLst/>
        </dgm:layoutNode>
        <dgm:layoutNode name="childTextHidden" styleLbl="bgAccFollowNode1">
          <dgm:choose name="Name9">
            <dgm:if name="Name10" axis="des followSib" ptType="node node" st="1 1" cnt="1 0" func="cnt" op="gte" val="1">
              <dgm:alg type="tx">
                <dgm:param type="stBulletLvl" val="1"/>
                <dgm:param type="txAnchorVertCh" val="mid"/>
              </dgm:alg>
            </dgm:if>
            <dgm:else name="Name11">
              <dgm:alg type="tx">
                <dgm:param type="stBulletLvl" val="2"/>
                <dgm:param type="txAnchorVertCh" val="mid"/>
              </dgm:alg>
            </dgm:else>
          </dgm:choose>
          <dgm:choose name="Name12">
            <dgm:if name="Name13" func="var" arg="dir" op="equ" val="norm">
              <dgm:shape xmlns:r="http://schemas.openxmlformats.org/officeDocument/2006/relationships" type="rightArrow" r:blip="" hideGeom="1">
                <dgm:adjLst>
                  <dgm:adj idx="1" val="0.7"/>
                  <dgm:adj idx="2" val="0.5"/>
                </dgm:adjLst>
              </dgm:shape>
            </dgm:if>
            <dgm:else name="Name14">
              <dgm:shape xmlns:r="http://schemas.openxmlformats.org/officeDocument/2006/relationships" type="leftArrow" r:blip="" hideGeom="1">
                <dgm:adjLst>
                  <dgm:adj idx="1" val="0.7"/>
                  <dgm:adj idx="2" val="0.5"/>
                </dgm:adjLst>
              </dgm:shape>
            </dgm:else>
          </dgm:choose>
          <dgm:presOf axis="des" ptType="node"/>
          <dgm:constrLst>
            <dgm:constr type="secFontSz" refType="primFontSz"/>
            <dgm:constr type="tMarg" refType="primFontSz" fact="0.05"/>
            <dgm:constr type="bMarg" refType="primFontSz" fact="0.05"/>
            <dgm:constr type="rMarg" refType="primFontSz" fact="0.1"/>
            <dgm:constr type="lMarg" refType="primFontSz" fact="0.2"/>
          </dgm:constrLst>
          <dgm:ruleLst>
            <dgm:rule type="primFontSz" val="5" fact="NaN" max="NaN"/>
          </dgm:ruleLst>
        </dgm:layoutNode>
        <dgm:layoutNode name="parentText" styleLbl="node1">
          <dgm:varLst>
            <dgm:chMax val="1"/>
            <dgm:bulletEnabled val="1"/>
          </dgm:varLst>
          <dgm:alg type="tx"/>
          <dgm:shape xmlns:r="http://schemas.openxmlformats.org/officeDocument/2006/relationships" type="ellipse" r:blip="">
            <dgm:adjLst/>
          </dgm:shape>
          <dgm:presOf axis="self"/>
          <dgm:constrLst>
            <dgm:constr type="primFontSz" val="65"/>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choose name="Name15">
        <dgm:if name="Name16" axis="self" ptType="node" func="revPos" op="gte" val="2">
          <dgm:layoutNode name="aSpace">
            <dgm:alg type="sp"/>
            <dgm:shape xmlns:r="http://schemas.openxmlformats.org/officeDocument/2006/relationships" r:blip="">
              <dgm:adjLst/>
            </dgm:shape>
            <dgm:presOf/>
            <dgm:constrLst/>
            <dgm:ruleLst/>
          </dgm:layoutNode>
        </dgm:if>
        <dgm:else name="Name17"/>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6">
  <dgm:title val=""/>
  <dgm:desc val=""/>
  <dgm:catLst>
    <dgm:cat type="process"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theList">
    <dgm:varLst>
      <dgm:dir/>
      <dgm:animLvl val="lvl"/>
      <dgm:resizeHandles val="exact"/>
    </dgm:varLst>
    <dgm:choose name="Name0">
      <dgm:if name="Name1" func="var" arg="dir" op="equ" val="norm">
        <dgm:alg type="lin">
          <dgm:param type="linDir" val="fromL"/>
          <dgm:param type="nodeHorzAlign" val="l"/>
        </dgm:alg>
      </dgm:if>
      <dgm:else name="Name2">
        <dgm:alg type="lin">
          <dgm:param type="linDir" val="fromR"/>
          <dgm:param type="nodeHorzAlign" val="r"/>
        </dgm:alg>
      </dgm:else>
    </dgm:choose>
    <dgm:shape xmlns:r="http://schemas.openxmlformats.org/officeDocument/2006/relationships" r:blip="">
      <dgm:adjLst/>
    </dgm:shape>
    <dgm:presOf/>
    <dgm:constrLst>
      <dgm:constr type="w" for="ch" forName="compNode" refType="w"/>
      <dgm:constr type="h" for="ch" forName="compNode" refType="w" refFor="ch" refForName="compNode" fact="0.7"/>
      <dgm:constr type="ctrY" for="ch" forName="compNode" refType="h" fact="0.5"/>
      <dgm:constr type="w" for="ch" forName="aSpace" refType="w" fact="0.05"/>
      <dgm:constr type="primFontSz" for="des" forName="childTextHidden" op="equ" val="65"/>
      <dgm:constr type="primFontSz" for="des" forName="parentText" op="equ"/>
    </dgm:constrLst>
    <dgm:ruleLst/>
    <dgm:forEach name="aNodeForEach" axis="ch" ptType="node">
      <dgm:layoutNode name="compNode">
        <dgm:alg type="composite">
          <dgm:param type="ar" val="1.43"/>
        </dgm:alg>
        <dgm:shape xmlns:r="http://schemas.openxmlformats.org/officeDocument/2006/relationships" r:blip="">
          <dgm:adjLst/>
        </dgm:shape>
        <dgm:presOf/>
        <dgm:choose name="Name3">
          <dgm:if name="Name4" func="var" arg="dir" op="equ" val="norm">
            <dgm:constrLst>
              <dgm:constr type="w" for="ch" forName="childTextVisible" refType="w" fact="0.8"/>
              <dgm:constr type="h" for="ch" forName="childTextVisible" refType="h"/>
              <dgm:constr type="r" for="ch" forName="childTextVisible" refType="w"/>
              <dgm:constr type="w" for="ch" forName="childTextHidden" refType="w" fact="0.6"/>
              <dgm:constr type="h" for="ch" forName="childTextHidden" refType="h"/>
              <dgm:constr type="r" for="ch" forName="childTextHidden" refType="w"/>
              <dgm:constr type="l" for="ch" forName="parentText"/>
              <dgm:constr type="w" for="ch" forName="parentText" refType="w" fact="0.4"/>
              <dgm:constr type="h" for="ch" forName="parentText" refType="w" refFor="ch" refForName="parentText" op="equ"/>
              <dgm:constr type="ctrY" for="ch" forName="parentText" refType="h" fact="0.5"/>
            </dgm:constrLst>
          </dgm:if>
          <dgm:else name="Name5">
            <dgm:constrLst>
              <dgm:constr type="w" for="ch" forName="childTextVisible" refType="w" fact="0.8"/>
              <dgm:constr type="h" for="ch" forName="childTextVisible" refType="h"/>
              <dgm:constr type="l" for="ch" forName="childTextVisible"/>
              <dgm:constr type="w" for="ch" forName="childTextHidden" refType="w" fact="0.6"/>
              <dgm:constr type="h" for="ch" forName="childTextHidden" refType="h"/>
              <dgm:constr type="l" for="ch" forName="childTextHidden"/>
              <dgm:constr type="r" for="ch" forName="parentText" refType="w"/>
              <dgm:constr type="w" for="ch" forName="parentText" refType="w" fact="0.4"/>
              <dgm:constr type="h" for="ch" forName="parentText" refType="w" refFor="ch" refForName="parentText" op="equ"/>
              <dgm:constr type="ctrY" for="ch" forName="parentText" refType="h" fact="0.5"/>
            </dgm:constrLst>
          </dgm:else>
        </dgm:choose>
        <dgm:ruleLst/>
        <dgm:layoutNode name="noGeometry">
          <dgm:alg type="sp"/>
          <dgm:shape xmlns:r="http://schemas.openxmlformats.org/officeDocument/2006/relationships" r:blip="">
            <dgm:adjLst/>
          </dgm:shape>
          <dgm:presOf/>
          <dgm:constrLst/>
          <dgm:ruleLst/>
        </dgm:layoutNode>
        <dgm:layoutNode name="childTextVisible" styleLbl="bgAccFollowNode1">
          <dgm:varLst>
            <dgm:bulletEnabled val="1"/>
          </dgm:varLst>
          <dgm:alg type="sp"/>
          <dgm:choose name="Name6">
            <dgm:if name="Name7" func="var" arg="dir" op="equ" val="norm">
              <dgm:shape xmlns:r="http://schemas.openxmlformats.org/officeDocument/2006/relationships" type="rightArrow" r:blip="">
                <dgm:adjLst>
                  <dgm:adj idx="1" val="0.7"/>
                  <dgm:adj idx="2" val="0.5"/>
                </dgm:adjLst>
              </dgm:shape>
            </dgm:if>
            <dgm:else name="Name8">
              <dgm:shape xmlns:r="http://schemas.openxmlformats.org/officeDocument/2006/relationships" type="leftArrow" r:blip="">
                <dgm:adjLst>
                  <dgm:adj idx="1" val="0.7"/>
                  <dgm:adj idx="2" val="0.5"/>
                </dgm:adjLst>
              </dgm:shape>
            </dgm:else>
          </dgm:choose>
          <dgm:presOf axis="des" ptType="node"/>
          <dgm:constrLst/>
          <dgm:ruleLst/>
        </dgm:layoutNode>
        <dgm:layoutNode name="childTextHidden" styleLbl="bgAccFollowNode1">
          <dgm:choose name="Name9">
            <dgm:if name="Name10" axis="des followSib" ptType="node node" st="1 1" cnt="1 0" func="cnt" op="gte" val="1">
              <dgm:alg type="tx">
                <dgm:param type="stBulletLvl" val="1"/>
                <dgm:param type="txAnchorVertCh" val="mid"/>
              </dgm:alg>
            </dgm:if>
            <dgm:else name="Name11">
              <dgm:alg type="tx">
                <dgm:param type="stBulletLvl" val="2"/>
                <dgm:param type="txAnchorVertCh" val="mid"/>
              </dgm:alg>
            </dgm:else>
          </dgm:choose>
          <dgm:choose name="Name12">
            <dgm:if name="Name13" func="var" arg="dir" op="equ" val="norm">
              <dgm:shape xmlns:r="http://schemas.openxmlformats.org/officeDocument/2006/relationships" type="rightArrow" r:blip="" hideGeom="1">
                <dgm:adjLst>
                  <dgm:adj idx="1" val="0.7"/>
                  <dgm:adj idx="2" val="0.5"/>
                </dgm:adjLst>
              </dgm:shape>
            </dgm:if>
            <dgm:else name="Name14">
              <dgm:shape xmlns:r="http://schemas.openxmlformats.org/officeDocument/2006/relationships" type="leftArrow" r:blip="" hideGeom="1">
                <dgm:adjLst>
                  <dgm:adj idx="1" val="0.7"/>
                  <dgm:adj idx="2" val="0.5"/>
                </dgm:adjLst>
              </dgm:shape>
            </dgm:else>
          </dgm:choose>
          <dgm:presOf axis="des" ptType="node"/>
          <dgm:constrLst>
            <dgm:constr type="secFontSz" refType="primFontSz"/>
            <dgm:constr type="tMarg" refType="primFontSz" fact="0.05"/>
            <dgm:constr type="bMarg" refType="primFontSz" fact="0.05"/>
            <dgm:constr type="rMarg" refType="primFontSz" fact="0.1"/>
            <dgm:constr type="lMarg" refType="primFontSz" fact="0.2"/>
          </dgm:constrLst>
          <dgm:ruleLst>
            <dgm:rule type="primFontSz" val="5" fact="NaN" max="NaN"/>
          </dgm:ruleLst>
        </dgm:layoutNode>
        <dgm:layoutNode name="parentText" styleLbl="node1">
          <dgm:varLst>
            <dgm:chMax val="1"/>
            <dgm:bulletEnabled val="1"/>
          </dgm:varLst>
          <dgm:alg type="tx"/>
          <dgm:shape xmlns:r="http://schemas.openxmlformats.org/officeDocument/2006/relationships" type="ellipse" r:blip="">
            <dgm:adjLst/>
          </dgm:shape>
          <dgm:presOf axis="self"/>
          <dgm:constrLst>
            <dgm:constr type="primFontSz" val="65"/>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choose name="Name15">
        <dgm:if name="Name16" axis="self" ptType="node" func="revPos" op="gte" val="2">
          <dgm:layoutNode name="aSpace">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F6ED84-CE06-4F60-9FF8-8C2898A7172F}" type="datetimeFigureOut">
              <a:rPr lang="en-GB" smtClean="0"/>
              <a:t>18/10/2024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A29BE8-5D5E-4A18-B0D3-25882E2C931B}" type="slidenum">
              <a:rPr lang="en-GB" smtClean="0"/>
              <a:t>‹#›</a:t>
            </a:fld>
            <a:endParaRPr lang="en-GB"/>
          </a:p>
        </p:txBody>
      </p:sp>
    </p:spTree>
    <p:extLst>
      <p:ext uri="{BB962C8B-B14F-4D97-AF65-F5344CB8AC3E}">
        <p14:creationId xmlns:p14="http://schemas.microsoft.com/office/powerpoint/2010/main" val="650602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7">
            <a:extLst>
              <a:ext uri="{FF2B5EF4-FFF2-40B4-BE49-F238E27FC236}">
                <a16:creationId xmlns:a16="http://schemas.microsoft.com/office/drawing/2014/main" id="{1EF4EAFA-6416-FA9A-9517-AD8FADD36C7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4E4808E-7445-42EE-B5F6-AECCE8D10677}" type="slidenum">
              <a:rPr lang="en-GB" altLang="en-US" smtClean="0"/>
              <a:pPr/>
              <a:t>8</a:t>
            </a:fld>
            <a:endParaRPr lang="en-GB" altLang="en-US"/>
          </a:p>
        </p:txBody>
      </p:sp>
      <p:sp>
        <p:nvSpPr>
          <p:cNvPr id="31746" name="Rectangle 2">
            <a:extLst>
              <a:ext uri="{FF2B5EF4-FFF2-40B4-BE49-F238E27FC236}">
                <a16:creationId xmlns:a16="http://schemas.microsoft.com/office/drawing/2014/main" id="{E7B46CE6-A969-BA42-A3E3-65C0EE7E6285}"/>
              </a:ext>
            </a:extLst>
          </p:cNvPr>
          <p:cNvSpPr>
            <a:spLocks noGrp="1" noRot="1" noChangeAspect="1" noChangeArrowheads="1" noTextEdit="1"/>
          </p:cNvSpPr>
          <p:nvPr>
            <p:ph type="sldImg"/>
          </p:nvPr>
        </p:nvSpPr>
        <p:spPr>
          <a:ln/>
        </p:spPr>
      </p:sp>
      <p:sp>
        <p:nvSpPr>
          <p:cNvPr id="31747" name="Rectangle 3">
            <a:extLst>
              <a:ext uri="{FF2B5EF4-FFF2-40B4-BE49-F238E27FC236}">
                <a16:creationId xmlns:a16="http://schemas.microsoft.com/office/drawing/2014/main" id="{73E3797D-8E4F-915B-08CF-853EA510823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228600" indent="-228600" eaLnBrk="1" hangingPunct="1">
              <a:lnSpc>
                <a:spcPct val="90000"/>
              </a:lnSpc>
            </a:pPr>
            <a:r>
              <a:rPr lang="en-GB" altLang="en-US" sz="1000"/>
              <a:t>The best fit approach is in line with contingency theory.</a:t>
            </a:r>
          </a:p>
          <a:p>
            <a:pPr marL="228600" indent="-228600" eaLnBrk="1" hangingPunct="1">
              <a:lnSpc>
                <a:spcPct val="90000"/>
              </a:lnSpc>
            </a:pPr>
            <a:r>
              <a:rPr lang="en-GB" altLang="en-US" sz="1000" i="1"/>
              <a:t>The life-cycle model</a:t>
            </a:r>
            <a:endParaRPr lang="en-GB" altLang="en-US" sz="1000"/>
          </a:p>
          <a:p>
            <a:pPr marL="228600" indent="-228600" eaLnBrk="1" hangingPunct="1">
              <a:lnSpc>
                <a:spcPct val="90000"/>
              </a:lnSpc>
            </a:pPr>
            <a:r>
              <a:rPr lang="en-GB" altLang="en-US" sz="1000"/>
              <a:t>The life cycle model is based on the theory that the development of a firm takes place in four stages: start-up, growth, maturity and decline. </a:t>
            </a:r>
          </a:p>
          <a:p>
            <a:pPr marL="228600" indent="-228600" eaLnBrk="1" hangingPunct="1">
              <a:lnSpc>
                <a:spcPct val="90000"/>
              </a:lnSpc>
            </a:pPr>
            <a:r>
              <a:rPr lang="en-GB" altLang="en-US" sz="1000" i="1"/>
              <a:t>Best fit and competitive strategies</a:t>
            </a:r>
            <a:endParaRPr lang="en-GB" altLang="en-US" sz="1000"/>
          </a:p>
          <a:p>
            <a:pPr marL="228600" indent="-228600" eaLnBrk="1" hangingPunct="1">
              <a:lnSpc>
                <a:spcPct val="90000"/>
              </a:lnSpc>
            </a:pPr>
            <a:r>
              <a:rPr lang="en-GB" altLang="en-US" sz="1000"/>
              <a:t>Three strategies aimed at achieving competitive advantage were identified by Porter (1985):</a:t>
            </a:r>
            <a:endParaRPr lang="en-GB" altLang="en-US" sz="1000" i="1"/>
          </a:p>
          <a:p>
            <a:pPr marL="228600" indent="-228600" eaLnBrk="1" hangingPunct="1">
              <a:lnSpc>
                <a:spcPct val="90000"/>
              </a:lnSpc>
              <a:buFontTx/>
              <a:buAutoNum type="arabicPeriod"/>
            </a:pPr>
            <a:r>
              <a:rPr lang="en-GB" altLang="en-US" sz="1000"/>
              <a:t>Innovation - being the unique producer.</a:t>
            </a:r>
            <a:endParaRPr lang="en-GB" altLang="en-US" sz="1000" i="1"/>
          </a:p>
          <a:p>
            <a:pPr marL="228600" indent="-228600" eaLnBrk="1" hangingPunct="1">
              <a:lnSpc>
                <a:spcPct val="90000"/>
              </a:lnSpc>
              <a:buFontTx/>
              <a:buAutoNum type="arabicPeriod"/>
            </a:pPr>
            <a:r>
              <a:rPr lang="en-GB" altLang="en-US" sz="1000"/>
              <a:t>Quality - delivering high quality goods and services to customers.</a:t>
            </a:r>
            <a:endParaRPr lang="en-GB" altLang="en-US" sz="1000" i="1"/>
          </a:p>
          <a:p>
            <a:pPr marL="228600" indent="-228600" eaLnBrk="1" hangingPunct="1">
              <a:lnSpc>
                <a:spcPct val="90000"/>
              </a:lnSpc>
              <a:buFontTx/>
              <a:buAutoNum type="arabicPeriod"/>
            </a:pPr>
            <a:r>
              <a:rPr lang="en-GB" altLang="en-US" sz="1000"/>
              <a:t>Cost leadership</a:t>
            </a:r>
            <a:r>
              <a:rPr lang="en-GB" altLang="en-US" sz="1000" i="1"/>
              <a:t> </a:t>
            </a:r>
            <a:r>
              <a:rPr lang="en-GB" altLang="en-US" sz="1000"/>
              <a:t>- the planned result of policies aimed at 'managing away’ expense.</a:t>
            </a:r>
          </a:p>
          <a:p>
            <a:pPr marL="228600" indent="-228600" eaLnBrk="1" hangingPunct="1">
              <a:lnSpc>
                <a:spcPct val="90000"/>
              </a:lnSpc>
            </a:pPr>
            <a:r>
              <a:rPr lang="en-GB" altLang="en-US" sz="1000"/>
              <a:t>	It was argued by Schuler and Jackson (1987) that to achieve the maximum effect it is necessary to match the role characteristics of people in an organization with the preferred strategy.  </a:t>
            </a:r>
          </a:p>
          <a:p>
            <a:pPr marL="228600" indent="-228600" eaLnBrk="1" hangingPunct="1">
              <a:lnSpc>
                <a:spcPct val="90000"/>
              </a:lnSpc>
            </a:pPr>
            <a:r>
              <a:rPr lang="en-GB" altLang="en-US" sz="1000" i="1"/>
              <a:t>Strategic configuration</a:t>
            </a:r>
            <a:endParaRPr lang="en-GB" altLang="en-US" sz="1000"/>
          </a:p>
          <a:p>
            <a:pPr marL="228600" indent="-228600" eaLnBrk="1" hangingPunct="1">
              <a:lnSpc>
                <a:spcPct val="90000"/>
              </a:lnSpc>
            </a:pPr>
            <a:r>
              <a:rPr lang="en-GB" altLang="en-US" sz="1000"/>
              <a:t>      Organizations will be more effective if they adopt a policy of strategic configuration (Delery and Doty, 1996)  by matching their strategy to one of the ideal types defined by theories such as those produced by Miles and Snow (1978) whose typology listed prospectors, defenders, analyzers and  reactors.</a:t>
            </a:r>
          </a:p>
          <a:p>
            <a:pPr marL="228600" indent="-228600" eaLnBrk="1" hangingPunct="1">
              <a:lnSpc>
                <a:spcPct val="90000"/>
              </a:lnSpc>
            </a:pPr>
            <a:r>
              <a:rPr lang="en-GB" altLang="en-US" sz="1000" i="1"/>
              <a:t>Comment</a:t>
            </a:r>
          </a:p>
          <a:p>
            <a:pPr marL="228600" indent="-228600" eaLnBrk="1" hangingPunct="1">
              <a:lnSpc>
                <a:spcPct val="90000"/>
              </a:lnSpc>
              <a:buFontTx/>
              <a:buChar char="•"/>
            </a:pPr>
            <a:r>
              <a:rPr lang="en-GB" altLang="en-US" sz="1000"/>
              <a:t>Best fit models tend to be static and don’t take account of the processes of change. </a:t>
            </a:r>
          </a:p>
          <a:p>
            <a:pPr marL="228600" indent="-228600" eaLnBrk="1" hangingPunct="1">
              <a:lnSpc>
                <a:spcPct val="90000"/>
              </a:lnSpc>
              <a:buFontTx/>
              <a:buChar char="•"/>
            </a:pPr>
            <a:r>
              <a:rPr lang="en-GB" altLang="en-US" sz="1000"/>
              <a:t>They neglect the fact that institutional forces shape HRM.</a:t>
            </a:r>
          </a:p>
          <a:p>
            <a:pPr marL="228600" indent="-228600" eaLnBrk="1" hangingPunct="1">
              <a:lnSpc>
                <a:spcPct val="90000"/>
              </a:lnSpc>
              <a:buFontTx/>
              <a:buChar char="•"/>
            </a:pPr>
            <a:r>
              <a:rPr lang="en-GB" altLang="en-US" sz="1000"/>
              <a:t>It cannot be assumed that employers are free agents able to make independent decisions. It is often said that best fit is better than best practice but this statement can only be accepted with reservations.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Open Sans" panose="020B0606030504020204" pitchFamily="34" charset="0"/>
              </a:rPr>
              <a:t>Indirect consultation with employee representatives is best carried out in a formally set up group</a:t>
            </a:r>
            <a:endParaRPr lang="en-GB" dirty="0"/>
          </a:p>
        </p:txBody>
      </p:sp>
      <p:sp>
        <p:nvSpPr>
          <p:cNvPr id="4" name="Slide Number Placeholder 3"/>
          <p:cNvSpPr>
            <a:spLocks noGrp="1"/>
          </p:cNvSpPr>
          <p:nvPr>
            <p:ph type="sldNum" sz="quarter" idx="5"/>
          </p:nvPr>
        </p:nvSpPr>
        <p:spPr/>
        <p:txBody>
          <a:bodyPr/>
          <a:lstStyle/>
          <a:p>
            <a:fld id="{32A29BE8-5D5E-4A18-B0D3-25882E2C931B}" type="slidenum">
              <a:rPr lang="en-GB" smtClean="0"/>
              <a:t>27</a:t>
            </a:fld>
            <a:endParaRPr lang="en-GB"/>
          </a:p>
        </p:txBody>
      </p:sp>
    </p:spTree>
    <p:extLst>
      <p:ext uri="{BB962C8B-B14F-4D97-AF65-F5344CB8AC3E}">
        <p14:creationId xmlns:p14="http://schemas.microsoft.com/office/powerpoint/2010/main" val="541098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A29BE8-5D5E-4A18-B0D3-25882E2C931B}" type="slidenum">
              <a:rPr lang="en-GB" smtClean="0"/>
              <a:t>28</a:t>
            </a:fld>
            <a:endParaRPr lang="en-GB"/>
          </a:p>
        </p:txBody>
      </p:sp>
    </p:spTree>
    <p:extLst>
      <p:ext uri="{BB962C8B-B14F-4D97-AF65-F5344CB8AC3E}">
        <p14:creationId xmlns:p14="http://schemas.microsoft.com/office/powerpoint/2010/main" val="35184732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12312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18/10/2024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1077862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2.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10/18/2024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35.svg"/></Relationships>
</file>

<file path=ppt/slides/_rels/slide29.xml.rels><?xml version="1.0" encoding="UTF-8" standalone="yes"?>
<Relationships xmlns="http://schemas.openxmlformats.org/package/2006/relationships"><Relationship Id="rId3" Type="http://schemas.openxmlformats.org/officeDocument/2006/relationships/hyperlink" Target="https://www.employment-studies.co.uk/system/files/resources/files/517_Strategic-Human-Resource-Management-Back-to-the-future-IES-CIPD-2019.pdf" TargetMode="External"/><Relationship Id="rId2" Type="http://schemas.openxmlformats.org/officeDocument/2006/relationships/hyperlink" Target="https://www.acas.org.uk/consulting-employees" TargetMode="External"/><Relationship Id="rId1" Type="http://schemas.openxmlformats.org/officeDocument/2006/relationships/slideLayout" Target="../slideLayouts/slideLayout4.xml"/><Relationship Id="rId4" Type="http://schemas.openxmlformats.org/officeDocument/2006/relationships/hyperlink" Target="https://doi.org/10.1108/SHR-05-2019-004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169341"/>
            <a:ext cx="7886700" cy="1231200"/>
          </a:xfrm>
        </p:spPr>
        <p:txBody>
          <a:bodyPr>
            <a:normAutofit/>
          </a:bodyPr>
          <a:lstStyle/>
          <a:p>
            <a:r>
              <a:rPr lang="en-GB" sz="3600" b="1" dirty="0"/>
              <a:t>The Employee Lifecycle and You</a:t>
            </a:r>
            <a:endParaRPr lang="en-GB" sz="3600" dirty="0"/>
          </a:p>
        </p:txBody>
      </p:sp>
      <p:sp>
        <p:nvSpPr>
          <p:cNvPr id="3" name="Content Placeholder 2"/>
          <p:cNvSpPr>
            <a:spLocks noGrp="1"/>
          </p:cNvSpPr>
          <p:nvPr>
            <p:ph idx="1"/>
          </p:nvPr>
        </p:nvSpPr>
        <p:spPr>
          <a:xfrm>
            <a:off x="2152650" y="1440162"/>
            <a:ext cx="7886700" cy="4899176"/>
          </a:xfrm>
        </p:spPr>
        <p:txBody>
          <a:bodyPr>
            <a:normAutofit/>
          </a:bodyPr>
          <a:lstStyle/>
          <a:p>
            <a:pPr marL="0" indent="0" algn="just">
              <a:buNone/>
            </a:pPr>
            <a:r>
              <a:rPr lang="en-GB" sz="1800" dirty="0">
                <a:latin typeface="Sabon LT Std"/>
              </a:rPr>
              <a:t>Let’s start by thinking about the many different ways in which an organisation interacts with its employees. One way to do this is to list the different stages in chronological order, from the first moment someone becomes aware of the organisation through to the day they leave and perhaps beyond. That is the </a:t>
            </a:r>
            <a:r>
              <a:rPr lang="en-GB" sz="1800" i="1" dirty="0">
                <a:latin typeface="Sabon LT Std"/>
              </a:rPr>
              <a:t>employee lifecycle. </a:t>
            </a:r>
            <a:r>
              <a:rPr lang="en-GB" sz="1800" dirty="0">
                <a:latin typeface="Sabon LT Std"/>
              </a:rPr>
              <a:t>This may be a helpful way to show that each person connected to the organisation you work for is on a journey, and you can make sure that everything they need gets proper attention and is in the right order. </a:t>
            </a:r>
          </a:p>
          <a:p>
            <a:pPr marL="0" indent="0" algn="just">
              <a:buNone/>
            </a:pPr>
            <a:r>
              <a:rPr lang="en-GB" sz="1800" dirty="0">
                <a:latin typeface="Sabon LT Std"/>
              </a:rPr>
              <a:t>As a people professional, part of your job is to understand this lifecycle and how it impacts people and their engagement, retention, ability to reach their full potential and overall performance in your organisation. It shows a holistic approach, in that no single part acts in isolation and they all interconnect and link together. </a:t>
            </a:r>
            <a:endParaRPr lang="en-GB" sz="1800" dirty="0"/>
          </a:p>
        </p:txBody>
      </p:sp>
    </p:spTree>
    <p:extLst>
      <p:ext uri="{BB962C8B-B14F-4D97-AF65-F5344CB8AC3E}">
        <p14:creationId xmlns:p14="http://schemas.microsoft.com/office/powerpoint/2010/main" val="34321116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What Is The Employee Life Cycle – And Why Is It Important?">
            <a:extLst>
              <a:ext uri="{FF2B5EF4-FFF2-40B4-BE49-F238E27FC236}">
                <a16:creationId xmlns:a16="http://schemas.microsoft.com/office/drawing/2014/main" id="{D35A1FAD-70B5-4F61-FC71-C7CFBB06A03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54" r="-2" b="-2"/>
          <a:stretch/>
        </p:blipFill>
        <p:spPr bwMode="auto">
          <a:xfrm>
            <a:off x="-6588" y="10"/>
            <a:ext cx="12198588"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7121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B702F-3675-11D8-245D-370FB4DA2730}"/>
              </a:ext>
            </a:extLst>
          </p:cNvPr>
          <p:cNvSpPr>
            <a:spLocks noGrp="1"/>
          </p:cNvSpPr>
          <p:nvPr>
            <p:ph type="title"/>
          </p:nvPr>
        </p:nvSpPr>
        <p:spPr/>
        <p:txBody>
          <a:bodyPr/>
          <a:lstStyle/>
          <a:p>
            <a:r>
              <a:rPr lang="en-GB" dirty="0"/>
              <a:t>Attraction and recruitment</a:t>
            </a:r>
          </a:p>
        </p:txBody>
      </p:sp>
      <p:sp>
        <p:nvSpPr>
          <p:cNvPr id="3" name="Content Placeholder 2">
            <a:extLst>
              <a:ext uri="{FF2B5EF4-FFF2-40B4-BE49-F238E27FC236}">
                <a16:creationId xmlns:a16="http://schemas.microsoft.com/office/drawing/2014/main" id="{7D70B124-3D54-1F68-F7ED-DAC0824ADF60}"/>
              </a:ext>
            </a:extLst>
          </p:cNvPr>
          <p:cNvSpPr>
            <a:spLocks noGrp="1"/>
          </p:cNvSpPr>
          <p:nvPr>
            <p:ph idx="1"/>
          </p:nvPr>
        </p:nvSpPr>
        <p:spPr/>
        <p:txBody>
          <a:bodyPr>
            <a:normAutofit fontScale="77500" lnSpcReduction="20000"/>
          </a:bodyPr>
          <a:lstStyle/>
          <a:p>
            <a:pPr algn="l"/>
            <a:r>
              <a:rPr lang="en-GB" b="0" i="0" dirty="0">
                <a:solidFill>
                  <a:srgbClr val="555555"/>
                </a:solidFill>
                <a:effectLst/>
                <a:latin typeface="Roboto" panose="02000000000000000000" pitchFamily="2" charset="0"/>
              </a:rPr>
              <a:t>To get to grips with the employee life cycle, organisations need to analyse why their employees are attracted to their company and why they decided to leave; here “joiners” and “leavers” surveys are essential in discovering the employee’s journey. Once the results of these surveys have been collated, there are normally a few trends that appear. Many may show that the new recruit was excited about joining such a well-reputed company, and although the salary may have been excellent, the experience of working for the company did not live up to expectations. One-to-one interviews are even more insightful at discovering why these expectations were not met. Naturally, all communication should be undertaken via a third party to ensure a true picture is really obtained – leavers are unlikely to give an accurate account unless they know their feedback is 100 per cent confidential. Once this data has been obtained, HRs should analyse the results and modify areas of the employee journey to ensure they do not continue to lose top talent early stage.</a:t>
            </a:r>
          </a:p>
          <a:p>
            <a:endParaRPr lang="en-GB" dirty="0"/>
          </a:p>
        </p:txBody>
      </p:sp>
    </p:spTree>
    <p:extLst>
      <p:ext uri="{BB962C8B-B14F-4D97-AF65-F5344CB8AC3E}">
        <p14:creationId xmlns:p14="http://schemas.microsoft.com/office/powerpoint/2010/main" val="3201851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0813A-07CE-DEB5-7FA9-55B4BD23FAC8}"/>
              </a:ext>
            </a:extLst>
          </p:cNvPr>
          <p:cNvSpPr>
            <a:spLocks noGrp="1"/>
          </p:cNvSpPr>
          <p:nvPr>
            <p:ph type="title"/>
          </p:nvPr>
        </p:nvSpPr>
        <p:spPr/>
        <p:txBody>
          <a:bodyPr/>
          <a:lstStyle/>
          <a:p>
            <a:r>
              <a:rPr lang="en-GB" dirty="0"/>
              <a:t>Onboarding and development</a:t>
            </a:r>
          </a:p>
        </p:txBody>
      </p:sp>
      <p:sp>
        <p:nvSpPr>
          <p:cNvPr id="3" name="Content Placeholder 2">
            <a:extLst>
              <a:ext uri="{FF2B5EF4-FFF2-40B4-BE49-F238E27FC236}">
                <a16:creationId xmlns:a16="http://schemas.microsoft.com/office/drawing/2014/main" id="{8C4DBAC1-3E5E-ED48-2221-8F144419E5FF}"/>
              </a:ext>
            </a:extLst>
          </p:cNvPr>
          <p:cNvSpPr>
            <a:spLocks noGrp="1"/>
          </p:cNvSpPr>
          <p:nvPr>
            <p:ph idx="1"/>
          </p:nvPr>
        </p:nvSpPr>
        <p:spPr/>
        <p:txBody>
          <a:bodyPr>
            <a:normAutofit fontScale="70000" lnSpcReduction="20000"/>
          </a:bodyPr>
          <a:lstStyle/>
          <a:p>
            <a:pPr algn="l"/>
            <a:r>
              <a:rPr lang="en-GB" b="0" i="0" dirty="0">
                <a:solidFill>
                  <a:srgbClr val="555555"/>
                </a:solidFill>
                <a:effectLst/>
                <a:latin typeface="Roboto" panose="02000000000000000000" pitchFamily="2" charset="0"/>
              </a:rPr>
              <a:t>The first few weeks and months are a real challenge on your EVP. Does your proposition meet your new employees’ expectations and do your new employees meet your expectations? Here, to avoid a very hasty exit, you will need to have strong induction processes in place.</a:t>
            </a:r>
          </a:p>
          <a:p>
            <a:pPr algn="l"/>
            <a:r>
              <a:rPr lang="en-GB" b="0" i="0" dirty="0">
                <a:solidFill>
                  <a:srgbClr val="555555"/>
                </a:solidFill>
                <a:effectLst/>
                <a:latin typeface="Roboto" panose="02000000000000000000" pitchFamily="2" charset="0"/>
              </a:rPr>
              <a:t>In fact, unless a new recruit is bombarded with work and not given enough support in the first few weeks, most employees are at their most engaged when they start a new role. Many organisations now have rigorous onboarding systems in place; the biggest trouble I find is there is little connection between the onboarding phase and development. For example, a large advertising agency and their graduate recruitment and induction programme is exemplary. All graduates know they have done exceedingly well to join the scheme and the remuneration and support matches their excitement. However, as soon as they have completed their first year, the mentoring scheme comes to an end alongside all other onboarding practices, and although they have been trained to “go alone”, many have felt bereft and quickly left the company, as they have felt unsupported or not sure where their career is heading. </a:t>
            </a:r>
            <a:endParaRPr lang="en-GB" dirty="0"/>
          </a:p>
        </p:txBody>
      </p:sp>
    </p:spTree>
    <p:extLst>
      <p:ext uri="{BB962C8B-B14F-4D97-AF65-F5344CB8AC3E}">
        <p14:creationId xmlns:p14="http://schemas.microsoft.com/office/powerpoint/2010/main" val="35543912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CDC9C-D7E0-44BA-CE63-138FC6D4CD79}"/>
              </a:ext>
            </a:extLst>
          </p:cNvPr>
          <p:cNvSpPr>
            <a:spLocks noGrp="1"/>
          </p:cNvSpPr>
          <p:nvPr>
            <p:ph type="title"/>
          </p:nvPr>
        </p:nvSpPr>
        <p:spPr/>
        <p:txBody>
          <a:bodyPr/>
          <a:lstStyle/>
          <a:p>
            <a:r>
              <a:rPr lang="en-GB" dirty="0"/>
              <a:t>Retention and Separation</a:t>
            </a:r>
          </a:p>
        </p:txBody>
      </p:sp>
      <p:sp>
        <p:nvSpPr>
          <p:cNvPr id="3" name="Content Placeholder 2">
            <a:extLst>
              <a:ext uri="{FF2B5EF4-FFF2-40B4-BE49-F238E27FC236}">
                <a16:creationId xmlns:a16="http://schemas.microsoft.com/office/drawing/2014/main" id="{824034F4-53E9-B2E3-6E8F-2D3ADC717C61}"/>
              </a:ext>
            </a:extLst>
          </p:cNvPr>
          <p:cNvSpPr>
            <a:spLocks noGrp="1"/>
          </p:cNvSpPr>
          <p:nvPr>
            <p:ph idx="1"/>
          </p:nvPr>
        </p:nvSpPr>
        <p:spPr/>
        <p:txBody>
          <a:bodyPr>
            <a:normAutofit fontScale="70000" lnSpcReduction="20000"/>
          </a:bodyPr>
          <a:lstStyle/>
          <a:p>
            <a:pPr algn="l"/>
            <a:r>
              <a:rPr lang="en-GB" b="0" i="0" dirty="0">
                <a:solidFill>
                  <a:srgbClr val="555555"/>
                </a:solidFill>
                <a:effectLst/>
                <a:latin typeface="Roboto" panose="02000000000000000000" pitchFamily="2" charset="0"/>
              </a:rPr>
              <a:t>Statistics show that if an employee stays in an organisation longer than 4-6 years, where employee satisfaction levels are traditionally very low, they begin to resurge by 8-10 years. Naturally, many employees have risen through the ranks by this stage and may feel very engaged with the organisation, as they can see the impact of their actions, but these statistics are also true for lower ranking employees. It would appear that loyalty and contentment has become strong in this group of employees, and this is ideal for keeping the status quo but remember all organisations do need to continuously move forward, so from time-to-time, a shake-up in the workforce can be healthy and very productive.</a:t>
            </a:r>
          </a:p>
          <a:p>
            <a:pPr algn="l"/>
            <a:r>
              <a:rPr lang="en-GB" b="0" i="0" dirty="0">
                <a:solidFill>
                  <a:srgbClr val="555555"/>
                </a:solidFill>
                <a:effectLst/>
                <a:latin typeface="Roboto" panose="02000000000000000000" pitchFamily="2" charset="0"/>
              </a:rPr>
              <a:t>Employees along the employee life cycle will look for new challenges elsewhere, or for the roles that better suit their needs. Wherever possible it is always advisable to work in partnership with top talent to offer them something that meets their needs. For example, a high-flying female or male may seek fewer hours when they become a parent, so be flexible to meet their needs – they will remember that you were there for them, and this will engender strong levels of loyalty within your workforce.</a:t>
            </a:r>
          </a:p>
          <a:p>
            <a:pPr algn="l"/>
            <a:r>
              <a:rPr lang="en-GB" b="0" i="0" dirty="0">
                <a:solidFill>
                  <a:srgbClr val="555555"/>
                </a:solidFill>
                <a:effectLst/>
                <a:latin typeface="Roboto" panose="02000000000000000000" pitchFamily="2" charset="0"/>
              </a:rPr>
              <a:t>(</a:t>
            </a:r>
            <a:r>
              <a:rPr lang="en-GB" b="0" i="0" dirty="0" err="1">
                <a:solidFill>
                  <a:srgbClr val="555555"/>
                </a:solidFill>
                <a:effectLst/>
                <a:latin typeface="Roboto" panose="02000000000000000000" pitchFamily="2" charset="0"/>
              </a:rPr>
              <a:t>Cattermore</a:t>
            </a:r>
            <a:r>
              <a:rPr lang="en-GB" b="0" i="0" dirty="0">
                <a:solidFill>
                  <a:srgbClr val="555555"/>
                </a:solidFill>
                <a:effectLst/>
                <a:latin typeface="Roboto" panose="02000000000000000000" pitchFamily="2" charset="0"/>
              </a:rPr>
              <a:t>, 2019)</a:t>
            </a:r>
          </a:p>
          <a:p>
            <a:endParaRPr lang="en-GB" dirty="0"/>
          </a:p>
        </p:txBody>
      </p:sp>
    </p:spTree>
    <p:extLst>
      <p:ext uri="{BB962C8B-B14F-4D97-AF65-F5344CB8AC3E}">
        <p14:creationId xmlns:p14="http://schemas.microsoft.com/office/powerpoint/2010/main" val="35909217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AF0BD-1D34-4A32-123C-F7EF385E0939}"/>
              </a:ext>
            </a:extLst>
          </p:cNvPr>
          <p:cNvSpPr>
            <a:spLocks noGrp="1"/>
          </p:cNvSpPr>
          <p:nvPr>
            <p:ph type="title"/>
          </p:nvPr>
        </p:nvSpPr>
        <p:spPr/>
        <p:txBody>
          <a:bodyPr/>
          <a:lstStyle/>
          <a:p>
            <a:r>
              <a:rPr lang="en-GB" dirty="0"/>
              <a:t>Michigan and Harvard Models </a:t>
            </a:r>
          </a:p>
        </p:txBody>
      </p:sp>
      <p:sp>
        <p:nvSpPr>
          <p:cNvPr id="3" name="Content Placeholder 2">
            <a:extLst>
              <a:ext uri="{FF2B5EF4-FFF2-40B4-BE49-F238E27FC236}">
                <a16:creationId xmlns:a16="http://schemas.microsoft.com/office/drawing/2014/main" id="{3912DDA8-6476-34FD-95F5-2B0261573590}"/>
              </a:ext>
            </a:extLst>
          </p:cNvPr>
          <p:cNvSpPr>
            <a:spLocks noGrp="1"/>
          </p:cNvSpPr>
          <p:nvPr>
            <p:ph idx="1"/>
          </p:nvPr>
        </p:nvSpPr>
        <p:spPr/>
        <p:txBody>
          <a:bodyPr>
            <a:normAutofit fontScale="85000" lnSpcReduction="20000"/>
          </a:bodyPr>
          <a:lstStyle/>
          <a:p>
            <a:pPr marL="0" indent="0">
              <a:buNone/>
            </a:pPr>
            <a:r>
              <a:rPr lang="en-GB" dirty="0" err="1"/>
              <a:t>Fombrun</a:t>
            </a:r>
            <a:r>
              <a:rPr lang="en-GB" dirty="0"/>
              <a:t> and his colleagues produced the ‘Michigan model’ of HRM (sometimes called the ‘matching model’), which proposed that HRM systems and the organisation structure should be managed in a way that is congruent with organisational strategy. This point was made in their classic statement that: ‘The critical management task is to align the formal structure and human resource systems so that they drive the strategic objectives of the organisation’ (ibid: 37). This is essentially the concept of vertical fit. In their ‘Harvard model’, Beer and his colleagues argued that ‘HRM policies need to fit with business strategy’ (p178). They also advocated a multi-stakeholder approach which means being concerned about all the organisation’s stakeholders – employees as well as shareholders etc.</a:t>
            </a:r>
          </a:p>
          <a:p>
            <a:pPr marL="0" indent="0">
              <a:buNone/>
            </a:pPr>
            <a:endParaRPr lang="en-GB" dirty="0"/>
          </a:p>
          <a:p>
            <a:pPr marL="0" indent="0">
              <a:buNone/>
            </a:pPr>
            <a:r>
              <a:rPr lang="en-GB" dirty="0"/>
              <a:t>(Armstrong and Brown, 2019)</a:t>
            </a:r>
          </a:p>
        </p:txBody>
      </p:sp>
    </p:spTree>
    <p:extLst>
      <p:ext uri="{BB962C8B-B14F-4D97-AF65-F5344CB8AC3E}">
        <p14:creationId xmlns:p14="http://schemas.microsoft.com/office/powerpoint/2010/main" val="3813386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2">
            <a:extLst>
              <a:ext uri="{FF2B5EF4-FFF2-40B4-BE49-F238E27FC236}">
                <a16:creationId xmlns:a16="http://schemas.microsoft.com/office/drawing/2014/main" id="{E5DD5323-8660-B09C-50B3-06155B767DFC}"/>
              </a:ext>
            </a:extLst>
          </p:cNvPr>
          <p:cNvSpPr>
            <a:spLocks noGrp="1" noChangeArrowheads="1"/>
          </p:cNvSpPr>
          <p:nvPr>
            <p:ph type="title"/>
          </p:nvPr>
        </p:nvSpPr>
        <p:spPr/>
        <p:txBody>
          <a:bodyPr/>
          <a:lstStyle/>
          <a:p>
            <a:pPr eaLnBrk="1" hangingPunct="1"/>
            <a:r>
              <a:rPr lang="en-GB" altLang="en-US" sz="3200" b="1"/>
              <a:t>BEST FIT</a:t>
            </a:r>
          </a:p>
        </p:txBody>
      </p:sp>
      <p:sp>
        <p:nvSpPr>
          <p:cNvPr id="30722" name="Rectangle 3">
            <a:extLst>
              <a:ext uri="{FF2B5EF4-FFF2-40B4-BE49-F238E27FC236}">
                <a16:creationId xmlns:a16="http://schemas.microsoft.com/office/drawing/2014/main" id="{9DE201E0-0E88-2990-8E2A-8FE707F23161}"/>
              </a:ext>
            </a:extLst>
          </p:cNvPr>
          <p:cNvSpPr>
            <a:spLocks noGrp="1" noChangeArrowheads="1"/>
          </p:cNvSpPr>
          <p:nvPr>
            <p:ph type="body" idx="1"/>
          </p:nvPr>
        </p:nvSpPr>
        <p:spPr/>
        <p:txBody>
          <a:bodyPr/>
          <a:lstStyle/>
          <a:p>
            <a:pPr eaLnBrk="1" hangingPunct="1"/>
            <a:r>
              <a:rPr lang="en-GB" altLang="en-US" sz="2400"/>
              <a:t>The best fit approach emphasizes that HR strategies should be congruent with the context and circumstances of the organization. </a:t>
            </a:r>
          </a:p>
          <a:p>
            <a:pPr eaLnBrk="1" hangingPunct="1"/>
            <a:r>
              <a:rPr lang="en-GB" altLang="en-US" sz="2400"/>
              <a:t>Best fit involves vertical integration or alignment between the organization’s business and HR strategies. </a:t>
            </a:r>
          </a:p>
          <a:p>
            <a:pPr eaLnBrk="1" hangingPunct="1"/>
            <a:r>
              <a:rPr lang="en-GB" altLang="en-US" sz="2400"/>
              <a:t>There are three models: life-cycle, competitive strategy, and strategic configuration. </a:t>
            </a:r>
          </a:p>
          <a:p>
            <a:pPr eaLnBrk="1" hangingPunct="1">
              <a:buFontTx/>
              <a:buNone/>
            </a:pPr>
            <a:r>
              <a:rPr lang="en-GB" altLang="en-US" sz="2400"/>
              <a:t>            </a:t>
            </a:r>
            <a:r>
              <a:rPr lang="en-GB" altLang="en-US" sz="2000" i="1"/>
              <a:t>Often said that ‘best fit is better than best practice’ but best fit </a:t>
            </a:r>
          </a:p>
          <a:p>
            <a:pPr eaLnBrk="1" hangingPunct="1">
              <a:buFontTx/>
              <a:buNone/>
            </a:pPr>
            <a:r>
              <a:rPr lang="en-GB" altLang="en-US" sz="2000" i="1"/>
              <a:t>               models can be unrealistic.</a:t>
            </a:r>
            <a:endParaRPr lang="en-GB" altLang="en-US" sz="24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64A70-A5C9-F57A-A3B9-F4DFC488D9F9}"/>
              </a:ext>
            </a:extLst>
          </p:cNvPr>
          <p:cNvSpPr>
            <a:spLocks noGrp="1"/>
          </p:cNvSpPr>
          <p:nvPr>
            <p:ph type="title"/>
          </p:nvPr>
        </p:nvSpPr>
        <p:spPr/>
        <p:txBody>
          <a:bodyPr/>
          <a:lstStyle/>
          <a:p>
            <a:r>
              <a:rPr lang="en-GB" dirty="0"/>
              <a:t>Horizontal fit </a:t>
            </a:r>
          </a:p>
        </p:txBody>
      </p:sp>
      <p:sp>
        <p:nvSpPr>
          <p:cNvPr id="3" name="Content Placeholder 2">
            <a:extLst>
              <a:ext uri="{FF2B5EF4-FFF2-40B4-BE49-F238E27FC236}">
                <a16:creationId xmlns:a16="http://schemas.microsoft.com/office/drawing/2014/main" id="{35647AA7-682A-538E-D718-BCC9B15318B9}"/>
              </a:ext>
            </a:extLst>
          </p:cNvPr>
          <p:cNvSpPr>
            <a:spLocks noGrp="1"/>
          </p:cNvSpPr>
          <p:nvPr>
            <p:ph idx="1"/>
          </p:nvPr>
        </p:nvSpPr>
        <p:spPr/>
        <p:txBody>
          <a:bodyPr>
            <a:normAutofit fontScale="85000" lnSpcReduction="20000"/>
          </a:bodyPr>
          <a:lstStyle/>
          <a:p>
            <a:r>
              <a:rPr lang="en-GB" dirty="0"/>
              <a:t>Baird and </a:t>
            </a:r>
            <a:r>
              <a:rPr lang="en-GB" dirty="0" err="1"/>
              <a:t>Meshoulam</a:t>
            </a:r>
            <a:r>
              <a:rPr lang="en-GB" dirty="0"/>
              <a:t> (1988) expanded the notion of fit to incorporate both external and internal components. External fit is aligning a firm's HR practices with its strategy, whereas internal fit is aligning a firm's HR practices with one another (</a:t>
            </a:r>
            <a:r>
              <a:rPr lang="en-GB" dirty="0" err="1"/>
              <a:t>ie</a:t>
            </a:r>
            <a:r>
              <a:rPr lang="en-GB" dirty="0"/>
              <a:t>, providing mutual reinforcement). The significance of ‘horizontal fit’ as a means of achieving high employee performance also emerged in the writings of (Wright and McMahan, 1992; and MacDuffie, 1995). </a:t>
            </a:r>
            <a:r>
              <a:rPr lang="en-GB" dirty="0" err="1"/>
              <a:t>Delery</a:t>
            </a:r>
            <a:r>
              <a:rPr lang="en-GB" dirty="0"/>
              <a:t> and Doty (1996: 804) described their ‘configurational perspective’ as follows: </a:t>
            </a:r>
          </a:p>
          <a:p>
            <a:r>
              <a:rPr lang="en-GB" dirty="0"/>
              <a:t>In order to be effective, an organisation must develop an HR system that achieves both horizontal and vertical fit. Horizontal fit refers to the internal consistency of the organisation’s HR policies or practices, and vertical fit refers to the congruence of the HR system with other organisational characteristics such as firm strategy. An ideal configuration would be one with the highest degree of horizontal fit. </a:t>
            </a:r>
          </a:p>
        </p:txBody>
      </p:sp>
    </p:spTree>
    <p:extLst>
      <p:ext uri="{BB962C8B-B14F-4D97-AF65-F5344CB8AC3E}">
        <p14:creationId xmlns:p14="http://schemas.microsoft.com/office/powerpoint/2010/main" val="23691210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E0CFA-5D95-5DD6-DDBE-11101BFD1F3B}"/>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4021396D-4D03-253E-AB4C-EE4C93165055}"/>
              </a:ext>
            </a:extLst>
          </p:cNvPr>
          <p:cNvSpPr>
            <a:spLocks noGrp="1"/>
          </p:cNvSpPr>
          <p:nvPr>
            <p:ph idx="1"/>
          </p:nvPr>
        </p:nvSpPr>
        <p:spPr/>
        <p:txBody>
          <a:bodyPr/>
          <a:lstStyle/>
          <a:p>
            <a:r>
              <a:rPr lang="en-GB" dirty="0"/>
              <a:t>Research in American automotive assembly plants by MacDuffie (1995) established that: ‘Innovative HR practices affect performance not individually but as interrelated elements in an internally consistent HR bundle’. He explained the concept of bundling as follows: Implicit in the notion of a “bundle” is the idea that practices within bundles are interrelated and internally consistent, and that ‘more is better’ with respect to the impact on performance, because of the overlapping and mutually reinforcing effect of multiple practices.</a:t>
            </a:r>
          </a:p>
          <a:p>
            <a:endParaRPr lang="en-GB" dirty="0"/>
          </a:p>
        </p:txBody>
      </p:sp>
    </p:spTree>
    <p:extLst>
      <p:ext uri="{BB962C8B-B14F-4D97-AF65-F5344CB8AC3E}">
        <p14:creationId xmlns:p14="http://schemas.microsoft.com/office/powerpoint/2010/main" val="39207922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4553D-E748-1491-FBCA-4E152D277DB4}"/>
              </a:ext>
            </a:extLst>
          </p:cNvPr>
          <p:cNvSpPr>
            <a:spLocks noGrp="1"/>
          </p:cNvSpPr>
          <p:nvPr>
            <p:ph type="title"/>
          </p:nvPr>
        </p:nvSpPr>
        <p:spPr/>
        <p:txBody>
          <a:bodyPr/>
          <a:lstStyle/>
          <a:p>
            <a:r>
              <a:rPr lang="en-US" dirty="0"/>
              <a:t>Reframing change management</a:t>
            </a:r>
            <a:endParaRPr lang="en-GB" dirty="0"/>
          </a:p>
        </p:txBody>
      </p:sp>
      <p:sp>
        <p:nvSpPr>
          <p:cNvPr id="3" name="Content Placeholder 2">
            <a:extLst>
              <a:ext uri="{FF2B5EF4-FFF2-40B4-BE49-F238E27FC236}">
                <a16:creationId xmlns:a16="http://schemas.microsoft.com/office/drawing/2014/main" id="{F8F23947-A752-C6DC-54AC-F03A30AFA7CA}"/>
              </a:ext>
            </a:extLst>
          </p:cNvPr>
          <p:cNvSpPr>
            <a:spLocks noGrp="1"/>
          </p:cNvSpPr>
          <p:nvPr>
            <p:ph idx="1"/>
          </p:nvPr>
        </p:nvSpPr>
        <p:spPr/>
        <p:txBody>
          <a:bodyPr>
            <a:normAutofit fontScale="92500"/>
          </a:bodyPr>
          <a:lstStyle/>
          <a:p>
            <a:pPr marL="0" indent="0">
              <a:buNone/>
            </a:pPr>
            <a:r>
              <a:rPr lang="en-US" sz="2800" dirty="0">
                <a:latin typeface="Arial" panose="020B0604020202020204" pitchFamily="34" charset="0"/>
                <a:cs typeface="Arial" panose="020B0604020202020204" pitchFamily="34" charset="0"/>
              </a:rPr>
              <a:t>Need to:</a:t>
            </a:r>
          </a:p>
          <a:p>
            <a:r>
              <a:rPr lang="en-US" sz="2800" dirty="0">
                <a:latin typeface="Arial" panose="020B0604020202020204" pitchFamily="34" charset="0"/>
                <a:cs typeface="Arial" panose="020B0604020202020204" pitchFamily="34" charset="0"/>
              </a:rPr>
              <a:t>Shift from </a:t>
            </a:r>
            <a:r>
              <a:rPr lang="en-GB" sz="2800" dirty="0">
                <a:effectLst/>
                <a:latin typeface="Arial" panose="020B0604020202020204" pitchFamily="34" charset="0"/>
                <a:ea typeface="Calibri" panose="020F0502020204030204" pitchFamily="34" charset="0"/>
                <a:cs typeface="Arial" panose="020B0604020202020204" pitchFamily="34" charset="0"/>
              </a:rPr>
              <a:t>traditional top-down change processes to a more emergent concept involving employees across the organization. </a:t>
            </a:r>
            <a:br>
              <a:rPr lang="en-GB" sz="2800" dirty="0">
                <a:effectLst/>
                <a:latin typeface="Arial" panose="020B0604020202020204" pitchFamily="34" charset="0"/>
                <a:ea typeface="Calibri" panose="020F0502020204030204" pitchFamily="34" charset="0"/>
                <a:cs typeface="Arial" panose="020B0604020202020204" pitchFamily="34" charset="0"/>
              </a:rPr>
            </a:br>
            <a:endParaRPr lang="en-GB" sz="2800" dirty="0">
              <a:latin typeface="Arial" panose="020B0604020202020204" pitchFamily="34" charset="0"/>
              <a:ea typeface="Calibri" panose="020F0502020204030204" pitchFamily="34" charset="0"/>
              <a:cs typeface="Arial" panose="020B0604020202020204" pitchFamily="34" charset="0"/>
            </a:endParaRPr>
          </a:p>
          <a:p>
            <a:r>
              <a:rPr lang="en-GB" sz="2800" dirty="0">
                <a:solidFill>
                  <a:srgbClr val="000000"/>
                </a:solidFill>
                <a:effectLst/>
                <a:latin typeface="Arial" panose="020B0604020202020204" pitchFamily="34" charset="0"/>
                <a:ea typeface="Calibri" panose="020F0502020204030204" pitchFamily="34" charset="0"/>
              </a:rPr>
              <a:t>Rethink not only how change is managed but also how teams and others are engaged equally and inclusively with it and inspired to contribute to it. </a:t>
            </a:r>
          </a:p>
          <a:p>
            <a:endParaRPr lang="en-GB" sz="2800" dirty="0">
              <a:solidFill>
                <a:srgbClr val="000000"/>
              </a:solidFill>
              <a:latin typeface="Arial" panose="020B0604020202020204" pitchFamily="34" charset="0"/>
              <a:cs typeface="Arial" panose="020B0604020202020204" pitchFamily="34" charset="0"/>
            </a:endParaRPr>
          </a:p>
          <a:p>
            <a:r>
              <a:rPr lang="en-GB" sz="2800" dirty="0">
                <a:solidFill>
                  <a:srgbClr val="000000"/>
                </a:solidFill>
                <a:latin typeface="Arial" panose="020B0604020202020204" pitchFamily="34" charset="0"/>
                <a:cs typeface="Arial" panose="020B0604020202020204" pitchFamily="34" charset="0"/>
              </a:rPr>
              <a:t>Put people at the heart of change.</a:t>
            </a:r>
            <a:endParaRPr lang="en-US" sz="2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553065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F9491-AA4B-F352-2F49-8E7EEC5D2F2E}"/>
              </a:ext>
            </a:extLst>
          </p:cNvPr>
          <p:cNvSpPr>
            <a:spLocks noGrp="1"/>
          </p:cNvSpPr>
          <p:nvPr>
            <p:ph type="title"/>
          </p:nvPr>
        </p:nvSpPr>
        <p:spPr/>
        <p:txBody>
          <a:bodyPr/>
          <a:lstStyle/>
          <a:p>
            <a:r>
              <a:rPr lang="en-US" dirty="0"/>
              <a:t>Benefits of a people-centric approach to change</a:t>
            </a:r>
            <a:endParaRPr lang="en-GB" dirty="0"/>
          </a:p>
        </p:txBody>
      </p:sp>
      <p:sp>
        <p:nvSpPr>
          <p:cNvPr id="3" name="Content Placeholder 2">
            <a:extLst>
              <a:ext uri="{FF2B5EF4-FFF2-40B4-BE49-F238E27FC236}">
                <a16:creationId xmlns:a16="http://schemas.microsoft.com/office/drawing/2014/main" id="{2E2F7270-5254-1D62-D51C-4D6A7A9676B4}"/>
              </a:ext>
            </a:extLst>
          </p:cNvPr>
          <p:cNvSpPr>
            <a:spLocks noGrp="1"/>
          </p:cNvSpPr>
          <p:nvPr>
            <p:ph idx="1"/>
          </p:nvPr>
        </p:nvSpPr>
        <p:spPr/>
        <p:txBody>
          <a:bodyPr>
            <a:normAutofit fontScale="70000" lnSpcReduction="20000"/>
          </a:bodyPr>
          <a:lstStyle/>
          <a:p>
            <a:r>
              <a:rPr lang="en-GB" dirty="0">
                <a:effectLst/>
              </a:rPr>
              <a:t>It is a way to ensure that such business transformations achieve their purpose by driving positive and sustainable change with people. </a:t>
            </a:r>
          </a:p>
          <a:p>
            <a:endParaRPr lang="en-GB" dirty="0">
              <a:effectLst/>
            </a:endParaRPr>
          </a:p>
          <a:p>
            <a:r>
              <a:rPr lang="en-GB" dirty="0">
                <a:effectLst/>
              </a:rPr>
              <a:t>A people-centric approach will elevate the employee voice and position people at the forefront of a transformation, thus giving voice to the voiceless and providing opportunities for diversity of thought and ideas, by including key employees in the decision-making process. </a:t>
            </a:r>
          </a:p>
          <a:p>
            <a:endParaRPr lang="en-GB" dirty="0">
              <a:effectLst/>
            </a:endParaRPr>
          </a:p>
          <a:p>
            <a:r>
              <a:rPr lang="en-GB" dirty="0">
                <a:effectLst/>
              </a:rPr>
              <a:t>Engaging stakeholders as integral participants within and throughout the transformation process can create conditions for more successful change outcomes. </a:t>
            </a:r>
          </a:p>
          <a:p>
            <a:endParaRPr lang="en-GB" dirty="0">
              <a:effectLst/>
            </a:endParaRPr>
          </a:p>
          <a:p>
            <a:r>
              <a:rPr lang="en-GB" dirty="0">
                <a:effectLst/>
              </a:rPr>
              <a:t>Embracing a people-centric approach will help to fuel the shift that managers need to re-imagine their role in business transformations. </a:t>
            </a:r>
            <a:endParaRPr lang="en-US" dirty="0"/>
          </a:p>
          <a:p>
            <a:endParaRPr lang="en-GB" dirty="0"/>
          </a:p>
        </p:txBody>
      </p:sp>
    </p:spTree>
    <p:extLst>
      <p:ext uri="{BB962C8B-B14F-4D97-AF65-F5344CB8AC3E}">
        <p14:creationId xmlns:p14="http://schemas.microsoft.com/office/powerpoint/2010/main" val="21136173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638BA31-B1A1-51A8-CB8F-118E802EA9D1}"/>
              </a:ext>
            </a:extLst>
          </p:cNvPr>
          <p:cNvSpPr>
            <a:spLocks noGrp="1"/>
          </p:cNvSpPr>
          <p:nvPr>
            <p:ph type="title"/>
          </p:nvPr>
        </p:nvSpPr>
        <p:spPr>
          <a:xfrm>
            <a:off x="723900" y="365125"/>
            <a:ext cx="10629900" cy="1325563"/>
          </a:xfrm>
        </p:spPr>
        <p:txBody>
          <a:bodyPr/>
          <a:lstStyle/>
          <a:p>
            <a:r>
              <a:rPr lang="en-US" sz="4400" b="0" dirty="0"/>
              <a:t>Why is engagement important?</a:t>
            </a:r>
            <a:endParaRPr lang="en-GB" dirty="0"/>
          </a:p>
        </p:txBody>
      </p:sp>
      <p:graphicFrame>
        <p:nvGraphicFramePr>
          <p:cNvPr id="5" name="Content Placeholder 2">
            <a:extLst>
              <a:ext uri="{FF2B5EF4-FFF2-40B4-BE49-F238E27FC236}">
                <a16:creationId xmlns:a16="http://schemas.microsoft.com/office/drawing/2014/main" id="{5289388B-466B-9AFE-C1B1-0AB63E743A33}"/>
              </a:ext>
            </a:extLst>
          </p:cNvPr>
          <p:cNvGraphicFramePr>
            <a:graphicFrameLocks noGrp="1"/>
          </p:cNvGraphicFramePr>
          <p:nvPr>
            <p:ph idx="1"/>
          </p:nvPr>
        </p:nvGraphicFramePr>
        <p:xfrm>
          <a:off x="723900" y="1825625"/>
          <a:ext cx="10629900" cy="3978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72717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1C3B9F8-71CC-CF68-CF3F-3F4F4FB5C19C}"/>
              </a:ext>
            </a:extLst>
          </p:cNvPr>
          <p:cNvSpPr>
            <a:spLocks noGrp="1"/>
          </p:cNvSpPr>
          <p:nvPr>
            <p:ph type="title"/>
          </p:nvPr>
        </p:nvSpPr>
        <p:spPr>
          <a:xfrm>
            <a:off x="723900" y="365125"/>
            <a:ext cx="10629900" cy="1325563"/>
          </a:xfrm>
        </p:spPr>
        <p:txBody>
          <a:bodyPr/>
          <a:lstStyle/>
          <a:p>
            <a:r>
              <a:rPr lang="en-US" sz="4400" b="0" dirty="0"/>
              <a:t>Levels of engagement</a:t>
            </a:r>
            <a:endParaRPr lang="en-GB" dirty="0"/>
          </a:p>
        </p:txBody>
      </p:sp>
      <p:graphicFrame>
        <p:nvGraphicFramePr>
          <p:cNvPr id="5" name="Content Placeholder 4">
            <a:extLst>
              <a:ext uri="{FF2B5EF4-FFF2-40B4-BE49-F238E27FC236}">
                <a16:creationId xmlns:a16="http://schemas.microsoft.com/office/drawing/2014/main" id="{CA65362A-150B-2CFC-7EEF-5B7A43F33253}"/>
              </a:ext>
            </a:extLst>
          </p:cNvPr>
          <p:cNvGraphicFramePr>
            <a:graphicFrameLocks noGrp="1"/>
          </p:cNvGraphicFramePr>
          <p:nvPr>
            <p:ph idx="1"/>
          </p:nvPr>
        </p:nvGraphicFramePr>
        <p:xfrm>
          <a:off x="723900" y="1710015"/>
          <a:ext cx="10629900" cy="3978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565598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D436DE4-09D9-F76A-0C83-1D8A813B79E8}"/>
              </a:ext>
            </a:extLst>
          </p:cNvPr>
          <p:cNvSpPr>
            <a:spLocks noGrp="1"/>
          </p:cNvSpPr>
          <p:nvPr>
            <p:ph type="title"/>
          </p:nvPr>
        </p:nvSpPr>
        <p:spPr>
          <a:xfrm>
            <a:off x="358775" y="365125"/>
            <a:ext cx="11480800" cy="1325563"/>
          </a:xfrm>
        </p:spPr>
        <p:txBody>
          <a:bodyPr/>
          <a:lstStyle/>
          <a:p>
            <a:r>
              <a:rPr lang="en-US" sz="4400" b="0" dirty="0"/>
              <a:t>Engagement</a:t>
            </a:r>
            <a:endParaRPr lang="en-GB" dirty="0"/>
          </a:p>
        </p:txBody>
      </p:sp>
      <p:graphicFrame>
        <p:nvGraphicFramePr>
          <p:cNvPr id="5" name="Content Placeholder 2">
            <a:extLst>
              <a:ext uri="{FF2B5EF4-FFF2-40B4-BE49-F238E27FC236}">
                <a16:creationId xmlns:a16="http://schemas.microsoft.com/office/drawing/2014/main" id="{5B93EB90-C518-EA4E-D3D1-2748C89F3A29}"/>
              </a:ext>
            </a:extLst>
          </p:cNvPr>
          <p:cNvGraphicFramePr>
            <a:graphicFrameLocks/>
          </p:cNvGraphicFramePr>
          <p:nvPr>
            <p:extLst>
              <p:ext uri="{D42A27DB-BD31-4B8C-83A1-F6EECF244321}">
                <p14:modId xmlns:p14="http://schemas.microsoft.com/office/powerpoint/2010/main" val="276842368"/>
              </p:ext>
            </p:extLst>
          </p:nvPr>
        </p:nvGraphicFramePr>
        <p:xfrm>
          <a:off x="352425" y="1490943"/>
          <a:ext cx="10629900" cy="3978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83580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5D7DD8C-0EEC-1FAE-3C13-6154391B3C50}"/>
              </a:ext>
            </a:extLst>
          </p:cNvPr>
          <p:cNvSpPr>
            <a:spLocks noGrp="1"/>
          </p:cNvSpPr>
          <p:nvPr>
            <p:ph type="title"/>
          </p:nvPr>
        </p:nvSpPr>
        <p:spPr>
          <a:xfrm>
            <a:off x="963667" y="260337"/>
            <a:ext cx="10629900" cy="1325563"/>
          </a:xfrm>
        </p:spPr>
        <p:txBody>
          <a:bodyPr/>
          <a:lstStyle/>
          <a:p>
            <a:r>
              <a:rPr lang="en-US" dirty="0"/>
              <a:t> </a:t>
            </a:r>
            <a:r>
              <a:rPr lang="en-US" sz="4400" dirty="0"/>
              <a:t>Stakeholder Map</a:t>
            </a:r>
            <a:endParaRPr lang="en-GB" dirty="0"/>
          </a:p>
        </p:txBody>
      </p:sp>
      <p:graphicFrame>
        <p:nvGraphicFramePr>
          <p:cNvPr id="5" name="Table 4">
            <a:extLst>
              <a:ext uri="{FF2B5EF4-FFF2-40B4-BE49-F238E27FC236}">
                <a16:creationId xmlns:a16="http://schemas.microsoft.com/office/drawing/2014/main" id="{8C7E45AA-6B85-F094-5582-55401B3DD078}"/>
              </a:ext>
            </a:extLst>
          </p:cNvPr>
          <p:cNvGraphicFramePr>
            <a:graphicFrameLocks noGrp="1"/>
          </p:cNvGraphicFramePr>
          <p:nvPr>
            <p:extLst>
              <p:ext uri="{D42A27DB-BD31-4B8C-83A1-F6EECF244321}">
                <p14:modId xmlns:p14="http://schemas.microsoft.com/office/powerpoint/2010/main" val="1843186880"/>
              </p:ext>
            </p:extLst>
          </p:nvPr>
        </p:nvGraphicFramePr>
        <p:xfrm>
          <a:off x="3687245" y="1475691"/>
          <a:ext cx="4374678" cy="3741960"/>
        </p:xfrm>
        <a:graphic>
          <a:graphicData uri="http://schemas.openxmlformats.org/drawingml/2006/table">
            <a:tbl>
              <a:tblPr firstRow="1" bandRow="1">
                <a:tableStyleId>{5940675A-B579-460E-94D1-54222C63F5DA}</a:tableStyleId>
              </a:tblPr>
              <a:tblGrid>
                <a:gridCol w="2187339">
                  <a:extLst>
                    <a:ext uri="{9D8B030D-6E8A-4147-A177-3AD203B41FA5}">
                      <a16:colId xmlns:a16="http://schemas.microsoft.com/office/drawing/2014/main" val="1475896112"/>
                    </a:ext>
                  </a:extLst>
                </a:gridCol>
                <a:gridCol w="2187339">
                  <a:extLst>
                    <a:ext uri="{9D8B030D-6E8A-4147-A177-3AD203B41FA5}">
                      <a16:colId xmlns:a16="http://schemas.microsoft.com/office/drawing/2014/main" val="3455550146"/>
                    </a:ext>
                  </a:extLst>
                </a:gridCol>
              </a:tblGrid>
              <a:tr h="1870980">
                <a:tc>
                  <a:txBody>
                    <a:bodyPr/>
                    <a:lstStyle/>
                    <a:p>
                      <a:r>
                        <a:rPr lang="en-GB" dirty="0"/>
                        <a:t>2 Manage closely:</a:t>
                      </a:r>
                      <a:endParaRPr lang="en-US" dirty="0"/>
                    </a:p>
                    <a:p>
                      <a:pPr marL="285750" indent="-285750">
                        <a:buFont typeface="Arial" panose="020B0604020202020204" pitchFamily="34" charset="0"/>
                        <a:buChar char="•"/>
                      </a:pPr>
                      <a:r>
                        <a:rPr lang="en-GB" sz="1000" b="0" i="0" u="none" strike="noStrike" noProof="0" dirty="0">
                          <a:latin typeface="Calibri Light"/>
                        </a:rPr>
                        <a:t>Low interest and high influence - need to be </a:t>
                      </a:r>
                      <a:r>
                        <a:rPr lang="en-GB" sz="1000" b="1" i="0" u="none" strike="noStrike" noProof="0" dirty="0">
                          <a:latin typeface="Calibri Light"/>
                        </a:rPr>
                        <a:t>managed closely</a:t>
                      </a:r>
                      <a:r>
                        <a:rPr lang="en-US" sz="1000" b="1" i="0" u="none" strike="noStrike" noProof="0" dirty="0">
                          <a:latin typeface="Calibri Light"/>
                        </a:rPr>
                        <a:t> </a:t>
                      </a:r>
                      <a:endParaRPr lang="en-GB" sz="1000" dirty="0">
                        <a:latin typeface="Calibri Light"/>
                      </a:endParaRPr>
                    </a:p>
                    <a:p>
                      <a:pPr marL="285750" lvl="0" indent="-285750">
                        <a:buFont typeface="Arial" panose="020B0604020202020204" pitchFamily="34" charset="0"/>
                        <a:buChar char="•"/>
                      </a:pPr>
                      <a:r>
                        <a:rPr lang="en-GB" sz="1000" b="0" i="0" u="none" strike="noStrike" noProof="0" dirty="0">
                          <a:latin typeface="Calibri Light"/>
                        </a:rPr>
                        <a:t>Key stakeholders who should be fully engaged through communication and consultation</a:t>
                      </a:r>
                      <a:endParaRPr lang="en-GB" sz="1000" dirty="0">
                        <a:latin typeface="Calibri Light"/>
                      </a:endParaRPr>
                    </a:p>
                    <a:p>
                      <a:pPr marL="285750" lvl="0" indent="-285750">
                        <a:buFont typeface="Arial" panose="020B0604020202020204" pitchFamily="34" charset="0"/>
                        <a:buChar char="•"/>
                      </a:pPr>
                      <a:r>
                        <a:rPr lang="en-GB" sz="1000" dirty="0">
                          <a:latin typeface="Calibri Light"/>
                        </a:rPr>
                        <a:t>Get decisions &amp; give timely briefings</a:t>
                      </a:r>
                      <a:endParaRPr lang="en-GB" dirty="0">
                        <a:latin typeface="Calibri Ligh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1 Keep satisfied:</a:t>
                      </a:r>
                    </a:p>
                    <a:p>
                      <a:pPr marL="285750" indent="-285750">
                        <a:buFont typeface="Arial" panose="020B0604020202020204" pitchFamily="34" charset="0"/>
                        <a:buChar char="•"/>
                      </a:pPr>
                      <a:r>
                        <a:rPr lang="en-GB" sz="1000" b="0" i="0" u="none" strike="noStrike" noProof="0">
                          <a:latin typeface="Calibri Light"/>
                        </a:rPr>
                        <a:t>High interest and influence - need to be </a:t>
                      </a:r>
                      <a:r>
                        <a:rPr lang="en-GB" sz="1000" b="1" i="0" u="none" strike="noStrike" noProof="0">
                          <a:latin typeface="Calibri Light"/>
                        </a:rPr>
                        <a:t>kept satisfied</a:t>
                      </a:r>
                      <a:endParaRPr lang="en-GB" sz="1000">
                        <a:latin typeface="Calibri Light"/>
                      </a:endParaRPr>
                    </a:p>
                    <a:p>
                      <a:pPr marL="285750" lvl="0" indent="-285750">
                        <a:buFont typeface="Arial" panose="020B0604020202020204" pitchFamily="34" charset="0"/>
                        <a:buChar char="•"/>
                      </a:pPr>
                      <a:r>
                        <a:rPr lang="en-GB" sz="1000">
                          <a:latin typeface="Calibri Light"/>
                        </a:rPr>
                        <a:t>Get decisions and positive change leadership</a:t>
                      </a:r>
                      <a:endParaRPr lang="en-GB">
                        <a:latin typeface="Calibri Light"/>
                      </a:endParaRPr>
                    </a:p>
                    <a:p>
                      <a:pPr marL="285750" indent="-285750">
                        <a:buFont typeface="Arial" panose="020B0604020202020204" pitchFamily="34" charset="0"/>
                        <a:buChar char="•"/>
                      </a:pPr>
                      <a:r>
                        <a:rPr lang="en-GB" sz="1000">
                          <a:latin typeface="Calibri Light"/>
                        </a:rPr>
                        <a:t>Pro-actively engage</a:t>
                      </a:r>
                    </a:p>
                    <a:p>
                      <a:pPr marL="285750" lvl="0" indent="-285750">
                        <a:buFont typeface="Arial" panose="020B0604020202020204" pitchFamily="34" charset="0"/>
                        <a:buChar char="•"/>
                      </a:pPr>
                      <a:r>
                        <a:rPr lang="en-GB" sz="1000" b="0" i="0" u="none" strike="noStrike" noProof="0">
                          <a:latin typeface="Calibri Light"/>
                        </a:rPr>
                        <a:t>Keep them satisfied with what is happening and review your analysis of their position regularly </a:t>
                      </a:r>
                      <a:endParaRPr lang="en-GB" sz="1000">
                        <a:latin typeface="Calibri Ligh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35260790"/>
                  </a:ext>
                </a:extLst>
              </a:tr>
              <a:tr h="1870980">
                <a:tc>
                  <a:txBody>
                    <a:bodyPr/>
                    <a:lstStyle/>
                    <a:p>
                      <a:r>
                        <a:rPr lang="en-GB" dirty="0"/>
                        <a:t>4 Keep informed:</a:t>
                      </a:r>
                    </a:p>
                    <a:p>
                      <a:pPr marL="285750" indent="-285750">
                        <a:buFont typeface="Arial" panose="020B0604020202020204" pitchFamily="34" charset="0"/>
                        <a:buChar char="•"/>
                      </a:pPr>
                      <a:r>
                        <a:rPr lang="en-GB" sz="1000" b="0" i="0" u="none" strike="noStrike" noProof="0" dirty="0">
                          <a:latin typeface="Calibri Light"/>
                        </a:rPr>
                        <a:t>Low interest and low influence - need to be </a:t>
                      </a:r>
                      <a:r>
                        <a:rPr lang="en-GB" sz="1000" b="1" i="0" u="none" strike="noStrike" noProof="0" dirty="0">
                          <a:latin typeface="Calibri Light"/>
                        </a:rPr>
                        <a:t>kept informed</a:t>
                      </a:r>
                      <a:endParaRPr lang="en-GB" sz="1000" dirty="0">
                        <a:latin typeface="Calibri Light"/>
                      </a:endParaRPr>
                    </a:p>
                    <a:p>
                      <a:pPr marL="285750" lvl="0" indent="-285750">
                        <a:buFont typeface="Arial" panose="020B0604020202020204" pitchFamily="34" charset="0"/>
                        <a:buChar char="•"/>
                      </a:pPr>
                      <a:r>
                        <a:rPr lang="en-GB" sz="1000" b="0" i="0" u="none" strike="noStrike" noProof="0" dirty="0">
                          <a:latin typeface="Calibri Light"/>
                        </a:rPr>
                        <a:t>Give regular updates to keep them aware of what is going on</a:t>
                      </a:r>
                      <a:endParaRPr lang="en-GB" sz="1000" dirty="0">
                        <a:latin typeface="Calibri Ligh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3 Keep engaged:</a:t>
                      </a:r>
                    </a:p>
                    <a:p>
                      <a:pPr marL="285750" indent="-285750">
                        <a:buFont typeface="Arial" panose="020B0604020202020204" pitchFamily="34" charset="0"/>
                        <a:buChar char="•"/>
                      </a:pPr>
                      <a:r>
                        <a:rPr lang="en-GB" sz="1000" b="0" i="0" u="none" strike="noStrike" noProof="0" dirty="0">
                          <a:latin typeface="Calibri Light"/>
                        </a:rPr>
                        <a:t>High interest and low influence - need to be </a:t>
                      </a:r>
                      <a:r>
                        <a:rPr lang="en-GB" sz="1000" b="1" i="0" u="none" strike="noStrike" noProof="0" dirty="0">
                          <a:latin typeface="Calibri Light"/>
                        </a:rPr>
                        <a:t>kept engage</a:t>
                      </a:r>
                      <a:endParaRPr lang="en-GB" sz="1000" dirty="0">
                        <a:latin typeface="Calibri Light"/>
                      </a:endParaRPr>
                    </a:p>
                    <a:p>
                      <a:pPr marL="285750" lvl="0" indent="-285750">
                        <a:buFont typeface="Arial" panose="020B0604020202020204" pitchFamily="34" charset="0"/>
                        <a:buChar char="•"/>
                      </a:pPr>
                      <a:r>
                        <a:rPr lang="en-GB" sz="1000" b="0" i="0" u="none" strike="noStrike" noProof="0" dirty="0">
                          <a:latin typeface="Calibri Light"/>
                        </a:rPr>
                        <a:t>Keep informed and updated on progress. Providing the opportunity to ask questions, input and then respond suitably</a:t>
                      </a:r>
                      <a:endParaRPr lang="en-GB" sz="1000" dirty="0">
                        <a:latin typeface="Calibri Light"/>
                      </a:endParaRPr>
                    </a:p>
                    <a:p>
                      <a:pPr marL="285750" lvl="0" indent="-285750">
                        <a:buFont typeface="Arial" panose="020B0604020202020204" pitchFamily="34" charset="0"/>
                        <a:buChar char="•"/>
                      </a:pPr>
                      <a:r>
                        <a:rPr lang="en-GB" sz="1000" dirty="0">
                          <a:latin typeface="Calibri Light"/>
                        </a:rPr>
                        <a:t>Get buy-in &amp;engage in various ways</a:t>
                      </a:r>
                      <a:endParaRPr lang="en-GB" dirty="0">
                        <a:latin typeface="Calibri Ligh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71980355"/>
                  </a:ext>
                </a:extLst>
              </a:tr>
            </a:tbl>
          </a:graphicData>
        </a:graphic>
      </p:graphicFrame>
      <p:cxnSp>
        <p:nvCxnSpPr>
          <p:cNvPr id="6" name="Straight Arrow Connector 5">
            <a:extLst>
              <a:ext uri="{FF2B5EF4-FFF2-40B4-BE49-F238E27FC236}">
                <a16:creationId xmlns:a16="http://schemas.microsoft.com/office/drawing/2014/main" id="{21E324D1-2BC4-94FE-F54A-5ABF06C014DC}"/>
              </a:ext>
            </a:extLst>
          </p:cNvPr>
          <p:cNvCxnSpPr>
            <a:cxnSpLocks/>
          </p:cNvCxnSpPr>
          <p:nvPr/>
        </p:nvCxnSpPr>
        <p:spPr>
          <a:xfrm>
            <a:off x="3561340" y="5363091"/>
            <a:ext cx="4539401" cy="1921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D5F4C622-7BDF-80C3-5D05-72FA09DF4D21}"/>
              </a:ext>
            </a:extLst>
          </p:cNvPr>
          <p:cNvSpPr txBox="1"/>
          <p:nvPr/>
        </p:nvSpPr>
        <p:spPr>
          <a:xfrm>
            <a:off x="5383466" y="5459566"/>
            <a:ext cx="895151" cy="246221"/>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sz="1000" b="1" dirty="0"/>
              <a:t>Interest</a:t>
            </a:r>
            <a:endParaRPr lang="en-US" sz="1000" b="1" dirty="0"/>
          </a:p>
        </p:txBody>
      </p:sp>
      <p:sp>
        <p:nvSpPr>
          <p:cNvPr id="8" name="TextBox 7">
            <a:extLst>
              <a:ext uri="{FF2B5EF4-FFF2-40B4-BE49-F238E27FC236}">
                <a16:creationId xmlns:a16="http://schemas.microsoft.com/office/drawing/2014/main" id="{143562CA-02D9-06D8-6232-6D7716F0D9A1}"/>
              </a:ext>
            </a:extLst>
          </p:cNvPr>
          <p:cNvSpPr txBox="1"/>
          <p:nvPr/>
        </p:nvSpPr>
        <p:spPr>
          <a:xfrm>
            <a:off x="7445448" y="5459566"/>
            <a:ext cx="895151" cy="246221"/>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sz="1000" b="1" dirty="0"/>
              <a:t>High</a:t>
            </a:r>
            <a:endParaRPr lang="en-US" dirty="0"/>
          </a:p>
        </p:txBody>
      </p:sp>
      <p:sp>
        <p:nvSpPr>
          <p:cNvPr id="9" name="TextBox 8">
            <a:extLst>
              <a:ext uri="{FF2B5EF4-FFF2-40B4-BE49-F238E27FC236}">
                <a16:creationId xmlns:a16="http://schemas.microsoft.com/office/drawing/2014/main" id="{F1771A33-162B-D231-2D2C-62E741337420}"/>
              </a:ext>
            </a:extLst>
          </p:cNvPr>
          <p:cNvSpPr txBox="1"/>
          <p:nvPr/>
        </p:nvSpPr>
        <p:spPr>
          <a:xfrm>
            <a:off x="3507100" y="5404638"/>
            <a:ext cx="895151" cy="246221"/>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sz="1000" b="1" dirty="0"/>
              <a:t>Low</a:t>
            </a:r>
            <a:endParaRPr lang="en-US" dirty="0"/>
          </a:p>
        </p:txBody>
      </p:sp>
      <p:sp>
        <p:nvSpPr>
          <p:cNvPr id="10" name="TextBox 9">
            <a:extLst>
              <a:ext uri="{FF2B5EF4-FFF2-40B4-BE49-F238E27FC236}">
                <a16:creationId xmlns:a16="http://schemas.microsoft.com/office/drawing/2014/main" id="{9945BA6E-3B31-292B-7932-787EAC5B2DC8}"/>
              </a:ext>
            </a:extLst>
          </p:cNvPr>
          <p:cNvSpPr txBox="1"/>
          <p:nvPr/>
        </p:nvSpPr>
        <p:spPr>
          <a:xfrm rot="16200000">
            <a:off x="2861285" y="3766088"/>
            <a:ext cx="920397" cy="246221"/>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sz="1000" b="1" dirty="0"/>
              <a:t>Influence</a:t>
            </a:r>
            <a:endParaRPr lang="en-US" dirty="0"/>
          </a:p>
        </p:txBody>
      </p:sp>
      <p:cxnSp>
        <p:nvCxnSpPr>
          <p:cNvPr id="11" name="Straight Arrow Connector 10">
            <a:extLst>
              <a:ext uri="{FF2B5EF4-FFF2-40B4-BE49-F238E27FC236}">
                <a16:creationId xmlns:a16="http://schemas.microsoft.com/office/drawing/2014/main" id="{766D6D4F-02B3-DEA8-47F2-19A21D7FADCB}"/>
              </a:ext>
            </a:extLst>
          </p:cNvPr>
          <p:cNvCxnSpPr>
            <a:cxnSpLocks/>
          </p:cNvCxnSpPr>
          <p:nvPr/>
        </p:nvCxnSpPr>
        <p:spPr>
          <a:xfrm flipH="1" flipV="1">
            <a:off x="3513949" y="1847760"/>
            <a:ext cx="8573" cy="38045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546448C2-0858-AFD0-9947-7D6F565972E8}"/>
              </a:ext>
            </a:extLst>
          </p:cNvPr>
          <p:cNvSpPr txBox="1"/>
          <p:nvPr/>
        </p:nvSpPr>
        <p:spPr>
          <a:xfrm rot="16200000">
            <a:off x="2837729" y="5089051"/>
            <a:ext cx="920397" cy="246221"/>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sz="1000" b="1" dirty="0"/>
              <a:t>Low</a:t>
            </a:r>
            <a:endParaRPr lang="en-US" dirty="0"/>
          </a:p>
        </p:txBody>
      </p:sp>
      <p:sp>
        <p:nvSpPr>
          <p:cNvPr id="13" name="TextBox 12">
            <a:extLst>
              <a:ext uri="{FF2B5EF4-FFF2-40B4-BE49-F238E27FC236}">
                <a16:creationId xmlns:a16="http://schemas.microsoft.com/office/drawing/2014/main" id="{B40A947F-7EF8-1F20-CCEB-95974AB64C36}"/>
              </a:ext>
            </a:extLst>
          </p:cNvPr>
          <p:cNvSpPr txBox="1"/>
          <p:nvPr/>
        </p:nvSpPr>
        <p:spPr>
          <a:xfrm rot="16200000">
            <a:off x="2955217" y="1943006"/>
            <a:ext cx="732535" cy="246221"/>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sz="1000" b="1" dirty="0"/>
              <a:t>High</a:t>
            </a:r>
            <a:endParaRPr lang="en-US" dirty="0"/>
          </a:p>
        </p:txBody>
      </p:sp>
    </p:spTree>
    <p:extLst>
      <p:ext uri="{BB962C8B-B14F-4D97-AF65-F5344CB8AC3E}">
        <p14:creationId xmlns:p14="http://schemas.microsoft.com/office/powerpoint/2010/main" val="34940706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F13350B-25DC-AE51-7989-69BF3F4B2B9C}"/>
              </a:ext>
            </a:extLst>
          </p:cNvPr>
          <p:cNvSpPr>
            <a:spLocks noGrp="1"/>
          </p:cNvSpPr>
          <p:nvPr>
            <p:ph type="title"/>
          </p:nvPr>
        </p:nvSpPr>
        <p:spPr>
          <a:xfrm>
            <a:off x="723900" y="365125"/>
            <a:ext cx="10629900" cy="1325563"/>
          </a:xfrm>
        </p:spPr>
        <p:txBody>
          <a:bodyPr/>
          <a:lstStyle/>
          <a:p>
            <a:r>
              <a:rPr lang="en-US" sz="4400" dirty="0"/>
              <a:t>Stakeholder Engagement Questions to ask….</a:t>
            </a:r>
            <a:endParaRPr lang="en-GB" dirty="0"/>
          </a:p>
        </p:txBody>
      </p:sp>
      <p:graphicFrame>
        <p:nvGraphicFramePr>
          <p:cNvPr id="5" name="Content Placeholder 2">
            <a:extLst>
              <a:ext uri="{FF2B5EF4-FFF2-40B4-BE49-F238E27FC236}">
                <a16:creationId xmlns:a16="http://schemas.microsoft.com/office/drawing/2014/main" id="{8FBDC194-33E4-FC2D-138F-1C0EAB535E4C}"/>
              </a:ext>
            </a:extLst>
          </p:cNvPr>
          <p:cNvGraphicFramePr>
            <a:graphicFrameLocks/>
          </p:cNvGraphicFramePr>
          <p:nvPr>
            <p:extLst>
              <p:ext uri="{D42A27DB-BD31-4B8C-83A1-F6EECF244321}">
                <p14:modId xmlns:p14="http://schemas.microsoft.com/office/powerpoint/2010/main" val="3005058540"/>
              </p:ext>
            </p:extLst>
          </p:nvPr>
        </p:nvGraphicFramePr>
        <p:xfrm>
          <a:off x="2146300" y="1703856"/>
          <a:ext cx="7199894" cy="37770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37319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6D71749-83D9-2918-81D8-0F345D9927A4}"/>
              </a:ext>
            </a:extLst>
          </p:cNvPr>
          <p:cNvSpPr>
            <a:spLocks noGrp="1"/>
          </p:cNvSpPr>
          <p:nvPr>
            <p:ph type="title"/>
          </p:nvPr>
        </p:nvSpPr>
        <p:spPr>
          <a:xfrm>
            <a:off x="723900" y="365125"/>
            <a:ext cx="10629900" cy="1325563"/>
          </a:xfrm>
        </p:spPr>
        <p:txBody>
          <a:bodyPr>
            <a:normAutofit/>
          </a:bodyPr>
          <a:lstStyle/>
          <a:p>
            <a:r>
              <a:rPr lang="en-US" sz="4400" dirty="0">
                <a:solidFill>
                  <a:schemeClr val="tx1"/>
                </a:solidFill>
              </a:rPr>
              <a:t>Factors that influence stakeholder engagement</a:t>
            </a:r>
            <a:endParaRPr lang="en-GB" dirty="0"/>
          </a:p>
        </p:txBody>
      </p:sp>
      <p:sp>
        <p:nvSpPr>
          <p:cNvPr id="5" name="Content Placeholder 2">
            <a:extLst>
              <a:ext uri="{FF2B5EF4-FFF2-40B4-BE49-F238E27FC236}">
                <a16:creationId xmlns:a16="http://schemas.microsoft.com/office/drawing/2014/main" id="{2786C091-2D5C-5597-3BDD-CCD0E74AD01D}"/>
              </a:ext>
            </a:extLst>
          </p:cNvPr>
          <p:cNvSpPr>
            <a:spLocks noGrp="1"/>
          </p:cNvSpPr>
          <p:nvPr>
            <p:ph idx="1"/>
          </p:nvPr>
        </p:nvSpPr>
        <p:spPr>
          <a:xfrm>
            <a:off x="723900" y="1825625"/>
            <a:ext cx="10629900" cy="3978275"/>
          </a:xfrm>
        </p:spPr>
        <p:txBody>
          <a:bodyPr/>
          <a:lstStyle/>
          <a:p>
            <a:r>
              <a:rPr lang="en-US" dirty="0">
                <a:solidFill>
                  <a:schemeClr val="tx1"/>
                </a:solidFill>
              </a:rPr>
              <a:t>Uncertainty</a:t>
            </a:r>
          </a:p>
          <a:p>
            <a:r>
              <a:rPr lang="en-US" dirty="0">
                <a:solidFill>
                  <a:schemeClr val="tx1"/>
                </a:solidFill>
              </a:rPr>
              <a:t>Transformation saturation</a:t>
            </a:r>
          </a:p>
          <a:p>
            <a:r>
              <a:rPr lang="en-US" dirty="0">
                <a:solidFill>
                  <a:schemeClr val="tx1"/>
                </a:solidFill>
              </a:rPr>
              <a:t>A lack of equality, diversity and inclusion</a:t>
            </a:r>
          </a:p>
          <a:p>
            <a:r>
              <a:rPr lang="en-US" dirty="0">
                <a:solidFill>
                  <a:schemeClr val="tx1"/>
                </a:solidFill>
              </a:rPr>
              <a:t>Mismanagement &amp; micro-management</a:t>
            </a:r>
          </a:p>
          <a:p>
            <a:r>
              <a:rPr lang="en-US" dirty="0">
                <a:solidFill>
                  <a:schemeClr val="tx1"/>
                </a:solidFill>
              </a:rPr>
              <a:t>History of change in the company</a:t>
            </a:r>
          </a:p>
          <a:p>
            <a:r>
              <a:rPr lang="en-US" dirty="0">
                <a:solidFill>
                  <a:schemeClr val="tx1"/>
                </a:solidFill>
              </a:rPr>
              <a:t>Culture of the organization</a:t>
            </a:r>
          </a:p>
          <a:p>
            <a:pPr marL="0" indent="0">
              <a:buNone/>
            </a:pPr>
            <a:endParaRPr lang="en-GB" dirty="0"/>
          </a:p>
        </p:txBody>
      </p:sp>
    </p:spTree>
    <p:extLst>
      <p:ext uri="{BB962C8B-B14F-4D97-AF65-F5344CB8AC3E}">
        <p14:creationId xmlns:p14="http://schemas.microsoft.com/office/powerpoint/2010/main" val="13637104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3DB4C40-7C3B-ECA6-D806-C3BA0C334EB5}"/>
              </a:ext>
            </a:extLst>
          </p:cNvPr>
          <p:cNvSpPr>
            <a:spLocks noGrp="1"/>
          </p:cNvSpPr>
          <p:nvPr>
            <p:ph type="title"/>
          </p:nvPr>
        </p:nvSpPr>
        <p:spPr>
          <a:xfrm>
            <a:off x="179294" y="365125"/>
            <a:ext cx="11958918" cy="1325563"/>
          </a:xfrm>
        </p:spPr>
        <p:txBody>
          <a:bodyPr/>
          <a:lstStyle/>
          <a:p>
            <a:r>
              <a:rPr lang="en-US" sz="4400" dirty="0">
                <a:solidFill>
                  <a:schemeClr val="tx1"/>
                </a:solidFill>
              </a:rPr>
              <a:t>Identify the Authentic Informal leaders </a:t>
            </a:r>
            <a:r>
              <a:rPr lang="en-US" sz="3200" dirty="0">
                <a:solidFill>
                  <a:schemeClr val="tx1"/>
                </a:solidFill>
              </a:rPr>
              <a:t>(Katzenbach, Thomas &amp; Anderson, 2019)</a:t>
            </a:r>
            <a:endParaRPr lang="en-GB" dirty="0"/>
          </a:p>
        </p:txBody>
      </p:sp>
      <p:sp>
        <p:nvSpPr>
          <p:cNvPr id="5" name="Content Placeholder 2">
            <a:extLst>
              <a:ext uri="{FF2B5EF4-FFF2-40B4-BE49-F238E27FC236}">
                <a16:creationId xmlns:a16="http://schemas.microsoft.com/office/drawing/2014/main" id="{3466B7D6-8843-5719-7115-207C93413054}"/>
              </a:ext>
            </a:extLst>
          </p:cNvPr>
          <p:cNvSpPr>
            <a:spLocks noGrp="1"/>
          </p:cNvSpPr>
          <p:nvPr>
            <p:ph idx="1"/>
          </p:nvPr>
        </p:nvSpPr>
        <p:spPr>
          <a:xfrm>
            <a:off x="179294" y="1825625"/>
            <a:ext cx="11958918" cy="3978275"/>
          </a:xfrm>
        </p:spPr>
        <p:txBody>
          <a:bodyPr>
            <a:normAutofit fontScale="92500" lnSpcReduction="20000"/>
          </a:bodyPr>
          <a:lstStyle/>
          <a:p>
            <a:r>
              <a:rPr lang="en-US" dirty="0">
                <a:solidFill>
                  <a:schemeClr val="tx1"/>
                </a:solidFill>
              </a:rPr>
              <a:t>Group most ready to change</a:t>
            </a:r>
          </a:p>
          <a:p>
            <a:pPr marL="0" indent="0">
              <a:buNone/>
            </a:pPr>
            <a:endParaRPr lang="en-US" dirty="0">
              <a:solidFill>
                <a:schemeClr val="tx1"/>
              </a:solidFill>
            </a:endParaRPr>
          </a:p>
          <a:p>
            <a:r>
              <a:rPr lang="en-US" dirty="0">
                <a:solidFill>
                  <a:schemeClr val="tx1"/>
                </a:solidFill>
              </a:rPr>
              <a:t>Found at any level of an organization</a:t>
            </a:r>
          </a:p>
          <a:p>
            <a:endParaRPr lang="en-US" dirty="0">
              <a:solidFill>
                <a:schemeClr val="tx1"/>
              </a:solidFill>
            </a:endParaRPr>
          </a:p>
          <a:p>
            <a:r>
              <a:rPr lang="en-US" dirty="0">
                <a:solidFill>
                  <a:schemeClr val="tx1"/>
                </a:solidFill>
              </a:rPr>
              <a:t>Willing to acquire new skills, use new tools, grasp opportunities available, and support peers</a:t>
            </a:r>
          </a:p>
          <a:p>
            <a:endParaRPr lang="en-US" dirty="0">
              <a:solidFill>
                <a:schemeClr val="tx1"/>
              </a:solidFill>
            </a:endParaRPr>
          </a:p>
          <a:p>
            <a:r>
              <a:rPr lang="en-US" dirty="0">
                <a:solidFill>
                  <a:schemeClr val="tx1"/>
                </a:solidFill>
              </a:rPr>
              <a:t>Influential because of their capability, energy &amp; commitment</a:t>
            </a:r>
          </a:p>
          <a:p>
            <a:endParaRPr lang="en-US" dirty="0">
              <a:solidFill>
                <a:schemeClr val="tx1"/>
              </a:solidFill>
            </a:endParaRPr>
          </a:p>
          <a:p>
            <a:r>
              <a:rPr lang="en-US" dirty="0">
                <a:solidFill>
                  <a:schemeClr val="tx1"/>
                </a:solidFill>
              </a:rPr>
              <a:t>Change accelerators</a:t>
            </a:r>
          </a:p>
          <a:p>
            <a:pPr marL="0" indent="0">
              <a:buNone/>
            </a:pPr>
            <a:endParaRPr lang="en-GB" dirty="0"/>
          </a:p>
        </p:txBody>
      </p:sp>
    </p:spTree>
    <p:extLst>
      <p:ext uri="{BB962C8B-B14F-4D97-AF65-F5344CB8AC3E}">
        <p14:creationId xmlns:p14="http://schemas.microsoft.com/office/powerpoint/2010/main" val="39648872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F216D1-AF93-9518-90A5-64514FE25120}"/>
              </a:ext>
            </a:extLst>
          </p:cNvPr>
          <p:cNvSpPr txBox="1">
            <a:spLocks/>
          </p:cNvSpPr>
          <p:nvPr/>
        </p:nvSpPr>
        <p:spPr>
          <a:xfrm>
            <a:off x="723900" y="365125"/>
            <a:ext cx="106299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t>Involve people in decisions</a:t>
            </a:r>
            <a:endParaRPr lang="en-GB" dirty="0"/>
          </a:p>
        </p:txBody>
      </p:sp>
      <p:sp>
        <p:nvSpPr>
          <p:cNvPr id="5" name="Content Placeholder 2">
            <a:extLst>
              <a:ext uri="{FF2B5EF4-FFF2-40B4-BE49-F238E27FC236}">
                <a16:creationId xmlns:a16="http://schemas.microsoft.com/office/drawing/2014/main" id="{BE8AB8F3-77E1-8B1A-BD38-8932B1650CCE}"/>
              </a:ext>
            </a:extLst>
          </p:cNvPr>
          <p:cNvSpPr txBox="1">
            <a:spLocks/>
          </p:cNvSpPr>
          <p:nvPr/>
        </p:nvSpPr>
        <p:spPr>
          <a:xfrm>
            <a:off x="723900" y="1825625"/>
            <a:ext cx="10629900" cy="39782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If it was your business what would make it better?</a:t>
            </a:r>
          </a:p>
          <a:p>
            <a:r>
              <a:rPr lang="en-US"/>
              <a:t>What do you think could be improved / done differently?</a:t>
            </a:r>
          </a:p>
          <a:p>
            <a:r>
              <a:rPr lang="en-US"/>
              <a:t>What are the issues?</a:t>
            </a:r>
          </a:p>
          <a:p>
            <a:r>
              <a:rPr lang="en-US"/>
              <a:t>What needs to change or be done differently?</a:t>
            </a:r>
          </a:p>
          <a:p>
            <a:r>
              <a:rPr lang="en-US"/>
              <a:t>What matters most to you with regard to…..?</a:t>
            </a:r>
          </a:p>
          <a:p>
            <a:r>
              <a:rPr lang="en-US"/>
              <a:t>What will be the benefits to the company of this change?</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7317364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6DF4774B-367D-532E-ED0A-79B989943013}"/>
              </a:ext>
            </a:extLst>
          </p:cNvPr>
          <p:cNvSpPr txBox="1">
            <a:spLocks/>
          </p:cNvSpPr>
          <p:nvPr/>
        </p:nvSpPr>
        <p:spPr>
          <a:xfrm>
            <a:off x="1028700" y="1967266"/>
            <a:ext cx="2628900" cy="2547257"/>
          </a:xfrm>
          <a:prstGeom prst="rect">
            <a:avLst/>
          </a:prstGeom>
          <a:no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sz="3600" kern="1200">
                <a:solidFill>
                  <a:srgbClr val="FFFFFF"/>
                </a:solidFill>
                <a:latin typeface="+mj-lt"/>
                <a:ea typeface="+mj-ea"/>
                <a:cs typeface="+mj-cs"/>
              </a:rPr>
              <a:t>Action Research</a:t>
            </a:r>
          </a:p>
        </p:txBody>
      </p:sp>
      <p:pic>
        <p:nvPicPr>
          <p:cNvPr id="5" name="Content Placeholder 5" descr="A diagram of a process&#10;&#10;Description automatically generated">
            <a:extLst>
              <a:ext uri="{FF2B5EF4-FFF2-40B4-BE49-F238E27FC236}">
                <a16:creationId xmlns:a16="http://schemas.microsoft.com/office/drawing/2014/main" id="{58EA4DA5-2EE0-80E2-6EA7-3D66532A0179}"/>
              </a:ext>
            </a:extLst>
          </p:cNvPr>
          <p:cNvPicPr>
            <a:picLocks noChangeAspect="1"/>
          </p:cNvPicPr>
          <p:nvPr/>
        </p:nvPicPr>
        <p:blipFill>
          <a:blip r:embed="rId2"/>
          <a:stretch>
            <a:fillRect/>
          </a:stretch>
        </p:blipFill>
        <p:spPr>
          <a:xfrm>
            <a:off x="6664107" y="643466"/>
            <a:ext cx="3007117" cy="5568739"/>
          </a:xfrm>
          <a:prstGeom prst="rect">
            <a:avLst/>
          </a:prstGeom>
        </p:spPr>
      </p:pic>
    </p:spTree>
    <p:extLst>
      <p:ext uri="{BB962C8B-B14F-4D97-AF65-F5344CB8AC3E}">
        <p14:creationId xmlns:p14="http://schemas.microsoft.com/office/powerpoint/2010/main" val="28922085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CB35067-8661-193D-9052-BC694A24FA66}"/>
              </a:ext>
            </a:extLst>
          </p:cNvPr>
          <p:cNvSpPr txBox="1">
            <a:spLocks/>
          </p:cNvSpPr>
          <p:nvPr/>
        </p:nvSpPr>
        <p:spPr>
          <a:xfrm>
            <a:off x="723900" y="365125"/>
            <a:ext cx="106299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t>How to give autonomy without losing control</a:t>
            </a:r>
            <a:endParaRPr lang="en-GB" dirty="0"/>
          </a:p>
        </p:txBody>
      </p:sp>
      <p:sp>
        <p:nvSpPr>
          <p:cNvPr id="5" name="Content Placeholder 2">
            <a:extLst>
              <a:ext uri="{FF2B5EF4-FFF2-40B4-BE49-F238E27FC236}">
                <a16:creationId xmlns:a16="http://schemas.microsoft.com/office/drawing/2014/main" id="{0F9F18C4-E575-AC00-393F-2E33CCC4546F}"/>
              </a:ext>
            </a:extLst>
          </p:cNvPr>
          <p:cNvSpPr txBox="1">
            <a:spLocks/>
          </p:cNvSpPr>
          <p:nvPr/>
        </p:nvSpPr>
        <p:spPr>
          <a:xfrm>
            <a:off x="723900" y="1825625"/>
            <a:ext cx="10629900" cy="39782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Guard rails.</a:t>
            </a:r>
          </a:p>
          <a:p>
            <a:endParaRPr lang="en-US"/>
          </a:p>
          <a:p>
            <a:r>
              <a:rPr lang="en-US"/>
              <a:t>Clear, communicated and understood strategy, values and purpose.</a:t>
            </a:r>
          </a:p>
          <a:p>
            <a:endParaRPr lang="en-US"/>
          </a:p>
          <a:p>
            <a:r>
              <a:rPr lang="en-US"/>
              <a:t>What are the negotiables and non-negotiables.</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35287833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B1B0C-516F-CBC8-9D64-14307676B84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555E3FA-3D33-C5BB-9397-7B564EC33C28}"/>
              </a:ext>
            </a:extLst>
          </p:cNvPr>
          <p:cNvSpPr>
            <a:spLocks noGrp="1"/>
          </p:cNvSpPr>
          <p:nvPr>
            <p:ph idx="1"/>
          </p:nvPr>
        </p:nvSpPr>
        <p:spPr/>
        <p:txBody>
          <a:bodyPr>
            <a:normAutofit lnSpcReduction="10000"/>
          </a:bodyPr>
          <a:lstStyle/>
          <a:p>
            <a:pPr algn="l" fontAlgn="base"/>
            <a:r>
              <a:rPr lang="en-GB" b="0" i="0" dirty="0">
                <a:solidFill>
                  <a:srgbClr val="000000"/>
                </a:solidFill>
                <a:effectLst/>
                <a:latin typeface="Open Sans" panose="020B0606030504020204" pitchFamily="34" charset="0"/>
              </a:rPr>
              <a:t>Listening to the views of employees and their representatives can help employers make a fully-informed, effective final decision, having considered their employee's thoughts, concerns and issues and with an idea of how to address them.</a:t>
            </a:r>
          </a:p>
          <a:p>
            <a:pPr algn="l" fontAlgn="base"/>
            <a:r>
              <a:rPr lang="en-GB" b="0" i="0" dirty="0">
                <a:solidFill>
                  <a:srgbClr val="000000"/>
                </a:solidFill>
                <a:effectLst/>
                <a:latin typeface="Open Sans" panose="020B0606030504020204" pitchFamily="34" charset="0"/>
              </a:rPr>
              <a:t>Consultation is a general term that can be used to cover several different things. It's important to find out which type of consultation could apply to your situation to make sure you're following the right process. </a:t>
            </a:r>
          </a:p>
          <a:p>
            <a:pPr algn="l" fontAlgn="base"/>
            <a:r>
              <a:rPr lang="en-GB" dirty="0">
                <a:solidFill>
                  <a:srgbClr val="000000"/>
                </a:solidFill>
                <a:latin typeface="Open Sans" panose="020B0606030504020204" pitchFamily="34" charset="0"/>
              </a:rPr>
              <a:t>(ACAS, 2021)</a:t>
            </a:r>
            <a:endParaRPr lang="en-GB" dirty="0"/>
          </a:p>
        </p:txBody>
      </p:sp>
    </p:spTree>
    <p:extLst>
      <p:ext uri="{BB962C8B-B14F-4D97-AF65-F5344CB8AC3E}">
        <p14:creationId xmlns:p14="http://schemas.microsoft.com/office/powerpoint/2010/main" val="1183263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09E89-CF49-B258-536B-79E717CC234D}"/>
              </a:ext>
            </a:extLst>
          </p:cNvPr>
          <p:cNvSpPr>
            <a:spLocks noGrp="1"/>
          </p:cNvSpPr>
          <p:nvPr>
            <p:ph type="title"/>
          </p:nvPr>
        </p:nvSpPr>
        <p:spPr/>
        <p:txBody>
          <a:bodyPr/>
          <a:lstStyle/>
          <a:p>
            <a:r>
              <a:rPr lang="en-GB" dirty="0"/>
              <a:t>Types of consultation: </a:t>
            </a:r>
          </a:p>
        </p:txBody>
      </p:sp>
      <p:sp>
        <p:nvSpPr>
          <p:cNvPr id="3" name="Content Placeholder 2">
            <a:extLst>
              <a:ext uri="{FF2B5EF4-FFF2-40B4-BE49-F238E27FC236}">
                <a16:creationId xmlns:a16="http://schemas.microsoft.com/office/drawing/2014/main" id="{E803AC0F-5DA2-9A99-1FD2-6653F9100081}"/>
              </a:ext>
            </a:extLst>
          </p:cNvPr>
          <p:cNvSpPr>
            <a:spLocks noGrp="1"/>
          </p:cNvSpPr>
          <p:nvPr>
            <p:ph idx="1"/>
          </p:nvPr>
        </p:nvSpPr>
        <p:spPr/>
        <p:txBody>
          <a:bodyPr>
            <a:normAutofit lnSpcReduction="10000"/>
          </a:bodyPr>
          <a:lstStyle/>
          <a:p>
            <a:pPr algn="l" fontAlgn="base">
              <a:buFont typeface="Arial" panose="020B0604020202020204" pitchFamily="34" charset="0"/>
              <a:buChar char="•"/>
            </a:pPr>
            <a:r>
              <a:rPr lang="en-GB" b="0" i="0" dirty="0">
                <a:solidFill>
                  <a:srgbClr val="000000"/>
                </a:solidFill>
                <a:effectLst/>
                <a:latin typeface="Open Sans" panose="020B0606030504020204" pitchFamily="34" charset="0"/>
              </a:rPr>
              <a:t>'good practice consultation' – for when consultation could be a useful tool, for example fact-finding or exploring whether to introduce a working from home policy</a:t>
            </a:r>
          </a:p>
          <a:p>
            <a:pPr algn="l" fontAlgn="base">
              <a:buFont typeface="Arial" panose="020B0604020202020204" pitchFamily="34" charset="0"/>
              <a:buChar char="•"/>
            </a:pPr>
            <a:r>
              <a:rPr lang="en-GB" b="0" i="0" dirty="0">
                <a:solidFill>
                  <a:srgbClr val="000000"/>
                </a:solidFill>
                <a:effectLst/>
                <a:latin typeface="Open Sans" panose="020B0606030504020204" pitchFamily="34" charset="0"/>
              </a:rPr>
              <a:t>'consultation under the law' – for when there is a potential legal implication, for example in redundancy situations where individual consultation is required as part of a fair process</a:t>
            </a:r>
          </a:p>
          <a:p>
            <a:pPr algn="l" fontAlgn="base">
              <a:buFont typeface="Arial" panose="020B0604020202020204" pitchFamily="34" charset="0"/>
              <a:buChar char="•"/>
            </a:pPr>
            <a:r>
              <a:rPr lang="en-GB" b="0" i="0" dirty="0">
                <a:solidFill>
                  <a:srgbClr val="000000"/>
                </a:solidFill>
                <a:effectLst/>
                <a:latin typeface="Open Sans" panose="020B0606030504020204" pitchFamily="34" charset="0"/>
              </a:rPr>
              <a:t>'collective consultation' – for when the law requires an employer to take all reasonable steps, following a set process, to consult with employee representatives</a:t>
            </a:r>
          </a:p>
          <a:p>
            <a:endParaRPr lang="en-GB" dirty="0"/>
          </a:p>
        </p:txBody>
      </p:sp>
    </p:spTree>
    <p:extLst>
      <p:ext uri="{BB962C8B-B14F-4D97-AF65-F5344CB8AC3E}">
        <p14:creationId xmlns:p14="http://schemas.microsoft.com/office/powerpoint/2010/main" val="15673151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66284-A9B6-C31C-157C-A5F2B64EEB44}"/>
              </a:ext>
            </a:extLst>
          </p:cNvPr>
          <p:cNvSpPr>
            <a:spLocks noGrp="1"/>
          </p:cNvSpPr>
          <p:nvPr>
            <p:ph type="title"/>
          </p:nvPr>
        </p:nvSpPr>
        <p:spPr/>
        <p:txBody>
          <a:bodyPr/>
          <a:lstStyle/>
          <a:p>
            <a:r>
              <a:rPr lang="en-GB" dirty="0"/>
              <a:t>Consultation can help….</a:t>
            </a:r>
          </a:p>
        </p:txBody>
      </p:sp>
      <p:sp>
        <p:nvSpPr>
          <p:cNvPr id="3" name="Content Placeholder 2">
            <a:extLst>
              <a:ext uri="{FF2B5EF4-FFF2-40B4-BE49-F238E27FC236}">
                <a16:creationId xmlns:a16="http://schemas.microsoft.com/office/drawing/2014/main" id="{38BE97DF-F21E-7D6B-D420-86E65CB98019}"/>
              </a:ext>
            </a:extLst>
          </p:cNvPr>
          <p:cNvSpPr>
            <a:spLocks noGrp="1"/>
          </p:cNvSpPr>
          <p:nvPr>
            <p:ph idx="1"/>
          </p:nvPr>
        </p:nvSpPr>
        <p:spPr/>
        <p:txBody>
          <a:bodyPr>
            <a:normAutofit fontScale="85000" lnSpcReduction="20000"/>
          </a:bodyPr>
          <a:lstStyle/>
          <a:p>
            <a:pPr algn="l" fontAlgn="base">
              <a:buFont typeface="Arial" panose="020B0604020202020204" pitchFamily="34" charset="0"/>
              <a:buChar char="•"/>
            </a:pPr>
            <a:r>
              <a:rPr lang="en-GB" b="0" i="0" dirty="0">
                <a:solidFill>
                  <a:srgbClr val="000000"/>
                </a:solidFill>
                <a:effectLst/>
                <a:latin typeface="Open Sans" panose="020B0606030504020204" pitchFamily="34" charset="0"/>
              </a:rPr>
              <a:t>build trust and keep good working relations</a:t>
            </a:r>
          </a:p>
          <a:p>
            <a:pPr algn="l" fontAlgn="base">
              <a:buFont typeface="Arial" panose="020B0604020202020204" pitchFamily="34" charset="0"/>
              <a:buChar char="•"/>
            </a:pPr>
            <a:r>
              <a:rPr lang="en-GB" b="0" i="0" dirty="0">
                <a:solidFill>
                  <a:srgbClr val="000000"/>
                </a:solidFill>
                <a:effectLst/>
                <a:latin typeface="Open Sans" panose="020B0606030504020204" pitchFamily="34" charset="0"/>
              </a:rPr>
              <a:t>find problems early and solve them</a:t>
            </a:r>
          </a:p>
          <a:p>
            <a:pPr algn="l" fontAlgn="base">
              <a:buFont typeface="Arial" panose="020B0604020202020204" pitchFamily="34" charset="0"/>
              <a:buChar char="•"/>
            </a:pPr>
            <a:r>
              <a:rPr lang="en-GB" b="0" i="0" dirty="0">
                <a:solidFill>
                  <a:srgbClr val="000000"/>
                </a:solidFill>
                <a:effectLst/>
                <a:latin typeface="Open Sans" panose="020B0606030504020204" pitchFamily="34" charset="0"/>
              </a:rPr>
              <a:t>give everyone the chance to make their views known on the issues that affect them</a:t>
            </a:r>
          </a:p>
          <a:p>
            <a:pPr algn="l" fontAlgn="base">
              <a:buFont typeface="Arial" panose="020B0604020202020204" pitchFamily="34" charset="0"/>
              <a:buChar char="•"/>
            </a:pPr>
            <a:r>
              <a:rPr lang="en-GB" b="0" i="0" dirty="0">
                <a:solidFill>
                  <a:srgbClr val="000000"/>
                </a:solidFill>
                <a:effectLst/>
                <a:latin typeface="Open Sans" panose="020B0606030504020204" pitchFamily="34" charset="0"/>
              </a:rPr>
              <a:t>find better or alternative solutions that had not been thought of already</a:t>
            </a:r>
          </a:p>
          <a:p>
            <a:pPr algn="l" fontAlgn="base">
              <a:buFont typeface="Arial" panose="020B0604020202020204" pitchFamily="34" charset="0"/>
              <a:buChar char="•"/>
            </a:pPr>
            <a:r>
              <a:rPr lang="en-GB" b="0" i="0" dirty="0">
                <a:solidFill>
                  <a:srgbClr val="000000"/>
                </a:solidFill>
                <a:effectLst/>
                <a:latin typeface="Open Sans" panose="020B0606030504020204" pitchFamily="34" charset="0"/>
              </a:rPr>
              <a:t>prevent potential disagreements, tensions or conflict in the organisation</a:t>
            </a:r>
          </a:p>
          <a:p>
            <a:pPr algn="l" fontAlgn="base">
              <a:buFont typeface="Arial" panose="020B0604020202020204" pitchFamily="34" charset="0"/>
              <a:buChar char="•"/>
            </a:pPr>
            <a:r>
              <a:rPr lang="en-GB" b="0" i="0" dirty="0">
                <a:solidFill>
                  <a:srgbClr val="000000"/>
                </a:solidFill>
                <a:effectLst/>
                <a:latin typeface="Open Sans" panose="020B0606030504020204" pitchFamily="34" charset="0"/>
              </a:rPr>
              <a:t>improve employee engagement and job satisfaction</a:t>
            </a:r>
          </a:p>
          <a:p>
            <a:pPr algn="l" fontAlgn="base">
              <a:buFont typeface="Arial" panose="020B0604020202020204" pitchFamily="34" charset="0"/>
              <a:buChar char="•"/>
            </a:pPr>
            <a:r>
              <a:rPr lang="en-GB" b="0" i="0" dirty="0">
                <a:solidFill>
                  <a:srgbClr val="000000"/>
                </a:solidFill>
                <a:effectLst/>
                <a:latin typeface="Open Sans" panose="020B0606030504020204" pitchFamily="34" charset="0"/>
              </a:rPr>
              <a:t>reduce costs, for example absence or high staff turnover</a:t>
            </a:r>
          </a:p>
          <a:p>
            <a:pPr algn="l" fontAlgn="base">
              <a:buFont typeface="Arial" panose="020B0604020202020204" pitchFamily="34" charset="0"/>
              <a:buChar char="•"/>
            </a:pPr>
            <a:r>
              <a:rPr lang="en-GB" b="0" i="0" dirty="0">
                <a:solidFill>
                  <a:srgbClr val="000000"/>
                </a:solidFill>
                <a:effectLst/>
                <a:latin typeface="Open Sans" panose="020B0606030504020204" pitchFamily="34" charset="0"/>
              </a:rPr>
              <a:t>identify if a change might be against the law, for example discrimination</a:t>
            </a:r>
          </a:p>
          <a:p>
            <a:pPr marL="0" indent="0">
              <a:buNone/>
            </a:pPr>
            <a:endParaRPr lang="en-GB" dirty="0"/>
          </a:p>
        </p:txBody>
      </p:sp>
    </p:spTree>
    <p:extLst>
      <p:ext uri="{BB962C8B-B14F-4D97-AF65-F5344CB8AC3E}">
        <p14:creationId xmlns:p14="http://schemas.microsoft.com/office/powerpoint/2010/main" val="6459334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6EA4A-C3CC-943A-F405-B6895A937C6E}"/>
              </a:ext>
            </a:extLst>
          </p:cNvPr>
          <p:cNvSpPr>
            <a:spLocks noGrp="1"/>
          </p:cNvSpPr>
          <p:nvPr>
            <p:ph type="title"/>
          </p:nvPr>
        </p:nvSpPr>
        <p:spPr/>
        <p:txBody>
          <a:bodyPr/>
          <a:lstStyle/>
          <a:p>
            <a:r>
              <a:rPr lang="en-GB" dirty="0"/>
              <a:t>Methods of consultation</a:t>
            </a:r>
          </a:p>
        </p:txBody>
      </p:sp>
      <p:graphicFrame>
        <p:nvGraphicFramePr>
          <p:cNvPr id="4" name="Content Placeholder 3">
            <a:extLst>
              <a:ext uri="{FF2B5EF4-FFF2-40B4-BE49-F238E27FC236}">
                <a16:creationId xmlns:a16="http://schemas.microsoft.com/office/drawing/2014/main" id="{BFF47607-9D54-D6AD-A216-D17D2364E309}"/>
              </a:ext>
            </a:extLst>
          </p:cNvPr>
          <p:cNvGraphicFramePr>
            <a:graphicFrameLocks noGrp="1"/>
          </p:cNvGraphicFramePr>
          <p:nvPr>
            <p:ph idx="1"/>
            <p:extLst>
              <p:ext uri="{D42A27DB-BD31-4B8C-83A1-F6EECF244321}">
                <p14:modId xmlns:p14="http://schemas.microsoft.com/office/powerpoint/2010/main" val="2062143020"/>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75802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D0011-A2A4-9DE1-4C18-F8AB74492CF2}"/>
              </a:ext>
            </a:extLst>
          </p:cNvPr>
          <p:cNvSpPr>
            <a:spLocks noGrp="1"/>
          </p:cNvSpPr>
          <p:nvPr>
            <p:ph type="title"/>
          </p:nvPr>
        </p:nvSpPr>
        <p:spPr/>
        <p:txBody>
          <a:bodyPr/>
          <a:lstStyle/>
          <a:p>
            <a:r>
              <a:rPr lang="en-GB" dirty="0"/>
              <a:t>Indirect</a:t>
            </a:r>
          </a:p>
        </p:txBody>
      </p:sp>
      <p:graphicFrame>
        <p:nvGraphicFramePr>
          <p:cNvPr id="4" name="Content Placeholder 3">
            <a:extLst>
              <a:ext uri="{FF2B5EF4-FFF2-40B4-BE49-F238E27FC236}">
                <a16:creationId xmlns:a16="http://schemas.microsoft.com/office/drawing/2014/main" id="{689C93A7-848D-8E53-19EF-2752791F345F}"/>
              </a:ext>
            </a:extLst>
          </p:cNvPr>
          <p:cNvGraphicFramePr>
            <a:graphicFrameLocks noGrp="1"/>
          </p:cNvGraphicFramePr>
          <p:nvPr>
            <p:ph idx="1"/>
            <p:extLst>
              <p:ext uri="{D42A27DB-BD31-4B8C-83A1-F6EECF244321}">
                <p14:modId xmlns:p14="http://schemas.microsoft.com/office/powerpoint/2010/main" val="4107670408"/>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35533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49C25B-E207-B64B-1B35-BE2FCBEF8D2F}"/>
              </a:ext>
            </a:extLst>
          </p:cNvPr>
          <p:cNvSpPr>
            <a:spLocks noGrp="1"/>
          </p:cNvSpPr>
          <p:nvPr>
            <p:ph type="title"/>
          </p:nvPr>
        </p:nvSpPr>
        <p:spPr>
          <a:xfrm>
            <a:off x="621629" y="640080"/>
            <a:ext cx="4225290" cy="5578816"/>
          </a:xfrm>
        </p:spPr>
        <p:txBody>
          <a:bodyPr vert="horz" lIns="91440" tIns="45720" rIns="91440" bIns="45720" rtlCol="0" anchor="ctr">
            <a:normAutofit/>
          </a:bodyPr>
          <a:lstStyle/>
          <a:p>
            <a:pPr algn="ctr"/>
            <a:r>
              <a:rPr lang="en-US" kern="1200">
                <a:solidFill>
                  <a:srgbClr val="FFFFFF"/>
                </a:solidFill>
                <a:latin typeface="+mj-lt"/>
                <a:ea typeface="+mj-ea"/>
                <a:cs typeface="+mj-cs"/>
              </a:rPr>
              <a:t>Questions…</a:t>
            </a:r>
          </a:p>
        </p:txBody>
      </p:sp>
      <p:pic>
        <p:nvPicPr>
          <p:cNvPr id="5" name="Content Placeholder 4" descr="Questions outline">
            <a:extLst>
              <a:ext uri="{FF2B5EF4-FFF2-40B4-BE49-F238E27FC236}">
                <a16:creationId xmlns:a16="http://schemas.microsoft.com/office/drawing/2014/main" id="{75F6EDAC-7601-C34D-60FC-7A6261FEFF6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096000" y="699753"/>
            <a:ext cx="5459470" cy="5459470"/>
          </a:xfrm>
          <a:prstGeom prst="rect">
            <a:avLst/>
          </a:prstGeom>
        </p:spPr>
      </p:pic>
    </p:spTree>
    <p:extLst>
      <p:ext uri="{BB962C8B-B14F-4D97-AF65-F5344CB8AC3E}">
        <p14:creationId xmlns:p14="http://schemas.microsoft.com/office/powerpoint/2010/main" val="39850770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2A400-0274-6148-EE88-179A8420C95A}"/>
              </a:ext>
            </a:extLst>
          </p:cNvPr>
          <p:cNvSpPr>
            <a:spLocks noGrp="1"/>
          </p:cNvSpPr>
          <p:nvPr>
            <p:ph type="title"/>
          </p:nvPr>
        </p:nvSpPr>
        <p:spPr>
          <a:xfrm>
            <a:off x="223748" y="42397"/>
            <a:ext cx="11481847" cy="1019922"/>
          </a:xfrm>
        </p:spPr>
        <p:txBody>
          <a:bodyPr/>
          <a:lstStyle/>
          <a:p>
            <a:r>
              <a:rPr lang="en-GB" dirty="0"/>
              <a:t>References</a:t>
            </a:r>
          </a:p>
        </p:txBody>
      </p:sp>
      <p:sp>
        <p:nvSpPr>
          <p:cNvPr id="3" name="Content Placeholder 2">
            <a:extLst>
              <a:ext uri="{FF2B5EF4-FFF2-40B4-BE49-F238E27FC236}">
                <a16:creationId xmlns:a16="http://schemas.microsoft.com/office/drawing/2014/main" id="{47798923-7A5C-FE62-934D-F9D9B0B1DF07}"/>
              </a:ext>
            </a:extLst>
          </p:cNvPr>
          <p:cNvSpPr>
            <a:spLocks noGrp="1"/>
          </p:cNvSpPr>
          <p:nvPr>
            <p:ph idx="1"/>
          </p:nvPr>
        </p:nvSpPr>
        <p:spPr>
          <a:xfrm>
            <a:off x="355076" y="1260847"/>
            <a:ext cx="11481847" cy="4319681"/>
          </a:xfrm>
        </p:spPr>
        <p:txBody>
          <a:bodyPr>
            <a:normAutofit fontScale="92500" lnSpcReduction="20000"/>
          </a:bodyPr>
          <a:lstStyle/>
          <a:p>
            <a:r>
              <a:rPr lang="en-GB" dirty="0"/>
              <a:t>ACAS (2021) </a:t>
            </a:r>
            <a:r>
              <a:rPr lang="en-GB" i="1" dirty="0"/>
              <a:t>Consulting employees and </a:t>
            </a:r>
            <a:r>
              <a:rPr lang="en-GB" i="1" dirty="0" err="1"/>
              <a:t>represerntatives</a:t>
            </a:r>
            <a:r>
              <a:rPr lang="en-GB" i="1" dirty="0"/>
              <a:t>, What consultation is. </a:t>
            </a:r>
            <a:r>
              <a:rPr lang="en-GB" dirty="0"/>
              <a:t>Available at: </a:t>
            </a:r>
            <a:r>
              <a:rPr lang="en-GB" dirty="0">
                <a:hlinkClick r:id="rId2"/>
              </a:rPr>
              <a:t>https://www.acas.org.uk/consulting-employees</a:t>
            </a:r>
            <a:r>
              <a:rPr lang="en-GB" dirty="0"/>
              <a:t> (Accessed: September 2024)</a:t>
            </a:r>
          </a:p>
          <a:p>
            <a:r>
              <a:rPr lang="en-GB" dirty="0"/>
              <a:t>Armstrong, M and Brown, D. (2019) </a:t>
            </a:r>
            <a:r>
              <a:rPr lang="en-GB" i="1" dirty="0"/>
              <a:t>Strategic Human Resource Management: Back to the future? </a:t>
            </a:r>
            <a:r>
              <a:rPr lang="en-GB" dirty="0"/>
              <a:t>Available at: </a:t>
            </a:r>
            <a:r>
              <a:rPr lang="en-GB" dirty="0">
                <a:hlinkClick r:id="rId3"/>
              </a:rPr>
              <a:t>https://www.employment-studies.co.uk/system/files/resources/files/517_Strategic-Human-Resource-Management-Back-to-the-future-IES-CIPD-2019.pdf</a:t>
            </a:r>
            <a:r>
              <a:rPr lang="en-GB" dirty="0"/>
              <a:t> (Accessed: September 2024)</a:t>
            </a:r>
          </a:p>
          <a:p>
            <a:r>
              <a:rPr lang="en-GB" dirty="0"/>
              <a:t>Cattermole, G. (2019) ‘Developing the employee lifecycle to keep top talent’, </a:t>
            </a:r>
            <a:r>
              <a:rPr lang="en-GB" i="1" dirty="0"/>
              <a:t>Strategic HR review</a:t>
            </a:r>
            <a:r>
              <a:rPr lang="en-GB" dirty="0"/>
              <a:t>, 18(6), pp. 258–262. Available at </a:t>
            </a:r>
            <a:r>
              <a:rPr lang="en-GB" dirty="0">
                <a:hlinkClick r:id="rId4"/>
              </a:rPr>
              <a:t>https://doi.org/10.1108/SHR-05-2019-0042</a:t>
            </a:r>
            <a:r>
              <a:rPr lang="en-GB" dirty="0"/>
              <a:t>.</a:t>
            </a:r>
          </a:p>
          <a:p>
            <a:r>
              <a:rPr lang="en-GB" dirty="0"/>
              <a:t>Hodges, J. (2024) </a:t>
            </a:r>
            <a:r>
              <a:rPr lang="en-GB" i="1" dirty="0"/>
              <a:t>People-centric organizational change. </a:t>
            </a:r>
            <a:r>
              <a:rPr lang="en-GB" dirty="0"/>
              <a:t>Kogan Page: London</a:t>
            </a:r>
          </a:p>
          <a:p>
            <a:r>
              <a:rPr lang="en-GB" dirty="0"/>
              <a:t>Waite, K, </a:t>
            </a:r>
            <a:r>
              <a:rPr lang="en-GB" dirty="0" err="1"/>
              <a:t>Beevers</a:t>
            </a:r>
            <a:r>
              <a:rPr lang="en-GB" dirty="0"/>
              <a:t>, K, Small, N, Tomlinson, K and Hussain, S. (2021) </a:t>
            </a:r>
            <a:r>
              <a:rPr lang="en-GB" i="1" dirty="0"/>
              <a:t>People Practice A complete Guide. </a:t>
            </a:r>
            <a:r>
              <a:rPr lang="en-GB" dirty="0"/>
              <a:t>Kogan Page: London</a:t>
            </a:r>
          </a:p>
          <a:p>
            <a:endParaRPr lang="en-GB" dirty="0"/>
          </a:p>
        </p:txBody>
      </p:sp>
    </p:spTree>
    <p:extLst>
      <p:ext uri="{BB962C8B-B14F-4D97-AF65-F5344CB8AC3E}">
        <p14:creationId xmlns:p14="http://schemas.microsoft.com/office/powerpoint/2010/main" val="135591023"/>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D040630-A62C-4063-B6E2-E8C2D35B5414}">
  <ds:schemaRefs>
    <ds:schemaRef ds:uri="http://schemas.microsoft.com/office/2006/metadata/properties"/>
    <ds:schemaRef ds:uri="211f9404-bca0-4bcf-9c1d-965ccb6f8d2d"/>
    <ds:schemaRef ds:uri="303dbf9b-b85b-46a0-94f1-894078c07ecd"/>
    <ds:schemaRef ds:uri="http://purl.org/dc/elements/1.1/"/>
    <ds:schemaRef ds:uri="http://schemas.microsoft.com/office/2006/documentManagement/types"/>
    <ds:schemaRef ds:uri="http://schemas.openxmlformats.org/package/2006/metadata/core-properties"/>
    <ds:schemaRef ds:uri="http://purl.org/dc/terms/"/>
    <ds:schemaRef ds:uri="http://purl.org/dc/dcmitype/"/>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2650</Words>
  <Application>Microsoft Office PowerPoint</Application>
  <PresentationFormat>Widescreen</PresentationFormat>
  <Paragraphs>165</Paragraphs>
  <Slides>29</Slides>
  <Notes>3</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29</vt:i4>
      </vt:variant>
    </vt:vector>
  </HeadingPairs>
  <TitlesOfParts>
    <vt:vector size="39" baseType="lpstr">
      <vt:lpstr>Sabon LT Std</vt:lpstr>
      <vt:lpstr>Aptos</vt:lpstr>
      <vt:lpstr>Arial</vt:lpstr>
      <vt:lpstr>Calibri</vt:lpstr>
      <vt:lpstr>Calibri Light</vt:lpstr>
      <vt:lpstr>Open Sans</vt:lpstr>
      <vt:lpstr>Roboto</vt:lpstr>
      <vt:lpstr>UWTSD Holding Page</vt:lpstr>
      <vt:lpstr>UWTSD Text 2</vt:lpstr>
      <vt:lpstr>UWTSD Logo Variations place image in Background</vt:lpstr>
      <vt:lpstr>PowerPoint Presentation</vt:lpstr>
      <vt:lpstr>The Employee Lifecycle and You</vt:lpstr>
      <vt:lpstr>PowerPoint Presentation</vt:lpstr>
      <vt:lpstr>Attraction and recruitment</vt:lpstr>
      <vt:lpstr>Onboarding and development</vt:lpstr>
      <vt:lpstr>Retention and Separation</vt:lpstr>
      <vt:lpstr>Michigan and Harvard Models </vt:lpstr>
      <vt:lpstr>BEST FIT</vt:lpstr>
      <vt:lpstr>Horizontal fit </vt:lpstr>
      <vt:lpstr>Example</vt:lpstr>
      <vt:lpstr>Reframing change management</vt:lpstr>
      <vt:lpstr>Benefits of a people-centric approach to change</vt:lpstr>
      <vt:lpstr>Why is engagement important?</vt:lpstr>
      <vt:lpstr>Levels of engagement</vt:lpstr>
      <vt:lpstr>Engagement</vt:lpstr>
      <vt:lpstr> Stakeholder Map</vt:lpstr>
      <vt:lpstr>Stakeholder Engagement Questions to ask….</vt:lpstr>
      <vt:lpstr>Factors that influence stakeholder engagement</vt:lpstr>
      <vt:lpstr>Identify the Authentic Informal leaders (Katzenbach, Thomas &amp; Anderson, 2019)</vt:lpstr>
      <vt:lpstr>PowerPoint Presentation</vt:lpstr>
      <vt:lpstr>PowerPoint Presentation</vt:lpstr>
      <vt:lpstr>PowerPoint Presentation</vt:lpstr>
      <vt:lpstr>PowerPoint Presentation</vt:lpstr>
      <vt:lpstr>Types of consultation: </vt:lpstr>
      <vt:lpstr>Consultation can help….</vt:lpstr>
      <vt:lpstr>Methods of consultation</vt:lpstr>
      <vt:lpstr>Indirect</vt:lpstr>
      <vt:lpstr>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Natasha Davies (IMH)</cp:lastModifiedBy>
  <cp:revision>18</cp:revision>
  <dcterms:created xsi:type="dcterms:W3CDTF">2021-03-09T15:35:42Z</dcterms:created>
  <dcterms:modified xsi:type="dcterms:W3CDTF">2024-10-18T16:29:00Z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