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sldIdLst>
    <p:sldId id="256" r:id="rId5"/>
    <p:sldId id="257" r:id="rId6"/>
    <p:sldId id="258" r:id="rId7"/>
    <p:sldId id="266" r:id="rId8"/>
    <p:sldId id="259" r:id="rId9"/>
    <p:sldId id="260" r:id="rId10"/>
    <p:sldId id="261" r:id="rId11"/>
    <p:sldId id="262" r:id="rId12"/>
    <p:sldId id="264"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765FA4-B349-4370-A25D-74A6E5E64A24}" v="723" dt="2023-02-27T12:43:54.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ishigjargal Gantumur (2208615)" userId="2518a399-b3ed-4b7a-92a9-e5585dd661fe" providerId="ADAL" clId="{B9765FA4-B349-4370-A25D-74A6E5E64A24}"/>
    <pc:docChg chg="undo custSel addSld delSld modSld">
      <pc:chgData name="Khishigjargal Gantumur (2208615)" userId="2518a399-b3ed-4b7a-92a9-e5585dd661fe" providerId="ADAL" clId="{B9765FA4-B349-4370-A25D-74A6E5E64A24}" dt="2023-02-27T13:53:54.965" v="1813" actId="26606"/>
      <pc:docMkLst>
        <pc:docMk/>
      </pc:docMkLst>
      <pc:sldChg chg="addSp delSp modSp mod setBg">
        <pc:chgData name="Khishigjargal Gantumur (2208615)" userId="2518a399-b3ed-4b7a-92a9-e5585dd661fe" providerId="ADAL" clId="{B9765FA4-B349-4370-A25D-74A6E5E64A24}" dt="2023-02-27T13:52:02.896" v="1804" actId="26606"/>
        <pc:sldMkLst>
          <pc:docMk/>
          <pc:sldMk cId="273006784" sldId="257"/>
        </pc:sldMkLst>
        <pc:spChg chg="mod">
          <ac:chgData name="Khishigjargal Gantumur (2208615)" userId="2518a399-b3ed-4b7a-92a9-e5585dd661fe" providerId="ADAL" clId="{B9765FA4-B349-4370-A25D-74A6E5E64A24}" dt="2023-02-27T13:52:02.896" v="1804" actId="26606"/>
          <ac:spMkLst>
            <pc:docMk/>
            <pc:sldMk cId="273006784" sldId="257"/>
            <ac:spMk id="2" creationId="{603DF9C9-7FDA-82A7-EB9B-CBCD79A3EEDC}"/>
          </ac:spMkLst>
        </pc:spChg>
        <pc:spChg chg="add del mod">
          <ac:chgData name="Khishigjargal Gantumur (2208615)" userId="2518a399-b3ed-4b7a-92a9-e5585dd661fe" providerId="ADAL" clId="{B9765FA4-B349-4370-A25D-74A6E5E64A24}" dt="2023-02-27T13:52:02.896" v="1804" actId="26606"/>
          <ac:spMkLst>
            <pc:docMk/>
            <pc:sldMk cId="273006784" sldId="257"/>
            <ac:spMk id="3" creationId="{3AA32073-A061-A1D4-FDD0-1D3F3FFFF12B}"/>
          </ac:spMkLst>
        </pc:spChg>
        <pc:spChg chg="add">
          <ac:chgData name="Khishigjargal Gantumur (2208615)" userId="2518a399-b3ed-4b7a-92a9-e5585dd661fe" providerId="ADAL" clId="{B9765FA4-B349-4370-A25D-74A6E5E64A24}" dt="2023-02-27T13:52:02.896" v="1804" actId="26606"/>
          <ac:spMkLst>
            <pc:docMk/>
            <pc:sldMk cId="273006784" sldId="257"/>
            <ac:spMk id="9" creationId="{A6B16355-27FB-445B-B646-02AB73637459}"/>
          </ac:spMkLst>
        </pc:spChg>
        <pc:spChg chg="add">
          <ac:chgData name="Khishigjargal Gantumur (2208615)" userId="2518a399-b3ed-4b7a-92a9-e5585dd661fe" providerId="ADAL" clId="{B9765FA4-B349-4370-A25D-74A6E5E64A24}" dt="2023-02-27T13:52:02.896" v="1804" actId="26606"/>
          <ac:spMkLst>
            <pc:docMk/>
            <pc:sldMk cId="273006784" sldId="257"/>
            <ac:spMk id="13" creationId="{6B3BF2E5-C3AB-441F-A430-491119C56D26}"/>
          </ac:spMkLst>
        </pc:spChg>
        <pc:spChg chg="add">
          <ac:chgData name="Khishigjargal Gantumur (2208615)" userId="2518a399-b3ed-4b7a-92a9-e5585dd661fe" providerId="ADAL" clId="{B9765FA4-B349-4370-A25D-74A6E5E64A24}" dt="2023-02-27T13:52:02.896" v="1804" actId="26606"/>
          <ac:spMkLst>
            <pc:docMk/>
            <pc:sldMk cId="273006784" sldId="257"/>
            <ac:spMk id="15" creationId="{DD07C90B-B81A-473B-8919-CA924E61FFCF}"/>
          </ac:spMkLst>
        </pc:spChg>
        <pc:graphicFrameChg chg="add del">
          <ac:chgData name="Khishigjargal Gantumur (2208615)" userId="2518a399-b3ed-4b7a-92a9-e5585dd661fe" providerId="ADAL" clId="{B9765FA4-B349-4370-A25D-74A6E5E64A24}" dt="2023-02-27T13:17:23.825" v="1614" actId="26606"/>
          <ac:graphicFrameMkLst>
            <pc:docMk/>
            <pc:sldMk cId="273006784" sldId="257"/>
            <ac:graphicFrameMk id="5" creationId="{3B3B677A-26C3-5B16-0EF3-FEC5B991281C}"/>
          </ac:graphicFrameMkLst>
        </pc:graphicFrameChg>
        <pc:graphicFrameChg chg="add">
          <ac:chgData name="Khishigjargal Gantumur (2208615)" userId="2518a399-b3ed-4b7a-92a9-e5585dd661fe" providerId="ADAL" clId="{B9765FA4-B349-4370-A25D-74A6E5E64A24}" dt="2023-02-27T13:52:02.896" v="1804" actId="26606"/>
          <ac:graphicFrameMkLst>
            <pc:docMk/>
            <pc:sldMk cId="273006784" sldId="257"/>
            <ac:graphicFrameMk id="6" creationId="{A3D1D08B-F46A-E540-7747-408A8530C894}"/>
          </ac:graphicFrameMkLst>
        </pc:graphicFrameChg>
        <pc:cxnChg chg="add">
          <ac:chgData name="Khishigjargal Gantumur (2208615)" userId="2518a399-b3ed-4b7a-92a9-e5585dd661fe" providerId="ADAL" clId="{B9765FA4-B349-4370-A25D-74A6E5E64A24}" dt="2023-02-27T13:52:02.896" v="1804" actId="26606"/>
          <ac:cxnSpMkLst>
            <pc:docMk/>
            <pc:sldMk cId="273006784" sldId="257"/>
            <ac:cxnSpMk id="11" creationId="{06DA680F-F6AC-453E-A8BF-C5BDED2851DE}"/>
          </ac:cxnSpMkLst>
        </pc:cxnChg>
      </pc:sldChg>
      <pc:sldChg chg="addSp delSp modSp mod setBg">
        <pc:chgData name="Khishigjargal Gantumur (2208615)" userId="2518a399-b3ed-4b7a-92a9-e5585dd661fe" providerId="ADAL" clId="{B9765FA4-B349-4370-A25D-74A6E5E64A24}" dt="2023-02-27T13:52:55.035" v="1811" actId="403"/>
        <pc:sldMkLst>
          <pc:docMk/>
          <pc:sldMk cId="1005969800" sldId="258"/>
        </pc:sldMkLst>
        <pc:spChg chg="mod">
          <ac:chgData name="Khishigjargal Gantumur (2208615)" userId="2518a399-b3ed-4b7a-92a9-e5585dd661fe" providerId="ADAL" clId="{B9765FA4-B349-4370-A25D-74A6E5E64A24}" dt="2023-02-27T13:52:44.075" v="1809" actId="26606"/>
          <ac:spMkLst>
            <pc:docMk/>
            <pc:sldMk cId="1005969800" sldId="258"/>
            <ac:spMk id="2" creationId="{12F5A3C3-2C67-D3B1-5922-3DA261E2DA51}"/>
          </ac:spMkLst>
        </pc:spChg>
        <pc:spChg chg="mod">
          <ac:chgData name="Khishigjargal Gantumur (2208615)" userId="2518a399-b3ed-4b7a-92a9-e5585dd661fe" providerId="ADAL" clId="{B9765FA4-B349-4370-A25D-74A6E5E64A24}" dt="2023-02-27T13:52:55.035" v="1811" actId="403"/>
          <ac:spMkLst>
            <pc:docMk/>
            <pc:sldMk cId="1005969800" sldId="258"/>
            <ac:spMk id="3" creationId="{A5120F93-7525-9D0E-8C15-3540FD6D8FA8}"/>
          </ac:spMkLst>
        </pc:spChg>
        <pc:spChg chg="add del">
          <ac:chgData name="Khishigjargal Gantumur (2208615)" userId="2518a399-b3ed-4b7a-92a9-e5585dd661fe" providerId="ADAL" clId="{B9765FA4-B349-4370-A25D-74A6E5E64A24}" dt="2023-02-27T13:52:41.114" v="1806" actId="26606"/>
          <ac:spMkLst>
            <pc:docMk/>
            <pc:sldMk cId="1005969800" sldId="258"/>
            <ac:spMk id="9" creationId="{311973C2-EB8B-452A-A698-4A252FD3AE28}"/>
          </ac:spMkLst>
        </pc:spChg>
        <pc:spChg chg="add del">
          <ac:chgData name="Khishigjargal Gantumur (2208615)" userId="2518a399-b3ed-4b7a-92a9-e5585dd661fe" providerId="ADAL" clId="{B9765FA4-B349-4370-A25D-74A6E5E64A24}" dt="2023-02-27T13:52:41.114" v="1806" actId="26606"/>
          <ac:spMkLst>
            <pc:docMk/>
            <pc:sldMk cId="1005969800" sldId="258"/>
            <ac:spMk id="11" creationId="{10162E77-11AD-44A7-84EC-40C59EEFBD2E}"/>
          </ac:spMkLst>
        </pc:spChg>
        <pc:spChg chg="add del">
          <ac:chgData name="Khishigjargal Gantumur (2208615)" userId="2518a399-b3ed-4b7a-92a9-e5585dd661fe" providerId="ADAL" clId="{B9765FA4-B349-4370-A25D-74A6E5E64A24}" dt="2023-02-27T13:52:44.060" v="1808" actId="26606"/>
          <ac:spMkLst>
            <pc:docMk/>
            <pc:sldMk cId="1005969800" sldId="258"/>
            <ac:spMk id="15" creationId="{990D0034-F768-41E7-85D4-F38C4DE85770}"/>
          </ac:spMkLst>
        </pc:spChg>
        <pc:spChg chg="add del">
          <ac:chgData name="Khishigjargal Gantumur (2208615)" userId="2518a399-b3ed-4b7a-92a9-e5585dd661fe" providerId="ADAL" clId="{B9765FA4-B349-4370-A25D-74A6E5E64A24}" dt="2023-02-27T13:52:44.060" v="1808" actId="26606"/>
          <ac:spMkLst>
            <pc:docMk/>
            <pc:sldMk cId="1005969800" sldId="258"/>
            <ac:spMk id="16" creationId="{C4F7E42D-8B5A-4FC8-81CD-9E60171F7FA8}"/>
          </ac:spMkLst>
        </pc:spChg>
        <pc:spChg chg="add del">
          <ac:chgData name="Khishigjargal Gantumur (2208615)" userId="2518a399-b3ed-4b7a-92a9-e5585dd661fe" providerId="ADAL" clId="{B9765FA4-B349-4370-A25D-74A6E5E64A24}" dt="2023-02-27T13:52:44.060" v="1808" actId="26606"/>
          <ac:spMkLst>
            <pc:docMk/>
            <pc:sldMk cId="1005969800" sldId="258"/>
            <ac:spMk id="18" creationId="{8C04651D-B9F4-4935-A02D-364153FBDF54}"/>
          </ac:spMkLst>
        </pc:spChg>
        <pc:spChg chg="add">
          <ac:chgData name="Khishigjargal Gantumur (2208615)" userId="2518a399-b3ed-4b7a-92a9-e5585dd661fe" providerId="ADAL" clId="{B9765FA4-B349-4370-A25D-74A6E5E64A24}" dt="2023-02-27T13:52:44.075" v="1809" actId="26606"/>
          <ac:spMkLst>
            <pc:docMk/>
            <pc:sldMk cId="1005969800" sldId="258"/>
            <ac:spMk id="21" creationId="{F4C359F3-25B2-4E2B-8713-5583EAF4C18E}"/>
          </ac:spMkLst>
        </pc:spChg>
        <pc:spChg chg="add">
          <ac:chgData name="Khishigjargal Gantumur (2208615)" userId="2518a399-b3ed-4b7a-92a9-e5585dd661fe" providerId="ADAL" clId="{B9765FA4-B349-4370-A25D-74A6E5E64A24}" dt="2023-02-27T13:52:44.075" v="1809" actId="26606"/>
          <ac:spMkLst>
            <pc:docMk/>
            <pc:sldMk cId="1005969800" sldId="258"/>
            <ac:spMk id="22" creationId="{B026EB53-A064-438C-B0CD-AC1503631ACC}"/>
          </ac:spMkLst>
        </pc:spChg>
        <pc:picChg chg="add del">
          <ac:chgData name="Khishigjargal Gantumur (2208615)" userId="2518a399-b3ed-4b7a-92a9-e5585dd661fe" providerId="ADAL" clId="{B9765FA4-B349-4370-A25D-74A6E5E64A24}" dt="2023-02-27T13:52:41.114" v="1806" actId="26606"/>
          <ac:picMkLst>
            <pc:docMk/>
            <pc:sldMk cId="1005969800" sldId="258"/>
            <ac:picMk id="5" creationId="{0C731DDF-6DD2-165E-8ED2-92F2F1EAD871}"/>
          </ac:picMkLst>
        </pc:picChg>
        <pc:picChg chg="add del">
          <ac:chgData name="Khishigjargal Gantumur (2208615)" userId="2518a399-b3ed-4b7a-92a9-e5585dd661fe" providerId="ADAL" clId="{B9765FA4-B349-4370-A25D-74A6E5E64A24}" dt="2023-02-27T13:52:44.060" v="1808" actId="26606"/>
          <ac:picMkLst>
            <pc:docMk/>
            <pc:sldMk cId="1005969800" sldId="258"/>
            <ac:picMk id="17" creationId="{3107BD71-5BBE-7BFC-A784-E5B3D8F1987C}"/>
          </ac:picMkLst>
        </pc:picChg>
        <pc:picChg chg="add">
          <ac:chgData name="Khishigjargal Gantumur (2208615)" userId="2518a399-b3ed-4b7a-92a9-e5585dd661fe" providerId="ADAL" clId="{B9765FA4-B349-4370-A25D-74A6E5E64A24}" dt="2023-02-27T13:52:44.075" v="1809" actId="26606"/>
          <ac:picMkLst>
            <pc:docMk/>
            <pc:sldMk cId="1005969800" sldId="258"/>
            <ac:picMk id="20" creationId="{32778691-EAE0-D7B1-2F06-A9C8EE51B2FE}"/>
          </ac:picMkLst>
        </pc:picChg>
        <pc:cxnChg chg="add del">
          <ac:chgData name="Khishigjargal Gantumur (2208615)" userId="2518a399-b3ed-4b7a-92a9-e5585dd661fe" providerId="ADAL" clId="{B9765FA4-B349-4370-A25D-74A6E5E64A24}" dt="2023-02-27T13:52:41.114" v="1806" actId="26606"/>
          <ac:cxnSpMkLst>
            <pc:docMk/>
            <pc:sldMk cId="1005969800" sldId="258"/>
            <ac:cxnSpMk id="13" creationId="{5AB158E9-1B40-4CD6-95F0-95CA11DF7B7A}"/>
          </ac:cxnSpMkLst>
        </pc:cxnChg>
      </pc:sldChg>
      <pc:sldChg chg="modSp mod">
        <pc:chgData name="Khishigjargal Gantumur (2208615)" userId="2518a399-b3ed-4b7a-92a9-e5585dd661fe" providerId="ADAL" clId="{B9765FA4-B349-4370-A25D-74A6E5E64A24}" dt="2023-02-27T12:43:24.589" v="912" actId="2711"/>
        <pc:sldMkLst>
          <pc:docMk/>
          <pc:sldMk cId="481768731" sldId="259"/>
        </pc:sldMkLst>
        <pc:spChg chg="mod">
          <ac:chgData name="Khishigjargal Gantumur (2208615)" userId="2518a399-b3ed-4b7a-92a9-e5585dd661fe" providerId="ADAL" clId="{B9765FA4-B349-4370-A25D-74A6E5E64A24}" dt="2023-02-27T12:43:24.589" v="912" actId="2711"/>
          <ac:spMkLst>
            <pc:docMk/>
            <pc:sldMk cId="481768731" sldId="259"/>
            <ac:spMk id="3" creationId="{A4DAC048-D26F-128A-D684-1607CE6E8994}"/>
          </ac:spMkLst>
        </pc:spChg>
      </pc:sldChg>
      <pc:sldChg chg="modSp mod">
        <pc:chgData name="Khishigjargal Gantumur (2208615)" userId="2518a399-b3ed-4b7a-92a9-e5585dd661fe" providerId="ADAL" clId="{B9765FA4-B349-4370-A25D-74A6E5E64A24}" dt="2023-02-27T12:43:35.762" v="913" actId="2711"/>
        <pc:sldMkLst>
          <pc:docMk/>
          <pc:sldMk cId="1489597592" sldId="260"/>
        </pc:sldMkLst>
        <pc:spChg chg="mod">
          <ac:chgData name="Khishigjargal Gantumur (2208615)" userId="2518a399-b3ed-4b7a-92a9-e5585dd661fe" providerId="ADAL" clId="{B9765FA4-B349-4370-A25D-74A6E5E64A24}" dt="2023-02-27T12:43:35.762" v="913" actId="2711"/>
          <ac:spMkLst>
            <pc:docMk/>
            <pc:sldMk cId="1489597592" sldId="260"/>
            <ac:spMk id="3" creationId="{B6041ADA-21B8-703F-29EE-21E23BCF267B}"/>
          </ac:spMkLst>
        </pc:spChg>
      </pc:sldChg>
      <pc:sldChg chg="addSp delSp modSp mod">
        <pc:chgData name="Khishigjargal Gantumur (2208615)" userId="2518a399-b3ed-4b7a-92a9-e5585dd661fe" providerId="ADAL" clId="{B9765FA4-B349-4370-A25D-74A6E5E64A24}" dt="2023-02-27T13:15:08.413" v="1608" actId="20577"/>
        <pc:sldMkLst>
          <pc:docMk/>
          <pc:sldMk cId="2175115995" sldId="261"/>
        </pc:sldMkLst>
        <pc:spChg chg="mod">
          <ac:chgData name="Khishigjargal Gantumur (2208615)" userId="2518a399-b3ed-4b7a-92a9-e5585dd661fe" providerId="ADAL" clId="{B9765FA4-B349-4370-A25D-74A6E5E64A24}" dt="2023-02-27T12:17:40.628" v="738" actId="20577"/>
          <ac:spMkLst>
            <pc:docMk/>
            <pc:sldMk cId="2175115995" sldId="261"/>
            <ac:spMk id="2" creationId="{21D004C6-9F04-FCBE-7931-CC9722976F2F}"/>
          </ac:spMkLst>
        </pc:spChg>
        <pc:spChg chg="add del mod">
          <ac:chgData name="Khishigjargal Gantumur (2208615)" userId="2518a399-b3ed-4b7a-92a9-e5585dd661fe" providerId="ADAL" clId="{B9765FA4-B349-4370-A25D-74A6E5E64A24}" dt="2023-02-27T13:15:08.413" v="1608" actId="20577"/>
          <ac:spMkLst>
            <pc:docMk/>
            <pc:sldMk cId="2175115995" sldId="261"/>
            <ac:spMk id="3" creationId="{0FB5C7D2-141E-BB8F-FB91-6C2B7F7B4163}"/>
          </ac:spMkLst>
        </pc:spChg>
        <pc:spChg chg="add mod">
          <ac:chgData name="Khishigjargal Gantumur (2208615)" userId="2518a399-b3ed-4b7a-92a9-e5585dd661fe" providerId="ADAL" clId="{B9765FA4-B349-4370-A25D-74A6E5E64A24}" dt="2023-02-27T13:11:20.144" v="1589" actId="1076"/>
          <ac:spMkLst>
            <pc:docMk/>
            <pc:sldMk cId="2175115995" sldId="261"/>
            <ac:spMk id="5" creationId="{5D0B5134-0A11-2547-4781-2941B3EE691A}"/>
          </ac:spMkLst>
        </pc:spChg>
        <pc:graphicFrameChg chg="add del mod modGraphic">
          <ac:chgData name="Khishigjargal Gantumur (2208615)" userId="2518a399-b3ed-4b7a-92a9-e5585dd661fe" providerId="ADAL" clId="{B9765FA4-B349-4370-A25D-74A6E5E64A24}" dt="2023-02-27T12:21:11.086" v="748" actId="1032"/>
          <ac:graphicFrameMkLst>
            <pc:docMk/>
            <pc:sldMk cId="2175115995" sldId="261"/>
            <ac:graphicFrameMk id="4" creationId="{0AB5845E-C113-6C70-DD5B-EBA241781360}"/>
          </ac:graphicFrameMkLst>
        </pc:graphicFrameChg>
      </pc:sldChg>
      <pc:sldChg chg="modSp mod setBg">
        <pc:chgData name="Khishigjargal Gantumur (2208615)" userId="2518a399-b3ed-4b7a-92a9-e5585dd661fe" providerId="ADAL" clId="{B9765FA4-B349-4370-A25D-74A6E5E64A24}" dt="2023-02-27T13:53:54.965" v="1813" actId="26606"/>
        <pc:sldMkLst>
          <pc:docMk/>
          <pc:sldMk cId="3194323207" sldId="262"/>
        </pc:sldMkLst>
        <pc:spChg chg="mod">
          <ac:chgData name="Khishigjargal Gantumur (2208615)" userId="2518a399-b3ed-4b7a-92a9-e5585dd661fe" providerId="ADAL" clId="{B9765FA4-B349-4370-A25D-74A6E5E64A24}" dt="2023-02-27T13:53:54.965" v="1813" actId="26606"/>
          <ac:spMkLst>
            <pc:docMk/>
            <pc:sldMk cId="3194323207" sldId="262"/>
            <ac:spMk id="2" creationId="{5FC287AF-C330-DD94-0479-40A2963DAF8E}"/>
          </ac:spMkLst>
        </pc:spChg>
        <pc:graphicFrameChg chg="mod modGraphic">
          <ac:chgData name="Khishigjargal Gantumur (2208615)" userId="2518a399-b3ed-4b7a-92a9-e5585dd661fe" providerId="ADAL" clId="{B9765FA4-B349-4370-A25D-74A6E5E64A24}" dt="2023-02-27T13:53:54.965" v="1813" actId="26606"/>
          <ac:graphicFrameMkLst>
            <pc:docMk/>
            <pc:sldMk cId="3194323207" sldId="262"/>
            <ac:graphicFrameMk id="4" creationId="{A15AD164-CC26-9831-CA72-257144A363D8}"/>
          </ac:graphicFrameMkLst>
        </pc:graphicFrameChg>
      </pc:sldChg>
      <pc:sldChg chg="modSp mod">
        <pc:chgData name="Khishigjargal Gantumur (2208615)" userId="2518a399-b3ed-4b7a-92a9-e5585dd661fe" providerId="ADAL" clId="{B9765FA4-B349-4370-A25D-74A6E5E64A24}" dt="2023-02-27T13:46:07.922" v="1787" actId="20577"/>
        <pc:sldMkLst>
          <pc:docMk/>
          <pc:sldMk cId="766596910" sldId="263"/>
        </pc:sldMkLst>
        <pc:spChg chg="mod">
          <ac:chgData name="Khishigjargal Gantumur (2208615)" userId="2518a399-b3ed-4b7a-92a9-e5585dd661fe" providerId="ADAL" clId="{B9765FA4-B349-4370-A25D-74A6E5E64A24}" dt="2023-02-27T13:46:07.922" v="1787" actId="20577"/>
          <ac:spMkLst>
            <pc:docMk/>
            <pc:sldMk cId="766596910" sldId="263"/>
            <ac:spMk id="3" creationId="{EA097D3C-5746-A0EF-6531-D342A295BFE9}"/>
          </ac:spMkLst>
        </pc:spChg>
      </pc:sldChg>
      <pc:sldChg chg="addSp modSp new mod setBg">
        <pc:chgData name="Khishigjargal Gantumur (2208615)" userId="2518a399-b3ed-4b7a-92a9-e5585dd661fe" providerId="ADAL" clId="{B9765FA4-B349-4370-A25D-74A6E5E64A24}" dt="2023-02-27T13:53:44.527" v="1812" actId="26606"/>
        <pc:sldMkLst>
          <pc:docMk/>
          <pc:sldMk cId="2228880861" sldId="264"/>
        </pc:sldMkLst>
        <pc:spChg chg="mod">
          <ac:chgData name="Khishigjargal Gantumur (2208615)" userId="2518a399-b3ed-4b7a-92a9-e5585dd661fe" providerId="ADAL" clId="{B9765FA4-B349-4370-A25D-74A6E5E64A24}" dt="2023-02-27T13:53:44.527" v="1812" actId="26606"/>
          <ac:spMkLst>
            <pc:docMk/>
            <pc:sldMk cId="2228880861" sldId="264"/>
            <ac:spMk id="2" creationId="{655E0603-3A4D-D1D9-0B27-E4C84431971B}"/>
          </ac:spMkLst>
        </pc:spChg>
        <pc:spChg chg="mod">
          <ac:chgData name="Khishigjargal Gantumur (2208615)" userId="2518a399-b3ed-4b7a-92a9-e5585dd661fe" providerId="ADAL" clId="{B9765FA4-B349-4370-A25D-74A6E5E64A24}" dt="2023-02-27T13:53:44.527" v="1812" actId="26606"/>
          <ac:spMkLst>
            <pc:docMk/>
            <pc:sldMk cId="2228880861" sldId="264"/>
            <ac:spMk id="3" creationId="{FD7737BE-9656-7335-F3A7-D7BDEC354117}"/>
          </ac:spMkLst>
        </pc:spChg>
        <pc:spChg chg="add">
          <ac:chgData name="Khishigjargal Gantumur (2208615)" userId="2518a399-b3ed-4b7a-92a9-e5585dd661fe" providerId="ADAL" clId="{B9765FA4-B349-4370-A25D-74A6E5E64A24}" dt="2023-02-27T13:53:44.527" v="1812" actId="26606"/>
          <ac:spMkLst>
            <pc:docMk/>
            <pc:sldMk cId="2228880861" sldId="264"/>
            <ac:spMk id="9" creationId="{F4C359F3-25B2-4E2B-8713-5583EAF4C18E}"/>
          </ac:spMkLst>
        </pc:spChg>
        <pc:spChg chg="add">
          <ac:chgData name="Khishigjargal Gantumur (2208615)" userId="2518a399-b3ed-4b7a-92a9-e5585dd661fe" providerId="ADAL" clId="{B9765FA4-B349-4370-A25D-74A6E5E64A24}" dt="2023-02-27T13:53:44.527" v="1812" actId="26606"/>
          <ac:spMkLst>
            <pc:docMk/>
            <pc:sldMk cId="2228880861" sldId="264"/>
            <ac:spMk id="11" creationId="{B026EB53-A064-438C-B0CD-AC1503631ACC}"/>
          </ac:spMkLst>
        </pc:spChg>
        <pc:picChg chg="add">
          <ac:chgData name="Khishigjargal Gantumur (2208615)" userId="2518a399-b3ed-4b7a-92a9-e5585dd661fe" providerId="ADAL" clId="{B9765FA4-B349-4370-A25D-74A6E5E64A24}" dt="2023-02-27T13:53:44.527" v="1812" actId="26606"/>
          <ac:picMkLst>
            <pc:docMk/>
            <pc:sldMk cId="2228880861" sldId="264"/>
            <ac:picMk id="5" creationId="{0F366A72-1DE7-4EE7-17D5-513206BBBFD5}"/>
          </ac:picMkLst>
        </pc:picChg>
      </pc:sldChg>
      <pc:sldChg chg="new del">
        <pc:chgData name="Khishigjargal Gantumur (2208615)" userId="2518a399-b3ed-4b7a-92a9-e5585dd661fe" providerId="ADAL" clId="{B9765FA4-B349-4370-A25D-74A6E5E64A24}" dt="2023-02-27T13:51:43.479" v="1803" actId="47"/>
        <pc:sldMkLst>
          <pc:docMk/>
          <pc:sldMk cId="740159261" sldId="265"/>
        </pc:sldMkLst>
      </pc:sldChg>
      <pc:sldChg chg="addSp modSp new mod setBg">
        <pc:chgData name="Khishigjargal Gantumur (2208615)" userId="2518a399-b3ed-4b7a-92a9-e5585dd661fe" providerId="ADAL" clId="{B9765FA4-B349-4370-A25D-74A6E5E64A24}" dt="2023-02-27T13:16:54.959" v="1611" actId="26606"/>
        <pc:sldMkLst>
          <pc:docMk/>
          <pc:sldMk cId="1089221022" sldId="266"/>
        </pc:sldMkLst>
        <pc:spChg chg="mod">
          <ac:chgData name="Khishigjargal Gantumur (2208615)" userId="2518a399-b3ed-4b7a-92a9-e5585dd661fe" providerId="ADAL" clId="{B9765FA4-B349-4370-A25D-74A6E5E64A24}" dt="2023-02-27T13:16:54.959" v="1611" actId="26606"/>
          <ac:spMkLst>
            <pc:docMk/>
            <pc:sldMk cId="1089221022" sldId="266"/>
            <ac:spMk id="2" creationId="{8EDCD6D4-7BED-8BD0-1AB9-2F655924B719}"/>
          </ac:spMkLst>
        </pc:spChg>
        <pc:spChg chg="mod ord">
          <ac:chgData name="Khishigjargal Gantumur (2208615)" userId="2518a399-b3ed-4b7a-92a9-e5585dd661fe" providerId="ADAL" clId="{B9765FA4-B349-4370-A25D-74A6E5E64A24}" dt="2023-02-27T13:16:54.959" v="1611" actId="26606"/>
          <ac:spMkLst>
            <pc:docMk/>
            <pc:sldMk cId="1089221022" sldId="266"/>
            <ac:spMk id="3" creationId="{F944534F-DB1A-E0C0-DBE3-B910CFF21CA9}"/>
          </ac:spMkLst>
        </pc:spChg>
        <pc:spChg chg="add">
          <ac:chgData name="Khishigjargal Gantumur (2208615)" userId="2518a399-b3ed-4b7a-92a9-e5585dd661fe" providerId="ADAL" clId="{B9765FA4-B349-4370-A25D-74A6E5E64A24}" dt="2023-02-27T13:16:54.959" v="1611" actId="26606"/>
          <ac:spMkLst>
            <pc:docMk/>
            <pc:sldMk cId="1089221022" sldId="266"/>
            <ac:spMk id="10" creationId="{5CF81D86-BDBA-477C-B7DD-8D359BB9965B}"/>
          </ac:spMkLst>
        </pc:spChg>
        <pc:spChg chg="add">
          <ac:chgData name="Khishigjargal Gantumur (2208615)" userId="2518a399-b3ed-4b7a-92a9-e5585dd661fe" providerId="ADAL" clId="{B9765FA4-B349-4370-A25D-74A6E5E64A24}" dt="2023-02-27T13:16:54.959" v="1611" actId="26606"/>
          <ac:spMkLst>
            <pc:docMk/>
            <pc:sldMk cId="1089221022" sldId="266"/>
            <ac:spMk id="14" creationId="{88AA064E-5F6E-4024-BC28-EDDC3DFC70E1}"/>
          </ac:spMkLst>
        </pc:spChg>
        <pc:spChg chg="add">
          <ac:chgData name="Khishigjargal Gantumur (2208615)" userId="2518a399-b3ed-4b7a-92a9-e5585dd661fe" providerId="ADAL" clId="{B9765FA4-B349-4370-A25D-74A6E5E64A24}" dt="2023-02-27T13:16:54.959" v="1611" actId="26606"/>
          <ac:spMkLst>
            <pc:docMk/>
            <pc:sldMk cId="1089221022" sldId="266"/>
            <ac:spMk id="16" creationId="{03B29638-4838-4B9B-B9DB-96E542BAF3E6}"/>
          </ac:spMkLst>
        </pc:spChg>
        <pc:picChg chg="add mod">
          <ac:chgData name="Khishigjargal Gantumur (2208615)" userId="2518a399-b3ed-4b7a-92a9-e5585dd661fe" providerId="ADAL" clId="{B9765FA4-B349-4370-A25D-74A6E5E64A24}" dt="2023-02-27T13:16:54.959" v="1611" actId="26606"/>
          <ac:picMkLst>
            <pc:docMk/>
            <pc:sldMk cId="1089221022" sldId="266"/>
            <ac:picMk id="5" creationId="{CFE4A500-37DF-0715-E5EE-EEDAAB21D6F6}"/>
          </ac:picMkLst>
        </pc:picChg>
        <pc:cxnChg chg="add">
          <ac:chgData name="Khishigjargal Gantumur (2208615)" userId="2518a399-b3ed-4b7a-92a9-e5585dd661fe" providerId="ADAL" clId="{B9765FA4-B349-4370-A25D-74A6E5E64A24}" dt="2023-02-27T13:16:54.959" v="1611" actId="26606"/>
          <ac:cxnSpMkLst>
            <pc:docMk/>
            <pc:sldMk cId="1089221022" sldId="266"/>
            <ac:cxnSpMk id="12" creationId="{C65F3E9C-EF11-4F8F-A621-399C7A3E6401}"/>
          </ac:cxnSpMkLst>
        </pc:cxnChg>
      </pc:sldChg>
      <pc:sldChg chg="new del">
        <pc:chgData name="Khishigjargal Gantumur (2208615)" userId="2518a399-b3ed-4b7a-92a9-e5585dd661fe" providerId="ADAL" clId="{B9765FA4-B349-4370-A25D-74A6E5E64A24}" dt="2023-02-27T12:32:56.121" v="826" actId="680"/>
        <pc:sldMkLst>
          <pc:docMk/>
          <pc:sldMk cId="2403545930" sldId="266"/>
        </pc:sldMkLst>
      </pc:sldChg>
      <pc:sldChg chg="new del">
        <pc:chgData name="Khishigjargal Gantumur (2208615)" userId="2518a399-b3ed-4b7a-92a9-e5585dd661fe" providerId="ADAL" clId="{B9765FA4-B349-4370-A25D-74A6E5E64A24}" dt="2023-02-27T13:17:14.304" v="1612" actId="47"/>
        <pc:sldMkLst>
          <pc:docMk/>
          <pc:sldMk cId="3780375141" sldId="26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EC2628-4293-4693-8CE1-FBDB0958D8EE}"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9298987F-1F12-4892-9DF5-885166CD0D25}">
      <dgm:prSet/>
      <dgm:spPr/>
      <dgm:t>
        <a:bodyPr/>
        <a:lstStyle/>
        <a:p>
          <a:r>
            <a:rPr lang="en-GB"/>
            <a:t>What is change management?</a:t>
          </a:r>
          <a:endParaRPr lang="en-US"/>
        </a:p>
      </dgm:t>
    </dgm:pt>
    <dgm:pt modelId="{5BCEDA30-C8DC-44C5-8A5E-BED37302082D}" type="parTrans" cxnId="{8797E346-5441-4BD3-8F09-4D8C45734C47}">
      <dgm:prSet/>
      <dgm:spPr/>
      <dgm:t>
        <a:bodyPr/>
        <a:lstStyle/>
        <a:p>
          <a:endParaRPr lang="en-US"/>
        </a:p>
      </dgm:t>
    </dgm:pt>
    <dgm:pt modelId="{E904C071-E38D-49C9-9FAB-0947CB17E322}" type="sibTrans" cxnId="{8797E346-5441-4BD3-8F09-4D8C45734C47}">
      <dgm:prSet/>
      <dgm:spPr/>
      <dgm:t>
        <a:bodyPr/>
        <a:lstStyle/>
        <a:p>
          <a:endParaRPr lang="en-US"/>
        </a:p>
      </dgm:t>
    </dgm:pt>
    <dgm:pt modelId="{19431996-B4CA-451D-9553-680D191C5BF0}">
      <dgm:prSet/>
      <dgm:spPr/>
      <dgm:t>
        <a:bodyPr/>
        <a:lstStyle/>
        <a:p>
          <a:r>
            <a:rPr lang="en-GB"/>
            <a:t>Gobi Corporation</a:t>
          </a:r>
          <a:endParaRPr lang="en-US"/>
        </a:p>
      </dgm:t>
    </dgm:pt>
    <dgm:pt modelId="{1ED4DEB0-2B95-4769-BC14-46FCF9A7284B}" type="parTrans" cxnId="{A0EE3830-9210-42C2-ADEB-1D7FA232CF75}">
      <dgm:prSet/>
      <dgm:spPr/>
      <dgm:t>
        <a:bodyPr/>
        <a:lstStyle/>
        <a:p>
          <a:endParaRPr lang="en-US"/>
        </a:p>
      </dgm:t>
    </dgm:pt>
    <dgm:pt modelId="{7E582B81-94CC-4B41-824B-CD76A72F4506}" type="sibTrans" cxnId="{A0EE3830-9210-42C2-ADEB-1D7FA232CF75}">
      <dgm:prSet/>
      <dgm:spPr/>
      <dgm:t>
        <a:bodyPr/>
        <a:lstStyle/>
        <a:p>
          <a:endParaRPr lang="en-US"/>
        </a:p>
      </dgm:t>
    </dgm:pt>
    <dgm:pt modelId="{60412C56-9EFF-4FDB-BA33-6A2BE5F4B3C9}">
      <dgm:prSet/>
      <dgm:spPr/>
      <dgm:t>
        <a:bodyPr/>
        <a:lstStyle/>
        <a:p>
          <a:r>
            <a:rPr lang="en-GB"/>
            <a:t>History of Gobi Corporation</a:t>
          </a:r>
          <a:endParaRPr lang="en-US"/>
        </a:p>
      </dgm:t>
    </dgm:pt>
    <dgm:pt modelId="{C99DCDBC-AF24-4BD9-8E66-55A23C9A232E}" type="parTrans" cxnId="{43E0C5B0-AA68-41E6-AE97-E26C2AD02810}">
      <dgm:prSet/>
      <dgm:spPr/>
      <dgm:t>
        <a:bodyPr/>
        <a:lstStyle/>
        <a:p>
          <a:endParaRPr lang="en-US"/>
        </a:p>
      </dgm:t>
    </dgm:pt>
    <dgm:pt modelId="{C2EA411C-2F82-49E5-972E-86FA10D2C1DE}" type="sibTrans" cxnId="{43E0C5B0-AA68-41E6-AE97-E26C2AD02810}">
      <dgm:prSet/>
      <dgm:spPr/>
      <dgm:t>
        <a:bodyPr/>
        <a:lstStyle/>
        <a:p>
          <a:endParaRPr lang="en-US"/>
        </a:p>
      </dgm:t>
    </dgm:pt>
    <dgm:pt modelId="{511935D5-9DC1-48EF-8574-83107695304C}">
      <dgm:prSet/>
      <dgm:spPr/>
      <dgm:t>
        <a:bodyPr/>
        <a:lstStyle/>
        <a:p>
          <a:r>
            <a:rPr lang="cy-GB"/>
            <a:t>Key factors and drivers of change</a:t>
          </a:r>
          <a:endParaRPr lang="en-US"/>
        </a:p>
      </dgm:t>
    </dgm:pt>
    <dgm:pt modelId="{141A4F5B-DC86-4D71-A887-1785646A3CC9}" type="parTrans" cxnId="{479D0C8C-EE03-4D1C-9513-BD629998EB2F}">
      <dgm:prSet/>
      <dgm:spPr/>
      <dgm:t>
        <a:bodyPr/>
        <a:lstStyle/>
        <a:p>
          <a:endParaRPr lang="en-US"/>
        </a:p>
      </dgm:t>
    </dgm:pt>
    <dgm:pt modelId="{5658C042-C5F4-4617-B711-38C9641F766A}" type="sibTrans" cxnId="{479D0C8C-EE03-4D1C-9513-BD629998EB2F}">
      <dgm:prSet/>
      <dgm:spPr/>
      <dgm:t>
        <a:bodyPr/>
        <a:lstStyle/>
        <a:p>
          <a:endParaRPr lang="en-US"/>
        </a:p>
      </dgm:t>
    </dgm:pt>
    <dgm:pt modelId="{EE80438C-86E1-4A9B-A9A9-F8199965DF64}">
      <dgm:prSet/>
      <dgm:spPr/>
      <dgm:t>
        <a:bodyPr/>
        <a:lstStyle/>
        <a:p>
          <a:r>
            <a:rPr lang="cy-GB"/>
            <a:t>Application of Lewin theory </a:t>
          </a:r>
          <a:endParaRPr lang="en-US"/>
        </a:p>
      </dgm:t>
    </dgm:pt>
    <dgm:pt modelId="{14F3219A-7E09-4CDE-900A-574DBCD71186}" type="parTrans" cxnId="{9655AF66-7928-41D7-B780-C30E0D07B71A}">
      <dgm:prSet/>
      <dgm:spPr/>
      <dgm:t>
        <a:bodyPr/>
        <a:lstStyle/>
        <a:p>
          <a:endParaRPr lang="en-US"/>
        </a:p>
      </dgm:t>
    </dgm:pt>
    <dgm:pt modelId="{AD86C82E-C47E-4568-AA74-4DE8513D9B99}" type="sibTrans" cxnId="{9655AF66-7928-41D7-B780-C30E0D07B71A}">
      <dgm:prSet/>
      <dgm:spPr/>
      <dgm:t>
        <a:bodyPr/>
        <a:lstStyle/>
        <a:p>
          <a:endParaRPr lang="en-US"/>
        </a:p>
      </dgm:t>
    </dgm:pt>
    <dgm:pt modelId="{4B48D496-1D2E-480B-B711-4C4606684749}">
      <dgm:prSet/>
      <dgm:spPr/>
      <dgm:t>
        <a:bodyPr/>
        <a:lstStyle/>
        <a:p>
          <a:r>
            <a:rPr lang="cy-GB"/>
            <a:t>Conclusion </a:t>
          </a:r>
          <a:endParaRPr lang="en-US"/>
        </a:p>
      </dgm:t>
    </dgm:pt>
    <dgm:pt modelId="{1B090E51-4357-4E6C-96A6-820854356EEA}" type="parTrans" cxnId="{1AEE9793-1B51-4EB9-85E7-9CA78C87009B}">
      <dgm:prSet/>
      <dgm:spPr/>
      <dgm:t>
        <a:bodyPr/>
        <a:lstStyle/>
        <a:p>
          <a:endParaRPr lang="en-US"/>
        </a:p>
      </dgm:t>
    </dgm:pt>
    <dgm:pt modelId="{D15944CC-90C2-416C-91BF-BBA740A12B93}" type="sibTrans" cxnId="{1AEE9793-1B51-4EB9-85E7-9CA78C87009B}">
      <dgm:prSet/>
      <dgm:spPr/>
      <dgm:t>
        <a:bodyPr/>
        <a:lstStyle/>
        <a:p>
          <a:endParaRPr lang="en-US"/>
        </a:p>
      </dgm:t>
    </dgm:pt>
    <dgm:pt modelId="{7C6F5EE2-42BF-4B78-9228-A87F07E80A4A}">
      <dgm:prSet/>
      <dgm:spPr/>
      <dgm:t>
        <a:bodyPr/>
        <a:lstStyle/>
        <a:p>
          <a:r>
            <a:rPr lang="cy-GB"/>
            <a:t>References</a:t>
          </a:r>
          <a:endParaRPr lang="en-US"/>
        </a:p>
      </dgm:t>
    </dgm:pt>
    <dgm:pt modelId="{2AB1FF3D-8489-4438-A4F6-02956D30FCD7}" type="parTrans" cxnId="{1FDAFD20-C2A0-4158-A361-AFCDB5B30C1F}">
      <dgm:prSet/>
      <dgm:spPr/>
      <dgm:t>
        <a:bodyPr/>
        <a:lstStyle/>
        <a:p>
          <a:endParaRPr lang="en-US"/>
        </a:p>
      </dgm:t>
    </dgm:pt>
    <dgm:pt modelId="{56692AED-E12A-4A7A-A393-B9851509171C}" type="sibTrans" cxnId="{1FDAFD20-C2A0-4158-A361-AFCDB5B30C1F}">
      <dgm:prSet/>
      <dgm:spPr/>
      <dgm:t>
        <a:bodyPr/>
        <a:lstStyle/>
        <a:p>
          <a:endParaRPr lang="en-US"/>
        </a:p>
      </dgm:t>
    </dgm:pt>
    <dgm:pt modelId="{2B2F1C1F-2117-4CF3-98C1-28C5449D1076}" type="pres">
      <dgm:prSet presAssocID="{12EC2628-4293-4693-8CE1-FBDB0958D8EE}" presName="linear" presStyleCnt="0">
        <dgm:presLayoutVars>
          <dgm:dir/>
          <dgm:animLvl val="lvl"/>
          <dgm:resizeHandles val="exact"/>
        </dgm:presLayoutVars>
      </dgm:prSet>
      <dgm:spPr/>
    </dgm:pt>
    <dgm:pt modelId="{0A3E7F22-417B-4D05-994B-BBF6BA5C292B}" type="pres">
      <dgm:prSet presAssocID="{9298987F-1F12-4892-9DF5-885166CD0D25}" presName="parentLin" presStyleCnt="0"/>
      <dgm:spPr/>
    </dgm:pt>
    <dgm:pt modelId="{4068F3A4-A771-4A09-8A8C-FE3B4B59C495}" type="pres">
      <dgm:prSet presAssocID="{9298987F-1F12-4892-9DF5-885166CD0D25}" presName="parentLeftMargin" presStyleLbl="node1" presStyleIdx="0" presStyleCnt="7"/>
      <dgm:spPr/>
    </dgm:pt>
    <dgm:pt modelId="{25A6059E-C298-4843-9B5E-34D1C1F91DCD}" type="pres">
      <dgm:prSet presAssocID="{9298987F-1F12-4892-9DF5-885166CD0D25}" presName="parentText" presStyleLbl="node1" presStyleIdx="0" presStyleCnt="7">
        <dgm:presLayoutVars>
          <dgm:chMax val="0"/>
          <dgm:bulletEnabled val="1"/>
        </dgm:presLayoutVars>
      </dgm:prSet>
      <dgm:spPr/>
    </dgm:pt>
    <dgm:pt modelId="{815E212F-5FD8-4E32-8BD8-6325DE432A10}" type="pres">
      <dgm:prSet presAssocID="{9298987F-1F12-4892-9DF5-885166CD0D25}" presName="negativeSpace" presStyleCnt="0"/>
      <dgm:spPr/>
    </dgm:pt>
    <dgm:pt modelId="{C9383C60-C748-4579-B0C6-48B9627476A3}" type="pres">
      <dgm:prSet presAssocID="{9298987F-1F12-4892-9DF5-885166CD0D25}" presName="childText" presStyleLbl="conFgAcc1" presStyleIdx="0" presStyleCnt="7">
        <dgm:presLayoutVars>
          <dgm:bulletEnabled val="1"/>
        </dgm:presLayoutVars>
      </dgm:prSet>
      <dgm:spPr/>
    </dgm:pt>
    <dgm:pt modelId="{CD047462-21F5-40B6-8259-03D1BA61CC15}" type="pres">
      <dgm:prSet presAssocID="{E904C071-E38D-49C9-9FAB-0947CB17E322}" presName="spaceBetweenRectangles" presStyleCnt="0"/>
      <dgm:spPr/>
    </dgm:pt>
    <dgm:pt modelId="{6547877B-79F6-49CB-84FC-2CC9737F3AFA}" type="pres">
      <dgm:prSet presAssocID="{19431996-B4CA-451D-9553-680D191C5BF0}" presName="parentLin" presStyleCnt="0"/>
      <dgm:spPr/>
    </dgm:pt>
    <dgm:pt modelId="{3DC6D2CD-FAAD-4F38-84B4-92A38A1AFC97}" type="pres">
      <dgm:prSet presAssocID="{19431996-B4CA-451D-9553-680D191C5BF0}" presName="parentLeftMargin" presStyleLbl="node1" presStyleIdx="0" presStyleCnt="7"/>
      <dgm:spPr/>
    </dgm:pt>
    <dgm:pt modelId="{66403CB6-A59C-4B1B-9E74-B62C839D9381}" type="pres">
      <dgm:prSet presAssocID="{19431996-B4CA-451D-9553-680D191C5BF0}" presName="parentText" presStyleLbl="node1" presStyleIdx="1" presStyleCnt="7">
        <dgm:presLayoutVars>
          <dgm:chMax val="0"/>
          <dgm:bulletEnabled val="1"/>
        </dgm:presLayoutVars>
      </dgm:prSet>
      <dgm:spPr/>
    </dgm:pt>
    <dgm:pt modelId="{DF28FFE1-A491-4B40-A6D4-C7CA78D227AE}" type="pres">
      <dgm:prSet presAssocID="{19431996-B4CA-451D-9553-680D191C5BF0}" presName="negativeSpace" presStyleCnt="0"/>
      <dgm:spPr/>
    </dgm:pt>
    <dgm:pt modelId="{99147D12-3A7A-439F-A655-7DEE69D5A34C}" type="pres">
      <dgm:prSet presAssocID="{19431996-B4CA-451D-9553-680D191C5BF0}" presName="childText" presStyleLbl="conFgAcc1" presStyleIdx="1" presStyleCnt="7">
        <dgm:presLayoutVars>
          <dgm:bulletEnabled val="1"/>
        </dgm:presLayoutVars>
      </dgm:prSet>
      <dgm:spPr/>
    </dgm:pt>
    <dgm:pt modelId="{95FEB0A3-F453-4F17-8331-4B32CC77ECF7}" type="pres">
      <dgm:prSet presAssocID="{7E582B81-94CC-4B41-824B-CD76A72F4506}" presName="spaceBetweenRectangles" presStyleCnt="0"/>
      <dgm:spPr/>
    </dgm:pt>
    <dgm:pt modelId="{3C1C9951-DAB7-4ABB-803F-342079CE2AB2}" type="pres">
      <dgm:prSet presAssocID="{60412C56-9EFF-4FDB-BA33-6A2BE5F4B3C9}" presName="parentLin" presStyleCnt="0"/>
      <dgm:spPr/>
    </dgm:pt>
    <dgm:pt modelId="{640F9696-170F-4011-8FFA-6745A91E3480}" type="pres">
      <dgm:prSet presAssocID="{60412C56-9EFF-4FDB-BA33-6A2BE5F4B3C9}" presName="parentLeftMargin" presStyleLbl="node1" presStyleIdx="1" presStyleCnt="7"/>
      <dgm:spPr/>
    </dgm:pt>
    <dgm:pt modelId="{52BB1301-4756-4B01-AE41-D8EC810ADA66}" type="pres">
      <dgm:prSet presAssocID="{60412C56-9EFF-4FDB-BA33-6A2BE5F4B3C9}" presName="parentText" presStyleLbl="node1" presStyleIdx="2" presStyleCnt="7">
        <dgm:presLayoutVars>
          <dgm:chMax val="0"/>
          <dgm:bulletEnabled val="1"/>
        </dgm:presLayoutVars>
      </dgm:prSet>
      <dgm:spPr/>
    </dgm:pt>
    <dgm:pt modelId="{5AE1D242-D742-46AB-90A2-5183555D55F5}" type="pres">
      <dgm:prSet presAssocID="{60412C56-9EFF-4FDB-BA33-6A2BE5F4B3C9}" presName="negativeSpace" presStyleCnt="0"/>
      <dgm:spPr/>
    </dgm:pt>
    <dgm:pt modelId="{3DE31E6A-4A92-4221-AE32-73A3819A5486}" type="pres">
      <dgm:prSet presAssocID="{60412C56-9EFF-4FDB-BA33-6A2BE5F4B3C9}" presName="childText" presStyleLbl="conFgAcc1" presStyleIdx="2" presStyleCnt="7">
        <dgm:presLayoutVars>
          <dgm:bulletEnabled val="1"/>
        </dgm:presLayoutVars>
      </dgm:prSet>
      <dgm:spPr/>
    </dgm:pt>
    <dgm:pt modelId="{3C60A80A-6F11-4B8C-8986-7C3AD2B9BEA3}" type="pres">
      <dgm:prSet presAssocID="{C2EA411C-2F82-49E5-972E-86FA10D2C1DE}" presName="spaceBetweenRectangles" presStyleCnt="0"/>
      <dgm:spPr/>
    </dgm:pt>
    <dgm:pt modelId="{9BBAC947-50D5-48DF-AFEC-EE3DD93B967D}" type="pres">
      <dgm:prSet presAssocID="{511935D5-9DC1-48EF-8574-83107695304C}" presName="parentLin" presStyleCnt="0"/>
      <dgm:spPr/>
    </dgm:pt>
    <dgm:pt modelId="{D4C6940A-8124-41AA-B471-E2F2B6BDDE82}" type="pres">
      <dgm:prSet presAssocID="{511935D5-9DC1-48EF-8574-83107695304C}" presName="parentLeftMargin" presStyleLbl="node1" presStyleIdx="2" presStyleCnt="7"/>
      <dgm:spPr/>
    </dgm:pt>
    <dgm:pt modelId="{2F98EC49-3412-4330-8B5E-F954DCACD6A4}" type="pres">
      <dgm:prSet presAssocID="{511935D5-9DC1-48EF-8574-83107695304C}" presName="parentText" presStyleLbl="node1" presStyleIdx="3" presStyleCnt="7">
        <dgm:presLayoutVars>
          <dgm:chMax val="0"/>
          <dgm:bulletEnabled val="1"/>
        </dgm:presLayoutVars>
      </dgm:prSet>
      <dgm:spPr/>
    </dgm:pt>
    <dgm:pt modelId="{88B02D07-B5D6-4DFB-91DF-75FE978F02E6}" type="pres">
      <dgm:prSet presAssocID="{511935D5-9DC1-48EF-8574-83107695304C}" presName="negativeSpace" presStyleCnt="0"/>
      <dgm:spPr/>
    </dgm:pt>
    <dgm:pt modelId="{071E455A-AA7E-45D3-9144-59157B132870}" type="pres">
      <dgm:prSet presAssocID="{511935D5-9DC1-48EF-8574-83107695304C}" presName="childText" presStyleLbl="conFgAcc1" presStyleIdx="3" presStyleCnt="7">
        <dgm:presLayoutVars>
          <dgm:bulletEnabled val="1"/>
        </dgm:presLayoutVars>
      </dgm:prSet>
      <dgm:spPr/>
    </dgm:pt>
    <dgm:pt modelId="{A8C4414E-BED3-43C1-B19A-C236CCF651BC}" type="pres">
      <dgm:prSet presAssocID="{5658C042-C5F4-4617-B711-38C9641F766A}" presName="spaceBetweenRectangles" presStyleCnt="0"/>
      <dgm:spPr/>
    </dgm:pt>
    <dgm:pt modelId="{60C5CF62-FF53-45E9-8DB1-C1CCAD65D1C7}" type="pres">
      <dgm:prSet presAssocID="{EE80438C-86E1-4A9B-A9A9-F8199965DF64}" presName="parentLin" presStyleCnt="0"/>
      <dgm:spPr/>
    </dgm:pt>
    <dgm:pt modelId="{EC81B6AD-94CF-4981-98A5-4191FFD3B785}" type="pres">
      <dgm:prSet presAssocID="{EE80438C-86E1-4A9B-A9A9-F8199965DF64}" presName="parentLeftMargin" presStyleLbl="node1" presStyleIdx="3" presStyleCnt="7"/>
      <dgm:spPr/>
    </dgm:pt>
    <dgm:pt modelId="{5147C5D0-2FA0-4688-BC41-7F9D7FEA3155}" type="pres">
      <dgm:prSet presAssocID="{EE80438C-86E1-4A9B-A9A9-F8199965DF64}" presName="parentText" presStyleLbl="node1" presStyleIdx="4" presStyleCnt="7">
        <dgm:presLayoutVars>
          <dgm:chMax val="0"/>
          <dgm:bulletEnabled val="1"/>
        </dgm:presLayoutVars>
      </dgm:prSet>
      <dgm:spPr/>
    </dgm:pt>
    <dgm:pt modelId="{7E33F86C-C8B3-4839-BCBC-E72A61ABC76E}" type="pres">
      <dgm:prSet presAssocID="{EE80438C-86E1-4A9B-A9A9-F8199965DF64}" presName="negativeSpace" presStyleCnt="0"/>
      <dgm:spPr/>
    </dgm:pt>
    <dgm:pt modelId="{36A6BCD8-0A2B-4EE2-B733-01D10D9EFF5B}" type="pres">
      <dgm:prSet presAssocID="{EE80438C-86E1-4A9B-A9A9-F8199965DF64}" presName="childText" presStyleLbl="conFgAcc1" presStyleIdx="4" presStyleCnt="7">
        <dgm:presLayoutVars>
          <dgm:bulletEnabled val="1"/>
        </dgm:presLayoutVars>
      </dgm:prSet>
      <dgm:spPr/>
    </dgm:pt>
    <dgm:pt modelId="{0D932FA1-7FF8-4D45-AD45-2783DF847AE7}" type="pres">
      <dgm:prSet presAssocID="{AD86C82E-C47E-4568-AA74-4DE8513D9B99}" presName="spaceBetweenRectangles" presStyleCnt="0"/>
      <dgm:spPr/>
    </dgm:pt>
    <dgm:pt modelId="{47B041A1-4BDF-4645-A4D7-85ED946F7B53}" type="pres">
      <dgm:prSet presAssocID="{4B48D496-1D2E-480B-B711-4C4606684749}" presName="parentLin" presStyleCnt="0"/>
      <dgm:spPr/>
    </dgm:pt>
    <dgm:pt modelId="{EC4C0CDC-E99D-42FB-9308-7C020E61A80E}" type="pres">
      <dgm:prSet presAssocID="{4B48D496-1D2E-480B-B711-4C4606684749}" presName="parentLeftMargin" presStyleLbl="node1" presStyleIdx="4" presStyleCnt="7"/>
      <dgm:spPr/>
    </dgm:pt>
    <dgm:pt modelId="{D93179FF-1B5B-4D9F-895B-16A553F875F0}" type="pres">
      <dgm:prSet presAssocID="{4B48D496-1D2E-480B-B711-4C4606684749}" presName="parentText" presStyleLbl="node1" presStyleIdx="5" presStyleCnt="7">
        <dgm:presLayoutVars>
          <dgm:chMax val="0"/>
          <dgm:bulletEnabled val="1"/>
        </dgm:presLayoutVars>
      </dgm:prSet>
      <dgm:spPr/>
    </dgm:pt>
    <dgm:pt modelId="{F6FD5F64-F435-41D0-AF55-A1E449681DE8}" type="pres">
      <dgm:prSet presAssocID="{4B48D496-1D2E-480B-B711-4C4606684749}" presName="negativeSpace" presStyleCnt="0"/>
      <dgm:spPr/>
    </dgm:pt>
    <dgm:pt modelId="{38AF72B0-8CE0-44C6-9A5A-23ACC865CD11}" type="pres">
      <dgm:prSet presAssocID="{4B48D496-1D2E-480B-B711-4C4606684749}" presName="childText" presStyleLbl="conFgAcc1" presStyleIdx="5" presStyleCnt="7">
        <dgm:presLayoutVars>
          <dgm:bulletEnabled val="1"/>
        </dgm:presLayoutVars>
      </dgm:prSet>
      <dgm:spPr/>
    </dgm:pt>
    <dgm:pt modelId="{003D636D-20A1-454E-9187-73E544D71F6C}" type="pres">
      <dgm:prSet presAssocID="{D15944CC-90C2-416C-91BF-BBA740A12B93}" presName="spaceBetweenRectangles" presStyleCnt="0"/>
      <dgm:spPr/>
    </dgm:pt>
    <dgm:pt modelId="{0B61F6EF-0B10-45B3-885B-066C48A6E558}" type="pres">
      <dgm:prSet presAssocID="{7C6F5EE2-42BF-4B78-9228-A87F07E80A4A}" presName="parentLin" presStyleCnt="0"/>
      <dgm:spPr/>
    </dgm:pt>
    <dgm:pt modelId="{2FC73C47-D633-4BF7-9123-76FC59234A5D}" type="pres">
      <dgm:prSet presAssocID="{7C6F5EE2-42BF-4B78-9228-A87F07E80A4A}" presName="parentLeftMargin" presStyleLbl="node1" presStyleIdx="5" presStyleCnt="7"/>
      <dgm:spPr/>
    </dgm:pt>
    <dgm:pt modelId="{E6C51D50-62D0-4F46-8924-0E011933F2FB}" type="pres">
      <dgm:prSet presAssocID="{7C6F5EE2-42BF-4B78-9228-A87F07E80A4A}" presName="parentText" presStyleLbl="node1" presStyleIdx="6" presStyleCnt="7">
        <dgm:presLayoutVars>
          <dgm:chMax val="0"/>
          <dgm:bulletEnabled val="1"/>
        </dgm:presLayoutVars>
      </dgm:prSet>
      <dgm:spPr/>
    </dgm:pt>
    <dgm:pt modelId="{70028DD6-1583-43F5-8475-1A3ECEC7723C}" type="pres">
      <dgm:prSet presAssocID="{7C6F5EE2-42BF-4B78-9228-A87F07E80A4A}" presName="negativeSpace" presStyleCnt="0"/>
      <dgm:spPr/>
    </dgm:pt>
    <dgm:pt modelId="{B50D4A5D-5026-4AD5-B52E-00043248A1B4}" type="pres">
      <dgm:prSet presAssocID="{7C6F5EE2-42BF-4B78-9228-A87F07E80A4A}" presName="childText" presStyleLbl="conFgAcc1" presStyleIdx="6" presStyleCnt="7">
        <dgm:presLayoutVars>
          <dgm:bulletEnabled val="1"/>
        </dgm:presLayoutVars>
      </dgm:prSet>
      <dgm:spPr/>
    </dgm:pt>
  </dgm:ptLst>
  <dgm:cxnLst>
    <dgm:cxn modelId="{1FDAFD20-C2A0-4158-A361-AFCDB5B30C1F}" srcId="{12EC2628-4293-4693-8CE1-FBDB0958D8EE}" destId="{7C6F5EE2-42BF-4B78-9228-A87F07E80A4A}" srcOrd="6" destOrd="0" parTransId="{2AB1FF3D-8489-4438-A4F6-02956D30FCD7}" sibTransId="{56692AED-E12A-4A7A-A393-B9851509171C}"/>
    <dgm:cxn modelId="{A0EE3830-9210-42C2-ADEB-1D7FA232CF75}" srcId="{12EC2628-4293-4693-8CE1-FBDB0958D8EE}" destId="{19431996-B4CA-451D-9553-680D191C5BF0}" srcOrd="1" destOrd="0" parTransId="{1ED4DEB0-2B95-4769-BC14-46FCF9A7284B}" sibTransId="{7E582B81-94CC-4B41-824B-CD76A72F4506}"/>
    <dgm:cxn modelId="{CCED1332-E8DC-4010-9082-536E940D8401}" type="presOf" srcId="{9298987F-1F12-4892-9DF5-885166CD0D25}" destId="{25A6059E-C298-4843-9B5E-34D1C1F91DCD}" srcOrd="1" destOrd="0" presId="urn:microsoft.com/office/officeart/2005/8/layout/list1"/>
    <dgm:cxn modelId="{3328A15B-DD31-4277-B5EA-54AEC89E4C92}" type="presOf" srcId="{19431996-B4CA-451D-9553-680D191C5BF0}" destId="{3DC6D2CD-FAAD-4F38-84B4-92A38A1AFC97}" srcOrd="0" destOrd="0" presId="urn:microsoft.com/office/officeart/2005/8/layout/list1"/>
    <dgm:cxn modelId="{3A94815D-4FA4-4EFE-A4CF-71E3B4C3FADB}" type="presOf" srcId="{EE80438C-86E1-4A9B-A9A9-F8199965DF64}" destId="{5147C5D0-2FA0-4688-BC41-7F9D7FEA3155}" srcOrd="1" destOrd="0" presId="urn:microsoft.com/office/officeart/2005/8/layout/list1"/>
    <dgm:cxn modelId="{9655AF66-7928-41D7-B780-C30E0D07B71A}" srcId="{12EC2628-4293-4693-8CE1-FBDB0958D8EE}" destId="{EE80438C-86E1-4A9B-A9A9-F8199965DF64}" srcOrd="4" destOrd="0" parTransId="{14F3219A-7E09-4CDE-900A-574DBCD71186}" sibTransId="{AD86C82E-C47E-4568-AA74-4DE8513D9B99}"/>
    <dgm:cxn modelId="{8797E346-5441-4BD3-8F09-4D8C45734C47}" srcId="{12EC2628-4293-4693-8CE1-FBDB0958D8EE}" destId="{9298987F-1F12-4892-9DF5-885166CD0D25}" srcOrd="0" destOrd="0" parTransId="{5BCEDA30-C8DC-44C5-8A5E-BED37302082D}" sibTransId="{E904C071-E38D-49C9-9FAB-0947CB17E322}"/>
    <dgm:cxn modelId="{E54F3F6E-5B46-4DDB-B935-5B34A99F2906}" type="presOf" srcId="{EE80438C-86E1-4A9B-A9A9-F8199965DF64}" destId="{EC81B6AD-94CF-4981-98A5-4191FFD3B785}" srcOrd="0" destOrd="0" presId="urn:microsoft.com/office/officeart/2005/8/layout/list1"/>
    <dgm:cxn modelId="{A8C2BC55-39FD-43B9-BC75-EDDC797F67D8}" type="presOf" srcId="{7C6F5EE2-42BF-4B78-9228-A87F07E80A4A}" destId="{E6C51D50-62D0-4F46-8924-0E011933F2FB}" srcOrd="1" destOrd="0" presId="urn:microsoft.com/office/officeart/2005/8/layout/list1"/>
    <dgm:cxn modelId="{03D51386-9873-4567-AB9E-3F0BF504A741}" type="presOf" srcId="{19431996-B4CA-451D-9553-680D191C5BF0}" destId="{66403CB6-A59C-4B1B-9E74-B62C839D9381}" srcOrd="1" destOrd="0" presId="urn:microsoft.com/office/officeart/2005/8/layout/list1"/>
    <dgm:cxn modelId="{479D0C8C-EE03-4D1C-9513-BD629998EB2F}" srcId="{12EC2628-4293-4693-8CE1-FBDB0958D8EE}" destId="{511935D5-9DC1-48EF-8574-83107695304C}" srcOrd="3" destOrd="0" parTransId="{141A4F5B-DC86-4D71-A887-1785646A3CC9}" sibTransId="{5658C042-C5F4-4617-B711-38C9641F766A}"/>
    <dgm:cxn modelId="{1AEE9793-1B51-4EB9-85E7-9CA78C87009B}" srcId="{12EC2628-4293-4693-8CE1-FBDB0958D8EE}" destId="{4B48D496-1D2E-480B-B711-4C4606684749}" srcOrd="5" destOrd="0" parTransId="{1B090E51-4357-4E6C-96A6-820854356EEA}" sibTransId="{D15944CC-90C2-416C-91BF-BBA740A12B93}"/>
    <dgm:cxn modelId="{18E0759D-2CF6-498C-9C63-0161527F9699}" type="presOf" srcId="{4B48D496-1D2E-480B-B711-4C4606684749}" destId="{D93179FF-1B5B-4D9F-895B-16A553F875F0}" srcOrd="1" destOrd="0" presId="urn:microsoft.com/office/officeart/2005/8/layout/list1"/>
    <dgm:cxn modelId="{BB1641A2-B8FC-4191-A8EE-C1C20A7311AF}" type="presOf" srcId="{7C6F5EE2-42BF-4B78-9228-A87F07E80A4A}" destId="{2FC73C47-D633-4BF7-9123-76FC59234A5D}" srcOrd="0" destOrd="0" presId="urn:microsoft.com/office/officeart/2005/8/layout/list1"/>
    <dgm:cxn modelId="{4F1355AA-3197-4F92-9196-381E1C45BF91}" type="presOf" srcId="{12EC2628-4293-4693-8CE1-FBDB0958D8EE}" destId="{2B2F1C1F-2117-4CF3-98C1-28C5449D1076}" srcOrd="0" destOrd="0" presId="urn:microsoft.com/office/officeart/2005/8/layout/list1"/>
    <dgm:cxn modelId="{43E0C5B0-AA68-41E6-AE97-E26C2AD02810}" srcId="{12EC2628-4293-4693-8CE1-FBDB0958D8EE}" destId="{60412C56-9EFF-4FDB-BA33-6A2BE5F4B3C9}" srcOrd="2" destOrd="0" parTransId="{C99DCDBC-AF24-4BD9-8E66-55A23C9A232E}" sibTransId="{C2EA411C-2F82-49E5-972E-86FA10D2C1DE}"/>
    <dgm:cxn modelId="{7C72FAB8-340C-42C5-89A4-3F260A2AE184}" type="presOf" srcId="{60412C56-9EFF-4FDB-BA33-6A2BE5F4B3C9}" destId="{52BB1301-4756-4B01-AE41-D8EC810ADA66}" srcOrd="1" destOrd="0" presId="urn:microsoft.com/office/officeart/2005/8/layout/list1"/>
    <dgm:cxn modelId="{9F2CA4CA-7581-4FD3-94B2-167F607CDCDA}" type="presOf" srcId="{511935D5-9DC1-48EF-8574-83107695304C}" destId="{2F98EC49-3412-4330-8B5E-F954DCACD6A4}" srcOrd="1" destOrd="0" presId="urn:microsoft.com/office/officeart/2005/8/layout/list1"/>
    <dgm:cxn modelId="{93FE65CD-2017-4EC8-AD47-3367900ABC44}" type="presOf" srcId="{9298987F-1F12-4892-9DF5-885166CD0D25}" destId="{4068F3A4-A771-4A09-8A8C-FE3B4B59C495}" srcOrd="0" destOrd="0" presId="urn:microsoft.com/office/officeart/2005/8/layout/list1"/>
    <dgm:cxn modelId="{A57EB4D6-2752-4194-ABE1-B15CBC7E12F4}" type="presOf" srcId="{60412C56-9EFF-4FDB-BA33-6A2BE5F4B3C9}" destId="{640F9696-170F-4011-8FFA-6745A91E3480}" srcOrd="0" destOrd="0" presId="urn:microsoft.com/office/officeart/2005/8/layout/list1"/>
    <dgm:cxn modelId="{3F7093E3-C1DF-4053-B74E-F60895BF42D0}" type="presOf" srcId="{4B48D496-1D2E-480B-B711-4C4606684749}" destId="{EC4C0CDC-E99D-42FB-9308-7C020E61A80E}" srcOrd="0" destOrd="0" presId="urn:microsoft.com/office/officeart/2005/8/layout/list1"/>
    <dgm:cxn modelId="{2B45C3F5-E62C-4B09-A6F9-5EBCB1F64B5E}" type="presOf" srcId="{511935D5-9DC1-48EF-8574-83107695304C}" destId="{D4C6940A-8124-41AA-B471-E2F2B6BDDE82}" srcOrd="0" destOrd="0" presId="urn:microsoft.com/office/officeart/2005/8/layout/list1"/>
    <dgm:cxn modelId="{E52D2E7D-4CC4-49BC-A680-1D1D522F9C14}" type="presParOf" srcId="{2B2F1C1F-2117-4CF3-98C1-28C5449D1076}" destId="{0A3E7F22-417B-4D05-994B-BBF6BA5C292B}" srcOrd="0" destOrd="0" presId="urn:microsoft.com/office/officeart/2005/8/layout/list1"/>
    <dgm:cxn modelId="{FCF39EA6-3FB7-4BBB-A398-10278E375F25}" type="presParOf" srcId="{0A3E7F22-417B-4D05-994B-BBF6BA5C292B}" destId="{4068F3A4-A771-4A09-8A8C-FE3B4B59C495}" srcOrd="0" destOrd="0" presId="urn:microsoft.com/office/officeart/2005/8/layout/list1"/>
    <dgm:cxn modelId="{57347F6D-D5C4-4CA2-80CA-C33F8DF16640}" type="presParOf" srcId="{0A3E7F22-417B-4D05-994B-BBF6BA5C292B}" destId="{25A6059E-C298-4843-9B5E-34D1C1F91DCD}" srcOrd="1" destOrd="0" presId="urn:microsoft.com/office/officeart/2005/8/layout/list1"/>
    <dgm:cxn modelId="{4DC0AAF5-B3CE-467C-A5BE-7685A9F92E05}" type="presParOf" srcId="{2B2F1C1F-2117-4CF3-98C1-28C5449D1076}" destId="{815E212F-5FD8-4E32-8BD8-6325DE432A10}" srcOrd="1" destOrd="0" presId="urn:microsoft.com/office/officeart/2005/8/layout/list1"/>
    <dgm:cxn modelId="{F9E691FE-8227-472F-BF98-A9DB8AD30399}" type="presParOf" srcId="{2B2F1C1F-2117-4CF3-98C1-28C5449D1076}" destId="{C9383C60-C748-4579-B0C6-48B9627476A3}" srcOrd="2" destOrd="0" presId="urn:microsoft.com/office/officeart/2005/8/layout/list1"/>
    <dgm:cxn modelId="{AA21EBF5-1345-4AF6-9BD8-5D4FAC3F8C83}" type="presParOf" srcId="{2B2F1C1F-2117-4CF3-98C1-28C5449D1076}" destId="{CD047462-21F5-40B6-8259-03D1BA61CC15}" srcOrd="3" destOrd="0" presId="urn:microsoft.com/office/officeart/2005/8/layout/list1"/>
    <dgm:cxn modelId="{94418EEC-F10E-4505-B7B6-5D67529F1F93}" type="presParOf" srcId="{2B2F1C1F-2117-4CF3-98C1-28C5449D1076}" destId="{6547877B-79F6-49CB-84FC-2CC9737F3AFA}" srcOrd="4" destOrd="0" presId="urn:microsoft.com/office/officeart/2005/8/layout/list1"/>
    <dgm:cxn modelId="{E24D70C2-6E77-4E9C-B16B-28D9C6313364}" type="presParOf" srcId="{6547877B-79F6-49CB-84FC-2CC9737F3AFA}" destId="{3DC6D2CD-FAAD-4F38-84B4-92A38A1AFC97}" srcOrd="0" destOrd="0" presId="urn:microsoft.com/office/officeart/2005/8/layout/list1"/>
    <dgm:cxn modelId="{08A400C9-35B9-494E-A55A-0C1D6E9E94E3}" type="presParOf" srcId="{6547877B-79F6-49CB-84FC-2CC9737F3AFA}" destId="{66403CB6-A59C-4B1B-9E74-B62C839D9381}" srcOrd="1" destOrd="0" presId="urn:microsoft.com/office/officeart/2005/8/layout/list1"/>
    <dgm:cxn modelId="{D3189B81-C3F8-45E1-9257-5BEAC0E5FD59}" type="presParOf" srcId="{2B2F1C1F-2117-4CF3-98C1-28C5449D1076}" destId="{DF28FFE1-A491-4B40-A6D4-C7CA78D227AE}" srcOrd="5" destOrd="0" presId="urn:microsoft.com/office/officeart/2005/8/layout/list1"/>
    <dgm:cxn modelId="{655F5077-A043-42CF-8888-EA326A82EBE4}" type="presParOf" srcId="{2B2F1C1F-2117-4CF3-98C1-28C5449D1076}" destId="{99147D12-3A7A-439F-A655-7DEE69D5A34C}" srcOrd="6" destOrd="0" presId="urn:microsoft.com/office/officeart/2005/8/layout/list1"/>
    <dgm:cxn modelId="{9AAD4A8B-936E-4153-A675-991580B2505A}" type="presParOf" srcId="{2B2F1C1F-2117-4CF3-98C1-28C5449D1076}" destId="{95FEB0A3-F453-4F17-8331-4B32CC77ECF7}" srcOrd="7" destOrd="0" presId="urn:microsoft.com/office/officeart/2005/8/layout/list1"/>
    <dgm:cxn modelId="{CB9CEC35-5DE3-4EAC-829E-CFAA0152F99C}" type="presParOf" srcId="{2B2F1C1F-2117-4CF3-98C1-28C5449D1076}" destId="{3C1C9951-DAB7-4ABB-803F-342079CE2AB2}" srcOrd="8" destOrd="0" presId="urn:microsoft.com/office/officeart/2005/8/layout/list1"/>
    <dgm:cxn modelId="{04EBE351-E47D-464B-A212-A44B89F8C0FA}" type="presParOf" srcId="{3C1C9951-DAB7-4ABB-803F-342079CE2AB2}" destId="{640F9696-170F-4011-8FFA-6745A91E3480}" srcOrd="0" destOrd="0" presId="urn:microsoft.com/office/officeart/2005/8/layout/list1"/>
    <dgm:cxn modelId="{83C9F9BF-7094-4837-8CFA-7E2F7E70F107}" type="presParOf" srcId="{3C1C9951-DAB7-4ABB-803F-342079CE2AB2}" destId="{52BB1301-4756-4B01-AE41-D8EC810ADA66}" srcOrd="1" destOrd="0" presId="urn:microsoft.com/office/officeart/2005/8/layout/list1"/>
    <dgm:cxn modelId="{B118501C-594D-448D-833D-2B06B92528D1}" type="presParOf" srcId="{2B2F1C1F-2117-4CF3-98C1-28C5449D1076}" destId="{5AE1D242-D742-46AB-90A2-5183555D55F5}" srcOrd="9" destOrd="0" presId="urn:microsoft.com/office/officeart/2005/8/layout/list1"/>
    <dgm:cxn modelId="{7EAABCFD-FB25-48FC-8BF9-1449E8148E60}" type="presParOf" srcId="{2B2F1C1F-2117-4CF3-98C1-28C5449D1076}" destId="{3DE31E6A-4A92-4221-AE32-73A3819A5486}" srcOrd="10" destOrd="0" presId="urn:microsoft.com/office/officeart/2005/8/layout/list1"/>
    <dgm:cxn modelId="{134EEFDA-0C6A-44D0-88D2-F1E7DF31A279}" type="presParOf" srcId="{2B2F1C1F-2117-4CF3-98C1-28C5449D1076}" destId="{3C60A80A-6F11-4B8C-8986-7C3AD2B9BEA3}" srcOrd="11" destOrd="0" presId="urn:microsoft.com/office/officeart/2005/8/layout/list1"/>
    <dgm:cxn modelId="{586C3A09-30EE-4FA9-80D2-0DDFFA3A1746}" type="presParOf" srcId="{2B2F1C1F-2117-4CF3-98C1-28C5449D1076}" destId="{9BBAC947-50D5-48DF-AFEC-EE3DD93B967D}" srcOrd="12" destOrd="0" presId="urn:microsoft.com/office/officeart/2005/8/layout/list1"/>
    <dgm:cxn modelId="{DC4243BF-E4BD-4B0B-AABF-16AEC44D7A9A}" type="presParOf" srcId="{9BBAC947-50D5-48DF-AFEC-EE3DD93B967D}" destId="{D4C6940A-8124-41AA-B471-E2F2B6BDDE82}" srcOrd="0" destOrd="0" presId="urn:microsoft.com/office/officeart/2005/8/layout/list1"/>
    <dgm:cxn modelId="{C15DB9C5-1FE0-4BE4-9B40-616ABF13A3D4}" type="presParOf" srcId="{9BBAC947-50D5-48DF-AFEC-EE3DD93B967D}" destId="{2F98EC49-3412-4330-8B5E-F954DCACD6A4}" srcOrd="1" destOrd="0" presId="urn:microsoft.com/office/officeart/2005/8/layout/list1"/>
    <dgm:cxn modelId="{A5BBE52D-5AB2-4531-BF49-DE28DC496EA6}" type="presParOf" srcId="{2B2F1C1F-2117-4CF3-98C1-28C5449D1076}" destId="{88B02D07-B5D6-4DFB-91DF-75FE978F02E6}" srcOrd="13" destOrd="0" presId="urn:microsoft.com/office/officeart/2005/8/layout/list1"/>
    <dgm:cxn modelId="{D8CB1639-1D51-49A3-B33A-6C6DF14E1298}" type="presParOf" srcId="{2B2F1C1F-2117-4CF3-98C1-28C5449D1076}" destId="{071E455A-AA7E-45D3-9144-59157B132870}" srcOrd="14" destOrd="0" presId="urn:microsoft.com/office/officeart/2005/8/layout/list1"/>
    <dgm:cxn modelId="{79DB7869-EF3B-43B0-B500-2CCDB2A4EC30}" type="presParOf" srcId="{2B2F1C1F-2117-4CF3-98C1-28C5449D1076}" destId="{A8C4414E-BED3-43C1-B19A-C236CCF651BC}" srcOrd="15" destOrd="0" presId="urn:microsoft.com/office/officeart/2005/8/layout/list1"/>
    <dgm:cxn modelId="{2952B5C9-12ED-4B37-9701-52A11F1C8312}" type="presParOf" srcId="{2B2F1C1F-2117-4CF3-98C1-28C5449D1076}" destId="{60C5CF62-FF53-45E9-8DB1-C1CCAD65D1C7}" srcOrd="16" destOrd="0" presId="urn:microsoft.com/office/officeart/2005/8/layout/list1"/>
    <dgm:cxn modelId="{C6B020FF-C465-4F08-B021-DDCF4FEF7877}" type="presParOf" srcId="{60C5CF62-FF53-45E9-8DB1-C1CCAD65D1C7}" destId="{EC81B6AD-94CF-4981-98A5-4191FFD3B785}" srcOrd="0" destOrd="0" presId="urn:microsoft.com/office/officeart/2005/8/layout/list1"/>
    <dgm:cxn modelId="{21DAB158-EAD0-496F-82EC-B31CAC398855}" type="presParOf" srcId="{60C5CF62-FF53-45E9-8DB1-C1CCAD65D1C7}" destId="{5147C5D0-2FA0-4688-BC41-7F9D7FEA3155}" srcOrd="1" destOrd="0" presId="urn:microsoft.com/office/officeart/2005/8/layout/list1"/>
    <dgm:cxn modelId="{3A1D7576-8FBB-4A8F-AEB7-027269E8F57C}" type="presParOf" srcId="{2B2F1C1F-2117-4CF3-98C1-28C5449D1076}" destId="{7E33F86C-C8B3-4839-BCBC-E72A61ABC76E}" srcOrd="17" destOrd="0" presId="urn:microsoft.com/office/officeart/2005/8/layout/list1"/>
    <dgm:cxn modelId="{E483E31C-4E44-4271-B9E6-54A3D5DF7E18}" type="presParOf" srcId="{2B2F1C1F-2117-4CF3-98C1-28C5449D1076}" destId="{36A6BCD8-0A2B-4EE2-B733-01D10D9EFF5B}" srcOrd="18" destOrd="0" presId="urn:microsoft.com/office/officeart/2005/8/layout/list1"/>
    <dgm:cxn modelId="{89AF0FBA-B824-4846-84F1-B90346B6DEB5}" type="presParOf" srcId="{2B2F1C1F-2117-4CF3-98C1-28C5449D1076}" destId="{0D932FA1-7FF8-4D45-AD45-2783DF847AE7}" srcOrd="19" destOrd="0" presId="urn:microsoft.com/office/officeart/2005/8/layout/list1"/>
    <dgm:cxn modelId="{8353FF89-7CD9-4837-8DC9-9E2F974CB6F6}" type="presParOf" srcId="{2B2F1C1F-2117-4CF3-98C1-28C5449D1076}" destId="{47B041A1-4BDF-4645-A4D7-85ED946F7B53}" srcOrd="20" destOrd="0" presId="urn:microsoft.com/office/officeart/2005/8/layout/list1"/>
    <dgm:cxn modelId="{B520EB55-98BF-404D-873B-825517F60015}" type="presParOf" srcId="{47B041A1-4BDF-4645-A4D7-85ED946F7B53}" destId="{EC4C0CDC-E99D-42FB-9308-7C020E61A80E}" srcOrd="0" destOrd="0" presId="urn:microsoft.com/office/officeart/2005/8/layout/list1"/>
    <dgm:cxn modelId="{A07398CB-E603-442A-9E08-3D928E400728}" type="presParOf" srcId="{47B041A1-4BDF-4645-A4D7-85ED946F7B53}" destId="{D93179FF-1B5B-4D9F-895B-16A553F875F0}" srcOrd="1" destOrd="0" presId="urn:microsoft.com/office/officeart/2005/8/layout/list1"/>
    <dgm:cxn modelId="{AD8BE6DC-AC2B-4D65-96EF-FEDBFB1A140B}" type="presParOf" srcId="{2B2F1C1F-2117-4CF3-98C1-28C5449D1076}" destId="{F6FD5F64-F435-41D0-AF55-A1E449681DE8}" srcOrd="21" destOrd="0" presId="urn:microsoft.com/office/officeart/2005/8/layout/list1"/>
    <dgm:cxn modelId="{0DCDFFDE-42A2-43F7-8F00-DEC5719390A7}" type="presParOf" srcId="{2B2F1C1F-2117-4CF3-98C1-28C5449D1076}" destId="{38AF72B0-8CE0-44C6-9A5A-23ACC865CD11}" srcOrd="22" destOrd="0" presId="urn:microsoft.com/office/officeart/2005/8/layout/list1"/>
    <dgm:cxn modelId="{6A29BF0A-5570-49FB-BBAF-D52FD7ED0D4F}" type="presParOf" srcId="{2B2F1C1F-2117-4CF3-98C1-28C5449D1076}" destId="{003D636D-20A1-454E-9187-73E544D71F6C}" srcOrd="23" destOrd="0" presId="urn:microsoft.com/office/officeart/2005/8/layout/list1"/>
    <dgm:cxn modelId="{C95C4E38-9F80-442A-9372-8C66F04B4F1A}" type="presParOf" srcId="{2B2F1C1F-2117-4CF3-98C1-28C5449D1076}" destId="{0B61F6EF-0B10-45B3-885B-066C48A6E558}" srcOrd="24" destOrd="0" presId="urn:microsoft.com/office/officeart/2005/8/layout/list1"/>
    <dgm:cxn modelId="{79C3EFAD-DF33-4A3F-8BED-32D6AADF4F9F}" type="presParOf" srcId="{0B61F6EF-0B10-45B3-885B-066C48A6E558}" destId="{2FC73C47-D633-4BF7-9123-76FC59234A5D}" srcOrd="0" destOrd="0" presId="urn:microsoft.com/office/officeart/2005/8/layout/list1"/>
    <dgm:cxn modelId="{96A1C2A6-7C3B-4832-A821-DB22094B7BD2}" type="presParOf" srcId="{0B61F6EF-0B10-45B3-885B-066C48A6E558}" destId="{E6C51D50-62D0-4F46-8924-0E011933F2FB}" srcOrd="1" destOrd="0" presId="urn:microsoft.com/office/officeart/2005/8/layout/list1"/>
    <dgm:cxn modelId="{A4F78F28-74CB-4D69-AF4B-AD39DBAD757B}" type="presParOf" srcId="{2B2F1C1F-2117-4CF3-98C1-28C5449D1076}" destId="{70028DD6-1583-43F5-8475-1A3ECEC7723C}" srcOrd="25" destOrd="0" presId="urn:microsoft.com/office/officeart/2005/8/layout/list1"/>
    <dgm:cxn modelId="{F3FB077D-F054-40A3-BDF0-BF9470835990}" type="presParOf" srcId="{2B2F1C1F-2117-4CF3-98C1-28C5449D1076}" destId="{B50D4A5D-5026-4AD5-B52E-00043248A1B4}"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245098-5191-4B87-B076-A8F94CCA805A}" type="doc">
      <dgm:prSet loTypeId="urn:microsoft.com/office/officeart/2005/8/layout/chevron1" loCatId="process" qsTypeId="urn:microsoft.com/office/officeart/2005/8/quickstyle/simple1" qsCatId="simple" csTypeId="urn:microsoft.com/office/officeart/2005/8/colors/accent0_3" csCatId="mainScheme" phldr="1"/>
      <dgm:spPr/>
    </dgm:pt>
    <dgm:pt modelId="{FBF56CC8-BA19-4FC9-964F-72156DE3B516}">
      <dgm:prSet phldrT="[Text]"/>
      <dgm:spPr/>
      <dgm:t>
        <a:bodyPr/>
        <a:lstStyle/>
        <a:p>
          <a:r>
            <a:rPr lang="cy-GB" dirty="0" err="1"/>
            <a:t>Unfreeze</a:t>
          </a:r>
          <a:endParaRPr lang="en-GB" dirty="0"/>
        </a:p>
      </dgm:t>
    </dgm:pt>
    <dgm:pt modelId="{196D5D4D-D4E5-45D4-8D31-81C903FCA212}" type="parTrans" cxnId="{BDA726B2-CF61-4058-B7A9-288F2FB09C3C}">
      <dgm:prSet/>
      <dgm:spPr/>
      <dgm:t>
        <a:bodyPr/>
        <a:lstStyle/>
        <a:p>
          <a:endParaRPr lang="en-GB"/>
        </a:p>
      </dgm:t>
    </dgm:pt>
    <dgm:pt modelId="{AFD1451E-AF7C-4FDB-BCB5-9B1CBDABCFC9}" type="sibTrans" cxnId="{BDA726B2-CF61-4058-B7A9-288F2FB09C3C}">
      <dgm:prSet/>
      <dgm:spPr/>
      <dgm:t>
        <a:bodyPr/>
        <a:lstStyle/>
        <a:p>
          <a:endParaRPr lang="en-GB"/>
        </a:p>
      </dgm:t>
    </dgm:pt>
    <dgm:pt modelId="{F879A835-DCDF-45FA-AB61-E7E3A5A9EC5B}">
      <dgm:prSet phldrT="[Text]"/>
      <dgm:spPr/>
      <dgm:t>
        <a:bodyPr/>
        <a:lstStyle/>
        <a:p>
          <a:r>
            <a:rPr lang="cy-GB" dirty="0" err="1"/>
            <a:t>Change</a:t>
          </a:r>
          <a:endParaRPr lang="en-GB" dirty="0"/>
        </a:p>
      </dgm:t>
    </dgm:pt>
    <dgm:pt modelId="{71FDE3A1-D2E0-4DE6-858C-E05F3497725C}" type="parTrans" cxnId="{13811F6F-ED6E-4539-B6BE-D7613F7833E6}">
      <dgm:prSet/>
      <dgm:spPr/>
      <dgm:t>
        <a:bodyPr/>
        <a:lstStyle/>
        <a:p>
          <a:endParaRPr lang="en-GB"/>
        </a:p>
      </dgm:t>
    </dgm:pt>
    <dgm:pt modelId="{17100CAA-E703-4F1A-840C-46248B9DC383}" type="sibTrans" cxnId="{13811F6F-ED6E-4539-B6BE-D7613F7833E6}">
      <dgm:prSet/>
      <dgm:spPr/>
      <dgm:t>
        <a:bodyPr/>
        <a:lstStyle/>
        <a:p>
          <a:endParaRPr lang="en-GB"/>
        </a:p>
      </dgm:t>
    </dgm:pt>
    <dgm:pt modelId="{D7106A3A-FCE9-4743-8DB1-984157A2FE44}">
      <dgm:prSet phldrT="[Text]"/>
      <dgm:spPr/>
      <dgm:t>
        <a:bodyPr/>
        <a:lstStyle/>
        <a:p>
          <a:r>
            <a:rPr lang="cy-GB" dirty="0" err="1"/>
            <a:t>Refreeze</a:t>
          </a:r>
          <a:endParaRPr lang="en-GB" dirty="0"/>
        </a:p>
      </dgm:t>
    </dgm:pt>
    <dgm:pt modelId="{9C7699B2-521F-474B-B666-A5A2731450C1}" type="parTrans" cxnId="{B274D861-C14E-4CC6-953F-A5750716DB9F}">
      <dgm:prSet/>
      <dgm:spPr/>
      <dgm:t>
        <a:bodyPr/>
        <a:lstStyle/>
        <a:p>
          <a:endParaRPr lang="en-GB"/>
        </a:p>
      </dgm:t>
    </dgm:pt>
    <dgm:pt modelId="{17CBEB5C-E835-4E2D-9B56-5F72B0C0E32A}" type="sibTrans" cxnId="{B274D861-C14E-4CC6-953F-A5750716DB9F}">
      <dgm:prSet/>
      <dgm:spPr/>
      <dgm:t>
        <a:bodyPr/>
        <a:lstStyle/>
        <a:p>
          <a:endParaRPr lang="en-GB"/>
        </a:p>
      </dgm:t>
    </dgm:pt>
    <dgm:pt modelId="{BF69768F-AB6C-40A2-A66E-4D57D4246FC7}">
      <dgm:prSet phldrT="[Text]"/>
      <dgm:spPr/>
      <dgm:t>
        <a:bodyPr/>
        <a:lstStyle/>
        <a:p>
          <a:r>
            <a:rPr lang="en-GB" dirty="0">
              <a:latin typeface="Times New Roman" panose="02020603050405020304" pitchFamily="18" charset="0"/>
              <a:cs typeface="Times New Roman" panose="02020603050405020304" pitchFamily="18" charset="0"/>
            </a:rPr>
            <a:t>began preparing for the global market.</a:t>
          </a:r>
        </a:p>
      </dgm:t>
    </dgm:pt>
    <dgm:pt modelId="{9FB5F7DB-FDDD-4763-9DDC-3F2A2410B0EE}" type="parTrans" cxnId="{80891DD6-23EA-46DB-89FD-BAA0095D3562}">
      <dgm:prSet/>
      <dgm:spPr/>
      <dgm:t>
        <a:bodyPr/>
        <a:lstStyle/>
        <a:p>
          <a:endParaRPr lang="en-GB"/>
        </a:p>
      </dgm:t>
    </dgm:pt>
    <dgm:pt modelId="{76E42FC0-AC66-4D24-86B0-6620C0664987}" type="sibTrans" cxnId="{80891DD6-23EA-46DB-89FD-BAA0095D3562}">
      <dgm:prSet/>
      <dgm:spPr/>
      <dgm:t>
        <a:bodyPr/>
        <a:lstStyle/>
        <a:p>
          <a:endParaRPr lang="en-GB"/>
        </a:p>
      </dgm:t>
    </dgm:pt>
    <dgm:pt modelId="{DB2D74A9-E15E-4F7C-A8C3-9180B5333241}">
      <dgm:prSet phldrT="[Text]"/>
      <dgm:spPr/>
      <dgm:t>
        <a:bodyPr/>
        <a:lstStyle/>
        <a:p>
          <a:r>
            <a:rPr lang="cy-GB" dirty="0" err="1">
              <a:latin typeface="Times New Roman" panose="02020603050405020304" pitchFamily="18" charset="0"/>
              <a:cs typeface="Times New Roman" panose="02020603050405020304" pitchFamily="18" charset="0"/>
            </a:rPr>
            <a:t>Implemented</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new</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technology</a:t>
          </a:r>
          <a:r>
            <a:rPr lang="cy-GB" dirty="0">
              <a:latin typeface="Times New Roman" panose="02020603050405020304" pitchFamily="18" charset="0"/>
              <a:cs typeface="Times New Roman" panose="02020603050405020304" pitchFamily="18" charset="0"/>
            </a:rPr>
            <a:t> of </a:t>
          </a:r>
          <a:r>
            <a:rPr lang="cy-GB" dirty="0" err="1">
              <a:latin typeface="Times New Roman" panose="02020603050405020304" pitchFamily="18" charset="0"/>
              <a:cs typeface="Times New Roman" panose="02020603050405020304" pitchFamily="18" charset="0"/>
            </a:rPr>
            <a:t>dyeing</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yarn</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and</a:t>
          </a:r>
          <a:r>
            <a:rPr lang="cy-GB" dirty="0">
              <a:latin typeface="Times New Roman" panose="02020603050405020304" pitchFamily="18" charset="0"/>
              <a:cs typeface="Times New Roman" panose="02020603050405020304" pitchFamily="18" charset="0"/>
            </a:rPr>
            <a:t> to </a:t>
          </a:r>
          <a:r>
            <a:rPr lang="cy-GB" dirty="0" err="1">
              <a:latin typeface="Times New Roman" panose="02020603050405020304" pitchFamily="18" charset="0"/>
              <a:cs typeface="Times New Roman" panose="02020603050405020304" pitchFamily="18" charset="0"/>
            </a:rPr>
            <a:t>double</a:t>
          </a:r>
          <a:r>
            <a:rPr lang="cy-GB" dirty="0">
              <a:latin typeface="Times New Roman" panose="02020603050405020304" pitchFamily="18" charset="0"/>
              <a:cs typeface="Times New Roman" panose="02020603050405020304" pitchFamily="18" charset="0"/>
            </a:rPr>
            <a:t> the </a:t>
          </a:r>
          <a:r>
            <a:rPr lang="cy-GB" dirty="0" err="1">
              <a:latin typeface="Times New Roman" panose="02020603050405020304" pitchFamily="18" charset="0"/>
              <a:cs typeface="Times New Roman" panose="02020603050405020304" pitchFamily="18" charset="0"/>
            </a:rPr>
            <a:t>productivity</a:t>
          </a:r>
          <a:endParaRPr lang="en-GB" dirty="0">
            <a:latin typeface="Times New Roman" panose="02020603050405020304" pitchFamily="18" charset="0"/>
            <a:cs typeface="Times New Roman" panose="02020603050405020304" pitchFamily="18" charset="0"/>
          </a:endParaRPr>
        </a:p>
      </dgm:t>
    </dgm:pt>
    <dgm:pt modelId="{4A7A9A72-BBAD-47B9-B342-AC6BBE86C37F}" type="parTrans" cxnId="{C1D3B4B5-7B68-4E70-B947-5A7AD78B3819}">
      <dgm:prSet/>
      <dgm:spPr/>
      <dgm:t>
        <a:bodyPr/>
        <a:lstStyle/>
        <a:p>
          <a:endParaRPr lang="en-GB"/>
        </a:p>
      </dgm:t>
    </dgm:pt>
    <dgm:pt modelId="{D53B3092-51B6-4971-A606-77642D4F7AE5}" type="sibTrans" cxnId="{C1D3B4B5-7B68-4E70-B947-5A7AD78B3819}">
      <dgm:prSet/>
      <dgm:spPr/>
      <dgm:t>
        <a:bodyPr/>
        <a:lstStyle/>
        <a:p>
          <a:endParaRPr lang="en-GB"/>
        </a:p>
      </dgm:t>
    </dgm:pt>
    <dgm:pt modelId="{9E8D641A-E021-46E5-806C-2F59BDBE3472}">
      <dgm:prSet phldrT="[Text]"/>
      <dgm:spPr/>
      <dgm:t>
        <a:bodyPr/>
        <a:lstStyle/>
        <a:p>
          <a:r>
            <a:rPr lang="en-GB" dirty="0">
              <a:latin typeface="Times New Roman" panose="02020603050405020304" pitchFamily="18" charset="0"/>
              <a:cs typeface="Times New Roman" panose="02020603050405020304" pitchFamily="18" charset="0"/>
            </a:rPr>
            <a:t>In May 2021, Gobi Corporation started working with Ogilvy, the world’s No. 1 marketing agency, to learn from their experience. </a:t>
          </a:r>
        </a:p>
      </dgm:t>
    </dgm:pt>
    <dgm:pt modelId="{0B519518-77F1-4900-9FDB-FD980ABB5905}" type="parTrans" cxnId="{3989F317-2BE2-4690-8DFF-54A85E7EF8D9}">
      <dgm:prSet/>
      <dgm:spPr/>
      <dgm:t>
        <a:bodyPr/>
        <a:lstStyle/>
        <a:p>
          <a:endParaRPr lang="en-GB"/>
        </a:p>
      </dgm:t>
    </dgm:pt>
    <dgm:pt modelId="{58813B86-ED94-4A22-A7E5-7059C00AA48A}" type="sibTrans" cxnId="{3989F317-2BE2-4690-8DFF-54A85E7EF8D9}">
      <dgm:prSet/>
      <dgm:spPr/>
      <dgm:t>
        <a:bodyPr/>
        <a:lstStyle/>
        <a:p>
          <a:endParaRPr lang="en-GB"/>
        </a:p>
      </dgm:t>
    </dgm:pt>
    <dgm:pt modelId="{4B78F216-699F-4111-AA03-5B539F53CA97}">
      <dgm:prSet phldrT="[Text]"/>
      <dgm:spPr/>
      <dgm:t>
        <a:bodyPr/>
        <a:lstStyle/>
        <a:p>
          <a:r>
            <a:rPr lang="en-GB" dirty="0">
              <a:latin typeface="Times New Roman" panose="02020603050405020304" pitchFamily="18" charset="0"/>
              <a:cs typeface="Times New Roman" panose="02020603050405020304" pitchFamily="18" charset="0"/>
            </a:rPr>
            <a:t>In order to have prompt delivery of products to customers, a contract was signed with the logistics company FINECOM. Currently products are being delivered from the warehouse to Europe within 1-2 days. </a:t>
          </a:r>
        </a:p>
      </dgm:t>
    </dgm:pt>
    <dgm:pt modelId="{BCA011B4-57D1-4376-BB42-DC32784BA48B}" type="parTrans" cxnId="{60C65616-B62B-41B5-87D3-A055D21F2790}">
      <dgm:prSet/>
      <dgm:spPr/>
      <dgm:t>
        <a:bodyPr/>
        <a:lstStyle/>
        <a:p>
          <a:endParaRPr lang="en-GB"/>
        </a:p>
      </dgm:t>
    </dgm:pt>
    <dgm:pt modelId="{7B0E0A08-BCD2-40CC-9B52-5818E3A380B9}" type="sibTrans" cxnId="{60C65616-B62B-41B5-87D3-A055D21F2790}">
      <dgm:prSet/>
      <dgm:spPr/>
      <dgm:t>
        <a:bodyPr/>
        <a:lstStyle/>
        <a:p>
          <a:endParaRPr lang="en-GB"/>
        </a:p>
      </dgm:t>
    </dgm:pt>
    <dgm:pt modelId="{D31FF962-DEFC-4719-81C6-343F205178D9}">
      <dgm:prSet phldrT="[Text]"/>
      <dgm:spPr/>
      <dgm:t>
        <a:bodyPr/>
        <a:lstStyle/>
        <a:p>
          <a:r>
            <a:rPr lang="cy-GB" dirty="0">
              <a:latin typeface="Times New Roman" panose="02020603050405020304" pitchFamily="18" charset="0"/>
              <a:cs typeface="Times New Roman" panose="02020603050405020304" pitchFamily="18" charset="0"/>
            </a:rPr>
            <a:t>GOBI JSC </a:t>
          </a:r>
          <a:r>
            <a:rPr lang="cy-GB" dirty="0" err="1">
              <a:latin typeface="Times New Roman" panose="02020603050405020304" pitchFamily="18" charset="0"/>
              <a:cs typeface="Times New Roman" panose="02020603050405020304" pitchFamily="18" charset="0"/>
            </a:rPr>
            <a:t>and</a:t>
          </a:r>
          <a:r>
            <a:rPr lang="cy-GB" dirty="0">
              <a:latin typeface="Times New Roman" panose="02020603050405020304" pitchFamily="18" charset="0"/>
              <a:cs typeface="Times New Roman" panose="02020603050405020304" pitchFamily="18" charset="0"/>
            </a:rPr>
            <a:t> GOYO LLC </a:t>
          </a:r>
          <a:r>
            <a:rPr lang="cy-GB" dirty="0" err="1">
              <a:latin typeface="Times New Roman" panose="02020603050405020304" pitchFamily="18" charset="0"/>
              <a:cs typeface="Times New Roman" panose="02020603050405020304" pitchFamily="18" charset="0"/>
            </a:rPr>
            <a:t>made</a:t>
          </a:r>
          <a:r>
            <a:rPr lang="cy-GB" dirty="0">
              <a:latin typeface="Times New Roman" panose="02020603050405020304" pitchFamily="18" charset="0"/>
              <a:cs typeface="Times New Roman" panose="02020603050405020304" pitchFamily="18" charset="0"/>
            </a:rPr>
            <a:t> the </a:t>
          </a:r>
          <a:r>
            <a:rPr lang="cy-GB" dirty="0" err="1">
              <a:latin typeface="Times New Roman" panose="02020603050405020304" pitchFamily="18" charset="0"/>
              <a:cs typeface="Times New Roman" panose="02020603050405020304" pitchFamily="18" charset="0"/>
            </a:rPr>
            <a:t>largest</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merger</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in</a:t>
          </a:r>
          <a:r>
            <a:rPr lang="cy-GB" dirty="0">
              <a:latin typeface="Times New Roman" panose="02020603050405020304" pitchFamily="18" charset="0"/>
              <a:cs typeface="Times New Roman" panose="02020603050405020304" pitchFamily="18" charset="0"/>
            </a:rPr>
            <a:t> 2019</a:t>
          </a:r>
          <a:endParaRPr lang="en-GB" dirty="0">
            <a:latin typeface="Times New Roman" panose="02020603050405020304" pitchFamily="18" charset="0"/>
            <a:cs typeface="Times New Roman" panose="02020603050405020304" pitchFamily="18" charset="0"/>
          </a:endParaRPr>
        </a:p>
      </dgm:t>
    </dgm:pt>
    <dgm:pt modelId="{72DACA89-260D-4446-A403-6E13E7959B25}" type="parTrans" cxnId="{5062BDE1-46DD-48BA-AE13-7F840AD8D18A}">
      <dgm:prSet/>
      <dgm:spPr/>
      <dgm:t>
        <a:bodyPr/>
        <a:lstStyle/>
        <a:p>
          <a:endParaRPr lang="en-GB"/>
        </a:p>
      </dgm:t>
    </dgm:pt>
    <dgm:pt modelId="{616ADC42-95B3-4FA9-AB6D-44BCACE0C9D3}" type="sibTrans" cxnId="{5062BDE1-46DD-48BA-AE13-7F840AD8D18A}">
      <dgm:prSet/>
      <dgm:spPr/>
      <dgm:t>
        <a:bodyPr/>
        <a:lstStyle/>
        <a:p>
          <a:endParaRPr lang="en-GB"/>
        </a:p>
      </dgm:t>
    </dgm:pt>
    <dgm:pt modelId="{447C4FAE-F404-4A23-9140-775E78C7E7A0}">
      <dgm:prSet phldrT="[Text]"/>
      <dgm:spPr/>
      <dgm:t>
        <a:bodyPr/>
        <a:lstStyle/>
        <a:p>
          <a:r>
            <a:rPr lang="cy-GB" dirty="0" err="1">
              <a:latin typeface="Times New Roman" panose="02020603050405020304" pitchFamily="18" charset="0"/>
              <a:cs typeface="Times New Roman" panose="02020603050405020304" pitchFamily="18" charset="0"/>
            </a:rPr>
            <a:t>Because</a:t>
          </a:r>
          <a:r>
            <a:rPr lang="cy-GB" dirty="0">
              <a:latin typeface="Times New Roman" panose="02020603050405020304" pitchFamily="18" charset="0"/>
              <a:cs typeface="Times New Roman" panose="02020603050405020304" pitchFamily="18" charset="0"/>
            </a:rPr>
            <a:t> of COVID-19, </a:t>
          </a:r>
          <a:r>
            <a:rPr lang="cy-GB" dirty="0" err="1">
              <a:latin typeface="Times New Roman" panose="02020603050405020304" pitchFamily="18" charset="0"/>
              <a:cs typeface="Times New Roman" panose="02020603050405020304" pitchFamily="18" charset="0"/>
            </a:rPr>
            <a:t>Gobi</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Corporation</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started</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implementing</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on</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investing</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on</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online</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sales</a:t>
          </a:r>
          <a:r>
            <a:rPr lang="cy-GB" dirty="0">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dgm:t>
    </dgm:pt>
    <dgm:pt modelId="{2181FA9E-2CD5-4702-91FA-1B86B5523FC2}" type="parTrans" cxnId="{8C069D5C-DB2A-4174-B7D8-6B76C54EF967}">
      <dgm:prSet/>
      <dgm:spPr/>
      <dgm:t>
        <a:bodyPr/>
        <a:lstStyle/>
        <a:p>
          <a:endParaRPr lang="en-GB"/>
        </a:p>
      </dgm:t>
    </dgm:pt>
    <dgm:pt modelId="{BFCFD05E-B043-4CE7-A240-32DE5F9D54C0}" type="sibTrans" cxnId="{8C069D5C-DB2A-4174-B7D8-6B76C54EF967}">
      <dgm:prSet/>
      <dgm:spPr/>
      <dgm:t>
        <a:bodyPr/>
        <a:lstStyle/>
        <a:p>
          <a:endParaRPr lang="en-GB"/>
        </a:p>
      </dgm:t>
    </dgm:pt>
    <dgm:pt modelId="{896A0DD0-0359-4395-87EF-0FA1BEF26B4C}">
      <dgm:prSet phldrT="[Text]"/>
      <dgm:spPr/>
      <dgm:t>
        <a:bodyPr/>
        <a:lstStyle/>
        <a:p>
          <a:r>
            <a:rPr lang="en-GB" dirty="0">
              <a:latin typeface="Times New Roman" panose="02020603050405020304" pitchFamily="18" charset="0"/>
              <a:cs typeface="Times New Roman" panose="02020603050405020304" pitchFamily="18" charset="0"/>
            </a:rPr>
            <a:t>Gobi Cashmere is investing in human resources, particularly designers, to create more luxurious ranges of cashmere.</a:t>
          </a:r>
        </a:p>
      </dgm:t>
    </dgm:pt>
    <dgm:pt modelId="{8E270F8A-E57C-45B4-AA02-9798D79C579D}" type="parTrans" cxnId="{AB27C45B-45EA-49F6-B371-0CA31BCC0829}">
      <dgm:prSet/>
      <dgm:spPr/>
      <dgm:t>
        <a:bodyPr/>
        <a:lstStyle/>
        <a:p>
          <a:endParaRPr lang="en-GB"/>
        </a:p>
      </dgm:t>
    </dgm:pt>
    <dgm:pt modelId="{0989ECC6-2A01-491F-AA28-6E3634318F1F}" type="sibTrans" cxnId="{AB27C45B-45EA-49F6-B371-0CA31BCC0829}">
      <dgm:prSet/>
      <dgm:spPr/>
      <dgm:t>
        <a:bodyPr/>
        <a:lstStyle/>
        <a:p>
          <a:endParaRPr lang="en-GB"/>
        </a:p>
      </dgm:t>
    </dgm:pt>
    <dgm:pt modelId="{0923E84B-B919-478E-97AB-D79E68E71511}">
      <dgm:prSet phldrT="[Text]"/>
      <dgm:spPr/>
      <dgm:t>
        <a:bodyPr/>
        <a:lstStyle/>
        <a:p>
          <a:r>
            <a:rPr lang="en-GB" dirty="0">
              <a:latin typeface="Times New Roman" panose="02020603050405020304" pitchFamily="18" charset="0"/>
              <a:cs typeface="Times New Roman" panose="02020603050405020304" pitchFamily="18" charset="0"/>
            </a:rPr>
            <a:t>Gobi Cashmere has built its online sales channel with an emphasis on the European Union, the United States, and the People's Republic of China. By collaborating with the biggest corporations in the world and growing our client base by promoting the Gobi brand in the global market, we were able to raise our revenues in 2021 by 4.2 times compared to 2019.</a:t>
          </a:r>
        </a:p>
      </dgm:t>
    </dgm:pt>
    <dgm:pt modelId="{88346303-BBA3-4EA3-AC35-AB13B20688F6}" type="parTrans" cxnId="{C04217D9-6932-4B03-ACFB-2F9F00CA02E3}">
      <dgm:prSet/>
      <dgm:spPr/>
      <dgm:t>
        <a:bodyPr/>
        <a:lstStyle/>
        <a:p>
          <a:endParaRPr lang="en-GB"/>
        </a:p>
      </dgm:t>
    </dgm:pt>
    <dgm:pt modelId="{5CAF5A75-D9E1-4E84-8715-A639425E2AB7}" type="sibTrans" cxnId="{C04217D9-6932-4B03-ACFB-2F9F00CA02E3}">
      <dgm:prSet/>
      <dgm:spPr/>
      <dgm:t>
        <a:bodyPr/>
        <a:lstStyle/>
        <a:p>
          <a:endParaRPr lang="en-GB"/>
        </a:p>
      </dgm:t>
    </dgm:pt>
    <dgm:pt modelId="{4DCF145A-0155-4AB8-9B1D-DA40696E68FE}">
      <dgm:prSet phldrT="[Text]"/>
      <dgm:spPr/>
      <dgm:t>
        <a:bodyPr/>
        <a:lstStyle/>
        <a:p>
          <a:endParaRPr lang="en-GB" dirty="0">
            <a:latin typeface="Times New Roman" panose="02020603050405020304" pitchFamily="18" charset="0"/>
            <a:cs typeface="Times New Roman" panose="02020603050405020304" pitchFamily="18" charset="0"/>
          </a:endParaRPr>
        </a:p>
      </dgm:t>
    </dgm:pt>
    <dgm:pt modelId="{4BBF694A-1321-4A24-A424-F42CAE57A9FC}" type="parTrans" cxnId="{BCDAF470-C064-4B1C-A8CC-C80FE67CC275}">
      <dgm:prSet/>
      <dgm:spPr/>
      <dgm:t>
        <a:bodyPr/>
        <a:lstStyle/>
        <a:p>
          <a:endParaRPr lang="en-GB"/>
        </a:p>
      </dgm:t>
    </dgm:pt>
    <dgm:pt modelId="{3A743D28-378C-482D-9AD3-E4904AA57A77}" type="sibTrans" cxnId="{BCDAF470-C064-4B1C-A8CC-C80FE67CC275}">
      <dgm:prSet/>
      <dgm:spPr/>
      <dgm:t>
        <a:bodyPr/>
        <a:lstStyle/>
        <a:p>
          <a:endParaRPr lang="en-GB"/>
        </a:p>
      </dgm:t>
    </dgm:pt>
    <dgm:pt modelId="{E6FC72D4-7834-4666-B813-8D5CD01A264C}" type="pres">
      <dgm:prSet presAssocID="{0F245098-5191-4B87-B076-A8F94CCA805A}" presName="Name0" presStyleCnt="0">
        <dgm:presLayoutVars>
          <dgm:dir/>
          <dgm:animLvl val="lvl"/>
          <dgm:resizeHandles val="exact"/>
        </dgm:presLayoutVars>
      </dgm:prSet>
      <dgm:spPr/>
    </dgm:pt>
    <dgm:pt modelId="{8634F2ED-B0F2-4081-B761-027CA145FA48}" type="pres">
      <dgm:prSet presAssocID="{FBF56CC8-BA19-4FC9-964F-72156DE3B516}" presName="composite" presStyleCnt="0"/>
      <dgm:spPr/>
    </dgm:pt>
    <dgm:pt modelId="{704BE10B-EFE2-4621-B6A1-77DD370C3223}" type="pres">
      <dgm:prSet presAssocID="{FBF56CC8-BA19-4FC9-964F-72156DE3B516}" presName="parTx" presStyleLbl="node1" presStyleIdx="0" presStyleCnt="3">
        <dgm:presLayoutVars>
          <dgm:chMax val="0"/>
          <dgm:chPref val="0"/>
          <dgm:bulletEnabled val="1"/>
        </dgm:presLayoutVars>
      </dgm:prSet>
      <dgm:spPr/>
    </dgm:pt>
    <dgm:pt modelId="{9175D228-114F-497B-BC3F-67558CFCAED1}" type="pres">
      <dgm:prSet presAssocID="{FBF56CC8-BA19-4FC9-964F-72156DE3B516}" presName="desTx" presStyleLbl="revTx" presStyleIdx="0" presStyleCnt="3">
        <dgm:presLayoutVars>
          <dgm:bulletEnabled val="1"/>
        </dgm:presLayoutVars>
      </dgm:prSet>
      <dgm:spPr/>
    </dgm:pt>
    <dgm:pt modelId="{8A385A27-DDAA-4B75-8603-3C9918004550}" type="pres">
      <dgm:prSet presAssocID="{AFD1451E-AF7C-4FDB-BCB5-9B1CBDABCFC9}" presName="space" presStyleCnt="0"/>
      <dgm:spPr/>
    </dgm:pt>
    <dgm:pt modelId="{EBA2861F-0D48-467C-9B25-7C582233C7AD}" type="pres">
      <dgm:prSet presAssocID="{F879A835-DCDF-45FA-AB61-E7E3A5A9EC5B}" presName="composite" presStyleCnt="0"/>
      <dgm:spPr/>
    </dgm:pt>
    <dgm:pt modelId="{5BBBB70F-F653-415C-B9FF-2FA9A6D51B7D}" type="pres">
      <dgm:prSet presAssocID="{F879A835-DCDF-45FA-AB61-E7E3A5A9EC5B}" presName="parTx" presStyleLbl="node1" presStyleIdx="1" presStyleCnt="3">
        <dgm:presLayoutVars>
          <dgm:chMax val="0"/>
          <dgm:chPref val="0"/>
          <dgm:bulletEnabled val="1"/>
        </dgm:presLayoutVars>
      </dgm:prSet>
      <dgm:spPr/>
    </dgm:pt>
    <dgm:pt modelId="{F9BBC373-D35E-4E87-9A34-34DDA167D5CD}" type="pres">
      <dgm:prSet presAssocID="{F879A835-DCDF-45FA-AB61-E7E3A5A9EC5B}" presName="desTx" presStyleLbl="revTx" presStyleIdx="1" presStyleCnt="3">
        <dgm:presLayoutVars>
          <dgm:bulletEnabled val="1"/>
        </dgm:presLayoutVars>
      </dgm:prSet>
      <dgm:spPr/>
    </dgm:pt>
    <dgm:pt modelId="{36ACCC9C-311D-4FFB-A309-14DE91E27D7F}" type="pres">
      <dgm:prSet presAssocID="{17100CAA-E703-4F1A-840C-46248B9DC383}" presName="space" presStyleCnt="0"/>
      <dgm:spPr/>
    </dgm:pt>
    <dgm:pt modelId="{E2DE2C2F-2AE5-4629-AFEB-087ADCD92DCD}" type="pres">
      <dgm:prSet presAssocID="{D7106A3A-FCE9-4743-8DB1-984157A2FE44}" presName="composite" presStyleCnt="0"/>
      <dgm:spPr/>
    </dgm:pt>
    <dgm:pt modelId="{D03A1508-4B31-4458-850B-19A1702F5C2E}" type="pres">
      <dgm:prSet presAssocID="{D7106A3A-FCE9-4743-8DB1-984157A2FE44}" presName="parTx" presStyleLbl="node1" presStyleIdx="2" presStyleCnt="3">
        <dgm:presLayoutVars>
          <dgm:chMax val="0"/>
          <dgm:chPref val="0"/>
          <dgm:bulletEnabled val="1"/>
        </dgm:presLayoutVars>
      </dgm:prSet>
      <dgm:spPr/>
    </dgm:pt>
    <dgm:pt modelId="{9CD8D164-97D8-4F5A-8FC7-09EF02CEBFE5}" type="pres">
      <dgm:prSet presAssocID="{D7106A3A-FCE9-4743-8DB1-984157A2FE44}" presName="desTx" presStyleLbl="revTx" presStyleIdx="2" presStyleCnt="3">
        <dgm:presLayoutVars>
          <dgm:bulletEnabled val="1"/>
        </dgm:presLayoutVars>
      </dgm:prSet>
      <dgm:spPr/>
    </dgm:pt>
  </dgm:ptLst>
  <dgm:cxnLst>
    <dgm:cxn modelId="{551BB60E-E40B-49AF-8DD8-0C50A594F273}" type="presOf" srcId="{9E8D641A-E021-46E5-806C-2F59BDBE3472}" destId="{F9BBC373-D35E-4E87-9A34-34DDA167D5CD}" srcOrd="0" destOrd="1" presId="urn:microsoft.com/office/officeart/2005/8/layout/chevron1"/>
    <dgm:cxn modelId="{06455216-3BAD-4D37-B464-7FC5CE5D8B79}" type="presOf" srcId="{0F245098-5191-4B87-B076-A8F94CCA805A}" destId="{E6FC72D4-7834-4666-B813-8D5CD01A264C}" srcOrd="0" destOrd="0" presId="urn:microsoft.com/office/officeart/2005/8/layout/chevron1"/>
    <dgm:cxn modelId="{60C65616-B62B-41B5-87D3-A055D21F2790}" srcId="{F879A835-DCDF-45FA-AB61-E7E3A5A9EC5B}" destId="{4B78F216-699F-4111-AA03-5B539F53CA97}" srcOrd="2" destOrd="0" parTransId="{BCA011B4-57D1-4376-BB42-DC32784BA48B}" sibTransId="{7B0E0A08-BCD2-40CC-9B52-5818E3A380B9}"/>
    <dgm:cxn modelId="{3989F317-2BE2-4690-8DFF-54A85E7EF8D9}" srcId="{F879A835-DCDF-45FA-AB61-E7E3A5A9EC5B}" destId="{9E8D641A-E021-46E5-806C-2F59BDBE3472}" srcOrd="1" destOrd="0" parTransId="{0B519518-77F1-4900-9FDB-FD980ABB5905}" sibTransId="{58813B86-ED94-4A22-A7E5-7059C00AA48A}"/>
    <dgm:cxn modelId="{4123B620-0948-4BC2-9F02-F41F0C08024B}" type="presOf" srcId="{BF69768F-AB6C-40A2-A66E-4D57D4246FC7}" destId="{9175D228-114F-497B-BC3F-67558CFCAED1}" srcOrd="0" destOrd="0" presId="urn:microsoft.com/office/officeart/2005/8/layout/chevron1"/>
    <dgm:cxn modelId="{EBD60B37-B99C-4A06-9D75-96B8868FFDDC}" type="presOf" srcId="{447C4FAE-F404-4A23-9140-775E78C7E7A0}" destId="{9175D228-114F-497B-BC3F-67558CFCAED1}" srcOrd="0" destOrd="1" presId="urn:microsoft.com/office/officeart/2005/8/layout/chevron1"/>
    <dgm:cxn modelId="{5E64833F-033A-41EE-B38C-9DC6A4658C89}" type="presOf" srcId="{4DCF145A-0155-4AB8-9B1D-DA40696E68FE}" destId="{9CD8D164-97D8-4F5A-8FC7-09EF02CEBFE5}" srcOrd="0" destOrd="1" presId="urn:microsoft.com/office/officeart/2005/8/layout/chevron1"/>
    <dgm:cxn modelId="{AB27C45B-45EA-49F6-B371-0CA31BCC0829}" srcId="{FBF56CC8-BA19-4FC9-964F-72156DE3B516}" destId="{896A0DD0-0359-4395-87EF-0FA1BEF26B4C}" srcOrd="2" destOrd="0" parTransId="{8E270F8A-E57C-45B4-AA02-9798D79C579D}" sibTransId="{0989ECC6-2A01-491F-AA28-6E3634318F1F}"/>
    <dgm:cxn modelId="{8C069D5C-DB2A-4174-B7D8-6B76C54EF967}" srcId="{FBF56CC8-BA19-4FC9-964F-72156DE3B516}" destId="{447C4FAE-F404-4A23-9140-775E78C7E7A0}" srcOrd="1" destOrd="0" parTransId="{2181FA9E-2CD5-4702-91FA-1B86B5523FC2}" sibTransId="{BFCFD05E-B043-4CE7-A240-32DE5F9D54C0}"/>
    <dgm:cxn modelId="{24C79841-18C8-4E8D-90F5-3AB598471033}" type="presOf" srcId="{FBF56CC8-BA19-4FC9-964F-72156DE3B516}" destId="{704BE10B-EFE2-4621-B6A1-77DD370C3223}" srcOrd="0" destOrd="0" presId="urn:microsoft.com/office/officeart/2005/8/layout/chevron1"/>
    <dgm:cxn modelId="{B274D861-C14E-4CC6-953F-A5750716DB9F}" srcId="{0F245098-5191-4B87-B076-A8F94CCA805A}" destId="{D7106A3A-FCE9-4743-8DB1-984157A2FE44}" srcOrd="2" destOrd="0" parTransId="{9C7699B2-521F-474B-B666-A5A2731450C1}" sibTransId="{17CBEB5C-E835-4E2D-9B56-5F72B0C0E32A}"/>
    <dgm:cxn modelId="{DC20C867-97A8-4222-95BC-435ACD6C5BF4}" type="presOf" srcId="{4B78F216-699F-4111-AA03-5B539F53CA97}" destId="{F9BBC373-D35E-4E87-9A34-34DDA167D5CD}" srcOrd="0" destOrd="2" presId="urn:microsoft.com/office/officeart/2005/8/layout/chevron1"/>
    <dgm:cxn modelId="{AF49456A-E437-4D53-92FB-A2FF5DB7E004}" type="presOf" srcId="{896A0DD0-0359-4395-87EF-0FA1BEF26B4C}" destId="{9175D228-114F-497B-BC3F-67558CFCAED1}" srcOrd="0" destOrd="2" presId="urn:microsoft.com/office/officeart/2005/8/layout/chevron1"/>
    <dgm:cxn modelId="{13811F6F-ED6E-4539-B6BE-D7613F7833E6}" srcId="{0F245098-5191-4B87-B076-A8F94CCA805A}" destId="{F879A835-DCDF-45FA-AB61-E7E3A5A9EC5B}" srcOrd="1" destOrd="0" parTransId="{71FDE3A1-D2E0-4DE6-858C-E05F3497725C}" sibTransId="{17100CAA-E703-4F1A-840C-46248B9DC383}"/>
    <dgm:cxn modelId="{BCDAF470-C064-4B1C-A8CC-C80FE67CC275}" srcId="{D7106A3A-FCE9-4743-8DB1-984157A2FE44}" destId="{4DCF145A-0155-4AB8-9B1D-DA40696E68FE}" srcOrd="1" destOrd="0" parTransId="{4BBF694A-1321-4A24-A424-F42CAE57A9FC}" sibTransId="{3A743D28-378C-482D-9AD3-E4904AA57A77}"/>
    <dgm:cxn modelId="{27A0DC52-4472-46BE-820F-17AAE86ACF8A}" type="presOf" srcId="{F879A835-DCDF-45FA-AB61-E7E3A5A9EC5B}" destId="{5BBBB70F-F653-415C-B9FF-2FA9A6D51B7D}" srcOrd="0" destOrd="0" presId="urn:microsoft.com/office/officeart/2005/8/layout/chevron1"/>
    <dgm:cxn modelId="{3489CC73-FB45-4C38-BE60-78A6CEBF8E2C}" type="presOf" srcId="{0923E84B-B919-478E-97AB-D79E68E71511}" destId="{9CD8D164-97D8-4F5A-8FC7-09EF02CEBFE5}" srcOrd="0" destOrd="0" presId="urn:microsoft.com/office/officeart/2005/8/layout/chevron1"/>
    <dgm:cxn modelId="{FE2CA57A-5E5F-42C1-B0C5-F103F08FAA66}" type="presOf" srcId="{DB2D74A9-E15E-4F7C-A8C3-9180B5333241}" destId="{F9BBC373-D35E-4E87-9A34-34DDA167D5CD}" srcOrd="0" destOrd="0" presId="urn:microsoft.com/office/officeart/2005/8/layout/chevron1"/>
    <dgm:cxn modelId="{BDA726B2-CF61-4058-B7A9-288F2FB09C3C}" srcId="{0F245098-5191-4B87-B076-A8F94CCA805A}" destId="{FBF56CC8-BA19-4FC9-964F-72156DE3B516}" srcOrd="0" destOrd="0" parTransId="{196D5D4D-D4E5-45D4-8D31-81C903FCA212}" sibTransId="{AFD1451E-AF7C-4FDB-BCB5-9B1CBDABCFC9}"/>
    <dgm:cxn modelId="{C1D3B4B5-7B68-4E70-B947-5A7AD78B3819}" srcId="{F879A835-DCDF-45FA-AB61-E7E3A5A9EC5B}" destId="{DB2D74A9-E15E-4F7C-A8C3-9180B5333241}" srcOrd="0" destOrd="0" parTransId="{4A7A9A72-BBAD-47B9-B342-AC6BBE86C37F}" sibTransId="{D53B3092-51B6-4971-A606-77642D4F7AE5}"/>
    <dgm:cxn modelId="{80891DD6-23EA-46DB-89FD-BAA0095D3562}" srcId="{FBF56CC8-BA19-4FC9-964F-72156DE3B516}" destId="{BF69768F-AB6C-40A2-A66E-4D57D4246FC7}" srcOrd="0" destOrd="0" parTransId="{9FB5F7DB-FDDD-4763-9DDC-3F2A2410B0EE}" sibTransId="{76E42FC0-AC66-4D24-86B0-6620C0664987}"/>
    <dgm:cxn modelId="{C04217D9-6932-4B03-ACFB-2F9F00CA02E3}" srcId="{D7106A3A-FCE9-4743-8DB1-984157A2FE44}" destId="{0923E84B-B919-478E-97AB-D79E68E71511}" srcOrd="0" destOrd="0" parTransId="{88346303-BBA3-4EA3-AC35-AB13B20688F6}" sibTransId="{5CAF5A75-D9E1-4E84-8715-A639425E2AB7}"/>
    <dgm:cxn modelId="{A9D636DE-8EA7-40B4-8FE6-9DC41573E6EC}" type="presOf" srcId="{D31FF962-DEFC-4719-81C6-343F205178D9}" destId="{F9BBC373-D35E-4E87-9A34-34DDA167D5CD}" srcOrd="0" destOrd="3" presId="urn:microsoft.com/office/officeart/2005/8/layout/chevron1"/>
    <dgm:cxn modelId="{5062BDE1-46DD-48BA-AE13-7F840AD8D18A}" srcId="{F879A835-DCDF-45FA-AB61-E7E3A5A9EC5B}" destId="{D31FF962-DEFC-4719-81C6-343F205178D9}" srcOrd="3" destOrd="0" parTransId="{72DACA89-260D-4446-A403-6E13E7959B25}" sibTransId="{616ADC42-95B3-4FA9-AB6D-44BCACE0C9D3}"/>
    <dgm:cxn modelId="{D23093F8-7F5A-42CC-BE84-CCD4161C7096}" type="presOf" srcId="{D7106A3A-FCE9-4743-8DB1-984157A2FE44}" destId="{D03A1508-4B31-4458-850B-19A1702F5C2E}" srcOrd="0" destOrd="0" presId="urn:microsoft.com/office/officeart/2005/8/layout/chevron1"/>
    <dgm:cxn modelId="{DE71C006-05B8-4247-914F-D08C38E1D423}" type="presParOf" srcId="{E6FC72D4-7834-4666-B813-8D5CD01A264C}" destId="{8634F2ED-B0F2-4081-B761-027CA145FA48}" srcOrd="0" destOrd="0" presId="urn:microsoft.com/office/officeart/2005/8/layout/chevron1"/>
    <dgm:cxn modelId="{DED6D7C7-8D00-4D8E-A7E4-078A495FC766}" type="presParOf" srcId="{8634F2ED-B0F2-4081-B761-027CA145FA48}" destId="{704BE10B-EFE2-4621-B6A1-77DD370C3223}" srcOrd="0" destOrd="0" presId="urn:microsoft.com/office/officeart/2005/8/layout/chevron1"/>
    <dgm:cxn modelId="{D8D88D55-DAD0-4C33-A0A4-B039A9433612}" type="presParOf" srcId="{8634F2ED-B0F2-4081-B761-027CA145FA48}" destId="{9175D228-114F-497B-BC3F-67558CFCAED1}" srcOrd="1" destOrd="0" presId="urn:microsoft.com/office/officeart/2005/8/layout/chevron1"/>
    <dgm:cxn modelId="{95CA13C9-AED5-4C7B-8CFF-7E1D3468FF3B}" type="presParOf" srcId="{E6FC72D4-7834-4666-B813-8D5CD01A264C}" destId="{8A385A27-DDAA-4B75-8603-3C9918004550}" srcOrd="1" destOrd="0" presId="urn:microsoft.com/office/officeart/2005/8/layout/chevron1"/>
    <dgm:cxn modelId="{82E58499-A467-4322-824A-33747B2AB817}" type="presParOf" srcId="{E6FC72D4-7834-4666-B813-8D5CD01A264C}" destId="{EBA2861F-0D48-467C-9B25-7C582233C7AD}" srcOrd="2" destOrd="0" presId="urn:microsoft.com/office/officeart/2005/8/layout/chevron1"/>
    <dgm:cxn modelId="{4772213A-C167-4A63-9F4F-75B55E7AB97E}" type="presParOf" srcId="{EBA2861F-0D48-467C-9B25-7C582233C7AD}" destId="{5BBBB70F-F653-415C-B9FF-2FA9A6D51B7D}" srcOrd="0" destOrd="0" presId="urn:microsoft.com/office/officeart/2005/8/layout/chevron1"/>
    <dgm:cxn modelId="{C5D965C2-0E9D-45CC-B7C3-AB4BCCB23C8D}" type="presParOf" srcId="{EBA2861F-0D48-467C-9B25-7C582233C7AD}" destId="{F9BBC373-D35E-4E87-9A34-34DDA167D5CD}" srcOrd="1" destOrd="0" presId="urn:microsoft.com/office/officeart/2005/8/layout/chevron1"/>
    <dgm:cxn modelId="{08176118-1B75-4993-AB6F-AD18713CE6DB}" type="presParOf" srcId="{E6FC72D4-7834-4666-B813-8D5CD01A264C}" destId="{36ACCC9C-311D-4FFB-A309-14DE91E27D7F}" srcOrd="3" destOrd="0" presId="urn:microsoft.com/office/officeart/2005/8/layout/chevron1"/>
    <dgm:cxn modelId="{6A5BC2B9-F3F3-4FFC-BDCD-3FBA4A1E667A}" type="presParOf" srcId="{E6FC72D4-7834-4666-B813-8D5CD01A264C}" destId="{E2DE2C2F-2AE5-4629-AFEB-087ADCD92DCD}" srcOrd="4" destOrd="0" presId="urn:microsoft.com/office/officeart/2005/8/layout/chevron1"/>
    <dgm:cxn modelId="{9E61A986-42CD-4CBF-A4CC-C9C693BC3BFA}" type="presParOf" srcId="{E2DE2C2F-2AE5-4629-AFEB-087ADCD92DCD}" destId="{D03A1508-4B31-4458-850B-19A1702F5C2E}" srcOrd="0" destOrd="0" presId="urn:microsoft.com/office/officeart/2005/8/layout/chevron1"/>
    <dgm:cxn modelId="{E7BF6E41-C2B3-4C9E-8F03-DA44426564C3}" type="presParOf" srcId="{E2DE2C2F-2AE5-4629-AFEB-087ADCD92DCD}" destId="{9CD8D164-97D8-4F5A-8FC7-09EF02CEBFE5}"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383C60-C748-4579-B0C6-48B9627476A3}">
      <dsp:nvSpPr>
        <dsp:cNvPr id="0" name=""/>
        <dsp:cNvSpPr/>
      </dsp:nvSpPr>
      <dsp:spPr>
        <a:xfrm>
          <a:off x="0" y="264912"/>
          <a:ext cx="6910387" cy="403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A6059E-C298-4843-9B5E-34D1C1F91DCD}">
      <dsp:nvSpPr>
        <dsp:cNvPr id="0" name=""/>
        <dsp:cNvSpPr/>
      </dsp:nvSpPr>
      <dsp:spPr>
        <a:xfrm>
          <a:off x="345519" y="28752"/>
          <a:ext cx="4837270" cy="4723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37" tIns="0" rIns="182837" bIns="0" numCol="1" spcCol="1270" anchor="ctr" anchorCtr="0">
          <a:noAutofit/>
        </a:bodyPr>
        <a:lstStyle/>
        <a:p>
          <a:pPr marL="0" lvl="0" indent="0" algn="l" defTabSz="711200">
            <a:lnSpc>
              <a:spcPct val="90000"/>
            </a:lnSpc>
            <a:spcBef>
              <a:spcPct val="0"/>
            </a:spcBef>
            <a:spcAft>
              <a:spcPct val="35000"/>
            </a:spcAft>
            <a:buNone/>
          </a:pPr>
          <a:r>
            <a:rPr lang="en-GB" sz="1600" kern="1200"/>
            <a:t>What is change management?</a:t>
          </a:r>
          <a:endParaRPr lang="en-US" sz="1600" kern="1200"/>
        </a:p>
      </dsp:txBody>
      <dsp:txXfrm>
        <a:off x="368576" y="51809"/>
        <a:ext cx="4791156" cy="426206"/>
      </dsp:txXfrm>
    </dsp:sp>
    <dsp:sp modelId="{99147D12-3A7A-439F-A655-7DEE69D5A34C}">
      <dsp:nvSpPr>
        <dsp:cNvPr id="0" name=""/>
        <dsp:cNvSpPr/>
      </dsp:nvSpPr>
      <dsp:spPr>
        <a:xfrm>
          <a:off x="0" y="990672"/>
          <a:ext cx="6910387" cy="403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403CB6-A59C-4B1B-9E74-B62C839D9381}">
      <dsp:nvSpPr>
        <dsp:cNvPr id="0" name=""/>
        <dsp:cNvSpPr/>
      </dsp:nvSpPr>
      <dsp:spPr>
        <a:xfrm>
          <a:off x="345519" y="754512"/>
          <a:ext cx="4837270" cy="4723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37" tIns="0" rIns="182837" bIns="0" numCol="1" spcCol="1270" anchor="ctr" anchorCtr="0">
          <a:noAutofit/>
        </a:bodyPr>
        <a:lstStyle/>
        <a:p>
          <a:pPr marL="0" lvl="0" indent="0" algn="l" defTabSz="711200">
            <a:lnSpc>
              <a:spcPct val="90000"/>
            </a:lnSpc>
            <a:spcBef>
              <a:spcPct val="0"/>
            </a:spcBef>
            <a:spcAft>
              <a:spcPct val="35000"/>
            </a:spcAft>
            <a:buNone/>
          </a:pPr>
          <a:r>
            <a:rPr lang="en-GB" sz="1600" kern="1200"/>
            <a:t>Gobi Corporation</a:t>
          </a:r>
          <a:endParaRPr lang="en-US" sz="1600" kern="1200"/>
        </a:p>
      </dsp:txBody>
      <dsp:txXfrm>
        <a:off x="368576" y="777569"/>
        <a:ext cx="4791156" cy="426206"/>
      </dsp:txXfrm>
    </dsp:sp>
    <dsp:sp modelId="{3DE31E6A-4A92-4221-AE32-73A3819A5486}">
      <dsp:nvSpPr>
        <dsp:cNvPr id="0" name=""/>
        <dsp:cNvSpPr/>
      </dsp:nvSpPr>
      <dsp:spPr>
        <a:xfrm>
          <a:off x="0" y="1716432"/>
          <a:ext cx="6910387" cy="403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2BB1301-4756-4B01-AE41-D8EC810ADA66}">
      <dsp:nvSpPr>
        <dsp:cNvPr id="0" name=""/>
        <dsp:cNvSpPr/>
      </dsp:nvSpPr>
      <dsp:spPr>
        <a:xfrm>
          <a:off x="345519" y="1480272"/>
          <a:ext cx="4837270" cy="4723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37" tIns="0" rIns="182837" bIns="0" numCol="1" spcCol="1270" anchor="ctr" anchorCtr="0">
          <a:noAutofit/>
        </a:bodyPr>
        <a:lstStyle/>
        <a:p>
          <a:pPr marL="0" lvl="0" indent="0" algn="l" defTabSz="711200">
            <a:lnSpc>
              <a:spcPct val="90000"/>
            </a:lnSpc>
            <a:spcBef>
              <a:spcPct val="0"/>
            </a:spcBef>
            <a:spcAft>
              <a:spcPct val="35000"/>
            </a:spcAft>
            <a:buNone/>
          </a:pPr>
          <a:r>
            <a:rPr lang="en-GB" sz="1600" kern="1200"/>
            <a:t>History of Gobi Corporation</a:t>
          </a:r>
          <a:endParaRPr lang="en-US" sz="1600" kern="1200"/>
        </a:p>
      </dsp:txBody>
      <dsp:txXfrm>
        <a:off x="368576" y="1503329"/>
        <a:ext cx="4791156" cy="426206"/>
      </dsp:txXfrm>
    </dsp:sp>
    <dsp:sp modelId="{071E455A-AA7E-45D3-9144-59157B132870}">
      <dsp:nvSpPr>
        <dsp:cNvPr id="0" name=""/>
        <dsp:cNvSpPr/>
      </dsp:nvSpPr>
      <dsp:spPr>
        <a:xfrm>
          <a:off x="0" y="2442192"/>
          <a:ext cx="6910387" cy="403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98EC49-3412-4330-8B5E-F954DCACD6A4}">
      <dsp:nvSpPr>
        <dsp:cNvPr id="0" name=""/>
        <dsp:cNvSpPr/>
      </dsp:nvSpPr>
      <dsp:spPr>
        <a:xfrm>
          <a:off x="345519" y="2206032"/>
          <a:ext cx="4837270" cy="4723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37" tIns="0" rIns="182837" bIns="0" numCol="1" spcCol="1270" anchor="ctr" anchorCtr="0">
          <a:noAutofit/>
        </a:bodyPr>
        <a:lstStyle/>
        <a:p>
          <a:pPr marL="0" lvl="0" indent="0" algn="l" defTabSz="711200">
            <a:lnSpc>
              <a:spcPct val="90000"/>
            </a:lnSpc>
            <a:spcBef>
              <a:spcPct val="0"/>
            </a:spcBef>
            <a:spcAft>
              <a:spcPct val="35000"/>
            </a:spcAft>
            <a:buNone/>
          </a:pPr>
          <a:r>
            <a:rPr lang="cy-GB" sz="1600" kern="1200"/>
            <a:t>Key factors and drivers of change</a:t>
          </a:r>
          <a:endParaRPr lang="en-US" sz="1600" kern="1200"/>
        </a:p>
      </dsp:txBody>
      <dsp:txXfrm>
        <a:off x="368576" y="2229089"/>
        <a:ext cx="4791156" cy="426206"/>
      </dsp:txXfrm>
    </dsp:sp>
    <dsp:sp modelId="{36A6BCD8-0A2B-4EE2-B733-01D10D9EFF5B}">
      <dsp:nvSpPr>
        <dsp:cNvPr id="0" name=""/>
        <dsp:cNvSpPr/>
      </dsp:nvSpPr>
      <dsp:spPr>
        <a:xfrm>
          <a:off x="0" y="3167952"/>
          <a:ext cx="6910387" cy="403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47C5D0-2FA0-4688-BC41-7F9D7FEA3155}">
      <dsp:nvSpPr>
        <dsp:cNvPr id="0" name=""/>
        <dsp:cNvSpPr/>
      </dsp:nvSpPr>
      <dsp:spPr>
        <a:xfrm>
          <a:off x="345519" y="2931792"/>
          <a:ext cx="4837270" cy="4723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37" tIns="0" rIns="182837" bIns="0" numCol="1" spcCol="1270" anchor="ctr" anchorCtr="0">
          <a:noAutofit/>
        </a:bodyPr>
        <a:lstStyle/>
        <a:p>
          <a:pPr marL="0" lvl="0" indent="0" algn="l" defTabSz="711200">
            <a:lnSpc>
              <a:spcPct val="90000"/>
            </a:lnSpc>
            <a:spcBef>
              <a:spcPct val="0"/>
            </a:spcBef>
            <a:spcAft>
              <a:spcPct val="35000"/>
            </a:spcAft>
            <a:buNone/>
          </a:pPr>
          <a:r>
            <a:rPr lang="cy-GB" sz="1600" kern="1200"/>
            <a:t>Application of Lewin theory </a:t>
          </a:r>
          <a:endParaRPr lang="en-US" sz="1600" kern="1200"/>
        </a:p>
      </dsp:txBody>
      <dsp:txXfrm>
        <a:off x="368576" y="2954849"/>
        <a:ext cx="4791156" cy="426206"/>
      </dsp:txXfrm>
    </dsp:sp>
    <dsp:sp modelId="{38AF72B0-8CE0-44C6-9A5A-23ACC865CD11}">
      <dsp:nvSpPr>
        <dsp:cNvPr id="0" name=""/>
        <dsp:cNvSpPr/>
      </dsp:nvSpPr>
      <dsp:spPr>
        <a:xfrm>
          <a:off x="0" y="3893712"/>
          <a:ext cx="6910387" cy="403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3179FF-1B5B-4D9F-895B-16A553F875F0}">
      <dsp:nvSpPr>
        <dsp:cNvPr id="0" name=""/>
        <dsp:cNvSpPr/>
      </dsp:nvSpPr>
      <dsp:spPr>
        <a:xfrm>
          <a:off x="345519" y="3657552"/>
          <a:ext cx="4837270" cy="4723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37" tIns="0" rIns="182837" bIns="0" numCol="1" spcCol="1270" anchor="ctr" anchorCtr="0">
          <a:noAutofit/>
        </a:bodyPr>
        <a:lstStyle/>
        <a:p>
          <a:pPr marL="0" lvl="0" indent="0" algn="l" defTabSz="711200">
            <a:lnSpc>
              <a:spcPct val="90000"/>
            </a:lnSpc>
            <a:spcBef>
              <a:spcPct val="0"/>
            </a:spcBef>
            <a:spcAft>
              <a:spcPct val="35000"/>
            </a:spcAft>
            <a:buNone/>
          </a:pPr>
          <a:r>
            <a:rPr lang="cy-GB" sz="1600" kern="1200"/>
            <a:t>Conclusion </a:t>
          </a:r>
          <a:endParaRPr lang="en-US" sz="1600" kern="1200"/>
        </a:p>
      </dsp:txBody>
      <dsp:txXfrm>
        <a:off x="368576" y="3680609"/>
        <a:ext cx="4791156" cy="426206"/>
      </dsp:txXfrm>
    </dsp:sp>
    <dsp:sp modelId="{B50D4A5D-5026-4AD5-B52E-00043248A1B4}">
      <dsp:nvSpPr>
        <dsp:cNvPr id="0" name=""/>
        <dsp:cNvSpPr/>
      </dsp:nvSpPr>
      <dsp:spPr>
        <a:xfrm>
          <a:off x="0" y="4619472"/>
          <a:ext cx="6910387" cy="403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6C51D50-62D0-4F46-8924-0E011933F2FB}">
      <dsp:nvSpPr>
        <dsp:cNvPr id="0" name=""/>
        <dsp:cNvSpPr/>
      </dsp:nvSpPr>
      <dsp:spPr>
        <a:xfrm>
          <a:off x="345519" y="4383312"/>
          <a:ext cx="4837270" cy="4723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37" tIns="0" rIns="182837" bIns="0" numCol="1" spcCol="1270" anchor="ctr" anchorCtr="0">
          <a:noAutofit/>
        </a:bodyPr>
        <a:lstStyle/>
        <a:p>
          <a:pPr marL="0" lvl="0" indent="0" algn="l" defTabSz="711200">
            <a:lnSpc>
              <a:spcPct val="90000"/>
            </a:lnSpc>
            <a:spcBef>
              <a:spcPct val="0"/>
            </a:spcBef>
            <a:spcAft>
              <a:spcPct val="35000"/>
            </a:spcAft>
            <a:buNone/>
          </a:pPr>
          <a:r>
            <a:rPr lang="cy-GB" sz="1600" kern="1200"/>
            <a:t>References</a:t>
          </a:r>
          <a:endParaRPr lang="en-US" sz="1600" kern="1200"/>
        </a:p>
      </dsp:txBody>
      <dsp:txXfrm>
        <a:off x="368576" y="4406369"/>
        <a:ext cx="4791156" cy="426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BE10B-EFE2-4621-B6A1-77DD370C3223}">
      <dsp:nvSpPr>
        <dsp:cNvPr id="0" name=""/>
        <dsp:cNvSpPr/>
      </dsp:nvSpPr>
      <dsp:spPr>
        <a:xfrm>
          <a:off x="7268" y="33063"/>
          <a:ext cx="3491954" cy="756000"/>
        </a:xfrm>
        <a:prstGeom prst="chevron">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cy-GB" sz="1400" kern="1200" dirty="0" err="1"/>
            <a:t>Unfreeze</a:t>
          </a:r>
          <a:endParaRPr lang="en-GB" sz="1400" kern="1200" dirty="0"/>
        </a:p>
      </dsp:txBody>
      <dsp:txXfrm>
        <a:off x="385268" y="33063"/>
        <a:ext cx="2735954" cy="756000"/>
      </dsp:txXfrm>
    </dsp:sp>
    <dsp:sp modelId="{9175D228-114F-497B-BC3F-67558CFCAED1}">
      <dsp:nvSpPr>
        <dsp:cNvPr id="0" name=""/>
        <dsp:cNvSpPr/>
      </dsp:nvSpPr>
      <dsp:spPr>
        <a:xfrm>
          <a:off x="7268" y="883563"/>
          <a:ext cx="2793563" cy="286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began preparing for the global market.</a:t>
          </a:r>
        </a:p>
        <a:p>
          <a:pPr marL="114300" lvl="1" indent="-114300" algn="l" defTabSz="622300">
            <a:lnSpc>
              <a:spcPct val="90000"/>
            </a:lnSpc>
            <a:spcBef>
              <a:spcPct val="0"/>
            </a:spcBef>
            <a:spcAft>
              <a:spcPct val="15000"/>
            </a:spcAft>
            <a:buChar char="•"/>
          </a:pPr>
          <a:r>
            <a:rPr lang="cy-GB" sz="1400" kern="1200" dirty="0" err="1">
              <a:latin typeface="Times New Roman" panose="02020603050405020304" pitchFamily="18" charset="0"/>
              <a:cs typeface="Times New Roman" panose="02020603050405020304" pitchFamily="18" charset="0"/>
            </a:rPr>
            <a:t>Because</a:t>
          </a:r>
          <a:r>
            <a:rPr lang="cy-GB" sz="1400" kern="1200" dirty="0">
              <a:latin typeface="Times New Roman" panose="02020603050405020304" pitchFamily="18" charset="0"/>
              <a:cs typeface="Times New Roman" panose="02020603050405020304" pitchFamily="18" charset="0"/>
            </a:rPr>
            <a:t> of COVID-19, </a:t>
          </a:r>
          <a:r>
            <a:rPr lang="cy-GB" sz="1400" kern="1200" dirty="0" err="1">
              <a:latin typeface="Times New Roman" panose="02020603050405020304" pitchFamily="18" charset="0"/>
              <a:cs typeface="Times New Roman" panose="02020603050405020304" pitchFamily="18" charset="0"/>
            </a:rPr>
            <a:t>Gobi</a:t>
          </a:r>
          <a:r>
            <a:rPr lang="cy-GB" sz="1400" kern="1200" dirty="0">
              <a:latin typeface="Times New Roman" panose="02020603050405020304" pitchFamily="18" charset="0"/>
              <a:cs typeface="Times New Roman" panose="02020603050405020304" pitchFamily="18" charset="0"/>
            </a:rPr>
            <a:t> </a:t>
          </a:r>
          <a:r>
            <a:rPr lang="cy-GB" sz="1400" kern="1200" dirty="0" err="1">
              <a:latin typeface="Times New Roman" panose="02020603050405020304" pitchFamily="18" charset="0"/>
              <a:cs typeface="Times New Roman" panose="02020603050405020304" pitchFamily="18" charset="0"/>
            </a:rPr>
            <a:t>Corporation</a:t>
          </a:r>
          <a:r>
            <a:rPr lang="cy-GB" sz="1400" kern="1200" dirty="0">
              <a:latin typeface="Times New Roman" panose="02020603050405020304" pitchFamily="18" charset="0"/>
              <a:cs typeface="Times New Roman" panose="02020603050405020304" pitchFamily="18" charset="0"/>
            </a:rPr>
            <a:t> </a:t>
          </a:r>
          <a:r>
            <a:rPr lang="cy-GB" sz="1400" kern="1200" dirty="0" err="1">
              <a:latin typeface="Times New Roman" panose="02020603050405020304" pitchFamily="18" charset="0"/>
              <a:cs typeface="Times New Roman" panose="02020603050405020304" pitchFamily="18" charset="0"/>
            </a:rPr>
            <a:t>started</a:t>
          </a:r>
          <a:r>
            <a:rPr lang="cy-GB" sz="1400" kern="1200" dirty="0">
              <a:latin typeface="Times New Roman" panose="02020603050405020304" pitchFamily="18" charset="0"/>
              <a:cs typeface="Times New Roman" panose="02020603050405020304" pitchFamily="18" charset="0"/>
            </a:rPr>
            <a:t> </a:t>
          </a:r>
          <a:r>
            <a:rPr lang="cy-GB" sz="1400" kern="1200" dirty="0" err="1">
              <a:latin typeface="Times New Roman" panose="02020603050405020304" pitchFamily="18" charset="0"/>
              <a:cs typeface="Times New Roman" panose="02020603050405020304" pitchFamily="18" charset="0"/>
            </a:rPr>
            <a:t>implementing</a:t>
          </a:r>
          <a:r>
            <a:rPr lang="cy-GB" sz="1400" kern="1200" dirty="0">
              <a:latin typeface="Times New Roman" panose="02020603050405020304" pitchFamily="18" charset="0"/>
              <a:cs typeface="Times New Roman" panose="02020603050405020304" pitchFamily="18" charset="0"/>
            </a:rPr>
            <a:t> </a:t>
          </a:r>
          <a:r>
            <a:rPr lang="cy-GB" sz="1400" kern="1200" dirty="0" err="1">
              <a:latin typeface="Times New Roman" panose="02020603050405020304" pitchFamily="18" charset="0"/>
              <a:cs typeface="Times New Roman" panose="02020603050405020304" pitchFamily="18" charset="0"/>
            </a:rPr>
            <a:t>on</a:t>
          </a:r>
          <a:r>
            <a:rPr lang="cy-GB" sz="1400" kern="1200" dirty="0">
              <a:latin typeface="Times New Roman" panose="02020603050405020304" pitchFamily="18" charset="0"/>
              <a:cs typeface="Times New Roman" panose="02020603050405020304" pitchFamily="18" charset="0"/>
            </a:rPr>
            <a:t> </a:t>
          </a:r>
          <a:r>
            <a:rPr lang="cy-GB" sz="1400" kern="1200" dirty="0" err="1">
              <a:latin typeface="Times New Roman" panose="02020603050405020304" pitchFamily="18" charset="0"/>
              <a:cs typeface="Times New Roman" panose="02020603050405020304" pitchFamily="18" charset="0"/>
            </a:rPr>
            <a:t>investing</a:t>
          </a:r>
          <a:r>
            <a:rPr lang="cy-GB" sz="1400" kern="1200" dirty="0">
              <a:latin typeface="Times New Roman" panose="02020603050405020304" pitchFamily="18" charset="0"/>
              <a:cs typeface="Times New Roman" panose="02020603050405020304" pitchFamily="18" charset="0"/>
            </a:rPr>
            <a:t> </a:t>
          </a:r>
          <a:r>
            <a:rPr lang="cy-GB" sz="1400" kern="1200" dirty="0" err="1">
              <a:latin typeface="Times New Roman" panose="02020603050405020304" pitchFamily="18" charset="0"/>
              <a:cs typeface="Times New Roman" panose="02020603050405020304" pitchFamily="18" charset="0"/>
            </a:rPr>
            <a:t>on</a:t>
          </a:r>
          <a:r>
            <a:rPr lang="cy-GB" sz="1400" kern="1200" dirty="0">
              <a:latin typeface="Times New Roman" panose="02020603050405020304" pitchFamily="18" charset="0"/>
              <a:cs typeface="Times New Roman" panose="02020603050405020304" pitchFamily="18" charset="0"/>
            </a:rPr>
            <a:t> </a:t>
          </a:r>
          <a:r>
            <a:rPr lang="cy-GB" sz="1400" kern="1200" dirty="0" err="1">
              <a:latin typeface="Times New Roman" panose="02020603050405020304" pitchFamily="18" charset="0"/>
              <a:cs typeface="Times New Roman" panose="02020603050405020304" pitchFamily="18" charset="0"/>
            </a:rPr>
            <a:t>online</a:t>
          </a:r>
          <a:r>
            <a:rPr lang="cy-GB" sz="1400" kern="1200" dirty="0">
              <a:latin typeface="Times New Roman" panose="02020603050405020304" pitchFamily="18" charset="0"/>
              <a:cs typeface="Times New Roman" panose="02020603050405020304" pitchFamily="18" charset="0"/>
            </a:rPr>
            <a:t> </a:t>
          </a:r>
          <a:r>
            <a:rPr lang="cy-GB" sz="1400" kern="1200" dirty="0" err="1">
              <a:latin typeface="Times New Roman" panose="02020603050405020304" pitchFamily="18" charset="0"/>
              <a:cs typeface="Times New Roman" panose="02020603050405020304" pitchFamily="18" charset="0"/>
            </a:rPr>
            <a:t>sales</a:t>
          </a:r>
          <a:r>
            <a:rPr lang="cy-GB" sz="1400" kern="1200" dirty="0">
              <a:latin typeface="Times New Roman" panose="02020603050405020304" pitchFamily="18" charset="0"/>
              <a:cs typeface="Times New Roman" panose="02020603050405020304" pitchFamily="18" charset="0"/>
            </a:rPr>
            <a:t> </a:t>
          </a:r>
          <a:endParaRPr lang="en-GB" sz="1400" kern="1200" dirty="0">
            <a:latin typeface="Times New Roman" panose="02020603050405020304" pitchFamily="18" charset="0"/>
            <a:cs typeface="Times New Roman" panose="02020603050405020304" pitchFamily="18" charset="0"/>
          </a:endParaRPr>
        </a:p>
        <a:p>
          <a:pPr marL="114300" lvl="1" indent="-114300" algn="l" defTabSz="62230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Gobi Cashmere is investing in human resources, particularly designers, to create more luxurious ranges of cashmere.</a:t>
          </a:r>
        </a:p>
      </dsp:txBody>
      <dsp:txXfrm>
        <a:off x="7268" y="883563"/>
        <a:ext cx="2793563" cy="2869453"/>
      </dsp:txXfrm>
    </dsp:sp>
    <dsp:sp modelId="{5BBBB70F-F653-415C-B9FF-2FA9A6D51B7D}">
      <dsp:nvSpPr>
        <dsp:cNvPr id="0" name=""/>
        <dsp:cNvSpPr/>
      </dsp:nvSpPr>
      <dsp:spPr>
        <a:xfrm>
          <a:off x="3283222" y="33063"/>
          <a:ext cx="3491954" cy="756000"/>
        </a:xfrm>
        <a:prstGeom prst="chevron">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cy-GB" sz="1400" kern="1200" dirty="0" err="1"/>
            <a:t>Change</a:t>
          </a:r>
          <a:endParaRPr lang="en-GB" sz="1400" kern="1200" dirty="0"/>
        </a:p>
      </dsp:txBody>
      <dsp:txXfrm>
        <a:off x="3661222" y="33063"/>
        <a:ext cx="2735954" cy="756000"/>
      </dsp:txXfrm>
    </dsp:sp>
    <dsp:sp modelId="{F9BBC373-D35E-4E87-9A34-34DDA167D5CD}">
      <dsp:nvSpPr>
        <dsp:cNvPr id="0" name=""/>
        <dsp:cNvSpPr/>
      </dsp:nvSpPr>
      <dsp:spPr>
        <a:xfrm>
          <a:off x="3283222" y="883563"/>
          <a:ext cx="2793563" cy="286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14300" lvl="1" indent="-114300" algn="l" defTabSz="622300">
            <a:lnSpc>
              <a:spcPct val="90000"/>
            </a:lnSpc>
            <a:spcBef>
              <a:spcPct val="0"/>
            </a:spcBef>
            <a:spcAft>
              <a:spcPct val="15000"/>
            </a:spcAft>
            <a:buChar char="•"/>
          </a:pPr>
          <a:r>
            <a:rPr lang="cy-GB" sz="1400" kern="1200" dirty="0" err="1">
              <a:latin typeface="Times New Roman" panose="02020603050405020304" pitchFamily="18" charset="0"/>
              <a:cs typeface="Times New Roman" panose="02020603050405020304" pitchFamily="18" charset="0"/>
            </a:rPr>
            <a:t>Implemented</a:t>
          </a:r>
          <a:r>
            <a:rPr lang="cy-GB" sz="1400" kern="1200" dirty="0">
              <a:latin typeface="Times New Roman" panose="02020603050405020304" pitchFamily="18" charset="0"/>
              <a:cs typeface="Times New Roman" panose="02020603050405020304" pitchFamily="18" charset="0"/>
            </a:rPr>
            <a:t> </a:t>
          </a:r>
          <a:r>
            <a:rPr lang="cy-GB" sz="1400" kern="1200" dirty="0" err="1">
              <a:latin typeface="Times New Roman" panose="02020603050405020304" pitchFamily="18" charset="0"/>
              <a:cs typeface="Times New Roman" panose="02020603050405020304" pitchFamily="18" charset="0"/>
            </a:rPr>
            <a:t>new</a:t>
          </a:r>
          <a:r>
            <a:rPr lang="cy-GB" sz="1400" kern="1200" dirty="0">
              <a:latin typeface="Times New Roman" panose="02020603050405020304" pitchFamily="18" charset="0"/>
              <a:cs typeface="Times New Roman" panose="02020603050405020304" pitchFamily="18" charset="0"/>
            </a:rPr>
            <a:t> </a:t>
          </a:r>
          <a:r>
            <a:rPr lang="cy-GB" sz="1400" kern="1200" dirty="0" err="1">
              <a:latin typeface="Times New Roman" panose="02020603050405020304" pitchFamily="18" charset="0"/>
              <a:cs typeface="Times New Roman" panose="02020603050405020304" pitchFamily="18" charset="0"/>
            </a:rPr>
            <a:t>technology</a:t>
          </a:r>
          <a:r>
            <a:rPr lang="cy-GB" sz="1400" kern="1200" dirty="0">
              <a:latin typeface="Times New Roman" panose="02020603050405020304" pitchFamily="18" charset="0"/>
              <a:cs typeface="Times New Roman" panose="02020603050405020304" pitchFamily="18" charset="0"/>
            </a:rPr>
            <a:t> of </a:t>
          </a:r>
          <a:r>
            <a:rPr lang="cy-GB" sz="1400" kern="1200" dirty="0" err="1">
              <a:latin typeface="Times New Roman" panose="02020603050405020304" pitchFamily="18" charset="0"/>
              <a:cs typeface="Times New Roman" panose="02020603050405020304" pitchFamily="18" charset="0"/>
            </a:rPr>
            <a:t>dyeing</a:t>
          </a:r>
          <a:r>
            <a:rPr lang="cy-GB" sz="1400" kern="1200" dirty="0">
              <a:latin typeface="Times New Roman" panose="02020603050405020304" pitchFamily="18" charset="0"/>
              <a:cs typeface="Times New Roman" panose="02020603050405020304" pitchFamily="18" charset="0"/>
            </a:rPr>
            <a:t> </a:t>
          </a:r>
          <a:r>
            <a:rPr lang="cy-GB" sz="1400" kern="1200" dirty="0" err="1">
              <a:latin typeface="Times New Roman" panose="02020603050405020304" pitchFamily="18" charset="0"/>
              <a:cs typeface="Times New Roman" panose="02020603050405020304" pitchFamily="18" charset="0"/>
            </a:rPr>
            <a:t>yarn</a:t>
          </a:r>
          <a:r>
            <a:rPr lang="cy-GB" sz="1400" kern="1200" dirty="0">
              <a:latin typeface="Times New Roman" panose="02020603050405020304" pitchFamily="18" charset="0"/>
              <a:cs typeface="Times New Roman" panose="02020603050405020304" pitchFamily="18" charset="0"/>
            </a:rPr>
            <a:t> </a:t>
          </a:r>
          <a:r>
            <a:rPr lang="cy-GB" sz="1400" kern="1200" dirty="0" err="1">
              <a:latin typeface="Times New Roman" panose="02020603050405020304" pitchFamily="18" charset="0"/>
              <a:cs typeface="Times New Roman" panose="02020603050405020304" pitchFamily="18" charset="0"/>
            </a:rPr>
            <a:t>and</a:t>
          </a:r>
          <a:r>
            <a:rPr lang="cy-GB" sz="1400" kern="1200" dirty="0">
              <a:latin typeface="Times New Roman" panose="02020603050405020304" pitchFamily="18" charset="0"/>
              <a:cs typeface="Times New Roman" panose="02020603050405020304" pitchFamily="18" charset="0"/>
            </a:rPr>
            <a:t> to </a:t>
          </a:r>
          <a:r>
            <a:rPr lang="cy-GB" sz="1400" kern="1200" dirty="0" err="1">
              <a:latin typeface="Times New Roman" panose="02020603050405020304" pitchFamily="18" charset="0"/>
              <a:cs typeface="Times New Roman" panose="02020603050405020304" pitchFamily="18" charset="0"/>
            </a:rPr>
            <a:t>double</a:t>
          </a:r>
          <a:r>
            <a:rPr lang="cy-GB" sz="1400" kern="1200" dirty="0">
              <a:latin typeface="Times New Roman" panose="02020603050405020304" pitchFamily="18" charset="0"/>
              <a:cs typeface="Times New Roman" panose="02020603050405020304" pitchFamily="18" charset="0"/>
            </a:rPr>
            <a:t> the </a:t>
          </a:r>
          <a:r>
            <a:rPr lang="cy-GB" sz="1400" kern="1200" dirty="0" err="1">
              <a:latin typeface="Times New Roman" panose="02020603050405020304" pitchFamily="18" charset="0"/>
              <a:cs typeface="Times New Roman" panose="02020603050405020304" pitchFamily="18" charset="0"/>
            </a:rPr>
            <a:t>productivity</a:t>
          </a:r>
          <a:endParaRPr lang="en-GB" sz="1400" kern="1200" dirty="0">
            <a:latin typeface="Times New Roman" panose="02020603050405020304" pitchFamily="18" charset="0"/>
            <a:cs typeface="Times New Roman" panose="02020603050405020304" pitchFamily="18" charset="0"/>
          </a:endParaRPr>
        </a:p>
        <a:p>
          <a:pPr marL="114300" lvl="1" indent="-114300" algn="l" defTabSz="62230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In May 2021, Gobi Corporation started working with Ogilvy, the world’s No. 1 marketing agency, to learn from their experience. </a:t>
          </a:r>
        </a:p>
        <a:p>
          <a:pPr marL="114300" lvl="1" indent="-114300" algn="l" defTabSz="62230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In order to have prompt delivery of products to customers, a contract was signed with the logistics company FINECOM. Currently products are being delivered from the warehouse to Europe within 1-2 days. </a:t>
          </a:r>
        </a:p>
        <a:p>
          <a:pPr marL="114300" lvl="1" indent="-114300" algn="l" defTabSz="622300">
            <a:lnSpc>
              <a:spcPct val="90000"/>
            </a:lnSpc>
            <a:spcBef>
              <a:spcPct val="0"/>
            </a:spcBef>
            <a:spcAft>
              <a:spcPct val="15000"/>
            </a:spcAft>
            <a:buChar char="•"/>
          </a:pPr>
          <a:r>
            <a:rPr lang="cy-GB" sz="1400" kern="1200" dirty="0">
              <a:latin typeface="Times New Roman" panose="02020603050405020304" pitchFamily="18" charset="0"/>
              <a:cs typeface="Times New Roman" panose="02020603050405020304" pitchFamily="18" charset="0"/>
            </a:rPr>
            <a:t>GOBI JSC </a:t>
          </a:r>
          <a:r>
            <a:rPr lang="cy-GB" sz="1400" kern="1200" dirty="0" err="1">
              <a:latin typeface="Times New Roman" panose="02020603050405020304" pitchFamily="18" charset="0"/>
              <a:cs typeface="Times New Roman" panose="02020603050405020304" pitchFamily="18" charset="0"/>
            </a:rPr>
            <a:t>and</a:t>
          </a:r>
          <a:r>
            <a:rPr lang="cy-GB" sz="1400" kern="1200" dirty="0">
              <a:latin typeface="Times New Roman" panose="02020603050405020304" pitchFamily="18" charset="0"/>
              <a:cs typeface="Times New Roman" panose="02020603050405020304" pitchFamily="18" charset="0"/>
            </a:rPr>
            <a:t> GOYO LLC </a:t>
          </a:r>
          <a:r>
            <a:rPr lang="cy-GB" sz="1400" kern="1200" dirty="0" err="1">
              <a:latin typeface="Times New Roman" panose="02020603050405020304" pitchFamily="18" charset="0"/>
              <a:cs typeface="Times New Roman" panose="02020603050405020304" pitchFamily="18" charset="0"/>
            </a:rPr>
            <a:t>made</a:t>
          </a:r>
          <a:r>
            <a:rPr lang="cy-GB" sz="1400" kern="1200" dirty="0">
              <a:latin typeface="Times New Roman" panose="02020603050405020304" pitchFamily="18" charset="0"/>
              <a:cs typeface="Times New Roman" panose="02020603050405020304" pitchFamily="18" charset="0"/>
            </a:rPr>
            <a:t> the </a:t>
          </a:r>
          <a:r>
            <a:rPr lang="cy-GB" sz="1400" kern="1200" dirty="0" err="1">
              <a:latin typeface="Times New Roman" panose="02020603050405020304" pitchFamily="18" charset="0"/>
              <a:cs typeface="Times New Roman" panose="02020603050405020304" pitchFamily="18" charset="0"/>
            </a:rPr>
            <a:t>largest</a:t>
          </a:r>
          <a:r>
            <a:rPr lang="cy-GB" sz="1400" kern="1200" dirty="0">
              <a:latin typeface="Times New Roman" panose="02020603050405020304" pitchFamily="18" charset="0"/>
              <a:cs typeface="Times New Roman" panose="02020603050405020304" pitchFamily="18" charset="0"/>
            </a:rPr>
            <a:t> </a:t>
          </a:r>
          <a:r>
            <a:rPr lang="cy-GB" sz="1400" kern="1200" dirty="0" err="1">
              <a:latin typeface="Times New Roman" panose="02020603050405020304" pitchFamily="18" charset="0"/>
              <a:cs typeface="Times New Roman" panose="02020603050405020304" pitchFamily="18" charset="0"/>
            </a:rPr>
            <a:t>merger</a:t>
          </a:r>
          <a:r>
            <a:rPr lang="cy-GB" sz="1400" kern="1200" dirty="0">
              <a:latin typeface="Times New Roman" panose="02020603050405020304" pitchFamily="18" charset="0"/>
              <a:cs typeface="Times New Roman" panose="02020603050405020304" pitchFamily="18" charset="0"/>
            </a:rPr>
            <a:t> </a:t>
          </a:r>
          <a:r>
            <a:rPr lang="cy-GB" sz="1400" kern="1200" dirty="0" err="1">
              <a:latin typeface="Times New Roman" panose="02020603050405020304" pitchFamily="18" charset="0"/>
              <a:cs typeface="Times New Roman" panose="02020603050405020304" pitchFamily="18" charset="0"/>
            </a:rPr>
            <a:t>in</a:t>
          </a:r>
          <a:r>
            <a:rPr lang="cy-GB" sz="1400" kern="1200" dirty="0">
              <a:latin typeface="Times New Roman" panose="02020603050405020304" pitchFamily="18" charset="0"/>
              <a:cs typeface="Times New Roman" panose="02020603050405020304" pitchFamily="18" charset="0"/>
            </a:rPr>
            <a:t> 2019</a:t>
          </a:r>
          <a:endParaRPr lang="en-GB" sz="1400" kern="1200" dirty="0">
            <a:latin typeface="Times New Roman" panose="02020603050405020304" pitchFamily="18" charset="0"/>
            <a:cs typeface="Times New Roman" panose="02020603050405020304" pitchFamily="18" charset="0"/>
          </a:endParaRPr>
        </a:p>
      </dsp:txBody>
      <dsp:txXfrm>
        <a:off x="3283222" y="883563"/>
        <a:ext cx="2793563" cy="2869453"/>
      </dsp:txXfrm>
    </dsp:sp>
    <dsp:sp modelId="{D03A1508-4B31-4458-850B-19A1702F5C2E}">
      <dsp:nvSpPr>
        <dsp:cNvPr id="0" name=""/>
        <dsp:cNvSpPr/>
      </dsp:nvSpPr>
      <dsp:spPr>
        <a:xfrm>
          <a:off x="6559177" y="33063"/>
          <a:ext cx="3491954" cy="756000"/>
        </a:xfrm>
        <a:prstGeom prst="chevron">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cy-GB" sz="1400" kern="1200" dirty="0" err="1"/>
            <a:t>Refreeze</a:t>
          </a:r>
          <a:endParaRPr lang="en-GB" sz="1400" kern="1200" dirty="0"/>
        </a:p>
      </dsp:txBody>
      <dsp:txXfrm>
        <a:off x="6937177" y="33063"/>
        <a:ext cx="2735954" cy="756000"/>
      </dsp:txXfrm>
    </dsp:sp>
    <dsp:sp modelId="{9CD8D164-97D8-4F5A-8FC7-09EF02CEBFE5}">
      <dsp:nvSpPr>
        <dsp:cNvPr id="0" name=""/>
        <dsp:cNvSpPr/>
      </dsp:nvSpPr>
      <dsp:spPr>
        <a:xfrm>
          <a:off x="6559177" y="883563"/>
          <a:ext cx="2793563" cy="286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Gobi Cashmere has built its online sales channel with an emphasis on the European Union, the United States, and the People's Republic of China. By collaborating with the biggest corporations in the world and growing our client base by promoting the Gobi brand in the global market, we were able to raise our revenues in 2021 by 4.2 times compared to 2019.</a:t>
          </a:r>
        </a:p>
        <a:p>
          <a:pPr marL="114300" lvl="1" indent="-114300" algn="l" defTabSz="622300">
            <a:lnSpc>
              <a:spcPct val="90000"/>
            </a:lnSpc>
            <a:spcBef>
              <a:spcPct val="0"/>
            </a:spcBef>
            <a:spcAft>
              <a:spcPct val="15000"/>
            </a:spcAft>
            <a:buChar char="•"/>
          </a:pPr>
          <a:endParaRPr lang="en-GB" sz="1400" kern="1200" dirty="0">
            <a:latin typeface="Times New Roman" panose="02020603050405020304" pitchFamily="18" charset="0"/>
            <a:cs typeface="Times New Roman" panose="02020603050405020304" pitchFamily="18" charset="0"/>
          </a:endParaRPr>
        </a:p>
      </dsp:txBody>
      <dsp:txXfrm>
        <a:off x="6559177" y="883563"/>
        <a:ext cx="2793563" cy="286945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6CAE20-6233-473E-B3D8-67FE75588BA6}"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795EAB-3A63-4DB9-83C7-A6E285EF67E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2575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6CAE20-6233-473E-B3D8-67FE75588BA6}"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795EAB-3A63-4DB9-83C7-A6E285EF67E0}" type="slidenum">
              <a:rPr lang="en-GB" smtClean="0"/>
              <a:t>‹#›</a:t>
            </a:fld>
            <a:endParaRPr lang="en-GB"/>
          </a:p>
        </p:txBody>
      </p:sp>
    </p:spTree>
    <p:extLst>
      <p:ext uri="{BB962C8B-B14F-4D97-AF65-F5344CB8AC3E}">
        <p14:creationId xmlns:p14="http://schemas.microsoft.com/office/powerpoint/2010/main" val="3126115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6CAE20-6233-473E-B3D8-67FE75588BA6}"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795EAB-3A63-4DB9-83C7-A6E285EF67E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6607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6CAE20-6233-473E-B3D8-67FE75588BA6}" type="datetimeFigureOut">
              <a:rPr lang="en-GB" smtClean="0"/>
              <a:t>27/02/2023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795EAB-3A63-4DB9-83C7-A6E285EF67E0}" type="slidenum">
              <a:rPr lang="en-GB" smtClean="0"/>
              <a:t>‹#›</a:t>
            </a:fld>
            <a:endParaRPr lang="en-GB"/>
          </a:p>
        </p:txBody>
      </p:sp>
    </p:spTree>
    <p:extLst>
      <p:ext uri="{BB962C8B-B14F-4D97-AF65-F5344CB8AC3E}">
        <p14:creationId xmlns:p14="http://schemas.microsoft.com/office/powerpoint/2010/main" val="716463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6CAE20-6233-473E-B3D8-67FE75588BA6}" type="datetimeFigureOut">
              <a:rPr lang="en-GB" smtClean="0"/>
              <a:t>27/02/2023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795EAB-3A63-4DB9-83C7-A6E285EF67E0}" type="slidenum">
              <a:rPr lang="en-GB" smtClean="0"/>
              <a:t>‹#›</a:t>
            </a:fld>
            <a:endParaRPr lang="en-GB"/>
          </a:p>
        </p:txBody>
      </p:sp>
    </p:spTree>
    <p:extLst>
      <p:ext uri="{BB962C8B-B14F-4D97-AF65-F5344CB8AC3E}">
        <p14:creationId xmlns:p14="http://schemas.microsoft.com/office/powerpoint/2010/main" val="789995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6CAE20-6233-473E-B3D8-67FE75588BA6}" type="datetimeFigureOut">
              <a:rPr lang="en-GB" smtClean="0"/>
              <a:t>27/02/2023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795EAB-3A63-4DB9-83C7-A6E285EF67E0}" type="slidenum">
              <a:rPr lang="en-GB" smtClean="0"/>
              <a:t>‹#›</a:t>
            </a:fld>
            <a:endParaRPr lang="en-GB"/>
          </a:p>
        </p:txBody>
      </p:sp>
    </p:spTree>
    <p:extLst>
      <p:ext uri="{BB962C8B-B14F-4D97-AF65-F5344CB8AC3E}">
        <p14:creationId xmlns:p14="http://schemas.microsoft.com/office/powerpoint/2010/main" val="1585415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C6CAE20-6233-473E-B3D8-67FE75588BA6}" type="datetimeFigureOut">
              <a:rPr lang="en-GB" smtClean="0"/>
              <a:t>27/02/2023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3795EAB-3A63-4DB9-83C7-A6E285EF67E0}" type="slidenum">
              <a:rPr lang="en-GB" smtClean="0"/>
              <a:t>‹#›</a:t>
            </a:fld>
            <a:endParaRPr lang="en-GB"/>
          </a:p>
        </p:txBody>
      </p:sp>
    </p:spTree>
    <p:extLst>
      <p:ext uri="{BB962C8B-B14F-4D97-AF65-F5344CB8AC3E}">
        <p14:creationId xmlns:p14="http://schemas.microsoft.com/office/powerpoint/2010/main" val="651674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C6CAE20-6233-473E-B3D8-67FE75588BA6}" type="datetimeFigureOut">
              <a:rPr lang="en-GB" smtClean="0"/>
              <a:t>27/02/2023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3795EAB-3A63-4DB9-83C7-A6E285EF67E0}" type="slidenum">
              <a:rPr lang="en-GB" smtClean="0"/>
              <a:t>‹#›</a:t>
            </a:fld>
            <a:endParaRPr lang="en-GB"/>
          </a:p>
        </p:txBody>
      </p:sp>
    </p:spTree>
    <p:extLst>
      <p:ext uri="{BB962C8B-B14F-4D97-AF65-F5344CB8AC3E}">
        <p14:creationId xmlns:p14="http://schemas.microsoft.com/office/powerpoint/2010/main" val="1343041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6CAE20-6233-473E-B3D8-67FE75588BA6}" type="datetimeFigureOut">
              <a:rPr lang="en-GB" smtClean="0"/>
              <a:t>27/02/2023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795EAB-3A63-4DB9-83C7-A6E285EF67E0}" type="slidenum">
              <a:rPr lang="en-GB" smtClean="0"/>
              <a:t>‹#›</a:t>
            </a:fld>
            <a:endParaRPr lang="en-GB"/>
          </a:p>
        </p:txBody>
      </p:sp>
    </p:spTree>
    <p:extLst>
      <p:ext uri="{BB962C8B-B14F-4D97-AF65-F5344CB8AC3E}">
        <p14:creationId xmlns:p14="http://schemas.microsoft.com/office/powerpoint/2010/main" val="1323546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6CAE20-6233-473E-B3D8-67FE75588BA6}"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795EAB-3A63-4DB9-83C7-A6E285EF67E0}" type="slidenum">
              <a:rPr lang="en-GB" smtClean="0"/>
              <a:t>‹#›</a:t>
            </a:fld>
            <a:endParaRPr lang="en-GB"/>
          </a:p>
        </p:txBody>
      </p:sp>
    </p:spTree>
    <p:extLst>
      <p:ext uri="{BB962C8B-B14F-4D97-AF65-F5344CB8AC3E}">
        <p14:creationId xmlns:p14="http://schemas.microsoft.com/office/powerpoint/2010/main" val="4186030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6CAE20-6233-473E-B3D8-67FE75588BA6}"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795EAB-3A63-4DB9-83C7-A6E285EF67E0}" type="slidenum">
              <a:rPr lang="en-GB" smtClean="0"/>
              <a:t>‹#›</a:t>
            </a:fld>
            <a:endParaRPr lang="en-GB"/>
          </a:p>
        </p:txBody>
      </p:sp>
    </p:spTree>
    <p:extLst>
      <p:ext uri="{BB962C8B-B14F-4D97-AF65-F5344CB8AC3E}">
        <p14:creationId xmlns:p14="http://schemas.microsoft.com/office/powerpoint/2010/main" val="388728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C6CAE20-6233-473E-B3D8-67FE75588BA6}" type="datetimeFigureOut">
              <a:rPr lang="en-GB" smtClean="0"/>
              <a:t>27/02/2023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3795EAB-3A63-4DB9-83C7-A6E285EF67E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0848307"/>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A4827-899B-045A-E215-3900AB776D82}"/>
              </a:ext>
            </a:extLst>
          </p:cNvPr>
          <p:cNvSpPr>
            <a:spLocks noGrp="1"/>
          </p:cNvSpPr>
          <p:nvPr>
            <p:ph type="ctrTitle"/>
          </p:nvPr>
        </p:nvSpPr>
        <p:spPr>
          <a:xfrm>
            <a:off x="5289754" y="639097"/>
            <a:ext cx="6253317" cy="3686015"/>
          </a:xfrm>
        </p:spPr>
        <p:txBody>
          <a:bodyPr>
            <a:normAutofit/>
          </a:bodyPr>
          <a:lstStyle/>
          <a:p>
            <a:r>
              <a:rPr lang="en-GB" sz="6800" dirty="0"/>
              <a:t>Organizational change case study </a:t>
            </a:r>
            <a:br>
              <a:rPr lang="en-GB" sz="6800" dirty="0"/>
            </a:br>
            <a:r>
              <a:rPr lang="en-GB" sz="6800" dirty="0"/>
              <a:t>Gobi Corporation</a:t>
            </a:r>
          </a:p>
        </p:txBody>
      </p:sp>
      <p:sp>
        <p:nvSpPr>
          <p:cNvPr id="3" name="Subtitle 2">
            <a:extLst>
              <a:ext uri="{FF2B5EF4-FFF2-40B4-BE49-F238E27FC236}">
                <a16:creationId xmlns:a16="http://schemas.microsoft.com/office/drawing/2014/main" id="{3ACBA88A-3927-D4AF-DCFD-3256D75B03A1}"/>
              </a:ext>
            </a:extLst>
          </p:cNvPr>
          <p:cNvSpPr>
            <a:spLocks noGrp="1"/>
          </p:cNvSpPr>
          <p:nvPr>
            <p:ph type="subTitle" idx="1"/>
          </p:nvPr>
        </p:nvSpPr>
        <p:spPr>
          <a:xfrm>
            <a:off x="5289753" y="4455621"/>
            <a:ext cx="6269347" cy="1238616"/>
          </a:xfrm>
        </p:spPr>
        <p:txBody>
          <a:bodyPr>
            <a:normAutofit/>
          </a:bodyPr>
          <a:lstStyle/>
          <a:p>
            <a:r>
              <a:rPr lang="en-GB" sz="1100">
                <a:solidFill>
                  <a:schemeClr val="tx1">
                    <a:lumMod val="85000"/>
                    <a:lumOff val="15000"/>
                  </a:schemeClr>
                </a:solidFill>
              </a:rPr>
              <a:t>Khishigjargal Gantumur</a:t>
            </a:r>
          </a:p>
          <a:p>
            <a:r>
              <a:rPr lang="en-GB" sz="1100">
                <a:solidFill>
                  <a:schemeClr val="tx1">
                    <a:lumMod val="85000"/>
                    <a:lumOff val="15000"/>
                  </a:schemeClr>
                </a:solidFill>
              </a:rPr>
              <a:t>2208615</a:t>
            </a:r>
          </a:p>
          <a:p>
            <a:r>
              <a:rPr lang="en-GB" sz="1100">
                <a:solidFill>
                  <a:schemeClr val="tx1">
                    <a:lumMod val="85000"/>
                    <a:lumOff val="15000"/>
                  </a:schemeClr>
                </a:solidFill>
              </a:rPr>
              <a:t>Change and stability management</a:t>
            </a:r>
          </a:p>
          <a:p>
            <a:r>
              <a:rPr lang="en-GB" sz="1100">
                <a:solidFill>
                  <a:schemeClr val="tx1">
                    <a:lumMod val="85000"/>
                    <a:lumOff val="15000"/>
                  </a:schemeClr>
                </a:solidFill>
              </a:rPr>
              <a:t>BMMB7000</a:t>
            </a:r>
          </a:p>
        </p:txBody>
      </p:sp>
      <p:cxnSp>
        <p:nvCxnSpPr>
          <p:cNvPr id="11" name="Straight Connector 10">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Gobi Mongolian Cashmere">
            <a:extLst>
              <a:ext uri="{FF2B5EF4-FFF2-40B4-BE49-F238E27FC236}">
                <a16:creationId xmlns:a16="http://schemas.microsoft.com/office/drawing/2014/main" id="{0286979E-08C0-BCF2-CC92-2BF1E62D5A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2006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0661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B16355-27FB-445B-B646-02AB73637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3DF9C9-7FDA-82A7-EB9B-CBCD79A3EEDC}"/>
              </a:ext>
            </a:extLst>
          </p:cNvPr>
          <p:cNvSpPr>
            <a:spLocks noGrp="1"/>
          </p:cNvSpPr>
          <p:nvPr>
            <p:ph type="title"/>
          </p:nvPr>
        </p:nvSpPr>
        <p:spPr>
          <a:xfrm>
            <a:off x="8177212" y="634946"/>
            <a:ext cx="3372529" cy="5055904"/>
          </a:xfrm>
        </p:spPr>
        <p:txBody>
          <a:bodyPr anchor="ctr">
            <a:normAutofit/>
          </a:bodyPr>
          <a:lstStyle/>
          <a:p>
            <a:r>
              <a:rPr lang="en-GB" dirty="0"/>
              <a:t>Contents</a:t>
            </a:r>
          </a:p>
        </p:txBody>
      </p:sp>
      <p:cxnSp>
        <p:nvCxnSpPr>
          <p:cNvPr id="11" name="Straight Connector 10">
            <a:extLst>
              <a:ext uri="{FF2B5EF4-FFF2-40B4-BE49-F238E27FC236}">
                <a16:creationId xmlns:a16="http://schemas.microsoft.com/office/drawing/2014/main" id="{06DA680F-F6AC-453E-A8BF-C5BDED2851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B3BF2E5-C3AB-441F-A430-491119C56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DD07C90B-B81A-473B-8919-CA924E61F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2">
            <a:extLst>
              <a:ext uri="{FF2B5EF4-FFF2-40B4-BE49-F238E27FC236}">
                <a16:creationId xmlns:a16="http://schemas.microsoft.com/office/drawing/2014/main" id="{A3D1D08B-F46A-E540-7747-408A8530C894}"/>
              </a:ext>
            </a:extLst>
          </p:cNvPr>
          <p:cNvGraphicFramePr>
            <a:graphicFrameLocks noGrp="1"/>
          </p:cNvGraphicFramePr>
          <p:nvPr>
            <p:ph idx="1"/>
            <p:extLst>
              <p:ext uri="{D42A27DB-BD31-4B8C-83A1-F6EECF244321}">
                <p14:modId xmlns:p14="http://schemas.microsoft.com/office/powerpoint/2010/main" val="1012910877"/>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006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4" descr="Blue arrows pointing at a red button">
            <a:extLst>
              <a:ext uri="{FF2B5EF4-FFF2-40B4-BE49-F238E27FC236}">
                <a16:creationId xmlns:a16="http://schemas.microsoft.com/office/drawing/2014/main" id="{32778691-EAE0-D7B1-2F06-A9C8EE51B2FE}"/>
              </a:ext>
            </a:extLst>
          </p:cNvPr>
          <p:cNvPicPr>
            <a:picLocks noChangeAspect="1"/>
          </p:cNvPicPr>
          <p:nvPr/>
        </p:nvPicPr>
        <p:blipFill rotWithShape="1">
          <a:blip r:embed="rId2"/>
          <a:srcRect l="31903" r="23529" b="-1"/>
          <a:stretch/>
        </p:blipFill>
        <p:spPr>
          <a:xfrm>
            <a:off x="20" y="10"/>
            <a:ext cx="4578952" cy="6857990"/>
          </a:xfrm>
          <a:prstGeom prst="rect">
            <a:avLst/>
          </a:prstGeom>
        </p:spPr>
      </p:pic>
      <p:sp>
        <p:nvSpPr>
          <p:cNvPr id="21" name="Rectangle 8">
            <a:extLst>
              <a:ext uri="{FF2B5EF4-FFF2-40B4-BE49-F238E27FC236}">
                <a16:creationId xmlns:a16="http://schemas.microsoft.com/office/drawing/2014/main" id="{F4C359F3-25B2-4E2B-8713-5583EAF4C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9733" y="0"/>
            <a:ext cx="755226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2F5A3C3-2C67-D3B1-5922-3DA261E2DA51}"/>
              </a:ext>
            </a:extLst>
          </p:cNvPr>
          <p:cNvSpPr>
            <a:spLocks noGrp="1"/>
          </p:cNvSpPr>
          <p:nvPr>
            <p:ph type="title"/>
          </p:nvPr>
        </p:nvSpPr>
        <p:spPr>
          <a:xfrm>
            <a:off x="5124206" y="516835"/>
            <a:ext cx="6339840" cy="1666501"/>
          </a:xfrm>
        </p:spPr>
        <p:txBody>
          <a:bodyPr>
            <a:normAutofit/>
          </a:bodyPr>
          <a:lstStyle/>
          <a:p>
            <a:r>
              <a:rPr lang="cy-GB" sz="4000">
                <a:solidFill>
                  <a:srgbClr val="FFFFFF"/>
                </a:solidFill>
              </a:rPr>
              <a:t>What is change management</a:t>
            </a:r>
            <a:endParaRPr lang="en-GB" sz="4000">
              <a:solidFill>
                <a:srgbClr val="FFFFFF"/>
              </a:solidFill>
            </a:endParaRPr>
          </a:p>
        </p:txBody>
      </p:sp>
      <p:sp>
        <p:nvSpPr>
          <p:cNvPr id="22" name="Rectangle 10">
            <a:extLst>
              <a:ext uri="{FF2B5EF4-FFF2-40B4-BE49-F238E27FC236}">
                <a16:creationId xmlns:a16="http://schemas.microsoft.com/office/drawing/2014/main" id="{B026EB53-A064-438C-B0CD-AC1503631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8972"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A5120F93-7525-9D0E-8C15-3540FD6D8FA8}"/>
              </a:ext>
            </a:extLst>
          </p:cNvPr>
          <p:cNvSpPr>
            <a:spLocks noGrp="1"/>
          </p:cNvSpPr>
          <p:nvPr>
            <p:ph idx="1"/>
          </p:nvPr>
        </p:nvSpPr>
        <p:spPr>
          <a:xfrm>
            <a:off x="5124206" y="2236304"/>
            <a:ext cx="6339840" cy="3652667"/>
          </a:xfrm>
        </p:spPr>
        <p:txBody>
          <a:bodyPr>
            <a:normAutofit/>
          </a:bodyPr>
          <a:lstStyle/>
          <a:p>
            <a:r>
              <a:rPr lang="en-GB" sz="2400" dirty="0">
                <a:solidFill>
                  <a:srgbClr val="FFFFFF"/>
                </a:solidFill>
                <a:latin typeface="Times New Roman" panose="02020603050405020304" pitchFamily="18" charset="0"/>
                <a:cs typeface="Times New Roman" panose="02020603050405020304" pitchFamily="18" charset="0"/>
              </a:rPr>
              <a:t>Change management is a systematic strategy for handling the transition or transformation of the objectives, procedures, or technology of an organisation. Implementing ways for bringing about change, managing change, and assisting individuals in adapting to change is the goal of change management.</a:t>
            </a:r>
          </a:p>
        </p:txBody>
      </p:sp>
    </p:spTree>
    <p:extLst>
      <p:ext uri="{BB962C8B-B14F-4D97-AF65-F5344CB8AC3E}">
        <p14:creationId xmlns:p14="http://schemas.microsoft.com/office/powerpoint/2010/main" val="1005969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DCD6D4-7BED-8BD0-1AB9-2F655924B719}"/>
              </a:ext>
            </a:extLst>
          </p:cNvPr>
          <p:cNvSpPr>
            <a:spLocks noGrp="1"/>
          </p:cNvSpPr>
          <p:nvPr>
            <p:ph type="title"/>
          </p:nvPr>
        </p:nvSpPr>
        <p:spPr>
          <a:xfrm>
            <a:off x="4974771" y="634946"/>
            <a:ext cx="6574972" cy="1450757"/>
          </a:xfrm>
        </p:spPr>
        <p:txBody>
          <a:bodyPr>
            <a:normAutofit/>
          </a:bodyPr>
          <a:lstStyle/>
          <a:p>
            <a:r>
              <a:rPr lang="cy-GB" dirty="0" err="1"/>
              <a:t>Gobi</a:t>
            </a:r>
            <a:r>
              <a:rPr lang="cy-GB" dirty="0"/>
              <a:t> </a:t>
            </a:r>
            <a:r>
              <a:rPr lang="cy-GB" dirty="0" err="1"/>
              <a:t>cashmere</a:t>
            </a:r>
            <a:r>
              <a:rPr lang="cy-GB" dirty="0"/>
              <a:t> </a:t>
            </a:r>
            <a:endParaRPr lang="en-GB" dirty="0"/>
          </a:p>
        </p:txBody>
      </p:sp>
      <p:pic>
        <p:nvPicPr>
          <p:cNvPr id="5" name="Picture 4">
            <a:extLst>
              <a:ext uri="{FF2B5EF4-FFF2-40B4-BE49-F238E27FC236}">
                <a16:creationId xmlns:a16="http://schemas.microsoft.com/office/drawing/2014/main" id="{CFE4A500-37DF-0715-E5EE-EEDAAB21D6F6}"/>
              </a:ext>
            </a:extLst>
          </p:cNvPr>
          <p:cNvPicPr>
            <a:picLocks noChangeAspect="1"/>
          </p:cNvPicPr>
          <p:nvPr/>
        </p:nvPicPr>
        <p:blipFill rotWithShape="1">
          <a:blip r:embed="rId2"/>
          <a:srcRect r="3" b="18320"/>
          <a:stretch/>
        </p:blipFill>
        <p:spPr>
          <a:xfrm>
            <a:off x="633999" y="640081"/>
            <a:ext cx="4001315" cy="5314406"/>
          </a:xfrm>
          <a:prstGeom prst="rect">
            <a:avLst/>
          </a:prstGeom>
        </p:spPr>
      </p:pic>
      <p:cxnSp>
        <p:nvCxnSpPr>
          <p:cNvPr id="12" name="Straight Connector 11">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944534F-DB1A-E0C0-DBE3-B910CFF21CA9}"/>
              </a:ext>
            </a:extLst>
          </p:cNvPr>
          <p:cNvSpPr>
            <a:spLocks noGrp="1"/>
          </p:cNvSpPr>
          <p:nvPr>
            <p:ph idx="1"/>
          </p:nvPr>
        </p:nvSpPr>
        <p:spPr>
          <a:xfrm>
            <a:off x="4974769" y="2198914"/>
            <a:ext cx="6574973" cy="3670180"/>
          </a:xfrm>
        </p:spPr>
        <p:txBody>
          <a:bodyPr>
            <a:normAutofit/>
          </a:bodyPr>
          <a:lstStyle/>
          <a:p>
            <a:pPr>
              <a:buFont typeface="Arial" panose="020B0604020202020204" pitchFamily="34" charset="0"/>
              <a:buChar char="•"/>
            </a:pPr>
            <a:r>
              <a:rPr lang="en-GB" b="0" i="0">
                <a:effectLst/>
                <a:latin typeface="Times New Roman" panose="02020603050405020304" pitchFamily="18" charset="0"/>
                <a:cs typeface="Times New Roman" panose="02020603050405020304" pitchFamily="18" charset="0"/>
              </a:rPr>
              <a:t>Gobi corporation is a </a:t>
            </a:r>
            <a:r>
              <a:rPr lang="en-GB" b="0" i="0" strike="noStrike">
                <a:effectLst/>
                <a:latin typeface="Times New Roman" panose="02020603050405020304" pitchFamily="18" charset="0"/>
                <a:cs typeface="Times New Roman" panose="02020603050405020304" pitchFamily="18" charset="0"/>
              </a:rPr>
              <a:t>Mongolian</a:t>
            </a:r>
            <a:r>
              <a:rPr lang="en-GB" b="0" i="0">
                <a:effectLst/>
                <a:latin typeface="Times New Roman" panose="02020603050405020304" pitchFamily="18" charset="0"/>
                <a:cs typeface="Times New Roman" panose="02020603050405020304" pitchFamily="18" charset="0"/>
              </a:rPr>
              <a:t> </a:t>
            </a:r>
            <a:r>
              <a:rPr lang="en-GB" b="0" i="0" strike="noStrike">
                <a:effectLst/>
                <a:latin typeface="Times New Roman" panose="02020603050405020304" pitchFamily="18" charset="0"/>
                <a:cs typeface="Times New Roman" panose="02020603050405020304" pitchFamily="18" charset="0"/>
              </a:rPr>
              <a:t>cashmere</a:t>
            </a:r>
            <a:r>
              <a:rPr lang="en-GB" b="0" i="0">
                <a:effectLst/>
                <a:latin typeface="Times New Roman" panose="02020603050405020304" pitchFamily="18" charset="0"/>
                <a:cs typeface="Times New Roman" panose="02020603050405020304" pitchFamily="18" charset="0"/>
              </a:rPr>
              <a:t> manufacturer co-headquartered in </a:t>
            </a:r>
            <a:r>
              <a:rPr lang="en-GB" b="0" i="0" strike="noStrike">
                <a:effectLst/>
                <a:latin typeface="Times New Roman" panose="02020603050405020304" pitchFamily="18" charset="0"/>
                <a:cs typeface="Times New Roman" panose="02020603050405020304" pitchFamily="18" charset="0"/>
              </a:rPr>
              <a:t>Ulaanbaatar</a:t>
            </a:r>
            <a:r>
              <a:rPr lang="en-GB" b="0" i="0">
                <a:effectLst/>
                <a:latin typeface="Times New Roman" panose="02020603050405020304" pitchFamily="18" charset="0"/>
                <a:cs typeface="Times New Roman" panose="02020603050405020304" pitchFamily="18" charset="0"/>
              </a:rPr>
              <a:t>, </a:t>
            </a:r>
            <a:r>
              <a:rPr lang="en-GB" b="0" i="0" strike="noStrike">
                <a:effectLst/>
                <a:latin typeface="Times New Roman" panose="02020603050405020304" pitchFamily="18" charset="0"/>
                <a:cs typeface="Times New Roman" panose="02020603050405020304" pitchFamily="18" charset="0"/>
              </a:rPr>
              <a:t>Mongolia</a:t>
            </a:r>
            <a:r>
              <a:rPr lang="en-GB" b="0" i="0">
                <a:effectLst/>
                <a:latin typeface="Times New Roman" panose="02020603050405020304" pitchFamily="18" charset="0"/>
                <a:cs typeface="Times New Roman" panose="02020603050405020304" pitchFamily="18" charset="0"/>
              </a:rPr>
              <a:t>.</a:t>
            </a:r>
            <a:endParaRPr lang="en-GB">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Gobi formally opened in 1981 after the installation of machinery for processing cashmere and camel wool. Since it began doing business, Gobi has grown to be one of the world's top five largest vertically integrated producers of cashmere, camel wool, and yak down goods. </a:t>
            </a:r>
          </a:p>
        </p:txBody>
      </p:sp>
      <p:sp>
        <p:nvSpPr>
          <p:cNvPr id="14" name="Rectangle 13">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9221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F4AD9-9DAF-6A68-F827-9F57213F4B20}"/>
              </a:ext>
            </a:extLst>
          </p:cNvPr>
          <p:cNvSpPr>
            <a:spLocks noGrp="1"/>
          </p:cNvSpPr>
          <p:nvPr>
            <p:ph type="title"/>
          </p:nvPr>
        </p:nvSpPr>
        <p:spPr/>
        <p:txBody>
          <a:bodyPr/>
          <a:lstStyle/>
          <a:p>
            <a:r>
              <a:rPr lang="en-GB" dirty="0"/>
              <a:t>History of Gobi Corporation   </a:t>
            </a:r>
          </a:p>
        </p:txBody>
      </p:sp>
      <p:sp>
        <p:nvSpPr>
          <p:cNvPr id="3" name="Content Placeholder 2">
            <a:extLst>
              <a:ext uri="{FF2B5EF4-FFF2-40B4-BE49-F238E27FC236}">
                <a16:creationId xmlns:a16="http://schemas.microsoft.com/office/drawing/2014/main" id="{A4DAC048-D26F-128A-D684-1607CE6E8994}"/>
              </a:ext>
            </a:extLst>
          </p:cNvPr>
          <p:cNvSpPr>
            <a:spLocks noGrp="1"/>
          </p:cNvSpPr>
          <p:nvPr>
            <p:ph idx="1"/>
          </p:nvPr>
        </p:nvSpPr>
        <p:spPr>
          <a:xfrm>
            <a:off x="838200" y="1825625"/>
            <a:ext cx="10515600" cy="4814872"/>
          </a:xfrm>
        </p:spPr>
        <p:txBody>
          <a:bodyPr/>
          <a:lstStyle/>
          <a:p>
            <a:r>
              <a:rPr lang="en-GB" dirty="0">
                <a:latin typeface="Times New Roman" panose="02020603050405020304" pitchFamily="18" charset="0"/>
                <a:cs typeface="Times New Roman" panose="02020603050405020304" pitchFamily="18" charset="0"/>
              </a:rPr>
              <a:t>1977</a:t>
            </a:r>
          </a:p>
          <a:p>
            <a:pPr marL="0" indent="0">
              <a:buNone/>
            </a:pPr>
            <a:r>
              <a:rPr lang="en-GB" dirty="0">
                <a:latin typeface="Times New Roman" panose="02020603050405020304" pitchFamily="18" charset="0"/>
                <a:cs typeface="Times New Roman" panose="02020603050405020304" pitchFamily="18" charset="0"/>
              </a:rPr>
              <a:t>The Government of Japan provided 5 billion yen grant to the government of People’s Republic of Mongolia and Mongolian Japanese government made an agreement to build goat cashmere and camel wool processing factory in Ulaanbaatar. </a:t>
            </a:r>
          </a:p>
          <a:p>
            <a:r>
              <a:rPr lang="en-GB" dirty="0">
                <a:latin typeface="Times New Roman" panose="02020603050405020304" pitchFamily="18" charset="0"/>
                <a:cs typeface="Times New Roman" panose="02020603050405020304" pitchFamily="18" charset="0"/>
              </a:rPr>
              <a:t>1976 </a:t>
            </a:r>
          </a:p>
          <a:p>
            <a:pPr marL="0" indent="0">
              <a:buNone/>
            </a:pPr>
            <a:r>
              <a:rPr lang="en-GB" dirty="0">
                <a:latin typeface="Times New Roman" panose="02020603050405020304" pitchFamily="18" charset="0"/>
                <a:cs typeface="Times New Roman" panose="02020603050405020304" pitchFamily="18" charset="0"/>
              </a:rPr>
              <a:t>In the scope of the UNIDO project, experimental factory to process goat cashmere, camel wool was opened</a:t>
            </a:r>
          </a:p>
          <a:p>
            <a:r>
              <a:rPr lang="en-GB" dirty="0">
                <a:latin typeface="Times New Roman" panose="02020603050405020304" pitchFamily="18" charset="0"/>
                <a:cs typeface="Times New Roman" panose="02020603050405020304" pitchFamily="18" charset="0"/>
              </a:rPr>
              <a:t>1987</a:t>
            </a:r>
          </a:p>
          <a:p>
            <a:pPr marL="0" indent="0">
              <a:buNone/>
            </a:pPr>
            <a:r>
              <a:rPr lang="en-GB" dirty="0">
                <a:latin typeface="Times New Roman" panose="02020603050405020304" pitchFamily="18" charset="0"/>
                <a:cs typeface="Times New Roman" panose="02020603050405020304" pitchFamily="18" charset="0"/>
              </a:rPr>
              <a:t>Japan’s SET-092 knitting machine with computer automated control was installed at the factory</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81768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041ADA-21B8-703F-29EE-21E23BCF267B}"/>
              </a:ext>
            </a:extLst>
          </p:cNvPr>
          <p:cNvSpPr>
            <a:spLocks noGrp="1"/>
          </p:cNvSpPr>
          <p:nvPr>
            <p:ph idx="1"/>
          </p:nvPr>
        </p:nvSpPr>
        <p:spPr>
          <a:xfrm>
            <a:off x="838200" y="470517"/>
            <a:ext cx="10515600" cy="6498454"/>
          </a:xfrm>
        </p:spPr>
        <p:txBody>
          <a:bodyPr>
            <a:normAutofit fontScale="92500" lnSpcReduction="10000"/>
          </a:bodyPr>
          <a:lstStyle/>
          <a:p>
            <a:r>
              <a:rPr lang="en-GB" dirty="0">
                <a:latin typeface="Times New Roman" panose="02020603050405020304" pitchFamily="18" charset="0"/>
                <a:cs typeface="Times New Roman" panose="02020603050405020304" pitchFamily="18" charset="0"/>
              </a:rPr>
              <a:t>1987</a:t>
            </a:r>
          </a:p>
          <a:p>
            <a:pPr marL="0" indent="0">
              <a:buNone/>
            </a:pPr>
            <a:r>
              <a:rPr lang="en-GB" dirty="0">
                <a:latin typeface="Times New Roman" panose="02020603050405020304" pitchFamily="18" charset="0"/>
                <a:cs typeface="Times New Roman" panose="02020603050405020304" pitchFamily="18" charset="0"/>
              </a:rPr>
              <a:t>Japan’s SET-092 knitting machine with computer automated control was installed at the factory</a:t>
            </a:r>
          </a:p>
          <a:p>
            <a:r>
              <a:rPr lang="en-GB" dirty="0">
                <a:latin typeface="Times New Roman" panose="02020603050405020304" pitchFamily="18" charset="0"/>
                <a:cs typeface="Times New Roman" panose="02020603050405020304" pitchFamily="18" charset="0"/>
              </a:rPr>
              <a:t>1998</a:t>
            </a:r>
          </a:p>
          <a:p>
            <a:pPr marL="0" indent="0">
              <a:buNone/>
            </a:pPr>
            <a:r>
              <a:rPr lang="en-GB" dirty="0">
                <a:latin typeface="Times New Roman" panose="02020603050405020304" pitchFamily="18" charset="0"/>
                <a:cs typeface="Times New Roman" panose="02020603050405020304" pitchFamily="18" charset="0"/>
              </a:rPr>
              <a:t>Created subsidiaries called "Altai" in Japan, "Gobi Europe" in Belgium, and "Gobi-USA" in the USA in order to increase the size of the international market.</a:t>
            </a:r>
          </a:p>
          <a:p>
            <a:pPr marL="0" indent="0">
              <a:buNone/>
            </a:pPr>
            <a:r>
              <a:rPr lang="en-GB" dirty="0">
                <a:latin typeface="Times New Roman" panose="02020603050405020304" pitchFamily="18" charset="0"/>
                <a:cs typeface="Times New Roman" panose="02020603050405020304" pitchFamily="18" charset="0"/>
              </a:rPr>
              <a:t>2016</a:t>
            </a:r>
          </a:p>
          <a:p>
            <a:pPr marL="0" indent="0">
              <a:buNone/>
            </a:pPr>
            <a:r>
              <a:rPr lang="en-GB" dirty="0">
                <a:latin typeface="Times New Roman" panose="02020603050405020304" pitchFamily="18" charset="0"/>
                <a:cs typeface="Times New Roman" panose="02020603050405020304" pitchFamily="18" charset="0"/>
              </a:rPr>
              <a:t>Publicly announced a goal to become the global leader in producing 100% cashmere coat. Opened an official branch store in Berlin, Germany</a:t>
            </a:r>
          </a:p>
          <a:p>
            <a:pPr marL="0" indent="0">
              <a:buNone/>
            </a:pPr>
            <a:r>
              <a:rPr lang="en-GB" dirty="0">
                <a:latin typeface="Times New Roman" panose="02020603050405020304" pitchFamily="18" charset="0"/>
                <a:cs typeface="Times New Roman" panose="02020603050405020304" pitchFamily="18" charset="0"/>
              </a:rPr>
              <a:t>2019</a:t>
            </a:r>
          </a:p>
          <a:p>
            <a:pPr marL="0" indent="0">
              <a:buNone/>
            </a:pPr>
            <a:r>
              <a:rPr lang="en-GB" dirty="0">
                <a:latin typeface="Times New Roman" panose="02020603050405020304" pitchFamily="18" charset="0"/>
                <a:cs typeface="Times New Roman" panose="02020603050405020304" pitchFamily="18" charset="0"/>
              </a:rPr>
              <a:t>Gobi JSC acquired the Goyo LLC and successfully made one of the largest merger in the industry.</a:t>
            </a:r>
          </a:p>
          <a:p>
            <a:pPr marL="0" indent="0">
              <a:buNone/>
            </a:pPr>
            <a:r>
              <a:rPr lang="en-GB" dirty="0">
                <a:latin typeface="Times New Roman" panose="02020603050405020304" pitchFamily="18" charset="0"/>
                <a:cs typeface="Times New Roman" panose="02020603050405020304" pitchFamily="18" charset="0"/>
              </a:rPr>
              <a:t>2020</a:t>
            </a:r>
          </a:p>
          <a:p>
            <a:pPr marL="0" indent="0">
              <a:buNone/>
            </a:pPr>
            <a:r>
              <a:rPr lang="en-GB" dirty="0">
                <a:latin typeface="Times New Roman" panose="02020603050405020304" pitchFamily="18" charset="0"/>
                <a:cs typeface="Times New Roman" panose="02020603050405020304" pitchFamily="18" charset="0"/>
              </a:rPr>
              <a:t>The "Sukhbaatar Order," the highest State </a:t>
            </a:r>
            <a:r>
              <a:rPr lang="en-GB" dirty="0" err="1">
                <a:latin typeface="Times New Roman" panose="02020603050405020304" pitchFamily="18" charset="0"/>
                <a:cs typeface="Times New Roman" panose="02020603050405020304" pitchFamily="18" charset="0"/>
              </a:rPr>
              <a:t>Honor</a:t>
            </a:r>
            <a:r>
              <a:rPr lang="en-GB" dirty="0">
                <a:latin typeface="Times New Roman" panose="02020603050405020304" pitchFamily="18" charset="0"/>
                <a:cs typeface="Times New Roman" panose="02020603050405020304" pitchFamily="18" charset="0"/>
              </a:rPr>
              <a:t>, was given to Gobi JSC. Internet channels have recently been introduced to the markets of the Russian Federation, French Republic, Republic of Poland, Kingdom of Norway, Kingdom of Sweden, and United Kingdom of Great Britain and Northern Ireland.</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489597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004C6-9F04-FCBE-7931-CC9722976F2F}"/>
              </a:ext>
            </a:extLst>
          </p:cNvPr>
          <p:cNvSpPr>
            <a:spLocks noGrp="1"/>
          </p:cNvSpPr>
          <p:nvPr>
            <p:ph type="title"/>
          </p:nvPr>
        </p:nvSpPr>
        <p:spPr/>
        <p:txBody>
          <a:bodyPr/>
          <a:lstStyle/>
          <a:p>
            <a:r>
              <a:rPr lang="cy-GB" dirty="0" err="1"/>
              <a:t>Key</a:t>
            </a:r>
            <a:r>
              <a:rPr lang="cy-GB" dirty="0"/>
              <a:t> </a:t>
            </a:r>
            <a:r>
              <a:rPr lang="cy-GB" dirty="0" err="1"/>
              <a:t>factors</a:t>
            </a:r>
            <a:r>
              <a:rPr lang="cy-GB" dirty="0"/>
              <a:t> </a:t>
            </a:r>
            <a:r>
              <a:rPr lang="cy-GB" dirty="0" err="1"/>
              <a:t>and</a:t>
            </a:r>
            <a:r>
              <a:rPr lang="cy-GB" dirty="0"/>
              <a:t> </a:t>
            </a:r>
            <a:r>
              <a:rPr lang="cy-GB" dirty="0" err="1"/>
              <a:t>drivers</a:t>
            </a:r>
            <a:r>
              <a:rPr lang="cy-GB" dirty="0"/>
              <a:t> of </a:t>
            </a:r>
            <a:r>
              <a:rPr lang="cy-GB" dirty="0" err="1"/>
              <a:t>change</a:t>
            </a:r>
            <a:endParaRPr lang="en-GB" dirty="0"/>
          </a:p>
        </p:txBody>
      </p:sp>
      <p:sp>
        <p:nvSpPr>
          <p:cNvPr id="3" name="Content Placeholder 2">
            <a:extLst>
              <a:ext uri="{FF2B5EF4-FFF2-40B4-BE49-F238E27FC236}">
                <a16:creationId xmlns:a16="http://schemas.microsoft.com/office/drawing/2014/main" id="{0FB5C7D2-141E-BB8F-FB91-6C2B7F7B4163}"/>
              </a:ext>
            </a:extLst>
          </p:cNvPr>
          <p:cNvSpPr>
            <a:spLocks noGrp="1"/>
          </p:cNvSpPr>
          <p:nvPr>
            <p:ph idx="1"/>
          </p:nvPr>
        </p:nvSpPr>
        <p:spPr>
          <a:xfrm>
            <a:off x="435005" y="1845733"/>
            <a:ext cx="11363417" cy="4306491"/>
          </a:xfrm>
        </p:spPr>
        <p:txBody>
          <a:bodyPr>
            <a:normAutofit fontScale="92500" lnSpcReduction="20000"/>
          </a:bodyPr>
          <a:lstStyle/>
          <a:p>
            <a:pPr marL="0" indent="0">
              <a:buNone/>
            </a:pPr>
            <a:r>
              <a:rPr lang="cy-GB" dirty="0" err="1"/>
              <a:t>Forces</a:t>
            </a:r>
            <a:r>
              <a:rPr lang="cy-GB" dirty="0"/>
              <a:t> </a:t>
            </a:r>
            <a:r>
              <a:rPr lang="cy-GB" dirty="0" err="1"/>
              <a:t>for</a:t>
            </a:r>
            <a:r>
              <a:rPr lang="cy-GB" dirty="0"/>
              <a:t> </a:t>
            </a:r>
            <a:r>
              <a:rPr lang="cy-GB" dirty="0" err="1"/>
              <a:t>change</a:t>
            </a:r>
            <a:r>
              <a:rPr lang="cy-GB" dirty="0"/>
              <a:t>							</a:t>
            </a:r>
            <a:r>
              <a:rPr lang="cy-GB" dirty="0" err="1"/>
              <a:t>Forces</a:t>
            </a:r>
            <a:r>
              <a:rPr lang="cy-GB" dirty="0"/>
              <a:t> </a:t>
            </a:r>
            <a:r>
              <a:rPr lang="cy-GB" dirty="0" err="1"/>
              <a:t>against</a:t>
            </a:r>
            <a:r>
              <a:rPr lang="cy-GB" dirty="0"/>
              <a:t> </a:t>
            </a:r>
            <a:r>
              <a:rPr lang="cy-GB" dirty="0" err="1"/>
              <a:t>change</a:t>
            </a:r>
            <a:endParaRPr lang="cy-GB" dirty="0"/>
          </a:p>
          <a:p>
            <a:pPr marL="0" indent="0">
              <a:buNone/>
            </a:pPr>
            <a:r>
              <a:rPr lang="cy-GB" dirty="0"/>
              <a:t>Investment </a:t>
            </a:r>
            <a:r>
              <a:rPr lang="cy-GB" dirty="0" err="1"/>
              <a:t>on</a:t>
            </a:r>
            <a:r>
              <a:rPr lang="cy-GB" dirty="0"/>
              <a:t> </a:t>
            </a:r>
            <a:r>
              <a:rPr lang="cy-GB" dirty="0" err="1"/>
              <a:t>online</a:t>
            </a:r>
            <a:r>
              <a:rPr lang="cy-GB" dirty="0"/>
              <a:t> </a:t>
            </a:r>
            <a:r>
              <a:rPr lang="cy-GB" dirty="0" err="1"/>
              <a:t>sales</a:t>
            </a:r>
            <a:r>
              <a:rPr lang="cy-GB" dirty="0"/>
              <a:t> (5)					</a:t>
            </a:r>
            <a:r>
              <a:rPr lang="cy-GB" dirty="0" err="1"/>
              <a:t>impact</a:t>
            </a:r>
            <a:r>
              <a:rPr lang="cy-GB" dirty="0"/>
              <a:t> </a:t>
            </a:r>
            <a:r>
              <a:rPr lang="cy-GB" dirty="0" err="1"/>
              <a:t>on</a:t>
            </a:r>
            <a:r>
              <a:rPr lang="cy-GB" dirty="0"/>
              <a:t> </a:t>
            </a:r>
            <a:r>
              <a:rPr lang="cy-GB" dirty="0" err="1"/>
              <a:t>environment</a:t>
            </a:r>
            <a:r>
              <a:rPr lang="cy-GB" dirty="0"/>
              <a:t>(4)</a:t>
            </a:r>
          </a:p>
          <a:p>
            <a:pPr marL="0" indent="0">
              <a:buNone/>
            </a:pPr>
            <a:r>
              <a:rPr lang="en-GB" dirty="0"/>
              <a:t>cost of the finished product low and the </a:t>
            </a:r>
            <a:r>
              <a:rPr lang="cy-GB" dirty="0"/>
              <a:t>								</a:t>
            </a:r>
            <a:r>
              <a:rPr lang="en-GB" dirty="0"/>
              <a:t> ratio of gross profit to a reasonable level. (4)</a:t>
            </a:r>
            <a:r>
              <a:rPr lang="cy-GB" dirty="0"/>
              <a:t>				</a:t>
            </a:r>
            <a:r>
              <a:rPr lang="cy-GB" dirty="0" err="1"/>
              <a:t>Limited</a:t>
            </a:r>
            <a:r>
              <a:rPr lang="cy-GB" dirty="0"/>
              <a:t> </a:t>
            </a:r>
            <a:r>
              <a:rPr lang="cy-GB" dirty="0" err="1"/>
              <a:t>availibilty</a:t>
            </a:r>
            <a:r>
              <a:rPr lang="cy-GB" dirty="0"/>
              <a:t> of </a:t>
            </a:r>
            <a:r>
              <a:rPr lang="cy-GB" dirty="0" err="1"/>
              <a:t>alternitive</a:t>
            </a:r>
            <a:r>
              <a:rPr lang="cy-GB" dirty="0"/>
              <a:t> raw 										</a:t>
            </a:r>
            <a:r>
              <a:rPr lang="cy-GB" dirty="0" err="1"/>
              <a:t>material</a:t>
            </a:r>
            <a:r>
              <a:rPr lang="cy-GB" dirty="0"/>
              <a:t>	(5)</a:t>
            </a:r>
          </a:p>
          <a:p>
            <a:pPr marL="0" indent="0">
              <a:buNone/>
            </a:pPr>
            <a:r>
              <a:rPr lang="en-GB" dirty="0"/>
              <a:t>software with the goal of being more productive 			</a:t>
            </a:r>
            <a:r>
              <a:rPr lang="cy-GB" dirty="0"/>
              <a:t> </a:t>
            </a:r>
            <a:r>
              <a:rPr lang="cy-GB" dirty="0" err="1"/>
              <a:t>lack</a:t>
            </a:r>
            <a:r>
              <a:rPr lang="cy-GB" dirty="0"/>
              <a:t> of Professional </a:t>
            </a:r>
            <a:r>
              <a:rPr lang="cy-GB" dirty="0" err="1"/>
              <a:t>personal</a:t>
            </a:r>
            <a:r>
              <a:rPr lang="cy-GB" dirty="0"/>
              <a:t> </a:t>
            </a:r>
            <a:r>
              <a:rPr lang="cy-GB" dirty="0" err="1"/>
              <a:t>on</a:t>
            </a:r>
            <a:r>
              <a:rPr lang="cy-GB" dirty="0"/>
              <a:t> </a:t>
            </a:r>
            <a:r>
              <a:rPr lang="en-GB" dirty="0"/>
              <a:t>		with the available manpower</a:t>
            </a:r>
            <a:r>
              <a:rPr lang="cy-GB" dirty="0"/>
              <a:t> (5)					</a:t>
            </a:r>
            <a:r>
              <a:rPr lang="cy-GB" dirty="0" err="1"/>
              <a:t>design</a:t>
            </a:r>
            <a:r>
              <a:rPr lang="cy-GB" dirty="0"/>
              <a:t> </a:t>
            </a:r>
            <a:r>
              <a:rPr lang="cy-GB" dirty="0" err="1"/>
              <a:t>and</a:t>
            </a:r>
            <a:r>
              <a:rPr lang="cy-GB" dirty="0"/>
              <a:t> </a:t>
            </a:r>
            <a:r>
              <a:rPr lang="cy-GB" dirty="0" err="1"/>
              <a:t>marketing</a:t>
            </a:r>
            <a:r>
              <a:rPr lang="cy-GB" dirty="0"/>
              <a:t> (3)</a:t>
            </a:r>
          </a:p>
          <a:p>
            <a:pPr marL="0" indent="0">
              <a:buNone/>
            </a:pPr>
            <a:r>
              <a:rPr lang="cy-GB" dirty="0"/>
              <a:t>			</a:t>
            </a:r>
          </a:p>
          <a:p>
            <a:pPr marL="0" indent="0">
              <a:buNone/>
            </a:pPr>
            <a:r>
              <a:rPr lang="cy-GB" dirty="0" err="1"/>
              <a:t>Improving</a:t>
            </a:r>
            <a:r>
              <a:rPr lang="cy-GB" dirty="0"/>
              <a:t> </a:t>
            </a:r>
            <a:r>
              <a:rPr lang="cy-GB" dirty="0" err="1"/>
              <a:t>on</a:t>
            </a:r>
            <a:r>
              <a:rPr lang="cy-GB" dirty="0"/>
              <a:t> Distribution 	(5)					 </a:t>
            </a:r>
            <a:r>
              <a:rPr lang="cy-GB" dirty="0" err="1"/>
              <a:t>Focusing</a:t>
            </a:r>
            <a:r>
              <a:rPr lang="cy-GB" dirty="0"/>
              <a:t> </a:t>
            </a:r>
            <a:r>
              <a:rPr lang="cy-GB" dirty="0" err="1"/>
              <a:t>on</a:t>
            </a:r>
            <a:r>
              <a:rPr lang="cy-GB" dirty="0"/>
              <a:t> </a:t>
            </a:r>
            <a:r>
              <a:rPr lang="cy-GB" dirty="0" err="1"/>
              <a:t>quality</a:t>
            </a:r>
            <a:r>
              <a:rPr lang="cy-GB" dirty="0"/>
              <a:t> </a:t>
            </a:r>
            <a:r>
              <a:rPr lang="cy-GB" dirty="0" err="1"/>
              <a:t>instead</a:t>
            </a:r>
            <a:r>
              <a:rPr lang="cy-GB" dirty="0"/>
              <a:t> of 									</a:t>
            </a:r>
            <a:r>
              <a:rPr lang="cy-GB" dirty="0" err="1"/>
              <a:t>quantity</a:t>
            </a:r>
            <a:r>
              <a:rPr lang="cy-GB" dirty="0"/>
              <a:t>(5)</a:t>
            </a:r>
          </a:p>
          <a:p>
            <a:pPr marL="0" indent="0">
              <a:buNone/>
            </a:pPr>
            <a:r>
              <a:rPr lang="cy-GB" dirty="0"/>
              <a:t>								</a:t>
            </a:r>
          </a:p>
          <a:p>
            <a:pPr marL="0" indent="0">
              <a:buNone/>
            </a:pPr>
            <a:endParaRPr lang="cy-GB" dirty="0"/>
          </a:p>
          <a:p>
            <a:pPr marL="0" indent="0">
              <a:buNone/>
            </a:pPr>
            <a:r>
              <a:rPr lang="cy-GB" dirty="0"/>
              <a:t>							</a:t>
            </a:r>
          </a:p>
          <a:p>
            <a:pPr marL="0" indent="0">
              <a:buNone/>
            </a:pPr>
            <a:endParaRPr lang="cy-GB" dirty="0"/>
          </a:p>
          <a:p>
            <a:pPr marL="0" indent="0">
              <a:buNone/>
            </a:pPr>
            <a:endParaRPr lang="cy-GB" dirty="0"/>
          </a:p>
          <a:p>
            <a:pPr>
              <a:buFont typeface="Wingdings" panose="05000000000000000000" pitchFamily="2" charset="2"/>
              <a:buChar char="§"/>
            </a:pPr>
            <a:endParaRPr lang="en-GB" dirty="0"/>
          </a:p>
        </p:txBody>
      </p:sp>
      <p:sp>
        <p:nvSpPr>
          <p:cNvPr id="5" name="Rectangle 4">
            <a:extLst>
              <a:ext uri="{FF2B5EF4-FFF2-40B4-BE49-F238E27FC236}">
                <a16:creationId xmlns:a16="http://schemas.microsoft.com/office/drawing/2014/main" id="{5D0B5134-0A11-2547-4781-2941B3EE691A}"/>
              </a:ext>
            </a:extLst>
          </p:cNvPr>
          <p:cNvSpPr/>
          <p:nvPr/>
        </p:nvSpPr>
        <p:spPr>
          <a:xfrm>
            <a:off x="5256468" y="1737360"/>
            <a:ext cx="1740023" cy="37641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err="1"/>
              <a:t>Expanding</a:t>
            </a:r>
            <a:r>
              <a:rPr lang="cy-GB" dirty="0"/>
              <a:t> to </a:t>
            </a:r>
            <a:r>
              <a:rPr lang="cy-GB" dirty="0" err="1"/>
              <a:t>global</a:t>
            </a:r>
            <a:r>
              <a:rPr lang="cy-GB" dirty="0"/>
              <a:t> </a:t>
            </a:r>
            <a:r>
              <a:rPr lang="cy-GB" dirty="0" err="1"/>
              <a:t>market</a:t>
            </a:r>
            <a:r>
              <a:rPr lang="cy-GB" dirty="0"/>
              <a:t> </a:t>
            </a:r>
            <a:endParaRPr lang="en-GB" dirty="0"/>
          </a:p>
        </p:txBody>
      </p:sp>
    </p:spTree>
    <p:extLst>
      <p:ext uri="{BB962C8B-B14F-4D97-AF65-F5344CB8AC3E}">
        <p14:creationId xmlns:p14="http://schemas.microsoft.com/office/powerpoint/2010/main" val="2175115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287AF-C330-DD94-0479-40A2963DAF8E}"/>
              </a:ext>
            </a:extLst>
          </p:cNvPr>
          <p:cNvSpPr>
            <a:spLocks noGrp="1"/>
          </p:cNvSpPr>
          <p:nvPr>
            <p:ph type="title"/>
          </p:nvPr>
        </p:nvSpPr>
        <p:spPr>
          <a:xfrm>
            <a:off x="1097280" y="286603"/>
            <a:ext cx="10058400" cy="1450757"/>
          </a:xfrm>
        </p:spPr>
        <p:txBody>
          <a:bodyPr>
            <a:normAutofit/>
          </a:bodyPr>
          <a:lstStyle/>
          <a:p>
            <a:r>
              <a:rPr lang="cy-GB" dirty="0" err="1"/>
              <a:t>Application</a:t>
            </a:r>
            <a:r>
              <a:rPr lang="cy-GB" dirty="0"/>
              <a:t> of </a:t>
            </a:r>
            <a:r>
              <a:rPr lang="cy-GB" dirty="0" err="1"/>
              <a:t>Lewin</a:t>
            </a:r>
            <a:r>
              <a:rPr lang="cy-GB" dirty="0"/>
              <a:t> </a:t>
            </a:r>
            <a:r>
              <a:rPr lang="cy-GB" dirty="0" err="1"/>
              <a:t>theory</a:t>
            </a:r>
            <a:r>
              <a:rPr lang="cy-GB" dirty="0"/>
              <a:t> </a:t>
            </a:r>
            <a:endParaRPr lang="en-GB" dirty="0"/>
          </a:p>
        </p:txBody>
      </p:sp>
      <p:graphicFrame>
        <p:nvGraphicFramePr>
          <p:cNvPr id="4" name="Content Placeholder 3">
            <a:extLst>
              <a:ext uri="{FF2B5EF4-FFF2-40B4-BE49-F238E27FC236}">
                <a16:creationId xmlns:a16="http://schemas.microsoft.com/office/drawing/2014/main" id="{A15AD164-CC26-9831-CA72-257144A363D8}"/>
              </a:ext>
            </a:extLst>
          </p:cNvPr>
          <p:cNvGraphicFramePr>
            <a:graphicFrameLocks noGrp="1"/>
          </p:cNvGraphicFramePr>
          <p:nvPr>
            <p:ph idx="1"/>
            <p:extLst>
              <p:ext uri="{D42A27DB-BD31-4B8C-83A1-F6EECF244321}">
                <p14:modId xmlns:p14="http://schemas.microsoft.com/office/powerpoint/2010/main" val="341715760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4323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Lamb on grass">
            <a:extLst>
              <a:ext uri="{FF2B5EF4-FFF2-40B4-BE49-F238E27FC236}">
                <a16:creationId xmlns:a16="http://schemas.microsoft.com/office/drawing/2014/main" id="{0F366A72-1DE7-4EE7-17D5-513206BBBFD5}"/>
              </a:ext>
            </a:extLst>
          </p:cNvPr>
          <p:cNvPicPr>
            <a:picLocks noChangeAspect="1"/>
          </p:cNvPicPr>
          <p:nvPr/>
        </p:nvPicPr>
        <p:blipFill rotWithShape="1">
          <a:blip r:embed="rId2"/>
          <a:srcRect l="30722" r="24709" b="-1"/>
          <a:stretch/>
        </p:blipFill>
        <p:spPr>
          <a:xfrm>
            <a:off x="20" y="10"/>
            <a:ext cx="4578952" cy="6857990"/>
          </a:xfrm>
          <a:prstGeom prst="rect">
            <a:avLst/>
          </a:prstGeom>
        </p:spPr>
      </p:pic>
      <p:sp>
        <p:nvSpPr>
          <p:cNvPr id="9" name="Rectangle 8">
            <a:extLst>
              <a:ext uri="{FF2B5EF4-FFF2-40B4-BE49-F238E27FC236}">
                <a16:creationId xmlns:a16="http://schemas.microsoft.com/office/drawing/2014/main" id="{F4C359F3-25B2-4E2B-8713-5583EAF4C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9733" y="0"/>
            <a:ext cx="755226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55E0603-3A4D-D1D9-0B27-E4C84431971B}"/>
              </a:ext>
            </a:extLst>
          </p:cNvPr>
          <p:cNvSpPr>
            <a:spLocks noGrp="1"/>
          </p:cNvSpPr>
          <p:nvPr>
            <p:ph type="title"/>
          </p:nvPr>
        </p:nvSpPr>
        <p:spPr>
          <a:xfrm>
            <a:off x="5124206" y="516835"/>
            <a:ext cx="6339840" cy="1666501"/>
          </a:xfrm>
        </p:spPr>
        <p:txBody>
          <a:bodyPr>
            <a:normAutofit/>
          </a:bodyPr>
          <a:lstStyle/>
          <a:p>
            <a:r>
              <a:rPr lang="cy-GB" sz="4000">
                <a:solidFill>
                  <a:srgbClr val="FFFFFF"/>
                </a:solidFill>
              </a:rPr>
              <a:t>Conclusion </a:t>
            </a:r>
            <a:endParaRPr lang="en-GB" sz="4000">
              <a:solidFill>
                <a:srgbClr val="FFFFFF"/>
              </a:solidFill>
            </a:endParaRPr>
          </a:p>
        </p:txBody>
      </p:sp>
      <p:sp>
        <p:nvSpPr>
          <p:cNvPr id="11" name="Rectangle 10">
            <a:extLst>
              <a:ext uri="{FF2B5EF4-FFF2-40B4-BE49-F238E27FC236}">
                <a16:creationId xmlns:a16="http://schemas.microsoft.com/office/drawing/2014/main" id="{B026EB53-A064-438C-B0CD-AC1503631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8972"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FD7737BE-9656-7335-F3A7-D7BDEC354117}"/>
              </a:ext>
            </a:extLst>
          </p:cNvPr>
          <p:cNvSpPr>
            <a:spLocks noGrp="1"/>
          </p:cNvSpPr>
          <p:nvPr>
            <p:ph idx="1"/>
          </p:nvPr>
        </p:nvSpPr>
        <p:spPr>
          <a:xfrm>
            <a:off x="5124206" y="2236304"/>
            <a:ext cx="6339840" cy="3652667"/>
          </a:xfrm>
        </p:spPr>
        <p:txBody>
          <a:bodyPr>
            <a:normAutofit/>
          </a:bodyPr>
          <a:lstStyle/>
          <a:p>
            <a:pPr>
              <a:buFont typeface="Wingdings" panose="05000000000000000000" pitchFamily="2" charset="2"/>
              <a:buChar char="§"/>
            </a:pPr>
            <a:r>
              <a:rPr lang="en-GB" sz="1800">
                <a:solidFill>
                  <a:srgbClr val="FFFFFF"/>
                </a:solidFill>
              </a:rPr>
              <a:t>Gobi cashmere is currently at the top of its game in domestic market and they started getting into global market to sustain it.</a:t>
            </a:r>
          </a:p>
          <a:p>
            <a:pPr>
              <a:buFont typeface="Wingdings" panose="05000000000000000000" pitchFamily="2" charset="2"/>
              <a:buChar char="§"/>
            </a:pPr>
            <a:r>
              <a:rPr lang="en-GB" sz="1800">
                <a:solidFill>
                  <a:srgbClr val="FFFFFF"/>
                </a:solidFill>
              </a:rPr>
              <a:t>As a leading company in the wool and cashmere industry, Gobi corporation aims to prevent environmental risks to have adverse impacts, be socially responsible, work with herders and local organizations to support the sustainable use of pastures, introduce environmentally friendly technologies into its production and promote the rational use of resources.</a:t>
            </a:r>
          </a:p>
          <a:p>
            <a:pPr>
              <a:buFont typeface="Wingdings" panose="05000000000000000000" pitchFamily="2" charset="2"/>
              <a:buChar char="§"/>
            </a:pPr>
            <a:r>
              <a:rPr lang="en-GB" sz="1800">
                <a:solidFill>
                  <a:srgbClr val="FFFFFF"/>
                </a:solidFill>
              </a:rPr>
              <a:t>Stakeholders are demanding ongoing change in response to recent events such as the Covid-19 pandemic and are expressing their contentment with the benefits of their investments in technologies, personnel, and logistics</a:t>
            </a:r>
          </a:p>
        </p:txBody>
      </p:sp>
    </p:spTree>
    <p:extLst>
      <p:ext uri="{BB962C8B-B14F-4D97-AF65-F5344CB8AC3E}">
        <p14:creationId xmlns:p14="http://schemas.microsoft.com/office/powerpoint/2010/main" val="2228880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E64D0-3B35-3A55-6DBA-9082190F21EA}"/>
              </a:ext>
            </a:extLst>
          </p:cNvPr>
          <p:cNvSpPr>
            <a:spLocks noGrp="1"/>
          </p:cNvSpPr>
          <p:nvPr>
            <p:ph type="title"/>
          </p:nvPr>
        </p:nvSpPr>
        <p:spPr/>
        <p:txBody>
          <a:bodyPr/>
          <a:lstStyle/>
          <a:p>
            <a:r>
              <a:rPr lang="cy-GB" dirty="0" err="1"/>
              <a:t>References</a:t>
            </a:r>
            <a:endParaRPr lang="en-GB" dirty="0"/>
          </a:p>
        </p:txBody>
      </p:sp>
      <p:sp>
        <p:nvSpPr>
          <p:cNvPr id="3" name="Content Placeholder 2">
            <a:extLst>
              <a:ext uri="{FF2B5EF4-FFF2-40B4-BE49-F238E27FC236}">
                <a16:creationId xmlns:a16="http://schemas.microsoft.com/office/drawing/2014/main" id="{EA097D3C-5746-A0EF-6531-D342A295BFE9}"/>
              </a:ext>
            </a:extLst>
          </p:cNvPr>
          <p:cNvSpPr>
            <a:spLocks noGrp="1"/>
          </p:cNvSpPr>
          <p:nvPr>
            <p:ph idx="1"/>
          </p:nvPr>
        </p:nvSpPr>
        <p:spPr/>
        <p:txBody>
          <a:bodyPr>
            <a:normAutofit fontScale="85000" lnSpcReduction="10000"/>
          </a:bodyPr>
          <a:lstStyle/>
          <a:p>
            <a:pPr algn="l"/>
            <a:r>
              <a:rPr lang="en-GB" b="0" i="0" dirty="0">
                <a:solidFill>
                  <a:srgbClr val="000000"/>
                </a:solidFill>
                <a:effectLst/>
                <a:latin typeface="Calibri" panose="020F0502020204030204" pitchFamily="34" charset="0"/>
              </a:rPr>
              <a:t>ANNUAL REPORT 2021 GOBI JOINT STOCK COMPANY. (n.d.). Available at: https://www.mse.mn/issuers/activityreport/354_20220613145454report.pdf [Accessed 11 Feb. 2023].</a:t>
            </a:r>
          </a:p>
          <a:p>
            <a:pPr algn="l"/>
            <a:r>
              <a:rPr lang="en-GB" b="0" i="0" dirty="0" err="1">
                <a:solidFill>
                  <a:srgbClr val="000000"/>
                </a:solidFill>
                <a:effectLst/>
                <a:latin typeface="Calibri" panose="020F0502020204030204" pitchFamily="34" charset="0"/>
              </a:rPr>
              <a:t>Voehl</a:t>
            </a:r>
            <a:r>
              <a:rPr lang="en-GB" b="0" i="0" dirty="0">
                <a:solidFill>
                  <a:srgbClr val="000000"/>
                </a:solidFill>
                <a:effectLst/>
                <a:latin typeface="Calibri" panose="020F0502020204030204" pitchFamily="34" charset="0"/>
              </a:rPr>
              <a:t>, F. and Harrington, H.J. (2017). </a:t>
            </a:r>
            <a:r>
              <a:rPr lang="en-GB" b="0" i="1" dirty="0">
                <a:solidFill>
                  <a:srgbClr val="000000"/>
                </a:solidFill>
                <a:effectLst/>
                <a:latin typeface="Calibri" panose="020F0502020204030204" pitchFamily="34" charset="0"/>
              </a:rPr>
              <a:t>Change Management: Manage the Change or It Will Manage You</a:t>
            </a:r>
            <a:r>
              <a:rPr lang="en-GB" b="0" i="0" dirty="0">
                <a:solidFill>
                  <a:srgbClr val="000000"/>
                </a:solidFill>
                <a:effectLst/>
                <a:latin typeface="Calibri" panose="020F0502020204030204" pitchFamily="34" charset="0"/>
              </a:rPr>
              <a:t>. [online] </a:t>
            </a:r>
            <a:r>
              <a:rPr lang="en-GB" b="0" i="1" dirty="0">
                <a:solidFill>
                  <a:srgbClr val="000000"/>
                </a:solidFill>
                <a:effectLst/>
                <a:latin typeface="Calibri" panose="020F0502020204030204" pitchFamily="34" charset="0"/>
              </a:rPr>
              <a:t>Google Books</a:t>
            </a:r>
            <a:r>
              <a:rPr lang="en-GB" b="0" i="0" dirty="0">
                <a:solidFill>
                  <a:srgbClr val="000000"/>
                </a:solidFill>
                <a:effectLst/>
                <a:latin typeface="Calibri" panose="020F0502020204030204" pitchFamily="34" charset="0"/>
              </a:rPr>
              <a:t>. CRC Press. Available at: https://www.google.co.uk/books/edition/Change_Management/wE3OCwAAQBAJ?hl=en&amp;gbpv=0 [Accessed 26 Feb. 2023].</a:t>
            </a:r>
          </a:p>
          <a:p>
            <a:pPr algn="l"/>
            <a:r>
              <a:rPr lang="en-GB" b="0" i="0" dirty="0">
                <a:solidFill>
                  <a:srgbClr val="000000"/>
                </a:solidFill>
                <a:effectLst/>
                <a:latin typeface="Calibri" panose="020F0502020204030204" pitchFamily="34" charset="0"/>
              </a:rPr>
              <a:t>Change Management Coach. (n.d.). </a:t>
            </a:r>
            <a:r>
              <a:rPr lang="en-GB" b="0" i="1" dirty="0">
                <a:solidFill>
                  <a:srgbClr val="000000"/>
                </a:solidFill>
                <a:effectLst/>
                <a:latin typeface="Calibri" panose="020F0502020204030204" pitchFamily="34" charset="0"/>
              </a:rPr>
              <a:t>Lewin’s Force Field Analysis Explained</a:t>
            </a:r>
            <a:r>
              <a:rPr lang="en-GB" b="0" i="0" dirty="0">
                <a:solidFill>
                  <a:srgbClr val="000000"/>
                </a:solidFill>
                <a:effectLst/>
                <a:latin typeface="Calibri" panose="020F0502020204030204" pitchFamily="34" charset="0"/>
              </a:rPr>
              <a:t>. [online] Available at: https://www.change-management-coach.com/force-field-analysis.html?utm_content=cmp-true.</a:t>
            </a:r>
          </a:p>
          <a:p>
            <a:pPr algn="l"/>
            <a:r>
              <a:rPr lang="en-GB" b="0" i="0" dirty="0">
                <a:solidFill>
                  <a:srgbClr val="000000"/>
                </a:solidFill>
                <a:effectLst/>
                <a:latin typeface="Calibri" panose="020F0502020204030204" pitchFamily="34" charset="0"/>
              </a:rPr>
              <a:t>‌Mind Tools Content Team (2022). </a:t>
            </a:r>
            <a:r>
              <a:rPr lang="en-GB" b="0" i="1" dirty="0">
                <a:solidFill>
                  <a:srgbClr val="000000"/>
                </a:solidFill>
                <a:effectLst/>
                <a:latin typeface="Calibri" panose="020F0502020204030204" pitchFamily="34" charset="0"/>
              </a:rPr>
              <a:t>Lewin’s change management model</a:t>
            </a:r>
            <a:r>
              <a:rPr lang="en-GB" b="0" i="0" dirty="0">
                <a:solidFill>
                  <a:srgbClr val="000000"/>
                </a:solidFill>
                <a:effectLst/>
                <a:latin typeface="Calibri" panose="020F0502020204030204" pitchFamily="34" charset="0"/>
              </a:rPr>
              <a:t>. [online] www.mindtools.com. Available at: https://www.mindtools.com/ajm9l1e/lewins-change-management-model.</a:t>
            </a:r>
          </a:p>
          <a:p>
            <a:pPr algn="l"/>
            <a:r>
              <a:rPr lang="en-GB" b="0" i="0" dirty="0">
                <a:solidFill>
                  <a:srgbClr val="000000"/>
                </a:solidFill>
                <a:effectLst/>
                <a:latin typeface="Calibri" panose="020F0502020204030204" pitchFamily="34" charset="0"/>
              </a:rPr>
              <a:t>‌</a:t>
            </a:r>
            <a:r>
              <a:rPr lang="en-GB" b="0" i="0" dirty="0" err="1">
                <a:solidFill>
                  <a:srgbClr val="000000"/>
                </a:solidFill>
                <a:effectLst/>
                <a:latin typeface="Calibri" panose="020F0502020204030204" pitchFamily="34" charset="0"/>
              </a:rPr>
              <a:t>Disko</a:t>
            </a:r>
            <a:r>
              <a:rPr lang="en-GB" b="0" i="0" dirty="0">
                <a:solidFill>
                  <a:srgbClr val="000000"/>
                </a:solidFill>
                <a:effectLst/>
                <a:latin typeface="Calibri" panose="020F0502020204030204" pitchFamily="34" charset="0"/>
              </a:rPr>
              <a:t> (n.d.). </a:t>
            </a:r>
            <a:r>
              <a:rPr lang="en-GB" b="0" i="1" dirty="0">
                <a:solidFill>
                  <a:srgbClr val="000000"/>
                </a:solidFill>
                <a:effectLst/>
                <a:latin typeface="Calibri" panose="020F0502020204030204" pitchFamily="34" charset="0"/>
              </a:rPr>
              <a:t>Sustainable cashmere project: a ‘steppe’ in the right direction</a:t>
            </a:r>
            <a:r>
              <a:rPr lang="en-GB" b="0" i="0" dirty="0">
                <a:solidFill>
                  <a:srgbClr val="000000"/>
                </a:solidFill>
                <a:effectLst/>
                <a:latin typeface="Calibri" panose="020F0502020204030204" pitchFamily="34" charset="0"/>
              </a:rPr>
              <a:t>. [online] www.kering.com. Available at: https://www.kering.com/en/news/sustainable-cashmere-project-a-steppe-in-the-right-direction.</a:t>
            </a:r>
          </a:p>
          <a:p>
            <a:pPr algn="l"/>
            <a:r>
              <a:rPr lang="en-GB" b="0" i="0" dirty="0">
                <a:solidFill>
                  <a:srgbClr val="000000"/>
                </a:solidFill>
                <a:effectLst/>
                <a:latin typeface="Calibri" panose="020F0502020204030204" pitchFamily="34" charset="0"/>
              </a:rPr>
              <a:t>‌</a:t>
            </a:r>
          </a:p>
        </p:txBody>
      </p:sp>
    </p:spTree>
    <p:extLst>
      <p:ext uri="{BB962C8B-B14F-4D97-AF65-F5344CB8AC3E}">
        <p14:creationId xmlns:p14="http://schemas.microsoft.com/office/powerpoint/2010/main" val="76659691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3" ma:contentTypeDescription="Create a new document." ma:contentTypeScope="" ma:versionID="5823e13cd72d0dbe8c96a7cb3dce4b74">
  <xsd:schema xmlns:xsd="http://www.w3.org/2001/XMLSchema" xmlns:xs="http://www.w3.org/2001/XMLSchema" xmlns:p="http://schemas.microsoft.com/office/2006/metadata/properties" xmlns:ns3="da3f2772-8f1e-4acb-bd98-3a0ee892f48a" targetNamespace="http://schemas.microsoft.com/office/2006/metadata/properties" ma:root="true" ma:fieldsID="7545ac29cb64a5c7d950210208657de5" ns3:_="">
    <xsd:import namespace="da3f2772-8f1e-4acb-bd98-3a0ee892f48a"/>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03EF3F9-59C7-42D9-9F8A-9020FBE0C7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1859EB2-EB3B-4AD0-8752-24039F489E2E}">
  <ds:schemaRefs>
    <ds:schemaRef ds:uri="http://schemas.microsoft.com/sharepoint/v3/contenttype/forms"/>
  </ds:schemaRefs>
</ds:datastoreItem>
</file>

<file path=customXml/itemProps3.xml><?xml version="1.0" encoding="utf-8"?>
<ds:datastoreItem xmlns:ds="http://schemas.openxmlformats.org/officeDocument/2006/customXml" ds:itemID="{44745250-26D8-4E4B-8DEA-98506BF2A389}">
  <ds:schemaRefs>
    <ds:schemaRef ds:uri="da3f2772-8f1e-4acb-bd98-3a0ee892f48a"/>
    <ds:schemaRef ds:uri="http://purl.org/dc/elements/1.1/"/>
    <ds:schemaRef ds:uri="http://www.w3.org/XML/1998/namespace"/>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Retrospect</Template>
  <TotalTime>239</TotalTime>
  <Words>1103</Words>
  <Application>Microsoft Office PowerPoint</Application>
  <PresentationFormat>Widescreen</PresentationFormat>
  <Paragraphs>73</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Times New Roman</vt:lpstr>
      <vt:lpstr>Wingdings</vt:lpstr>
      <vt:lpstr>Retrospect</vt:lpstr>
      <vt:lpstr>Organizational change case study  Gobi Corporation</vt:lpstr>
      <vt:lpstr>Contents</vt:lpstr>
      <vt:lpstr>What is change management</vt:lpstr>
      <vt:lpstr>Gobi cashmere </vt:lpstr>
      <vt:lpstr>History of Gobi Corporation   </vt:lpstr>
      <vt:lpstr>PowerPoint Presentation</vt:lpstr>
      <vt:lpstr>Key factors and drivers of change</vt:lpstr>
      <vt:lpstr>Application of Lewin theory </vt:lpstr>
      <vt:lpstr>Conclusion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change case study  Gobi Corporation</dc:title>
  <dc:creator>Khishigjargal Gantumur (2208615)</dc:creator>
  <cp:lastModifiedBy>Khishigjargal Gantumur (2208615)</cp:lastModifiedBy>
  <cp:revision>1</cp:revision>
  <dcterms:created xsi:type="dcterms:W3CDTF">2023-02-27T09:54:39Z</dcterms:created>
  <dcterms:modified xsi:type="dcterms:W3CDTF">2023-02-27T13:54:02Z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