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s://mail.google.com/mail/u/0?ui=2&amp;ik=550d514d88&amp;attid=0.1&amp;permmsgid=msg-f:1645227065476801478&amp;th=16d5054c9c9a63c6&amp;view=att&amp;disp=saf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167409" y="55454"/>
            <a:ext cx="3488787" cy="34516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 sz="1100" dirty="0"/>
          </a:p>
          <a:p>
            <a:pPr algn="just"/>
            <a:endParaRPr lang="en-GB" sz="1100" dirty="0"/>
          </a:p>
          <a:p>
            <a:pPr algn="just"/>
            <a:endParaRPr lang="en-GB" sz="1100" dirty="0"/>
          </a:p>
          <a:p>
            <a:pPr algn="just"/>
            <a:r>
              <a:rPr lang="en-GB" sz="1100" dirty="0"/>
              <a:t>My name is Elliot, I am 24 years old and live in Bridgend. I currently live at home with my parents. I have two brothers, Josh and Ryan. Josh is a maths teacher in Dubai and has been there for three years. My father is also a teacher in Porthcawl Comprehensive School where he teaches Computing/Electronics. During my spare time I enjoy playing football competitively for Vale United. I also enjoy going to the gym to keep fit. When I can I travel as much as possible; when I finished my Degree I went travelling to both Australia and New Zealand. I have also experienced two summers in America as a football Coach at a Jewish Summer camp.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157058" y="21365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7211" y="2218753"/>
            <a:ext cx="4387084" cy="223547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3663695" y="2157793"/>
            <a:ext cx="438708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 worked for Apollo teaching and was sent to many different schools as a TA for one year. I went to both primary and comprehensive schools; The main bulk of my placements were in Pencoed Comprehensive School in the MLD department.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 worked in YBC for one year as an SSO.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 also worked in </a:t>
            </a:r>
            <a:r>
              <a:rPr lang="en-GB" sz="1200" dirty="0" err="1"/>
              <a:t>Nantyffyllon</a:t>
            </a:r>
            <a:r>
              <a:rPr lang="en-GB" sz="1200" dirty="0"/>
              <a:t> Primary School as an LSO on a four month contract. I was mainly working with year 4.</a:t>
            </a:r>
          </a:p>
          <a:p>
            <a:endParaRPr lang="en-GB" sz="12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3965" y="2856905"/>
            <a:ext cx="3904845" cy="3957137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8183966" y="2856905"/>
            <a:ext cx="3861328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algn="just"/>
            <a:r>
              <a:rPr lang="en-GB" sz="1100" dirty="0"/>
              <a:t>Since finishing school, I have only ever been driven to work with Children. The experiences I have gained in the last 4 years have been extremely enjoyable and have made it clear that the role of a teacher is an extremely rewarding job. The feeling of knowing I have made a positive difference in their progression of becoming an adult whether it is academically, socially or mentally is a great feeling. I personally enjoy communicating with young children and seeing their personalities come out over time. The experiences I have gained, especially working in YBC have made me realise that making what may seem such a small difference inside the classroom can make such a big different to the student outside the classroom. I am excited to meet the different characters that will be in my classes in the future.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1032" y="4488990"/>
            <a:ext cx="4387084" cy="2235475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3686112" y="4515188"/>
            <a:ext cx="43422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Enthusiastic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Driven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Motivated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Fun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Professional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Positive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Energetic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Dedicated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707" y="3606799"/>
            <a:ext cx="3458476" cy="311766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86951" y="3541170"/>
            <a:ext cx="3443557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/>
              <a:t>I’d feel comfortable teaching a number of different subjects at this stage.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 PE – Experience through university degree and a love for Sport/fitness.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Read/Write </a:t>
            </a:r>
            <a:r>
              <a:rPr lang="en-GB" sz="1200" dirty="0" err="1"/>
              <a:t>inc</a:t>
            </a:r>
            <a:r>
              <a:rPr lang="en-GB" sz="1200" dirty="0"/>
              <a:t> sessions – I have experience in leading these lessons from my previous job.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Maths – I have a very good understanding of maths and I completed sessions with small groups in my previous employment. 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1032" y="55454"/>
            <a:ext cx="4437450" cy="210233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3762590" y="76200"/>
            <a:ext cx="440282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Brynteg</a:t>
            </a:r>
            <a:r>
              <a:rPr lang="en-GB" sz="1200" dirty="0"/>
              <a:t> Comprehensive school achieving 12 GCSE’s between A-C.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Pencoed College achieving a triple Distinction in Sports Performance and Excellence.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Cardiff Metropolitan University achieving a Degree in Sport and PE.</a:t>
            </a:r>
          </a:p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CCBAB57-964D-4E56-89A0-7AEE9C2C77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sng" strike="noStrike" cap="none" normalizeH="0" baseline="0">
                <a:ln>
                  <a:noFill/>
                </a:ln>
                <a:solidFill>
                  <a:srgbClr val="222222"/>
                </a:solidFill>
                <a:effectLst/>
                <a:latin typeface="Roboto"/>
                <a:hlinkClick r:id="rId4"/>
              </a:rPr>
              <a:t>Preview attachment IMG_0765.PNG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sng" strike="noStrike" cap="none" normalizeH="0" baseline="0">
                <a:ln>
                  <a:noFill/>
                </a:ln>
                <a:solidFill>
                  <a:srgbClr val="222222"/>
                </a:solidFill>
                <a:effectLst/>
                <a:latin typeface="Roboto"/>
                <a:hlinkClick r:id="rId4"/>
              </a:rPr>
              <a:t> </a:t>
            </a:r>
            <a:r>
              <a:rPr kumimoji="0" lang="en-US" altLang="en-US" sz="900" b="0" i="0" u="sng" strike="noStrike" cap="none" normalizeH="0" baseline="0">
                <a:ln>
                  <a:noFill/>
                </a:ln>
                <a:solidFill>
                  <a:srgbClr val="222222"/>
                </a:solidFill>
                <a:effectLst/>
                <a:latin typeface="Roboto"/>
              </a:rPr>
              <a:t> </a:t>
            </a:r>
            <a:r>
              <a:rPr kumimoji="0" lang="en-US" altLang="en-US" sz="1900" b="0" i="0" u="sng" strike="noStrike" cap="none" normalizeH="0" baseline="0">
                <a:ln>
                  <a:noFill/>
                </a:ln>
                <a:solidFill>
                  <a:srgbClr val="222222"/>
                </a:solidFill>
                <a:effectLst/>
                <a:latin typeface="Roboto"/>
              </a:rPr>
              <a:t>    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AutoShape 2">
            <a:hlinkClick r:id="rId4"/>
            <a:extLst>
              <a:ext uri="{FF2B5EF4-FFF2-40B4-BE49-F238E27FC236}">
                <a16:creationId xmlns:a16="http://schemas.microsoft.com/office/drawing/2014/main" id="{D5E29F82-CB7A-4BDC-979A-ED7986A8D90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3500" y="-76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 descr="A person standing in a room&#10;&#10;Description automatically generated">
            <a:extLst>
              <a:ext uri="{FF2B5EF4-FFF2-40B4-BE49-F238E27FC236}">
                <a16:creationId xmlns:a16="http://schemas.microsoft.com/office/drawing/2014/main" id="{20DAFBAD-786D-45FB-A8EE-D58A297140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3595" y="-21364"/>
            <a:ext cx="1811347" cy="2892259"/>
          </a:xfrm>
          <a:prstGeom prst="rect">
            <a:avLst/>
          </a:prstGeom>
        </p:spPr>
      </p:pic>
      <p:pic>
        <p:nvPicPr>
          <p:cNvPr id="7" name="Picture 6" descr="A person with a football ball on a field&#10;&#10;Description automatically generated">
            <a:extLst>
              <a:ext uri="{FF2B5EF4-FFF2-40B4-BE49-F238E27FC236}">
                <a16:creationId xmlns:a16="http://schemas.microsoft.com/office/drawing/2014/main" id="{978E1E67-DD8F-42EF-A228-E8E7F49815D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6614" y="-29391"/>
            <a:ext cx="1761146" cy="2886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162</TotalTime>
  <Words>528</Words>
  <Application>Microsoft Office PowerPoint</Application>
  <PresentationFormat>Widescreen</PresentationFormat>
  <Paragraphs>47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Century Gothic</vt:lpstr>
      <vt:lpstr>Roboto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Joshua Blanche</cp:lastModifiedBy>
  <cp:revision>18</cp:revision>
  <dcterms:created xsi:type="dcterms:W3CDTF">2019-09-05T20:58:34Z</dcterms:created>
  <dcterms:modified xsi:type="dcterms:W3CDTF">2019-09-21T17:39:40Z</dcterms:modified>
</cp:coreProperties>
</file>