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71" d="100"/>
          <a:sy n="71" d="100"/>
        </p:scale>
        <p:origin x="9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14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839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323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877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949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199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61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273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4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044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4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23ECA-441C-46F3-95F2-8C69556CE212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02851D-7862-4225-9969-DBAE661A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77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1" b="4779"/>
          <a:stretch/>
        </p:blipFill>
        <p:spPr>
          <a:xfrm>
            <a:off x="68580" y="44326"/>
            <a:ext cx="11992086" cy="66267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29200" y="215153"/>
            <a:ext cx="3173506" cy="3765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00B050"/>
                </a:solidFill>
                <a:latin typeface="Algerian" panose="04020705040A02060702" pitchFamily="82" charset="0"/>
              </a:rPr>
              <a:t>Jak’z</a:t>
            </a:r>
            <a:r>
              <a:rPr lang="en-GB" dirty="0" smtClean="0">
                <a:solidFill>
                  <a:srgbClr val="00B050"/>
                </a:solidFill>
                <a:latin typeface="Algerian" panose="04020705040A02060702" pitchFamily="82" charset="0"/>
              </a:rPr>
              <a:t> Wash</a:t>
            </a:r>
            <a:endParaRPr lang="en-GB" dirty="0">
              <a:solidFill>
                <a:srgbClr val="00B050"/>
              </a:solidFill>
              <a:latin typeface="Algerian" panose="04020705040A02060702" pitchFamily="8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51329" y="1116106"/>
            <a:ext cx="19767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Public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Team members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Suppliers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850776" y="1116106"/>
            <a:ext cx="19632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Vehicle body wash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Vehicle Interior wash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Entertainment Room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Mobile Car Wash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28094" y="1277471"/>
            <a:ext cx="189603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Public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Vehicle Owners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Company’s with cars(</a:t>
            </a:r>
            <a:r>
              <a:rPr lang="en-GB" b="1" dirty="0" err="1" smtClean="0">
                <a:solidFill>
                  <a:srgbClr val="00B050"/>
                </a:solidFill>
              </a:rPr>
              <a:t>e.g</a:t>
            </a:r>
            <a:r>
              <a:rPr lang="en-GB" b="1" dirty="0" smtClean="0">
                <a:solidFill>
                  <a:srgbClr val="00B050"/>
                </a:solidFill>
              </a:rPr>
              <a:t> enterprise)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409329" y="1277471"/>
            <a:ext cx="18960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Social Media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Telephone Customer Service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409329" y="3308796"/>
            <a:ext cx="18960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Phone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Newspaper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Billboard Advertisement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Webpage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29200" y="1277471"/>
            <a:ext cx="207084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Quick wash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Best quality provided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Excellent customer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Loyalty cards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Charity Events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Book Mobile Appointments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850776" y="3308796"/>
            <a:ext cx="19632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Vans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Water Supply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Equipment Supply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51329" y="5472953"/>
            <a:ext cx="527124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Rent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Vans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Suppliers</a:t>
            </a:r>
            <a:endParaRPr lang="en-GB" sz="1400" b="1" dirty="0">
              <a:solidFill>
                <a:srgbClr val="00B05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199094" y="5472953"/>
            <a:ext cx="54191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Onsite wash, online </a:t>
            </a:r>
            <a:r>
              <a:rPr lang="en-GB" b="1" dirty="0">
                <a:solidFill>
                  <a:srgbClr val="00B050"/>
                </a:solidFill>
              </a:rPr>
              <a:t>p</a:t>
            </a:r>
            <a:r>
              <a:rPr lang="en-GB" b="1" dirty="0" smtClean="0">
                <a:solidFill>
                  <a:srgbClr val="00B050"/>
                </a:solidFill>
              </a:rPr>
              <a:t>ayment </a:t>
            </a:r>
            <a:r>
              <a:rPr lang="en-GB" b="1" dirty="0">
                <a:solidFill>
                  <a:srgbClr val="00B050"/>
                </a:solidFill>
              </a:rPr>
              <a:t>w</a:t>
            </a:r>
            <a:r>
              <a:rPr lang="en-GB" b="1" dirty="0" smtClean="0">
                <a:solidFill>
                  <a:srgbClr val="00B050"/>
                </a:solidFill>
              </a:rPr>
              <a:t>ith registration number/Cash/Card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Sales in Café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B050"/>
                </a:solidFill>
              </a:rPr>
              <a:t>Sales of cleaning products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941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78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Arial</vt:lpstr>
      <vt:lpstr>Calibri</vt:lpstr>
      <vt:lpstr>Calibri Light</vt:lpstr>
      <vt:lpstr>Office Theme</vt:lpstr>
      <vt:lpstr>PowerPoint Presentation</vt:lpstr>
    </vt:vector>
  </TitlesOfParts>
  <Company>Swansea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AFRUJ MIAH</dc:creator>
  <cp:lastModifiedBy>MIAH A. (876100)</cp:lastModifiedBy>
  <cp:revision>4</cp:revision>
  <dcterms:created xsi:type="dcterms:W3CDTF">2017-11-06T20:39:24Z</dcterms:created>
  <dcterms:modified xsi:type="dcterms:W3CDTF">2017-11-06T21:11:29Z</dcterms:modified>
</cp:coreProperties>
</file>