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46E2E2-6778-04AC-AED7-06121D652751}" v="316" dt="2025-10-20T08:53:19.7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nna Davies" userId="S::menna.davies@uwtsd.ac.uk::4afbe15e-aae4-463c-8e77-84202db36ed2" providerId="AD" clId="Web-{E146E2E2-6778-04AC-AED7-06121D652751}"/>
    <pc:docChg chg="addSld modSld">
      <pc:chgData name="Menna Davies" userId="S::menna.davies@uwtsd.ac.uk::4afbe15e-aae4-463c-8e77-84202db36ed2" providerId="AD" clId="Web-{E146E2E2-6778-04AC-AED7-06121D652751}" dt="2025-10-20T08:53:19.723" v="305"/>
      <pc:docMkLst>
        <pc:docMk/>
      </pc:docMkLst>
      <pc:sldChg chg="addSp delSp modSp">
        <pc:chgData name="Menna Davies" userId="S::menna.davies@uwtsd.ac.uk::4afbe15e-aae4-463c-8e77-84202db36ed2" providerId="AD" clId="Web-{E146E2E2-6778-04AC-AED7-06121D652751}" dt="2025-10-20T08:49:22.369" v="246" actId="1076"/>
        <pc:sldMkLst>
          <pc:docMk/>
          <pc:sldMk cId="109857222" sldId="256"/>
        </pc:sldMkLst>
        <pc:spChg chg="del">
          <ac:chgData name="Menna Davies" userId="S::menna.davies@uwtsd.ac.uk::4afbe15e-aae4-463c-8e77-84202db36ed2" providerId="AD" clId="Web-{E146E2E2-6778-04AC-AED7-06121D652751}" dt="2025-10-20T08:18:35.076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enna Davies" userId="S::menna.davies@uwtsd.ac.uk::4afbe15e-aae4-463c-8e77-84202db36ed2" providerId="AD" clId="Web-{E146E2E2-6778-04AC-AED7-06121D652751}" dt="2025-10-20T08:46:51.077" v="207" actId="20577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48:18.771" v="230"/>
          <ac:spMkLst>
            <pc:docMk/>
            <pc:sldMk cId="109857222" sldId="256"/>
            <ac:spMk id="4" creationId="{CBE098A3-7AF6-3E73-A6BF-4BE53671A76C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48:42.335" v="235" actId="1076"/>
          <ac:spMkLst>
            <pc:docMk/>
            <pc:sldMk cId="109857222" sldId="256"/>
            <ac:spMk id="5" creationId="{DE42351A-235D-1BAA-D7B9-F58ACF1C917C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49:22.369" v="246" actId="1076"/>
          <ac:spMkLst>
            <pc:docMk/>
            <pc:sldMk cId="109857222" sldId="256"/>
            <ac:spMk id="6" creationId="{B6AF49D7-7CF9-2B31-748C-B6B2D022FD9A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49:08.009" v="243" actId="1076"/>
          <ac:spMkLst>
            <pc:docMk/>
            <pc:sldMk cId="109857222" sldId="256"/>
            <ac:spMk id="7" creationId="{7C85447F-92CA-7339-3308-181ED158231E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48:53.836" v="240"/>
          <ac:spMkLst>
            <pc:docMk/>
            <pc:sldMk cId="109857222" sldId="256"/>
            <ac:spMk id="8" creationId="{D2F866E3-CBE9-E596-12D6-668F6A7E7380}"/>
          </ac:spMkLst>
        </pc:spChg>
      </pc:sldChg>
      <pc:sldChg chg="addSp delSp modSp new">
        <pc:chgData name="Menna Davies" userId="S::menna.davies@uwtsd.ac.uk::4afbe15e-aae4-463c-8e77-84202db36ed2" providerId="AD" clId="Web-{E146E2E2-6778-04AC-AED7-06121D652751}" dt="2025-10-20T08:51:05.702" v="271" actId="1076"/>
        <pc:sldMkLst>
          <pc:docMk/>
          <pc:sldMk cId="15604815" sldId="257"/>
        </pc:sldMkLst>
        <pc:spChg chg="del">
          <ac:chgData name="Menna Davies" userId="S::menna.davies@uwtsd.ac.uk::4afbe15e-aae4-463c-8e77-84202db36ed2" providerId="AD" clId="Web-{E146E2E2-6778-04AC-AED7-06121D652751}" dt="2025-10-20T08:23:29.802" v="39"/>
          <ac:spMkLst>
            <pc:docMk/>
            <pc:sldMk cId="15604815" sldId="257"/>
            <ac:spMk id="2" creationId="{7E083DA6-F9D7-A16C-B3A1-3BD27C4191C7}"/>
          </ac:spMkLst>
        </pc:spChg>
        <pc:spChg chg="mod">
          <ac:chgData name="Menna Davies" userId="S::menna.davies@uwtsd.ac.uk::4afbe15e-aae4-463c-8e77-84202db36ed2" providerId="AD" clId="Web-{E146E2E2-6778-04AC-AED7-06121D652751}" dt="2025-10-20T08:50:14.387" v="257" actId="20577"/>
          <ac:spMkLst>
            <pc:docMk/>
            <pc:sldMk cId="15604815" sldId="257"/>
            <ac:spMk id="3" creationId="{D3F3150F-CA92-CA90-93B0-BA3C5A85A2AB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51:05.702" v="271" actId="1076"/>
          <ac:spMkLst>
            <pc:docMk/>
            <pc:sldMk cId="15604815" sldId="257"/>
            <ac:spMk id="5" creationId="{62DE2903-7BDB-90C2-9D8D-94DFAE656264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50:53.764" v="269" actId="1076"/>
          <ac:spMkLst>
            <pc:docMk/>
            <pc:sldMk cId="15604815" sldId="257"/>
            <ac:spMk id="7" creationId="{63B6FE6E-3EAD-4EA9-B7A5-034EE2034D27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50:41.388" v="266" actId="1076"/>
          <ac:spMkLst>
            <pc:docMk/>
            <pc:sldMk cId="15604815" sldId="257"/>
            <ac:spMk id="9" creationId="{23CF617A-F78F-6627-4898-3706C31C56FE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50:25.732" v="263"/>
          <ac:spMkLst>
            <pc:docMk/>
            <pc:sldMk cId="15604815" sldId="257"/>
            <ac:spMk id="11" creationId="{D009B25C-750B-0999-DE3D-71A9DA6EE82A}"/>
          </ac:spMkLst>
        </pc:spChg>
      </pc:sldChg>
      <pc:sldChg chg="addSp delSp modSp new">
        <pc:chgData name="Menna Davies" userId="S::menna.davies@uwtsd.ac.uk::4afbe15e-aae4-463c-8e77-84202db36ed2" providerId="AD" clId="Web-{E146E2E2-6778-04AC-AED7-06121D652751}" dt="2025-10-20T08:52:20.330" v="290" actId="1076"/>
        <pc:sldMkLst>
          <pc:docMk/>
          <pc:sldMk cId="3344693855" sldId="258"/>
        </pc:sldMkLst>
        <pc:spChg chg="del">
          <ac:chgData name="Menna Davies" userId="S::menna.davies@uwtsd.ac.uk::4afbe15e-aae4-463c-8e77-84202db36ed2" providerId="AD" clId="Web-{E146E2E2-6778-04AC-AED7-06121D652751}" dt="2025-10-20T08:28:33.473" v="74"/>
          <ac:spMkLst>
            <pc:docMk/>
            <pc:sldMk cId="3344693855" sldId="258"/>
            <ac:spMk id="2" creationId="{48810F17-2140-FBF0-6376-2F2BD95B0B35}"/>
          </ac:spMkLst>
        </pc:spChg>
        <pc:spChg chg="mod">
          <ac:chgData name="Menna Davies" userId="S::menna.davies@uwtsd.ac.uk::4afbe15e-aae4-463c-8e77-84202db36ed2" providerId="AD" clId="Web-{E146E2E2-6778-04AC-AED7-06121D652751}" dt="2025-10-20T08:46:29.669" v="202" actId="20577"/>
          <ac:spMkLst>
            <pc:docMk/>
            <pc:sldMk cId="3344693855" sldId="258"/>
            <ac:spMk id="3" creationId="{6D74EFD5-EC9A-78A6-1C9F-16DBE8893751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52:20.330" v="290" actId="1076"/>
          <ac:spMkLst>
            <pc:docMk/>
            <pc:sldMk cId="3344693855" sldId="258"/>
            <ac:spMk id="5" creationId="{90C534AC-CBF3-8B60-409C-B3111C519D07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52:12.752" v="288" actId="1076"/>
          <ac:spMkLst>
            <pc:docMk/>
            <pc:sldMk cId="3344693855" sldId="258"/>
            <ac:spMk id="7" creationId="{5705A21C-44BD-885C-56E0-2EA88D164F21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51:59.829" v="285" actId="1076"/>
          <ac:spMkLst>
            <pc:docMk/>
            <pc:sldMk cId="3344693855" sldId="258"/>
            <ac:spMk id="9" creationId="{5FB81E97-B671-F006-A9DA-87553703F5CD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51:45.110" v="282" actId="1076"/>
          <ac:spMkLst>
            <pc:docMk/>
            <pc:sldMk cId="3344693855" sldId="258"/>
            <ac:spMk id="11" creationId="{A61716F4-91F9-3A20-3269-6AE1FC07871D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51:31.391" v="279" actId="1076"/>
          <ac:spMkLst>
            <pc:docMk/>
            <pc:sldMk cId="3344693855" sldId="258"/>
            <ac:spMk id="13" creationId="{8960A701-E632-F9F7-008F-324242853198}"/>
          </ac:spMkLst>
        </pc:spChg>
      </pc:sldChg>
      <pc:sldChg chg="addSp delSp modSp new">
        <pc:chgData name="Menna Davies" userId="S::menna.davies@uwtsd.ac.uk::4afbe15e-aae4-463c-8e77-84202db36ed2" providerId="AD" clId="Web-{E146E2E2-6778-04AC-AED7-06121D652751}" dt="2025-10-20T08:53:19.723" v="305"/>
        <pc:sldMkLst>
          <pc:docMk/>
          <pc:sldMk cId="2019620180" sldId="259"/>
        </pc:sldMkLst>
        <pc:spChg chg="del">
          <ac:chgData name="Menna Davies" userId="S::menna.davies@uwtsd.ac.uk::4afbe15e-aae4-463c-8e77-84202db36ed2" providerId="AD" clId="Web-{E146E2E2-6778-04AC-AED7-06121D652751}" dt="2025-10-20T08:42:39.979" v="181"/>
          <ac:spMkLst>
            <pc:docMk/>
            <pc:sldMk cId="2019620180" sldId="259"/>
            <ac:spMk id="2" creationId="{F835E7C3-5C47-E63C-9EEC-C7020C2B6220}"/>
          </ac:spMkLst>
        </pc:spChg>
        <pc:spChg chg="mod">
          <ac:chgData name="Menna Davies" userId="S::menna.davies@uwtsd.ac.uk::4afbe15e-aae4-463c-8e77-84202db36ed2" providerId="AD" clId="Web-{E146E2E2-6778-04AC-AED7-06121D652751}" dt="2025-10-20T08:52:37.987" v="296" actId="20577"/>
          <ac:spMkLst>
            <pc:docMk/>
            <pc:sldMk cId="2019620180" sldId="259"/>
            <ac:spMk id="3" creationId="{C59843B2-88B4-A73F-5690-897DEBA114FB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53:19.723" v="305"/>
          <ac:spMkLst>
            <pc:docMk/>
            <pc:sldMk cId="2019620180" sldId="259"/>
            <ac:spMk id="5" creationId="{14A98453-40C7-F12B-5226-65AA71AEF4DE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53:06.222" v="303"/>
          <ac:spMkLst>
            <pc:docMk/>
            <pc:sldMk cId="2019620180" sldId="259"/>
            <ac:spMk id="7" creationId="{3E6A4608-80C1-15C2-D65F-5AC73CF1C0DA}"/>
          </ac:spMkLst>
        </pc:spChg>
        <pc:spChg chg="add mod ord">
          <ac:chgData name="Menna Davies" userId="S::menna.davies@uwtsd.ac.uk::4afbe15e-aae4-463c-8e77-84202db36ed2" providerId="AD" clId="Web-{E146E2E2-6778-04AC-AED7-06121D652751}" dt="2025-10-20T08:52:46.784" v="301"/>
          <ac:spMkLst>
            <pc:docMk/>
            <pc:sldMk cId="2019620180" sldId="259"/>
            <ac:spMk id="9" creationId="{ED1B7B29-5D83-5B37-9C75-249C40E017C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6AF49D7-7CF9-2B31-748C-B6B2D022FD9A}"/>
              </a:ext>
            </a:extLst>
          </p:cNvPr>
          <p:cNvSpPr/>
          <p:nvPr/>
        </p:nvSpPr>
        <p:spPr>
          <a:xfrm>
            <a:off x="298832" y="1312749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C85447F-92CA-7339-3308-181ED158231E}"/>
              </a:ext>
            </a:extLst>
          </p:cNvPr>
          <p:cNvSpPr/>
          <p:nvPr/>
        </p:nvSpPr>
        <p:spPr>
          <a:xfrm>
            <a:off x="298832" y="2418508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2F866E3-CBE9-E596-12D6-668F6A7E7380}"/>
              </a:ext>
            </a:extLst>
          </p:cNvPr>
          <p:cNvSpPr/>
          <p:nvPr/>
        </p:nvSpPr>
        <p:spPr>
          <a:xfrm>
            <a:off x="298832" y="3564373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42351A-235D-1BAA-D7B9-F58ACF1C917C}"/>
              </a:ext>
            </a:extLst>
          </p:cNvPr>
          <p:cNvSpPr/>
          <p:nvPr/>
        </p:nvSpPr>
        <p:spPr>
          <a:xfrm>
            <a:off x="298832" y="4756073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BE098A3-7AF6-3E73-A6BF-4BE53671A76C}"/>
              </a:ext>
            </a:extLst>
          </p:cNvPr>
          <p:cNvSpPr/>
          <p:nvPr/>
        </p:nvSpPr>
        <p:spPr>
          <a:xfrm>
            <a:off x="241539" y="195531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83865" y="324865"/>
            <a:ext cx="11235203" cy="5935566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2800" b="1" err="1">
                <a:solidFill>
                  <a:srgbClr val="0070C0"/>
                </a:solidFill>
              </a:rPr>
              <a:t>Cwestiwn</a:t>
            </a:r>
            <a:r>
              <a:rPr lang="en-US" sz="2800" b="1" dirty="0">
                <a:solidFill>
                  <a:srgbClr val="0070C0"/>
                </a:solidFill>
              </a:rPr>
              <a:t>:</a:t>
            </a:r>
            <a:r>
              <a:rPr lang="en-US" sz="2800" dirty="0">
                <a:solidFill>
                  <a:srgbClr val="0070C0"/>
                </a:solidFill>
              </a:rPr>
              <a:t> </a:t>
            </a:r>
            <a:r>
              <a:rPr lang="en-US" sz="2800" err="1">
                <a:solidFill>
                  <a:srgbClr val="0070C0"/>
                </a:solidFill>
              </a:rPr>
              <a:t>Ydy</a:t>
            </a:r>
            <a:r>
              <a:rPr lang="en-US" sz="2800" dirty="0">
                <a:solidFill>
                  <a:srgbClr val="0070C0"/>
                </a:solidFill>
              </a:rPr>
              <a:t> </a:t>
            </a:r>
            <a:r>
              <a:rPr lang="en-US" sz="2800" err="1">
                <a:solidFill>
                  <a:srgbClr val="0070C0"/>
                </a:solidFill>
              </a:rPr>
              <a:t>newid</a:t>
            </a:r>
            <a:r>
              <a:rPr lang="en-US" sz="2800" dirty="0">
                <a:solidFill>
                  <a:srgbClr val="0070C0"/>
                </a:solidFill>
              </a:rPr>
              <a:t> </a:t>
            </a:r>
            <a:r>
              <a:rPr lang="en-US" sz="2800" err="1">
                <a:solidFill>
                  <a:srgbClr val="0070C0"/>
                </a:solidFill>
              </a:rPr>
              <a:t>ongl</a:t>
            </a:r>
            <a:r>
              <a:rPr lang="en-US" sz="2800" dirty="0">
                <a:solidFill>
                  <a:srgbClr val="0070C0"/>
                </a:solidFill>
              </a:rPr>
              <a:t> ramp </a:t>
            </a:r>
            <a:r>
              <a:rPr lang="en-US" sz="2800" err="1">
                <a:solidFill>
                  <a:srgbClr val="0070C0"/>
                </a:solidFill>
              </a:rPr>
              <a:t>yn</a:t>
            </a:r>
            <a:r>
              <a:rPr lang="en-US" sz="2800" dirty="0">
                <a:solidFill>
                  <a:srgbClr val="0070C0"/>
                </a:solidFill>
              </a:rPr>
              <a:t> </a:t>
            </a:r>
            <a:r>
              <a:rPr lang="en-US" sz="2800" err="1">
                <a:solidFill>
                  <a:srgbClr val="0070C0"/>
                </a:solidFill>
              </a:rPr>
              <a:t>effeithio</a:t>
            </a:r>
            <a:r>
              <a:rPr lang="en-US" sz="2800" dirty="0">
                <a:solidFill>
                  <a:srgbClr val="0070C0"/>
                </a:solidFill>
              </a:rPr>
              <a:t> </a:t>
            </a:r>
            <a:r>
              <a:rPr lang="en-US" sz="2800" err="1">
                <a:solidFill>
                  <a:srgbClr val="0070C0"/>
                </a:solidFill>
              </a:rPr>
              <a:t>ar</a:t>
            </a:r>
            <a:r>
              <a:rPr lang="en-US" sz="2800" dirty="0">
                <a:solidFill>
                  <a:srgbClr val="0070C0"/>
                </a:solidFill>
              </a:rPr>
              <a:t> </a:t>
            </a:r>
            <a:r>
              <a:rPr lang="en-US" sz="2800" err="1">
                <a:solidFill>
                  <a:srgbClr val="0070C0"/>
                </a:solidFill>
              </a:rPr>
              <a:t>bellter</a:t>
            </a:r>
            <a:r>
              <a:rPr lang="en-US" sz="2800" dirty="0">
                <a:solidFill>
                  <a:srgbClr val="0070C0"/>
                </a:solidFill>
              </a:rPr>
              <a:t> </a:t>
            </a:r>
            <a:r>
              <a:rPr lang="en-US" sz="2800" err="1">
                <a:solidFill>
                  <a:srgbClr val="0070C0"/>
                </a:solidFill>
              </a:rPr>
              <a:t>teithio</a:t>
            </a:r>
            <a:r>
              <a:rPr lang="en-US" sz="2800" dirty="0">
                <a:solidFill>
                  <a:srgbClr val="0070C0"/>
                </a:solidFill>
              </a:rPr>
              <a:t> car?</a:t>
            </a:r>
            <a:endParaRPr lang="en-US"/>
          </a:p>
          <a:p>
            <a:pPr algn="l"/>
            <a:endParaRPr lang="en-US" sz="2800" dirty="0"/>
          </a:p>
          <a:p>
            <a:pPr algn="l"/>
            <a:r>
              <a:rPr lang="en-US" sz="2800" b="1" err="1">
                <a:solidFill>
                  <a:schemeClr val="accent6"/>
                </a:solidFill>
                <a:ea typeface="+mn-lt"/>
                <a:cs typeface="+mn-lt"/>
              </a:rPr>
              <a:t>Cwestiwn</a:t>
            </a:r>
            <a:r>
              <a:rPr lang="en-US" sz="2800" b="1" dirty="0">
                <a:solidFill>
                  <a:schemeClr val="accent6"/>
                </a:solidFill>
                <a:ea typeface="+mn-lt"/>
                <a:cs typeface="+mn-lt"/>
              </a:rPr>
              <a:t>: </a:t>
            </a:r>
            <a:r>
              <a:rPr lang="en-US" sz="2800" dirty="0">
                <a:solidFill>
                  <a:schemeClr val="accent6"/>
                </a:solidFill>
                <a:ea typeface="+mn-lt"/>
                <a:cs typeface="+mn-lt"/>
              </a:rPr>
              <a:t>Pa </a:t>
            </a:r>
            <a:r>
              <a:rPr lang="en-US" sz="2800" err="1">
                <a:solidFill>
                  <a:schemeClr val="accent6"/>
                </a:solidFill>
                <a:ea typeface="+mn-lt"/>
                <a:cs typeface="+mn-lt"/>
              </a:rPr>
              <a:t>fath</a:t>
            </a:r>
            <a:r>
              <a:rPr lang="en-US" sz="2800" dirty="0">
                <a:solidFill>
                  <a:schemeClr val="accent6"/>
                </a:solidFill>
                <a:ea typeface="+mn-lt"/>
                <a:cs typeface="+mn-lt"/>
              </a:rPr>
              <a:t> o </a:t>
            </a:r>
            <a:r>
              <a:rPr lang="en-US" sz="2800" err="1">
                <a:solidFill>
                  <a:schemeClr val="accent6"/>
                </a:solidFill>
                <a:ea typeface="+mn-lt"/>
                <a:cs typeface="+mn-lt"/>
              </a:rPr>
              <a:t>ddeunydd</a:t>
            </a:r>
            <a:r>
              <a:rPr lang="en-US" sz="2800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accent6"/>
                </a:solidFill>
                <a:ea typeface="+mn-lt"/>
                <a:cs typeface="+mn-lt"/>
              </a:rPr>
              <a:t>yw’r</a:t>
            </a:r>
            <a:r>
              <a:rPr lang="en-US" sz="2800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accent6"/>
                </a:solidFill>
                <a:ea typeface="+mn-lt"/>
                <a:cs typeface="+mn-lt"/>
              </a:rPr>
              <a:t>gorau</a:t>
            </a:r>
            <a:r>
              <a:rPr lang="en-US" sz="2800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accent6"/>
                </a:solidFill>
                <a:ea typeface="+mn-lt"/>
                <a:cs typeface="+mn-lt"/>
              </a:rPr>
              <a:t>i</a:t>
            </a:r>
            <a:r>
              <a:rPr lang="en-US" sz="2800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accent6"/>
                </a:solidFill>
                <a:ea typeface="+mn-lt"/>
                <a:cs typeface="+mn-lt"/>
              </a:rPr>
              <a:t>inswleiddio</a:t>
            </a:r>
            <a:r>
              <a:rPr lang="en-US" sz="2800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accent6"/>
                </a:solidFill>
                <a:ea typeface="+mn-lt"/>
                <a:cs typeface="+mn-lt"/>
              </a:rPr>
              <a:t>cwpan</a:t>
            </a:r>
            <a:r>
              <a:rPr lang="en-US" sz="2800" dirty="0">
                <a:solidFill>
                  <a:schemeClr val="accent6"/>
                </a:solidFill>
                <a:ea typeface="+mn-lt"/>
                <a:cs typeface="+mn-lt"/>
              </a:rPr>
              <a:t> o </a:t>
            </a:r>
            <a:r>
              <a:rPr lang="en-US" sz="2800" err="1">
                <a:solidFill>
                  <a:schemeClr val="accent6"/>
                </a:solidFill>
                <a:ea typeface="+mn-lt"/>
                <a:cs typeface="+mn-lt"/>
              </a:rPr>
              <a:t>ddŵr</a:t>
            </a:r>
            <a:r>
              <a:rPr lang="en-US" sz="2800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sz="2800" err="1">
                <a:solidFill>
                  <a:schemeClr val="accent6"/>
                </a:solidFill>
                <a:ea typeface="+mn-lt"/>
                <a:cs typeface="+mn-lt"/>
              </a:rPr>
              <a:t>poeth</a:t>
            </a:r>
            <a:r>
              <a:rPr lang="en-US" sz="2800" dirty="0">
                <a:solidFill>
                  <a:schemeClr val="accent6"/>
                </a:solidFill>
                <a:ea typeface="+mn-lt"/>
                <a:cs typeface="+mn-lt"/>
              </a:rPr>
              <a:t>?</a:t>
            </a:r>
          </a:p>
          <a:p>
            <a:pPr algn="l"/>
            <a:endParaRPr lang="en-US" sz="2800" dirty="0"/>
          </a:p>
          <a:p>
            <a:pPr algn="l"/>
            <a:r>
              <a:rPr lang="en-US" sz="2800" b="1" dirty="0" err="1">
                <a:solidFill>
                  <a:srgbClr val="FF0000"/>
                </a:solidFill>
                <a:ea typeface="+mn-lt"/>
                <a:cs typeface="+mn-lt"/>
              </a:rPr>
              <a:t>Cwestiwn</a:t>
            </a:r>
            <a:r>
              <a:rPr lang="en-US" sz="2800" b="1" dirty="0">
                <a:solidFill>
                  <a:srgbClr val="FF0000"/>
                </a:solidFill>
                <a:ea typeface="+mn-lt"/>
                <a:cs typeface="+mn-lt"/>
              </a:rPr>
              <a:t>: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A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yw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hadau’n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egino’n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gyflymach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mewn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llefydd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cynhesach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?</a:t>
            </a:r>
          </a:p>
          <a:p>
            <a:pPr algn="l"/>
            <a:endParaRPr lang="en-US" sz="2800" dirty="0"/>
          </a:p>
          <a:p>
            <a:pPr algn="l"/>
            <a:r>
              <a:rPr lang="en-US" sz="2800" b="1" err="1">
                <a:solidFill>
                  <a:srgbClr val="FF0000"/>
                </a:solidFill>
                <a:ea typeface="+mn-lt"/>
                <a:cs typeface="+mn-lt"/>
              </a:rPr>
              <a:t>Cwestiwn</a:t>
            </a:r>
            <a:r>
              <a:rPr lang="en-US" sz="2800" b="1" dirty="0">
                <a:solidFill>
                  <a:srgbClr val="FF0000"/>
                </a:solidFill>
                <a:ea typeface="+mn-lt"/>
                <a:cs typeface="+mn-lt"/>
              </a:rPr>
              <a:t>: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Pa </a:t>
            </a:r>
            <a:r>
              <a:rPr lang="en-US" sz="2800" err="1">
                <a:solidFill>
                  <a:srgbClr val="FF0000"/>
                </a:solidFill>
                <a:ea typeface="+mn-lt"/>
                <a:cs typeface="+mn-lt"/>
              </a:rPr>
              <a:t>ddull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o </a:t>
            </a:r>
            <a:r>
              <a:rPr lang="en-US" sz="2800" err="1">
                <a:solidFill>
                  <a:srgbClr val="FF0000"/>
                </a:solidFill>
                <a:ea typeface="+mn-lt"/>
                <a:cs typeface="+mn-lt"/>
              </a:rPr>
              <a:t>olchi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err="1">
                <a:solidFill>
                  <a:srgbClr val="FF0000"/>
                </a:solidFill>
                <a:ea typeface="+mn-lt"/>
                <a:cs typeface="+mn-lt"/>
              </a:rPr>
              <a:t>dwylo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 </a:t>
            </a:r>
            <a:r>
              <a:rPr lang="en-US" sz="2800" err="1">
                <a:solidFill>
                  <a:srgbClr val="FF0000"/>
                </a:solidFill>
                <a:ea typeface="+mn-lt"/>
                <a:cs typeface="+mn-lt"/>
              </a:rPr>
              <a:t>sy’n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err="1">
                <a:solidFill>
                  <a:srgbClr val="FF0000"/>
                </a:solidFill>
                <a:ea typeface="+mn-lt"/>
                <a:cs typeface="+mn-lt"/>
              </a:rPr>
              <a:t>lleihau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err="1">
                <a:solidFill>
                  <a:srgbClr val="FF0000"/>
                </a:solidFill>
                <a:ea typeface="+mn-lt"/>
                <a:cs typeface="+mn-lt"/>
              </a:rPr>
              <a:t>mwyaf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o </a:t>
            </a:r>
            <a:r>
              <a:rPr lang="en-US" sz="2800" err="1">
                <a:solidFill>
                  <a:srgbClr val="FF0000"/>
                </a:solidFill>
                <a:ea typeface="+mn-lt"/>
                <a:cs typeface="+mn-lt"/>
              </a:rPr>
              <a:t>facteria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?</a:t>
            </a:r>
          </a:p>
          <a:p>
            <a:pPr algn="l"/>
            <a:endParaRPr lang="en-US" sz="2800" dirty="0"/>
          </a:p>
          <a:p>
            <a:pPr algn="l"/>
            <a:r>
              <a:rPr lang="en-US" sz="2800" b="1" dirty="0" err="1">
                <a:solidFill>
                  <a:srgbClr val="FF0000"/>
                </a:solidFill>
                <a:ea typeface="+mn-lt"/>
                <a:cs typeface="+mn-lt"/>
              </a:rPr>
              <a:t>Cwestiwn</a:t>
            </a:r>
            <a:r>
              <a:rPr lang="en-US" sz="2800" b="1" dirty="0">
                <a:solidFill>
                  <a:srgbClr val="FF0000"/>
                </a:solidFill>
                <a:ea typeface="+mn-lt"/>
                <a:cs typeface="+mn-lt"/>
              </a:rPr>
              <a:t>: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A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yw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planhigion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sy’n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cael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gormod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neu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rhy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ychydig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o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ddŵr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yn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tyfu’n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sz="2800" dirty="0" err="1">
                <a:solidFill>
                  <a:srgbClr val="FF0000"/>
                </a:solidFill>
                <a:ea typeface="+mn-lt"/>
                <a:cs typeface="+mn-lt"/>
              </a:rPr>
              <a:t>wahanol</a:t>
            </a:r>
            <a:r>
              <a:rPr lang="en-US" sz="2800" dirty="0">
                <a:solidFill>
                  <a:srgbClr val="FF0000"/>
                </a:solidFill>
                <a:ea typeface="+mn-lt"/>
                <a:cs typeface="+mn-lt"/>
              </a:rPr>
              <a:t>?</a:t>
            </a:r>
          </a:p>
          <a:p>
            <a:pPr algn="l"/>
            <a:endParaRPr lang="en-US" sz="2800" dirty="0">
              <a:solidFill>
                <a:srgbClr val="FF0000"/>
              </a:solidFill>
            </a:endParaRPr>
          </a:p>
          <a:p>
            <a:pPr algn="l"/>
            <a:endParaRPr lang="en-US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2DE2903-7BDB-90C2-9D8D-94DFAE656264}"/>
              </a:ext>
            </a:extLst>
          </p:cNvPr>
          <p:cNvSpPr/>
          <p:nvPr/>
        </p:nvSpPr>
        <p:spPr>
          <a:xfrm>
            <a:off x="390501" y="310117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3B6FE6E-3EAD-4EA9-B7A5-034EE2034D27}"/>
              </a:ext>
            </a:extLst>
          </p:cNvPr>
          <p:cNvSpPr/>
          <p:nvPr/>
        </p:nvSpPr>
        <p:spPr>
          <a:xfrm>
            <a:off x="399668" y="1350563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3CF617A-F78F-6627-4898-3706C31C56FE}"/>
              </a:ext>
            </a:extLst>
          </p:cNvPr>
          <p:cNvSpPr/>
          <p:nvPr/>
        </p:nvSpPr>
        <p:spPr>
          <a:xfrm>
            <a:off x="385918" y="2362361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009B25C-750B-0999-DE3D-71A9DA6EE82A}"/>
              </a:ext>
            </a:extLst>
          </p:cNvPr>
          <p:cNvSpPr/>
          <p:nvPr/>
        </p:nvSpPr>
        <p:spPr>
          <a:xfrm>
            <a:off x="400814" y="3431453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3150F-CA92-CA90-93B0-BA3C5A85A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7569" y="593821"/>
            <a:ext cx="11271870" cy="573210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b="1" err="1">
                <a:solidFill>
                  <a:srgbClr val="FF0000"/>
                </a:solidFill>
                <a:ea typeface="+mn-lt"/>
                <a:cs typeface="+mn-lt"/>
              </a:rPr>
              <a:t>Cwestiwn</a:t>
            </a:r>
            <a:r>
              <a:rPr lang="en-US" b="1" dirty="0">
                <a:solidFill>
                  <a:srgbClr val="FF0000"/>
                </a:solidFill>
                <a:ea typeface="+mn-lt"/>
                <a:cs typeface="+mn-lt"/>
              </a:rPr>
              <a:t>: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Oes well </a:t>
            </a:r>
            <a:r>
              <a:rPr lang="en-US" err="1">
                <a:solidFill>
                  <a:srgbClr val="FF0000"/>
                </a:solidFill>
                <a:ea typeface="+mn-lt"/>
                <a:cs typeface="+mn-lt"/>
              </a:rPr>
              <a:t>gan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 </a:t>
            </a:r>
            <a:r>
              <a:rPr lang="en-US" err="1">
                <a:solidFill>
                  <a:srgbClr val="FF0000"/>
                </a:solidFill>
                <a:ea typeface="+mn-lt"/>
                <a:cs typeface="+mn-lt"/>
              </a:rPr>
              <a:t>chwilod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FF0000"/>
                </a:solidFill>
                <a:ea typeface="+mn-lt"/>
                <a:cs typeface="+mn-lt"/>
              </a:rPr>
              <a:t>pren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 le </a:t>
            </a:r>
            <a:r>
              <a:rPr lang="en-US" err="1">
                <a:solidFill>
                  <a:srgbClr val="FF0000"/>
                </a:solidFill>
                <a:ea typeface="+mn-lt"/>
                <a:cs typeface="+mn-lt"/>
              </a:rPr>
              <a:t>llaith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neu </a:t>
            </a:r>
            <a:r>
              <a:rPr lang="en-US" err="1">
                <a:solidFill>
                  <a:srgbClr val="FF0000"/>
                </a:solidFill>
                <a:ea typeface="+mn-lt"/>
                <a:cs typeface="+mn-lt"/>
              </a:rPr>
              <a:t>sych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?</a:t>
            </a: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b="1" dirty="0" err="1">
                <a:solidFill>
                  <a:schemeClr val="accent6"/>
                </a:solidFill>
                <a:ea typeface="+mn-lt"/>
                <a:cs typeface="+mn-lt"/>
              </a:rPr>
              <a:t>Cwestiwn</a:t>
            </a:r>
            <a:r>
              <a:rPr lang="en-US" b="1" dirty="0">
                <a:solidFill>
                  <a:schemeClr val="accent6"/>
                </a:solidFill>
                <a:ea typeface="+mn-lt"/>
                <a:cs typeface="+mn-lt"/>
              </a:rPr>
              <a:t>: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Pa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ddefnydd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sy’n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amsugno’r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mwyaf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o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ddŵr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?</a:t>
            </a:r>
            <a:endParaRPr lang="en-US" dirty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en-US" b="1" dirty="0" err="1">
                <a:solidFill>
                  <a:schemeClr val="accent6"/>
                </a:solidFill>
                <a:ea typeface="+mn-lt"/>
                <a:cs typeface="+mn-lt"/>
              </a:rPr>
              <a:t>Cwestiwn</a:t>
            </a:r>
            <a:r>
              <a:rPr lang="en-US" b="1" dirty="0">
                <a:solidFill>
                  <a:schemeClr val="accent6"/>
                </a:solidFill>
                <a:ea typeface="+mn-lt"/>
                <a:cs typeface="+mn-lt"/>
              </a:rPr>
              <a:t>: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Pa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ddefnydd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yw’r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mwyaf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cryf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i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gynnal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pwysau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?</a:t>
            </a:r>
            <a:endParaRPr lang="en-US" dirty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accent6"/>
              </a:solidFill>
            </a:endParaRPr>
          </a:p>
          <a:p>
            <a:pPr marL="0" indent="0">
              <a:buNone/>
            </a:pPr>
            <a:r>
              <a:rPr lang="en-US" b="1" dirty="0" err="1">
                <a:solidFill>
                  <a:schemeClr val="accent6"/>
                </a:solidFill>
                <a:ea typeface="+mn-lt"/>
                <a:cs typeface="+mn-lt"/>
              </a:rPr>
              <a:t>Cwestiwn</a:t>
            </a:r>
            <a:r>
              <a:rPr lang="en-US" b="1" dirty="0">
                <a:solidFill>
                  <a:schemeClr val="accent6"/>
                </a:solidFill>
                <a:ea typeface="+mn-lt"/>
                <a:cs typeface="+mn-lt"/>
              </a:rPr>
              <a:t>: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Pa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fath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o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ddefnydd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sy’n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ymestyn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fwyaf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cyn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chemeClr val="accent6"/>
                </a:solidFill>
                <a:ea typeface="+mn-lt"/>
                <a:cs typeface="+mn-lt"/>
              </a:rPr>
              <a:t>torri</a:t>
            </a:r>
            <a:r>
              <a:rPr lang="en-US" dirty="0">
                <a:solidFill>
                  <a:schemeClr val="accent6"/>
                </a:solidFill>
                <a:ea typeface="+mn-lt"/>
                <a:cs typeface="+mn-lt"/>
              </a:rPr>
              <a:t>?</a:t>
            </a:r>
            <a:endParaRPr lang="en-US" dirty="0">
              <a:solidFill>
                <a:schemeClr val="accent6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048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C534AC-CBF3-8B60-409C-B3111C519D07}"/>
              </a:ext>
            </a:extLst>
          </p:cNvPr>
          <p:cNvSpPr/>
          <p:nvPr/>
        </p:nvSpPr>
        <p:spPr>
          <a:xfrm>
            <a:off x="195704" y="229907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705A21C-44BD-885C-56E0-2EA88D164F21}"/>
              </a:ext>
            </a:extLst>
          </p:cNvPr>
          <p:cNvSpPr/>
          <p:nvPr/>
        </p:nvSpPr>
        <p:spPr>
          <a:xfrm>
            <a:off x="204871" y="1224518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FB81E97-B671-F006-A9DA-87553703F5CD}"/>
              </a:ext>
            </a:extLst>
          </p:cNvPr>
          <p:cNvSpPr/>
          <p:nvPr/>
        </p:nvSpPr>
        <p:spPr>
          <a:xfrm>
            <a:off x="202580" y="2201940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1716F4-91F9-3A20-3269-6AE1FC07871D}"/>
              </a:ext>
            </a:extLst>
          </p:cNvPr>
          <p:cNvSpPr/>
          <p:nvPr/>
        </p:nvSpPr>
        <p:spPr>
          <a:xfrm>
            <a:off x="206017" y="3242385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60A701-E632-F9F7-008F-324242853198}"/>
              </a:ext>
            </a:extLst>
          </p:cNvPr>
          <p:cNvSpPr/>
          <p:nvPr/>
        </p:nvSpPr>
        <p:spPr>
          <a:xfrm>
            <a:off x="209455" y="4300019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4EFD5-EC9A-78A6-1C9F-16DBE8893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975" y="444859"/>
            <a:ext cx="11650005" cy="57321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 err="1">
                <a:solidFill>
                  <a:srgbClr val="0070C0"/>
                </a:solidFill>
                <a:ea typeface="+mn-lt"/>
                <a:cs typeface="+mn-lt"/>
              </a:rPr>
              <a:t>Cwestiwn</a:t>
            </a:r>
            <a:r>
              <a:rPr lang="en-US" b="1" dirty="0">
                <a:solidFill>
                  <a:srgbClr val="0070C0"/>
                </a:solidFill>
                <a:ea typeface="+mn-lt"/>
                <a:cs typeface="+mn-lt"/>
              </a:rPr>
              <a:t>: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A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yw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metel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yn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dargludo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trydan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yn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well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na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phren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neu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blastig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?</a:t>
            </a: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b="1" dirty="0" err="1">
                <a:solidFill>
                  <a:srgbClr val="0070C0"/>
                </a:solidFill>
                <a:ea typeface="+mn-lt"/>
                <a:cs typeface="+mn-lt"/>
              </a:rPr>
              <a:t>Cwestiwn</a:t>
            </a:r>
            <a:r>
              <a:rPr lang="en-US" b="1" dirty="0">
                <a:solidFill>
                  <a:srgbClr val="0070C0"/>
                </a:solidFill>
                <a:ea typeface="+mn-lt"/>
                <a:cs typeface="+mn-lt"/>
              </a:rPr>
              <a:t>: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Pa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ddefnydd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sy’n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gadael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mwyaf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o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olau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i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basio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0070C0"/>
                </a:solidFill>
                <a:ea typeface="+mn-lt"/>
                <a:cs typeface="+mn-lt"/>
              </a:rPr>
              <a:t>drwyddo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?</a:t>
            </a: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US" b="1" err="1">
                <a:solidFill>
                  <a:srgbClr val="0070C0"/>
                </a:solidFill>
              </a:rPr>
              <a:t>Cwestiwn</a:t>
            </a:r>
            <a:r>
              <a:rPr lang="en-US" b="1" dirty="0">
                <a:solidFill>
                  <a:srgbClr val="0070C0"/>
                </a:solidFill>
              </a:rPr>
              <a:t>:</a:t>
            </a:r>
            <a:r>
              <a:rPr lang="en-US" dirty="0">
                <a:solidFill>
                  <a:srgbClr val="0070C0"/>
                </a:solidFill>
              </a:rPr>
              <a:t> 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Pa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siâp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parasiwt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sy’n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cymryd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yr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amser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hiraf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i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ddisgyn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?</a:t>
            </a:r>
            <a:endParaRPr 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b="1" err="1">
                <a:solidFill>
                  <a:srgbClr val="0070C0"/>
                </a:solidFill>
                <a:ea typeface="+mn-lt"/>
                <a:cs typeface="+mn-lt"/>
              </a:rPr>
              <a:t>Cwestiwn</a:t>
            </a:r>
            <a:r>
              <a:rPr lang="en-US" b="1" dirty="0">
                <a:solidFill>
                  <a:srgbClr val="0070C0"/>
                </a:solidFill>
                <a:ea typeface="+mn-lt"/>
                <a:cs typeface="+mn-lt"/>
              </a:rPr>
              <a:t>: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Pa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ddyluniad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o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awyren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bapur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sy’n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teithio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bellaf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?</a:t>
            </a:r>
            <a:endParaRPr lang="en-US" dirty="0">
              <a:solidFill>
                <a:srgbClr val="0070C0"/>
              </a:solidFill>
            </a:endParaRPr>
          </a:p>
          <a:p>
            <a:pPr>
              <a:buNone/>
            </a:pPr>
            <a:endParaRPr lang="en-US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b="1" err="1">
                <a:solidFill>
                  <a:srgbClr val="0070C0"/>
                </a:solidFill>
              </a:rPr>
              <a:t>Cwestiwn</a:t>
            </a:r>
            <a:r>
              <a:rPr lang="en-US" b="1" dirty="0">
                <a:solidFill>
                  <a:srgbClr val="0070C0"/>
                </a:solidFill>
              </a:rPr>
              <a:t>: 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Sut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mae’r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pellter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o’r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ffynhonnell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golau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yn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effeithio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ar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 y </a:t>
            </a:r>
            <a:r>
              <a:rPr lang="en-US" err="1">
                <a:solidFill>
                  <a:srgbClr val="0070C0"/>
                </a:solidFill>
                <a:ea typeface="+mn-lt"/>
                <a:cs typeface="+mn-lt"/>
              </a:rPr>
              <a:t>cysgod</a:t>
            </a:r>
            <a:r>
              <a:rPr lang="en-US" dirty="0">
                <a:solidFill>
                  <a:srgbClr val="0070C0"/>
                </a:solidFill>
                <a:ea typeface="+mn-lt"/>
                <a:cs typeface="+mn-lt"/>
              </a:rPr>
              <a:t>?</a:t>
            </a:r>
            <a:endParaRPr lang="en-US" b="1" dirty="0"/>
          </a:p>
          <a:p>
            <a:pPr>
              <a:buNone/>
            </a:pPr>
            <a:endParaRPr 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693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4A98453-40C7-F12B-5226-65AA71AEF4DE}"/>
              </a:ext>
            </a:extLst>
          </p:cNvPr>
          <p:cNvSpPr/>
          <p:nvPr/>
        </p:nvSpPr>
        <p:spPr>
          <a:xfrm>
            <a:off x="207163" y="1622132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E6A4608-80C1-15C2-D65F-5AC73CF1C0DA}"/>
              </a:ext>
            </a:extLst>
          </p:cNvPr>
          <p:cNvSpPr/>
          <p:nvPr/>
        </p:nvSpPr>
        <p:spPr>
          <a:xfrm>
            <a:off x="210601" y="2857375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D1B7B29-5D83-5B37-9C75-249C40E017CD}"/>
              </a:ext>
            </a:extLst>
          </p:cNvPr>
          <p:cNvSpPr/>
          <p:nvPr/>
        </p:nvSpPr>
        <p:spPr>
          <a:xfrm>
            <a:off x="208309" y="4247308"/>
            <a:ext cx="11398369" cy="87414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843B2-88B4-A73F-5690-897DEBA11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975" y="1825625"/>
            <a:ext cx="1194792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err="1">
                <a:solidFill>
                  <a:srgbClr val="FF0000"/>
                </a:solidFill>
              </a:rPr>
              <a:t>Cwestiwn</a:t>
            </a:r>
            <a:r>
              <a:rPr lang="en-US" b="1" dirty="0">
                <a:solidFill>
                  <a:srgbClr val="FF0000"/>
                </a:solidFill>
              </a:rPr>
              <a:t>:</a:t>
            </a:r>
            <a:r>
              <a:rPr lang="en-US" b="1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Sut </a:t>
            </a:r>
            <a:r>
              <a:rPr lang="en-US" err="1">
                <a:solidFill>
                  <a:srgbClr val="FF0000"/>
                </a:solidFill>
                <a:ea typeface="+mn-lt"/>
                <a:cs typeface="+mn-lt"/>
              </a:rPr>
              <a:t>mae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FF0000"/>
                </a:solidFill>
                <a:ea typeface="+mn-lt"/>
                <a:cs typeface="+mn-lt"/>
              </a:rPr>
              <a:t>ymarfer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FF0000"/>
                </a:solidFill>
                <a:ea typeface="+mn-lt"/>
                <a:cs typeface="+mn-lt"/>
              </a:rPr>
              <a:t>corff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FF0000"/>
                </a:solidFill>
                <a:ea typeface="+mn-lt"/>
                <a:cs typeface="+mn-lt"/>
              </a:rPr>
              <a:t>yn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FF0000"/>
                </a:solidFill>
                <a:ea typeface="+mn-lt"/>
                <a:cs typeface="+mn-lt"/>
              </a:rPr>
              <a:t>effeithio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FF0000"/>
                </a:solidFill>
                <a:ea typeface="+mn-lt"/>
                <a:cs typeface="+mn-lt"/>
              </a:rPr>
              <a:t>ar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FF0000"/>
                </a:solidFill>
                <a:ea typeface="+mn-lt"/>
                <a:cs typeface="+mn-lt"/>
              </a:rPr>
              <a:t>gyfradd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err="1">
                <a:solidFill>
                  <a:srgbClr val="FF0000"/>
                </a:solidFill>
                <a:ea typeface="+mn-lt"/>
                <a:cs typeface="+mn-lt"/>
              </a:rPr>
              <a:t>curiad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y </a:t>
            </a:r>
            <a:r>
              <a:rPr lang="en-US" err="1">
                <a:solidFill>
                  <a:srgbClr val="FF0000"/>
                </a:solidFill>
                <a:ea typeface="+mn-lt"/>
                <a:cs typeface="+mn-lt"/>
              </a:rPr>
              <a:t>galon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US" b="1" dirty="0" err="1">
                <a:solidFill>
                  <a:srgbClr val="FF0000"/>
                </a:solidFill>
              </a:rPr>
              <a:t>Cwestiwn</a:t>
            </a:r>
            <a:r>
              <a:rPr lang="en-US" b="1" dirty="0">
                <a:solidFill>
                  <a:srgbClr val="FF0000"/>
                </a:solidFill>
              </a:rPr>
              <a:t>:</a:t>
            </a:r>
            <a:r>
              <a:rPr lang="en-US" b="1" dirty="0">
                <a:solidFill>
                  <a:srgbClr val="00000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FF0000"/>
                </a:solidFill>
                <a:ea typeface="+mn-lt"/>
                <a:cs typeface="+mn-lt"/>
              </a:rPr>
              <a:t>Ydy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 </a:t>
            </a:r>
            <a:r>
              <a:rPr lang="en-US" dirty="0" err="1">
                <a:solidFill>
                  <a:srgbClr val="FF0000"/>
                </a:solidFill>
                <a:ea typeface="+mn-lt"/>
                <a:cs typeface="+mn-lt"/>
              </a:rPr>
              <a:t>fflworid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FF0000"/>
                </a:solidFill>
                <a:ea typeface="+mn-lt"/>
                <a:cs typeface="+mn-lt"/>
              </a:rPr>
              <a:t>yn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FF0000"/>
                </a:solidFill>
                <a:ea typeface="+mn-lt"/>
                <a:cs typeface="+mn-lt"/>
              </a:rPr>
              <a:t>effeithio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FF0000"/>
                </a:solidFill>
                <a:ea typeface="+mn-lt"/>
                <a:cs typeface="+mn-lt"/>
              </a:rPr>
              <a:t>ar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FF0000"/>
                </a:solidFill>
                <a:ea typeface="+mn-lt"/>
                <a:cs typeface="+mn-lt"/>
              </a:rPr>
              <a:t>gryfder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neu </a:t>
            </a:r>
            <a:r>
              <a:rPr lang="en-US" dirty="0" err="1">
                <a:solidFill>
                  <a:srgbClr val="FF0000"/>
                </a:solidFill>
                <a:ea typeface="+mn-lt"/>
                <a:cs typeface="+mn-lt"/>
              </a:rPr>
              <a:t>allu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FF0000"/>
                </a:solidFill>
                <a:ea typeface="+mn-lt"/>
                <a:cs typeface="+mn-lt"/>
              </a:rPr>
              <a:t>dannedd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FF0000"/>
                </a:solidFill>
                <a:ea typeface="+mn-lt"/>
                <a:cs typeface="+mn-lt"/>
              </a:rPr>
              <a:t>i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FF0000"/>
                </a:solidFill>
                <a:ea typeface="+mn-lt"/>
                <a:cs typeface="+mn-lt"/>
              </a:rPr>
              <a:t>wrthsefyll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 </a:t>
            </a:r>
            <a:r>
              <a:rPr lang="en-US" dirty="0" err="1">
                <a:solidFill>
                  <a:srgbClr val="FF0000"/>
                </a:solidFill>
                <a:ea typeface="+mn-lt"/>
                <a:cs typeface="+mn-lt"/>
              </a:rPr>
              <a:t>asid</a:t>
            </a:r>
            <a:r>
              <a:rPr lang="en-US" dirty="0">
                <a:solidFill>
                  <a:srgbClr val="FF0000"/>
                </a:solidFill>
                <a:ea typeface="+mn-lt"/>
                <a:cs typeface="+mn-lt"/>
              </a:rPr>
              <a:t>?</a:t>
            </a:r>
            <a:endParaRPr lang="en-US" dirty="0"/>
          </a:p>
          <a:p>
            <a:pPr>
              <a:buNone/>
            </a:pPr>
            <a:endParaRPr lang="en-US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US" b="1" dirty="0" err="1">
                <a:solidFill>
                  <a:srgbClr val="FF0000"/>
                </a:solidFill>
              </a:rPr>
              <a:t>Cwestiwn</a:t>
            </a:r>
            <a:r>
              <a:rPr lang="en-US" b="1" dirty="0">
                <a:solidFill>
                  <a:srgbClr val="FF0000"/>
                </a:solidFill>
              </a:rPr>
              <a:t>:</a:t>
            </a:r>
            <a:r>
              <a:rPr lang="en-US" dirty="0">
                <a:solidFill>
                  <a:srgbClr val="FF0000"/>
                </a:solidFill>
              </a:rPr>
              <a:t> Sut </a:t>
            </a:r>
            <a:r>
              <a:rPr lang="en-US" dirty="0" err="1">
                <a:solidFill>
                  <a:srgbClr val="FF0000"/>
                </a:solidFill>
              </a:rPr>
              <a:t>mae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tymheredd</a:t>
            </a:r>
            <a:r>
              <a:rPr lang="en-US" dirty="0">
                <a:solidFill>
                  <a:srgbClr val="FF0000"/>
                </a:solidFill>
              </a:rPr>
              <a:t> neu </a:t>
            </a:r>
            <a:r>
              <a:rPr lang="en-US" dirty="0" err="1">
                <a:solidFill>
                  <a:srgbClr val="FF0000"/>
                </a:solidFill>
              </a:rPr>
              <a:t>olau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yn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effeithio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ar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gyfradd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egino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hadau</a:t>
            </a:r>
            <a:r>
              <a:rPr lang="en-US" dirty="0">
                <a:solidFill>
                  <a:srgbClr val="FF0000"/>
                </a:solidFill>
              </a:rPr>
              <a:t>?   </a:t>
            </a:r>
          </a:p>
          <a:p>
            <a:pPr marL="0" indent="0">
              <a:buNone/>
            </a:pPr>
            <a:endParaRPr lang="en-US" dirty="0">
              <a:solidFill>
                <a:srgbClr val="FF00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96201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139</cp:revision>
  <dcterms:created xsi:type="dcterms:W3CDTF">2025-10-20T08:18:24Z</dcterms:created>
  <dcterms:modified xsi:type="dcterms:W3CDTF">2025-10-20T08:53:23Z</dcterms:modified>
</cp:coreProperties>
</file>