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6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6E1E7E-957F-CC87-9B4C-FF66F0589E51}" v="2497" dt="2024-04-11T16:50:13.422"/>
    <p1510:client id="{81D27FD1-B897-BCA6-2822-047F1F4DC6F9}" v="82" dt="2024-04-10T20:47:40.630"/>
    <p1510:client id="{C1FB2F78-69A9-3665-EF96-975BF3AA7592}" v="7538" dt="2024-04-10T18:11:01.3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Fowler (2204150)" userId="S::2204150@student.uwtsd.ac.uk::f421ba02-c568-4a42-977a-04a9754d9d66" providerId="AD" clId="Web-{C1FB2F78-69A9-3665-EF96-975BF3AA7592}"/>
    <pc:docChg chg="addSld delSld modSld modMainMaster">
      <pc:chgData name="Chloe Fowler (2204150)" userId="S::2204150@student.uwtsd.ac.uk::f421ba02-c568-4a42-977a-04a9754d9d66" providerId="AD" clId="Web-{C1FB2F78-69A9-3665-EF96-975BF3AA7592}" dt="2024-04-10T18:11:01.391" v="4162"/>
      <pc:docMkLst>
        <pc:docMk/>
      </pc:docMkLst>
      <pc:sldChg chg="addSp delSp modSp mod setBg setClrOvrMap">
        <pc:chgData name="Chloe Fowler (2204150)" userId="S::2204150@student.uwtsd.ac.uk::f421ba02-c568-4a42-977a-04a9754d9d66" providerId="AD" clId="Web-{C1FB2F78-69A9-3665-EF96-975BF3AA7592}" dt="2024-04-10T16:12:57.476" v="2165"/>
        <pc:sldMkLst>
          <pc:docMk/>
          <pc:sldMk cId="109857222" sldId="256"/>
        </pc:sldMkLst>
        <pc:spChg chg="mod">
          <ac:chgData name="Chloe Fowler (2204150)" userId="S::2204150@student.uwtsd.ac.uk::f421ba02-c568-4a42-977a-04a9754d9d66" providerId="AD" clId="Web-{C1FB2F78-69A9-3665-EF96-975BF3AA7592}" dt="2024-04-10T11:44:08.655" v="36" actId="1076"/>
          <ac:spMkLst>
            <pc:docMk/>
            <pc:sldMk cId="109857222" sldId="256"/>
            <ac:spMk id="2" creationId="{00000000-0000-0000-0000-000000000000}"/>
          </ac:spMkLst>
        </pc:spChg>
        <pc:spChg chg="mod">
          <ac:chgData name="Chloe Fowler (2204150)" userId="S::2204150@student.uwtsd.ac.uk::f421ba02-c568-4a42-977a-04a9754d9d66" providerId="AD" clId="Web-{C1FB2F78-69A9-3665-EF96-975BF3AA7592}" dt="2024-04-10T11:43:35.418" v="29" actId="20577"/>
          <ac:spMkLst>
            <pc:docMk/>
            <pc:sldMk cId="109857222" sldId="256"/>
            <ac:spMk id="3" creationId="{00000000-0000-0000-0000-000000000000}"/>
          </ac:spMkLst>
        </pc:spChg>
        <pc:spChg chg="add del">
          <ac:chgData name="Chloe Fowler (2204150)" userId="S::2204150@student.uwtsd.ac.uk::f421ba02-c568-4a42-977a-04a9754d9d66" providerId="AD" clId="Web-{C1FB2F78-69A9-3665-EF96-975BF3AA7592}" dt="2024-04-10T11:40:30.171" v="14"/>
          <ac:spMkLst>
            <pc:docMk/>
            <pc:sldMk cId="109857222" sldId="256"/>
            <ac:spMk id="9" creationId="{71B2258F-86CA-4D4D-8270-BC05FCDEBFB3}"/>
          </ac:spMkLst>
        </pc:spChg>
        <pc:spChg chg="add">
          <ac:chgData name="Chloe Fowler (2204150)" userId="S::2204150@student.uwtsd.ac.uk::f421ba02-c568-4a42-977a-04a9754d9d66" providerId="AD" clId="Web-{C1FB2F78-69A9-3665-EF96-975BF3AA7592}" dt="2024-04-10T11:40:30.171" v="14"/>
          <ac:spMkLst>
            <pc:docMk/>
            <pc:sldMk cId="109857222" sldId="256"/>
            <ac:spMk id="14" creationId="{06DA9DF9-31F7-4056-B42E-878CC92417B8}"/>
          </ac:spMkLst>
        </pc:spChg>
        <pc:picChg chg="add mod ord">
          <ac:chgData name="Chloe Fowler (2204150)" userId="S::2204150@student.uwtsd.ac.uk::f421ba02-c568-4a42-977a-04a9754d9d66" providerId="AD" clId="Web-{C1FB2F78-69A9-3665-EF96-975BF3AA7592}" dt="2024-04-10T11:40:30.171" v="14"/>
          <ac:picMkLst>
            <pc:docMk/>
            <pc:sldMk cId="109857222" sldId="256"/>
            <ac:picMk id="4" creationId="{FA9F78E7-2A73-293B-A845-8EA9B1F32EE2}"/>
          </ac:picMkLst>
        </pc:picChg>
      </pc:sldChg>
      <pc:sldChg chg="addSp delSp modSp new mod setBg">
        <pc:chgData name="Chloe Fowler (2204150)" userId="S::2204150@student.uwtsd.ac.uk::f421ba02-c568-4a42-977a-04a9754d9d66" providerId="AD" clId="Web-{C1FB2F78-69A9-3665-EF96-975BF3AA7592}" dt="2024-04-10T16:12:57.476" v="2165"/>
        <pc:sldMkLst>
          <pc:docMk/>
          <pc:sldMk cId="664022754" sldId="257"/>
        </pc:sldMkLst>
        <pc:spChg chg="add del">
          <ac:chgData name="Chloe Fowler (2204150)" userId="S::2204150@student.uwtsd.ac.uk::f421ba02-c568-4a42-977a-04a9754d9d66" providerId="AD" clId="Web-{C1FB2F78-69A9-3665-EF96-975BF3AA7592}" dt="2024-04-10T11:39:25.947" v="13"/>
          <ac:spMkLst>
            <pc:docMk/>
            <pc:sldMk cId="664022754" sldId="257"/>
            <ac:spMk id="2" creationId="{430D84B7-CACD-C94B-C662-5E09F14AF81E}"/>
          </ac:spMkLst>
        </pc:spChg>
        <pc:spChg chg="del">
          <ac:chgData name="Chloe Fowler (2204150)" userId="S::2204150@student.uwtsd.ac.uk::f421ba02-c568-4a42-977a-04a9754d9d66" providerId="AD" clId="Web-{C1FB2F78-69A9-3665-EF96-975BF3AA7592}" dt="2024-04-10T11:39:12.228" v="8"/>
          <ac:spMkLst>
            <pc:docMk/>
            <pc:sldMk cId="664022754" sldId="257"/>
            <ac:spMk id="3" creationId="{72219990-BBFA-F1EE-1AAE-2A4777118CB8}"/>
          </ac:spMkLst>
        </pc:spChg>
        <pc:spChg chg="add mod">
          <ac:chgData name="Chloe Fowler (2204150)" userId="S::2204150@student.uwtsd.ac.uk::f421ba02-c568-4a42-977a-04a9754d9d66" providerId="AD" clId="Web-{C1FB2F78-69A9-3665-EF96-975BF3AA7592}" dt="2024-04-10T11:59:39.954" v="260" actId="20577"/>
          <ac:spMkLst>
            <pc:docMk/>
            <pc:sldMk cId="664022754" sldId="257"/>
            <ac:spMk id="5" creationId="{84E21AC6-9BD9-2101-2EFE-86C5630E8F9C}"/>
          </ac:spMkLst>
        </pc:spChg>
        <pc:spChg chg="add">
          <ac:chgData name="Chloe Fowler (2204150)" userId="S::2204150@student.uwtsd.ac.uk::f421ba02-c568-4a42-977a-04a9754d9d66" providerId="AD" clId="Web-{C1FB2F78-69A9-3665-EF96-975BF3AA7592}" dt="2024-04-10T11:39:25.947" v="13"/>
          <ac:spMkLst>
            <pc:docMk/>
            <pc:sldMk cId="664022754" sldId="257"/>
            <ac:spMk id="6" creationId="{42A4FC2C-047E-45A5-965D-8E1E3BF09BC6}"/>
          </ac:spMkLst>
        </pc:spChg>
        <pc:spChg chg="add del">
          <ac:chgData name="Chloe Fowler (2204150)" userId="S::2204150@student.uwtsd.ac.uk::f421ba02-c568-4a42-977a-04a9754d9d66" providerId="AD" clId="Web-{C1FB2F78-69A9-3665-EF96-975BF3AA7592}" dt="2024-04-10T11:39:21.322" v="10"/>
          <ac:spMkLst>
            <pc:docMk/>
            <pc:sldMk cId="664022754" sldId="257"/>
            <ac:spMk id="9" creationId="{42A4FC2C-047E-45A5-965D-8E1E3BF09BC6}"/>
          </ac:spMkLst>
        </pc:spChg>
        <pc:picChg chg="add mod ord">
          <ac:chgData name="Chloe Fowler (2204150)" userId="S::2204150@student.uwtsd.ac.uk::f421ba02-c568-4a42-977a-04a9754d9d66" providerId="AD" clId="Web-{C1FB2F78-69A9-3665-EF96-975BF3AA7592}" dt="2024-04-10T11:39:25.947" v="13"/>
          <ac:picMkLst>
            <pc:docMk/>
            <pc:sldMk cId="664022754" sldId="257"/>
            <ac:picMk id="4" creationId="{C8EE5DC9-BF37-7574-EA47-88EDF8E4FC9A}"/>
          </ac:picMkLst>
        </pc:picChg>
      </pc:sldChg>
      <pc:sldChg chg="addSp modSp add mod replId">
        <pc:chgData name="Chloe Fowler (2204150)" userId="S::2204150@student.uwtsd.ac.uk::f421ba02-c568-4a42-977a-04a9754d9d66" providerId="AD" clId="Web-{C1FB2F78-69A9-3665-EF96-975BF3AA7592}" dt="2024-04-10T16:12:57.476" v="2165"/>
        <pc:sldMkLst>
          <pc:docMk/>
          <pc:sldMk cId="13264204" sldId="258"/>
        </pc:sldMkLst>
        <pc:spChg chg="add mod">
          <ac:chgData name="Chloe Fowler (2204150)" userId="S::2204150@student.uwtsd.ac.uk::f421ba02-c568-4a42-977a-04a9754d9d66" providerId="AD" clId="Web-{C1FB2F78-69A9-3665-EF96-975BF3AA7592}" dt="2024-04-10T12:22:48.346" v="758" actId="1076"/>
          <ac:spMkLst>
            <pc:docMk/>
            <pc:sldMk cId="13264204" sldId="258"/>
            <ac:spMk id="2" creationId="{01A9CA57-2A49-2F21-960C-48ECB4C0EAD7}"/>
          </ac:spMkLst>
        </pc:spChg>
      </pc:sldChg>
      <pc:sldChg chg="addSp modSp add mod replId">
        <pc:chgData name="Chloe Fowler (2204150)" userId="S::2204150@student.uwtsd.ac.uk::f421ba02-c568-4a42-977a-04a9754d9d66" providerId="AD" clId="Web-{C1FB2F78-69A9-3665-EF96-975BF3AA7592}" dt="2024-04-10T16:12:57.476" v="2165"/>
        <pc:sldMkLst>
          <pc:docMk/>
          <pc:sldMk cId="2496394897" sldId="259"/>
        </pc:sldMkLst>
        <pc:spChg chg="add mod">
          <ac:chgData name="Chloe Fowler (2204150)" userId="S::2204150@student.uwtsd.ac.uk::f421ba02-c568-4a42-977a-04a9754d9d66" providerId="AD" clId="Web-{C1FB2F78-69A9-3665-EF96-975BF3AA7592}" dt="2024-04-10T13:00:52.063" v="1647" actId="20577"/>
          <ac:spMkLst>
            <pc:docMk/>
            <pc:sldMk cId="2496394897" sldId="259"/>
            <ac:spMk id="2" creationId="{09AB818B-6A3C-E4CD-0EF9-725342784CDC}"/>
          </ac:spMkLst>
        </pc:spChg>
      </pc:sldChg>
      <pc:sldChg chg="addSp delSp modSp add mod replId">
        <pc:chgData name="Chloe Fowler (2204150)" userId="S::2204150@student.uwtsd.ac.uk::f421ba02-c568-4a42-977a-04a9754d9d66" providerId="AD" clId="Web-{C1FB2F78-69A9-3665-EF96-975BF3AA7592}" dt="2024-04-10T16:12:57.476" v="2165"/>
        <pc:sldMkLst>
          <pc:docMk/>
          <pc:sldMk cId="3108265390" sldId="260"/>
        </pc:sldMkLst>
        <pc:spChg chg="add mod">
          <ac:chgData name="Chloe Fowler (2204150)" userId="S::2204150@student.uwtsd.ac.uk::f421ba02-c568-4a42-977a-04a9754d9d66" providerId="AD" clId="Web-{C1FB2F78-69A9-3665-EF96-975BF3AA7592}" dt="2024-04-10T13:00:03.841" v="1645" actId="20577"/>
          <ac:spMkLst>
            <pc:docMk/>
            <pc:sldMk cId="3108265390" sldId="260"/>
            <ac:spMk id="3" creationId="{4418F1BB-28BD-916C-9417-B20FCCAA3403}"/>
          </ac:spMkLst>
        </pc:spChg>
        <pc:spChg chg="add mod">
          <ac:chgData name="Chloe Fowler (2204150)" userId="S::2204150@student.uwtsd.ac.uk::f421ba02-c568-4a42-977a-04a9754d9d66" providerId="AD" clId="Web-{C1FB2F78-69A9-3665-EF96-975BF3AA7592}" dt="2024-04-10T15:56:33.052" v="1806" actId="20577"/>
          <ac:spMkLst>
            <pc:docMk/>
            <pc:sldMk cId="3108265390" sldId="260"/>
            <ac:spMk id="7" creationId="{E2E4EC7D-1176-041A-29F1-31755EE1AD45}"/>
          </ac:spMkLst>
        </pc:spChg>
        <pc:spChg chg="add del mod">
          <ac:chgData name="Chloe Fowler (2204150)" userId="S::2204150@student.uwtsd.ac.uk::f421ba02-c568-4a42-977a-04a9754d9d66" providerId="AD" clId="Web-{C1FB2F78-69A9-3665-EF96-975BF3AA7592}" dt="2024-04-10T16:12:47.600" v="2161"/>
          <ac:spMkLst>
            <pc:docMk/>
            <pc:sldMk cId="3108265390" sldId="260"/>
            <ac:spMk id="9" creationId="{23E918BD-918C-5560-225B-5173C35AAB61}"/>
          </ac:spMkLst>
        </pc:spChg>
        <pc:picChg chg="add mod modCrop">
          <ac:chgData name="Chloe Fowler (2204150)" userId="S::2204150@student.uwtsd.ac.uk::f421ba02-c568-4a42-977a-04a9754d9d66" providerId="AD" clId="Web-{C1FB2F78-69A9-3665-EF96-975BF3AA7592}" dt="2024-04-10T12:58:39.867" v="1603" actId="1076"/>
          <ac:picMkLst>
            <pc:docMk/>
            <pc:sldMk cId="3108265390" sldId="260"/>
            <ac:picMk id="2" creationId="{94687A08-1F3D-549E-945B-72A31DD18079}"/>
          </ac:picMkLst>
        </pc:picChg>
        <pc:picChg chg="add del mod">
          <ac:chgData name="Chloe Fowler (2204150)" userId="S::2204150@student.uwtsd.ac.uk::f421ba02-c568-4a42-977a-04a9754d9d66" providerId="AD" clId="Web-{C1FB2F78-69A9-3665-EF96-975BF3AA7592}" dt="2024-04-10T16:12:55.163" v="2164" actId="1076"/>
          <ac:picMkLst>
            <pc:docMk/>
            <pc:sldMk cId="3108265390" sldId="260"/>
            <ac:picMk id="4" creationId="{C8EE5DC9-BF37-7574-EA47-88EDF8E4FC9A}"/>
          </ac:picMkLst>
        </pc:picChg>
        <pc:picChg chg="add mod">
          <ac:chgData name="Chloe Fowler (2204150)" userId="S::2204150@student.uwtsd.ac.uk::f421ba02-c568-4a42-977a-04a9754d9d66" providerId="AD" clId="Web-{C1FB2F78-69A9-3665-EF96-975BF3AA7592}" dt="2024-04-10T15:52:40.256" v="1660" actId="14100"/>
          <ac:picMkLst>
            <pc:docMk/>
            <pc:sldMk cId="3108265390" sldId="260"/>
            <ac:picMk id="5" creationId="{657439FA-089D-5475-BD81-9200377E2858}"/>
          </ac:picMkLst>
        </pc:picChg>
      </pc:sldChg>
      <pc:sldChg chg="addSp modSp add mod replId">
        <pc:chgData name="Chloe Fowler (2204150)" userId="S::2204150@student.uwtsd.ac.uk::f421ba02-c568-4a42-977a-04a9754d9d66" providerId="AD" clId="Web-{C1FB2F78-69A9-3665-EF96-975BF3AA7592}" dt="2024-04-10T16:12:57.476" v="2165"/>
        <pc:sldMkLst>
          <pc:docMk/>
          <pc:sldMk cId="251238282" sldId="261"/>
        </pc:sldMkLst>
        <pc:spChg chg="add mod">
          <ac:chgData name="Chloe Fowler (2204150)" userId="S::2204150@student.uwtsd.ac.uk::f421ba02-c568-4a42-977a-04a9754d9d66" providerId="AD" clId="Web-{C1FB2F78-69A9-3665-EF96-975BF3AA7592}" dt="2024-04-10T16:09:08.352" v="2123" actId="1076"/>
          <ac:spMkLst>
            <pc:docMk/>
            <pc:sldMk cId="251238282" sldId="261"/>
            <ac:spMk id="7" creationId="{6C462D13-1B46-E6DC-DE49-879CA3246C45}"/>
          </ac:spMkLst>
        </pc:spChg>
        <pc:picChg chg="add mod">
          <ac:chgData name="Chloe Fowler (2204150)" userId="S::2204150@student.uwtsd.ac.uk::f421ba02-c568-4a42-977a-04a9754d9d66" providerId="AD" clId="Web-{C1FB2F78-69A9-3665-EF96-975BF3AA7592}" dt="2024-04-10T15:59:46.659" v="1826" actId="1076"/>
          <ac:picMkLst>
            <pc:docMk/>
            <pc:sldMk cId="251238282" sldId="261"/>
            <ac:picMk id="2" creationId="{4BB07A9D-FEA7-4ABE-02FA-4497D8513513}"/>
          </ac:picMkLst>
        </pc:picChg>
        <pc:picChg chg="add mod">
          <ac:chgData name="Chloe Fowler (2204150)" userId="S::2204150@student.uwtsd.ac.uk::f421ba02-c568-4a42-977a-04a9754d9d66" providerId="AD" clId="Web-{C1FB2F78-69A9-3665-EF96-975BF3AA7592}" dt="2024-04-10T15:59:58.144" v="1830" actId="1076"/>
          <ac:picMkLst>
            <pc:docMk/>
            <pc:sldMk cId="251238282" sldId="261"/>
            <ac:picMk id="3" creationId="{55A5F31D-AB3E-ACCA-69C1-F64410BDF68C}"/>
          </ac:picMkLst>
        </pc:picChg>
        <pc:picChg chg="add mod">
          <ac:chgData name="Chloe Fowler (2204150)" userId="S::2204150@student.uwtsd.ac.uk::f421ba02-c568-4a42-977a-04a9754d9d66" providerId="AD" clId="Web-{C1FB2F78-69A9-3665-EF96-975BF3AA7592}" dt="2024-04-10T15:59:48.627" v="1827" actId="1076"/>
          <ac:picMkLst>
            <pc:docMk/>
            <pc:sldMk cId="251238282" sldId="261"/>
            <ac:picMk id="5" creationId="{AA06A8A1-E0D2-FECB-8A63-30DC001B7ED4}"/>
          </ac:picMkLst>
        </pc:picChg>
      </pc:sldChg>
      <pc:sldChg chg="addSp delSp modSp add mod replId">
        <pc:chgData name="Chloe Fowler (2204150)" userId="S::2204150@student.uwtsd.ac.uk::f421ba02-c568-4a42-977a-04a9754d9d66" providerId="AD" clId="Web-{C1FB2F78-69A9-3665-EF96-975BF3AA7592}" dt="2024-04-10T16:19:49.878" v="2180" actId="1076"/>
        <pc:sldMkLst>
          <pc:docMk/>
          <pc:sldMk cId="1067051176" sldId="262"/>
        </pc:sldMkLst>
        <pc:spChg chg="add mod">
          <ac:chgData name="Chloe Fowler (2204150)" userId="S::2204150@student.uwtsd.ac.uk::f421ba02-c568-4a42-977a-04a9754d9d66" providerId="AD" clId="Web-{C1FB2F78-69A9-3665-EF96-975BF3AA7592}" dt="2024-04-10T16:19:40.205" v="2178" actId="1076"/>
          <ac:spMkLst>
            <pc:docMk/>
            <pc:sldMk cId="1067051176" sldId="262"/>
            <ac:spMk id="2" creationId="{7C882DDB-AE2D-3B67-AEA7-DA56479A356A}"/>
          </ac:spMkLst>
        </pc:spChg>
        <pc:spChg chg="add mod">
          <ac:chgData name="Chloe Fowler (2204150)" userId="S::2204150@student.uwtsd.ac.uk::f421ba02-c568-4a42-977a-04a9754d9d66" providerId="AD" clId="Web-{C1FB2F78-69A9-3665-EF96-975BF3AA7592}" dt="2024-04-10T16:11:02.250" v="2141" actId="20577"/>
          <ac:spMkLst>
            <pc:docMk/>
            <pc:sldMk cId="1067051176" sldId="262"/>
            <ac:spMk id="3" creationId="{2D585259-6E5B-6194-0B07-ED97E01EC5F0}"/>
          </ac:spMkLst>
        </pc:spChg>
        <pc:spChg chg="add mod">
          <ac:chgData name="Chloe Fowler (2204150)" userId="S::2204150@student.uwtsd.ac.uk::f421ba02-c568-4a42-977a-04a9754d9d66" providerId="AD" clId="Web-{C1FB2F78-69A9-3665-EF96-975BF3AA7592}" dt="2024-04-10T16:19:49.878" v="2180" actId="1076"/>
          <ac:spMkLst>
            <pc:docMk/>
            <pc:sldMk cId="1067051176" sldId="262"/>
            <ac:spMk id="8" creationId="{3B5C5A26-7FC7-1E0B-01C0-8B06EA0C1E95}"/>
          </ac:spMkLst>
        </pc:spChg>
        <pc:picChg chg="add del mod">
          <ac:chgData name="Chloe Fowler (2204150)" userId="S::2204150@student.uwtsd.ac.uk::f421ba02-c568-4a42-977a-04a9754d9d66" providerId="AD" clId="Web-{C1FB2F78-69A9-3665-EF96-975BF3AA7592}" dt="2024-04-10T16:13:15.461" v="2167" actId="1076"/>
          <ac:picMkLst>
            <pc:docMk/>
            <pc:sldMk cId="1067051176" sldId="262"/>
            <ac:picMk id="4" creationId="{C8EE5DC9-BF37-7574-EA47-88EDF8E4FC9A}"/>
          </ac:picMkLst>
        </pc:picChg>
        <pc:picChg chg="add mod">
          <ac:chgData name="Chloe Fowler (2204150)" userId="S::2204150@student.uwtsd.ac.uk::f421ba02-c568-4a42-977a-04a9754d9d66" providerId="AD" clId="Web-{C1FB2F78-69A9-3665-EF96-975BF3AA7592}" dt="2024-04-10T16:11:35.830" v="2150" actId="1076"/>
          <ac:picMkLst>
            <pc:docMk/>
            <pc:sldMk cId="1067051176" sldId="262"/>
            <ac:picMk id="5" creationId="{D328901C-20EE-3623-EB8D-C82460860F5B}"/>
          </ac:picMkLst>
        </pc:picChg>
        <pc:picChg chg="add mod">
          <ac:chgData name="Chloe Fowler (2204150)" userId="S::2204150@student.uwtsd.ac.uk::f421ba02-c568-4a42-977a-04a9754d9d66" providerId="AD" clId="Web-{C1FB2F78-69A9-3665-EF96-975BF3AA7592}" dt="2024-04-10T16:12:01.847" v="2155" actId="14100"/>
          <ac:picMkLst>
            <pc:docMk/>
            <pc:sldMk cId="1067051176" sldId="262"/>
            <ac:picMk id="7" creationId="{74EAB937-7DCF-51B4-75E8-50806F637C7F}"/>
          </ac:picMkLst>
        </pc:picChg>
      </pc:sldChg>
      <pc:sldChg chg="addSp delSp modSp add mod replId">
        <pc:chgData name="Chloe Fowler (2204150)" userId="S::2204150@student.uwtsd.ac.uk::f421ba02-c568-4a42-977a-04a9754d9d66" providerId="AD" clId="Web-{C1FB2F78-69A9-3665-EF96-975BF3AA7592}" dt="2024-04-10T17:20:00.192" v="3428" actId="20577"/>
        <pc:sldMkLst>
          <pc:docMk/>
          <pc:sldMk cId="1310838447" sldId="263"/>
        </pc:sldMkLst>
        <pc:spChg chg="add del">
          <ac:chgData name="Chloe Fowler (2204150)" userId="S::2204150@student.uwtsd.ac.uk::f421ba02-c568-4a42-977a-04a9754d9d66" providerId="AD" clId="Web-{C1FB2F78-69A9-3665-EF96-975BF3AA7592}" dt="2024-04-10T12:51:55.183" v="1303"/>
          <ac:spMkLst>
            <pc:docMk/>
            <pc:sldMk cId="1310838447" sldId="263"/>
            <ac:spMk id="2" creationId="{7A11298A-F2CA-2D52-4A54-63960BA2D314}"/>
          </ac:spMkLst>
        </pc:spChg>
        <pc:spChg chg="add mod">
          <ac:chgData name="Chloe Fowler (2204150)" userId="S::2204150@student.uwtsd.ac.uk::f421ba02-c568-4a42-977a-04a9754d9d66" providerId="AD" clId="Web-{C1FB2F78-69A9-3665-EF96-975BF3AA7592}" dt="2024-04-10T17:20:00.192" v="3428" actId="20577"/>
          <ac:spMkLst>
            <pc:docMk/>
            <pc:sldMk cId="1310838447" sldId="263"/>
            <ac:spMk id="3" creationId="{DA217010-A05D-488A-6489-EE6915DE55CD}"/>
          </ac:spMkLst>
        </pc:spChg>
      </pc:sldChg>
      <pc:sldChg chg="addSp modSp add mod replId">
        <pc:chgData name="Chloe Fowler (2204150)" userId="S::2204150@student.uwtsd.ac.uk::f421ba02-c568-4a42-977a-04a9754d9d66" providerId="AD" clId="Web-{C1FB2F78-69A9-3665-EF96-975BF3AA7592}" dt="2024-04-10T16:39:38.284" v="2646" actId="1076"/>
        <pc:sldMkLst>
          <pc:docMk/>
          <pc:sldMk cId="2445804189" sldId="264"/>
        </pc:sldMkLst>
        <pc:spChg chg="add mod">
          <ac:chgData name="Chloe Fowler (2204150)" userId="S::2204150@student.uwtsd.ac.uk::f421ba02-c568-4a42-977a-04a9754d9d66" providerId="AD" clId="Web-{C1FB2F78-69A9-3665-EF96-975BF3AA7592}" dt="2024-04-10T16:21:43.448" v="2193"/>
          <ac:spMkLst>
            <pc:docMk/>
            <pc:sldMk cId="2445804189" sldId="264"/>
            <ac:spMk id="2" creationId="{04F900E8-75E6-BFEB-B868-B4E032ED25E5}"/>
          </ac:spMkLst>
        </pc:spChg>
        <pc:spChg chg="add mod">
          <ac:chgData name="Chloe Fowler (2204150)" userId="S::2204150@student.uwtsd.ac.uk::f421ba02-c568-4a42-977a-04a9754d9d66" providerId="AD" clId="Web-{C1FB2F78-69A9-3665-EF96-975BF3AA7592}" dt="2024-04-10T16:39:38.284" v="2646" actId="1076"/>
          <ac:spMkLst>
            <pc:docMk/>
            <pc:sldMk cId="2445804189" sldId="264"/>
            <ac:spMk id="3" creationId="{87D7E295-5766-1952-0233-12E5658699C3}"/>
          </ac:spMkLst>
        </pc:spChg>
      </pc:sldChg>
      <pc:sldChg chg="addSp modSp add mod replId">
        <pc:chgData name="Chloe Fowler (2204150)" userId="S::2204150@student.uwtsd.ac.uk::f421ba02-c568-4a42-977a-04a9754d9d66" providerId="AD" clId="Web-{C1FB2F78-69A9-3665-EF96-975BF3AA7592}" dt="2024-04-10T16:57:43.870" v="2839" actId="14100"/>
        <pc:sldMkLst>
          <pc:docMk/>
          <pc:sldMk cId="752681781" sldId="265"/>
        </pc:sldMkLst>
        <pc:spChg chg="add mod">
          <ac:chgData name="Chloe Fowler (2204150)" userId="S::2204150@student.uwtsd.ac.uk::f421ba02-c568-4a42-977a-04a9754d9d66" providerId="AD" clId="Web-{C1FB2F78-69A9-3665-EF96-975BF3AA7592}" dt="2024-04-10T16:57:43.870" v="2839" actId="14100"/>
          <ac:spMkLst>
            <pc:docMk/>
            <pc:sldMk cId="752681781" sldId="265"/>
            <ac:spMk id="3" creationId="{A3F7EE29-E7B5-0007-A83D-FA939836A8B9}"/>
          </ac:spMkLst>
        </pc:spChg>
        <pc:picChg chg="add mod modCrop">
          <ac:chgData name="Chloe Fowler (2204150)" userId="S::2204150@student.uwtsd.ac.uk::f421ba02-c568-4a42-977a-04a9754d9d66" providerId="AD" clId="Web-{C1FB2F78-69A9-3665-EF96-975BF3AA7592}" dt="2024-04-10T16:57:26.478" v="2836" actId="1076"/>
          <ac:picMkLst>
            <pc:docMk/>
            <pc:sldMk cId="752681781" sldId="265"/>
            <ac:picMk id="2" creationId="{3B69024E-467F-92B0-B354-5A7FC469B9E8}"/>
          </ac:picMkLst>
        </pc:picChg>
        <pc:picChg chg="mod">
          <ac:chgData name="Chloe Fowler (2204150)" userId="S::2204150@student.uwtsd.ac.uk::f421ba02-c568-4a42-977a-04a9754d9d66" providerId="AD" clId="Web-{C1FB2F78-69A9-3665-EF96-975BF3AA7592}" dt="2024-04-10T16:51:47.284" v="2663" actId="1076"/>
          <ac:picMkLst>
            <pc:docMk/>
            <pc:sldMk cId="752681781" sldId="265"/>
            <ac:picMk id="4" creationId="{C8EE5DC9-BF37-7574-EA47-88EDF8E4FC9A}"/>
          </ac:picMkLst>
        </pc:picChg>
      </pc:sldChg>
      <pc:sldChg chg="addSp modSp add mod replId">
        <pc:chgData name="Chloe Fowler (2204150)" userId="S::2204150@student.uwtsd.ac.uk::f421ba02-c568-4a42-977a-04a9754d9d66" providerId="AD" clId="Web-{C1FB2F78-69A9-3665-EF96-975BF3AA7592}" dt="2024-04-10T17:06:42.061" v="3063" actId="14100"/>
        <pc:sldMkLst>
          <pc:docMk/>
          <pc:sldMk cId="168563488" sldId="266"/>
        </pc:sldMkLst>
        <pc:spChg chg="add mod">
          <ac:chgData name="Chloe Fowler (2204150)" userId="S::2204150@student.uwtsd.ac.uk::f421ba02-c568-4a42-977a-04a9754d9d66" providerId="AD" clId="Web-{C1FB2F78-69A9-3665-EF96-975BF3AA7592}" dt="2024-04-10T17:01:33.119" v="2865" actId="20577"/>
          <ac:spMkLst>
            <pc:docMk/>
            <pc:sldMk cId="168563488" sldId="266"/>
            <ac:spMk id="3" creationId="{AA2740AD-4DAE-7958-EBEA-E484E39C0979}"/>
          </ac:spMkLst>
        </pc:spChg>
        <pc:spChg chg="add mod">
          <ac:chgData name="Chloe Fowler (2204150)" userId="S::2204150@student.uwtsd.ac.uk::f421ba02-c568-4a42-977a-04a9754d9d66" providerId="AD" clId="Web-{C1FB2F78-69A9-3665-EF96-975BF3AA7592}" dt="2024-04-10T17:01:25.088" v="2864" actId="1076"/>
          <ac:spMkLst>
            <pc:docMk/>
            <pc:sldMk cId="168563488" sldId="266"/>
            <ac:spMk id="5" creationId="{470D2986-92A1-FF4D-B1CD-0C3C68D46B53}"/>
          </ac:spMkLst>
        </pc:spChg>
        <pc:spChg chg="add mod">
          <ac:chgData name="Chloe Fowler (2204150)" userId="S::2204150@student.uwtsd.ac.uk::f421ba02-c568-4a42-977a-04a9754d9d66" providerId="AD" clId="Web-{C1FB2F78-69A9-3665-EF96-975BF3AA7592}" dt="2024-04-10T17:06:42.061" v="3063" actId="14100"/>
          <ac:spMkLst>
            <pc:docMk/>
            <pc:sldMk cId="168563488" sldId="266"/>
            <ac:spMk id="7" creationId="{5B868249-8A9B-8A93-5AF8-63BC702521A8}"/>
          </ac:spMkLst>
        </pc:spChg>
        <pc:picChg chg="add mod">
          <ac:chgData name="Chloe Fowler (2204150)" userId="S::2204150@student.uwtsd.ac.uk::f421ba02-c568-4a42-977a-04a9754d9d66" providerId="AD" clId="Web-{C1FB2F78-69A9-3665-EF96-975BF3AA7592}" dt="2024-04-10T17:00:23.037" v="2841" actId="1076"/>
          <ac:picMkLst>
            <pc:docMk/>
            <pc:sldMk cId="168563488" sldId="266"/>
            <ac:picMk id="2" creationId="{E8EC2264-F51F-DA08-59E2-D4FCCF378E9A}"/>
          </ac:picMkLst>
        </pc:picChg>
      </pc:sldChg>
      <pc:sldChg chg="addSp modSp add mod replId">
        <pc:chgData name="Chloe Fowler (2204150)" userId="S::2204150@student.uwtsd.ac.uk::f421ba02-c568-4a42-977a-04a9754d9d66" providerId="AD" clId="Web-{C1FB2F78-69A9-3665-EF96-975BF3AA7592}" dt="2024-04-10T17:19:45.972" v="3422" actId="20577"/>
        <pc:sldMkLst>
          <pc:docMk/>
          <pc:sldMk cId="383112611" sldId="267"/>
        </pc:sldMkLst>
        <pc:spChg chg="add mod">
          <ac:chgData name="Chloe Fowler (2204150)" userId="S::2204150@student.uwtsd.ac.uk::f421ba02-c568-4a42-977a-04a9754d9d66" providerId="AD" clId="Web-{C1FB2F78-69A9-3665-EF96-975BF3AA7592}" dt="2024-04-10T17:08:03.004" v="3080" actId="20577"/>
          <ac:spMkLst>
            <pc:docMk/>
            <pc:sldMk cId="383112611" sldId="267"/>
            <ac:spMk id="2" creationId="{D3FD2B42-365E-6D26-7096-3C5F5D2B7B59}"/>
          </ac:spMkLst>
        </pc:spChg>
        <pc:spChg chg="add mod">
          <ac:chgData name="Chloe Fowler (2204150)" userId="S::2204150@student.uwtsd.ac.uk::f421ba02-c568-4a42-977a-04a9754d9d66" providerId="AD" clId="Web-{C1FB2F78-69A9-3665-EF96-975BF3AA7592}" dt="2024-04-10T17:19:45.972" v="3422" actId="20577"/>
          <ac:spMkLst>
            <pc:docMk/>
            <pc:sldMk cId="383112611" sldId="267"/>
            <ac:spMk id="3" creationId="{63CD202D-E45F-22F4-CC2B-6A133F2BA156}"/>
          </ac:spMkLst>
        </pc:spChg>
      </pc:sldChg>
      <pc:sldChg chg="addSp modSp add mod replId">
        <pc:chgData name="Chloe Fowler (2204150)" userId="S::2204150@student.uwtsd.ac.uk::f421ba02-c568-4a42-977a-04a9754d9d66" providerId="AD" clId="Web-{C1FB2F78-69A9-3665-EF96-975BF3AA7592}" dt="2024-04-10T17:32:51.460" v="3556" actId="1076"/>
        <pc:sldMkLst>
          <pc:docMk/>
          <pc:sldMk cId="866819735" sldId="268"/>
        </pc:sldMkLst>
        <pc:spChg chg="add mod">
          <ac:chgData name="Chloe Fowler (2204150)" userId="S::2204150@student.uwtsd.ac.uk::f421ba02-c568-4a42-977a-04a9754d9d66" providerId="AD" clId="Web-{C1FB2F78-69A9-3665-EF96-975BF3AA7592}" dt="2024-04-10T17:25:23.259" v="3442" actId="20577"/>
          <ac:spMkLst>
            <pc:docMk/>
            <pc:sldMk cId="866819735" sldId="268"/>
            <ac:spMk id="2" creationId="{B1514B9A-00AE-89B1-37D3-102F7AD5DB01}"/>
          </ac:spMkLst>
        </pc:spChg>
        <pc:spChg chg="add mod">
          <ac:chgData name="Chloe Fowler (2204150)" userId="S::2204150@student.uwtsd.ac.uk::f421ba02-c568-4a42-977a-04a9754d9d66" providerId="AD" clId="Web-{C1FB2F78-69A9-3665-EF96-975BF3AA7592}" dt="2024-04-10T17:29:36.198" v="3504" actId="20577"/>
          <ac:spMkLst>
            <pc:docMk/>
            <pc:sldMk cId="866819735" sldId="268"/>
            <ac:spMk id="3" creationId="{72558774-6D31-04DD-3B36-D118C7F9A979}"/>
          </ac:spMkLst>
        </pc:spChg>
        <pc:picChg chg="mod">
          <ac:chgData name="Chloe Fowler (2204150)" userId="S::2204150@student.uwtsd.ac.uk::f421ba02-c568-4a42-977a-04a9754d9d66" providerId="AD" clId="Web-{C1FB2F78-69A9-3665-EF96-975BF3AA7592}" dt="2024-04-10T17:31:13.813" v="3538" actId="1076"/>
          <ac:picMkLst>
            <pc:docMk/>
            <pc:sldMk cId="866819735" sldId="268"/>
            <ac:picMk id="4" creationId="{C8EE5DC9-BF37-7574-EA47-88EDF8E4FC9A}"/>
          </ac:picMkLst>
        </pc:picChg>
        <pc:picChg chg="add mod">
          <ac:chgData name="Chloe Fowler (2204150)" userId="S::2204150@student.uwtsd.ac.uk::f421ba02-c568-4a42-977a-04a9754d9d66" providerId="AD" clId="Web-{C1FB2F78-69A9-3665-EF96-975BF3AA7592}" dt="2024-04-10T17:32:51.460" v="3556" actId="1076"/>
          <ac:picMkLst>
            <pc:docMk/>
            <pc:sldMk cId="866819735" sldId="268"/>
            <ac:picMk id="5" creationId="{3D9277DC-CD34-B4DD-1B3C-F318E58DAF83}"/>
          </ac:picMkLst>
        </pc:picChg>
        <pc:picChg chg="add mod">
          <ac:chgData name="Chloe Fowler (2204150)" userId="S::2204150@student.uwtsd.ac.uk::f421ba02-c568-4a42-977a-04a9754d9d66" providerId="AD" clId="Web-{C1FB2F78-69A9-3665-EF96-975BF3AA7592}" dt="2024-04-10T17:30:45.733" v="3530" actId="1076"/>
          <ac:picMkLst>
            <pc:docMk/>
            <pc:sldMk cId="866819735" sldId="268"/>
            <ac:picMk id="7" creationId="{B6CF6F7D-C9F9-BCFA-5D93-96B50482B729}"/>
          </ac:picMkLst>
        </pc:picChg>
        <pc:picChg chg="add mod">
          <ac:chgData name="Chloe Fowler (2204150)" userId="S::2204150@student.uwtsd.ac.uk::f421ba02-c568-4a42-977a-04a9754d9d66" providerId="AD" clId="Web-{C1FB2F78-69A9-3665-EF96-975BF3AA7592}" dt="2024-04-10T17:31:19.736" v="3540" actId="1076"/>
          <ac:picMkLst>
            <pc:docMk/>
            <pc:sldMk cId="866819735" sldId="268"/>
            <ac:picMk id="8" creationId="{209FF81A-BCE5-71C9-0937-F5376079BF99}"/>
          </ac:picMkLst>
        </pc:picChg>
        <pc:picChg chg="add mod">
          <ac:chgData name="Chloe Fowler (2204150)" userId="S::2204150@student.uwtsd.ac.uk::f421ba02-c568-4a42-977a-04a9754d9d66" providerId="AD" clId="Web-{C1FB2F78-69A9-3665-EF96-975BF3AA7592}" dt="2024-04-10T17:31:27.127" v="3542" actId="1076"/>
          <ac:picMkLst>
            <pc:docMk/>
            <pc:sldMk cId="866819735" sldId="268"/>
            <ac:picMk id="9" creationId="{5FC5F06F-FD4C-1E9F-3E33-2E6AE4B63C5F}"/>
          </ac:picMkLst>
        </pc:picChg>
        <pc:picChg chg="add mod">
          <ac:chgData name="Chloe Fowler (2204150)" userId="S::2204150@student.uwtsd.ac.uk::f421ba02-c568-4a42-977a-04a9754d9d66" providerId="AD" clId="Web-{C1FB2F78-69A9-3665-EF96-975BF3AA7592}" dt="2024-04-10T17:30:38.092" v="3527" actId="1076"/>
          <ac:picMkLst>
            <pc:docMk/>
            <pc:sldMk cId="866819735" sldId="268"/>
            <ac:picMk id="10" creationId="{CE75677F-4F31-AD6C-2332-6ADB2C409C9B}"/>
          </ac:picMkLst>
        </pc:picChg>
        <pc:picChg chg="add mod">
          <ac:chgData name="Chloe Fowler (2204150)" userId="S::2204150@student.uwtsd.ac.uk::f421ba02-c568-4a42-977a-04a9754d9d66" providerId="AD" clId="Web-{C1FB2F78-69A9-3665-EF96-975BF3AA7592}" dt="2024-04-10T17:32:45.210" v="3553" actId="1076"/>
          <ac:picMkLst>
            <pc:docMk/>
            <pc:sldMk cId="866819735" sldId="268"/>
            <ac:picMk id="11" creationId="{56AAD44E-E27A-36E1-CDFE-F8AD865BB016}"/>
          </ac:picMkLst>
        </pc:picChg>
        <pc:picChg chg="add mod">
          <ac:chgData name="Chloe Fowler (2204150)" userId="S::2204150@student.uwtsd.ac.uk::f421ba02-c568-4a42-977a-04a9754d9d66" providerId="AD" clId="Web-{C1FB2F78-69A9-3665-EF96-975BF3AA7592}" dt="2024-04-10T17:32:42.007" v="3552" actId="1076"/>
          <ac:picMkLst>
            <pc:docMk/>
            <pc:sldMk cId="866819735" sldId="268"/>
            <ac:picMk id="12" creationId="{8B195C27-DF31-2D89-D5DB-41E439AA6675}"/>
          </ac:picMkLst>
        </pc:picChg>
        <pc:picChg chg="add mod">
          <ac:chgData name="Chloe Fowler (2204150)" userId="S::2204150@student.uwtsd.ac.uk::f421ba02-c568-4a42-977a-04a9754d9d66" providerId="AD" clId="Web-{C1FB2F78-69A9-3665-EF96-975BF3AA7592}" dt="2024-04-10T17:30:26.920" v="3522" actId="1076"/>
          <ac:picMkLst>
            <pc:docMk/>
            <pc:sldMk cId="866819735" sldId="268"/>
            <ac:picMk id="13" creationId="{668FA083-900B-76F9-D4F4-4A76F27677D6}"/>
          </ac:picMkLst>
        </pc:picChg>
        <pc:picChg chg="add mod">
          <ac:chgData name="Chloe Fowler (2204150)" userId="S::2204150@student.uwtsd.ac.uk::f421ba02-c568-4a42-977a-04a9754d9d66" providerId="AD" clId="Web-{C1FB2F78-69A9-3665-EF96-975BF3AA7592}" dt="2024-04-10T17:32:27.865" v="3548" actId="1076"/>
          <ac:picMkLst>
            <pc:docMk/>
            <pc:sldMk cId="866819735" sldId="268"/>
            <ac:picMk id="14" creationId="{1343188F-B854-BD0E-F741-44C9CE15B25D}"/>
          </ac:picMkLst>
        </pc:picChg>
      </pc:sldChg>
      <pc:sldChg chg="addSp delSp modSp add mod replId">
        <pc:chgData name="Chloe Fowler (2204150)" userId="S::2204150@student.uwtsd.ac.uk::f421ba02-c568-4a42-977a-04a9754d9d66" providerId="AD" clId="Web-{C1FB2F78-69A9-3665-EF96-975BF3AA7592}" dt="2024-04-10T17:49:45.402" v="3821" actId="1076"/>
        <pc:sldMkLst>
          <pc:docMk/>
          <pc:sldMk cId="1514663791" sldId="269"/>
        </pc:sldMkLst>
        <pc:spChg chg="add del">
          <ac:chgData name="Chloe Fowler (2204150)" userId="S::2204150@student.uwtsd.ac.uk::f421ba02-c568-4a42-977a-04a9754d9d66" providerId="AD" clId="Web-{C1FB2F78-69A9-3665-EF96-975BF3AA7592}" dt="2024-04-10T17:34:45.796" v="3558"/>
          <ac:spMkLst>
            <pc:docMk/>
            <pc:sldMk cId="1514663791" sldId="269"/>
            <ac:spMk id="2" creationId="{C297A6FB-A196-F5BB-A794-0B461CE58DE0}"/>
          </ac:spMkLst>
        </pc:spChg>
        <pc:spChg chg="add del">
          <ac:chgData name="Chloe Fowler (2204150)" userId="S::2204150@student.uwtsd.ac.uk::f421ba02-c568-4a42-977a-04a9754d9d66" providerId="AD" clId="Web-{C1FB2F78-69A9-3665-EF96-975BF3AA7592}" dt="2024-04-10T17:34:45.843" v="3560"/>
          <ac:spMkLst>
            <pc:docMk/>
            <pc:sldMk cId="1514663791" sldId="269"/>
            <ac:spMk id="3" creationId="{83C5FD71-CDFF-D1EF-F548-545D5DFA6D4A}"/>
          </ac:spMkLst>
        </pc:spChg>
        <pc:spChg chg="add mod">
          <ac:chgData name="Chloe Fowler (2204150)" userId="S::2204150@student.uwtsd.ac.uk::f421ba02-c568-4a42-977a-04a9754d9d66" providerId="AD" clId="Web-{C1FB2F78-69A9-3665-EF96-975BF3AA7592}" dt="2024-04-10T17:49:45.402" v="3821" actId="1076"/>
          <ac:spMkLst>
            <pc:docMk/>
            <pc:sldMk cId="1514663791" sldId="269"/>
            <ac:spMk id="5" creationId="{1A33EEB7-3339-F1CE-47BB-FEE85F420E5B}"/>
          </ac:spMkLst>
        </pc:spChg>
        <pc:spChg chg="add del mod">
          <ac:chgData name="Chloe Fowler (2204150)" userId="S::2204150@student.uwtsd.ac.uk::f421ba02-c568-4a42-977a-04a9754d9d66" providerId="AD" clId="Web-{C1FB2F78-69A9-3665-EF96-975BF3AA7592}" dt="2024-04-10T17:36:36.445" v="3581"/>
          <ac:spMkLst>
            <pc:docMk/>
            <pc:sldMk cId="1514663791" sldId="269"/>
            <ac:spMk id="7" creationId="{15D11DFC-6FD6-EA1E-7AA7-98CEDA8369F3}"/>
          </ac:spMkLst>
        </pc:spChg>
        <pc:spChg chg="add mod">
          <ac:chgData name="Chloe Fowler (2204150)" userId="S::2204150@student.uwtsd.ac.uk::f421ba02-c568-4a42-977a-04a9754d9d66" providerId="AD" clId="Web-{C1FB2F78-69A9-3665-EF96-975BF3AA7592}" dt="2024-04-10T17:38:07.686" v="3640" actId="14100"/>
          <ac:spMkLst>
            <pc:docMk/>
            <pc:sldMk cId="1514663791" sldId="269"/>
            <ac:spMk id="8" creationId="{A5F83DEF-7F45-E06E-DF99-6DC63F3BEAAA}"/>
          </ac:spMkLst>
        </pc:spChg>
        <pc:spChg chg="add del mod">
          <ac:chgData name="Chloe Fowler (2204150)" userId="S::2204150@student.uwtsd.ac.uk::f421ba02-c568-4a42-977a-04a9754d9d66" providerId="AD" clId="Web-{C1FB2F78-69A9-3665-EF96-975BF3AA7592}" dt="2024-04-10T17:38:45.001" v="3643"/>
          <ac:spMkLst>
            <pc:docMk/>
            <pc:sldMk cId="1514663791" sldId="269"/>
            <ac:spMk id="9" creationId="{107BD092-3A8D-7AAC-9DC3-91304A5D83CA}"/>
          </ac:spMkLst>
        </pc:spChg>
        <pc:spChg chg="add del mod">
          <ac:chgData name="Chloe Fowler (2204150)" userId="S::2204150@student.uwtsd.ac.uk::f421ba02-c568-4a42-977a-04a9754d9d66" providerId="AD" clId="Web-{C1FB2F78-69A9-3665-EF96-975BF3AA7592}" dt="2024-04-10T17:40:05.756" v="3655"/>
          <ac:spMkLst>
            <pc:docMk/>
            <pc:sldMk cId="1514663791" sldId="269"/>
            <ac:spMk id="12" creationId="{0CAC2F34-8183-4442-534D-E24DA68E0575}"/>
          </ac:spMkLst>
        </pc:spChg>
        <pc:spChg chg="add mod">
          <ac:chgData name="Chloe Fowler (2204150)" userId="S::2204150@student.uwtsd.ac.uk::f421ba02-c568-4a42-977a-04a9754d9d66" providerId="AD" clId="Web-{C1FB2F78-69A9-3665-EF96-975BF3AA7592}" dt="2024-04-10T17:49:24.557" v="3819" actId="20577"/>
          <ac:spMkLst>
            <pc:docMk/>
            <pc:sldMk cId="1514663791" sldId="269"/>
            <ac:spMk id="15" creationId="{0E8D363A-17FB-B083-5611-1C05095F6CBA}"/>
          </ac:spMkLst>
        </pc:spChg>
        <pc:picChg chg="mod">
          <ac:chgData name="Chloe Fowler (2204150)" userId="S::2204150@student.uwtsd.ac.uk::f421ba02-c568-4a42-977a-04a9754d9d66" providerId="AD" clId="Web-{C1FB2F78-69A9-3665-EF96-975BF3AA7592}" dt="2024-04-10T17:34:46.015" v="3562" actId="1076"/>
          <ac:picMkLst>
            <pc:docMk/>
            <pc:sldMk cId="1514663791" sldId="269"/>
            <ac:picMk id="4" creationId="{C8EE5DC9-BF37-7574-EA47-88EDF8E4FC9A}"/>
          </ac:picMkLst>
        </pc:picChg>
        <pc:picChg chg="add mod">
          <ac:chgData name="Chloe Fowler (2204150)" userId="S::2204150@student.uwtsd.ac.uk::f421ba02-c568-4a42-977a-04a9754d9d66" providerId="AD" clId="Web-{C1FB2F78-69A9-3665-EF96-975BF3AA7592}" dt="2024-04-10T17:39:27.519" v="3650" actId="1076"/>
          <ac:picMkLst>
            <pc:docMk/>
            <pc:sldMk cId="1514663791" sldId="269"/>
            <ac:picMk id="10" creationId="{53A722DF-7063-E090-23D1-8569EAA8FAD8}"/>
          </ac:picMkLst>
        </pc:picChg>
        <pc:picChg chg="add mod">
          <ac:chgData name="Chloe Fowler (2204150)" userId="S::2204150@student.uwtsd.ac.uk::f421ba02-c568-4a42-977a-04a9754d9d66" providerId="AD" clId="Web-{C1FB2F78-69A9-3665-EF96-975BF3AA7592}" dt="2024-04-10T17:49:37.246" v="3820" actId="1076"/>
          <ac:picMkLst>
            <pc:docMk/>
            <pc:sldMk cId="1514663791" sldId="269"/>
            <ac:picMk id="11" creationId="{32B44C47-833E-09F1-552F-14BB035946D8}"/>
          </ac:picMkLst>
        </pc:picChg>
        <pc:picChg chg="add mod">
          <ac:chgData name="Chloe Fowler (2204150)" userId="S::2204150@student.uwtsd.ac.uk::f421ba02-c568-4a42-977a-04a9754d9d66" providerId="AD" clId="Web-{C1FB2F78-69A9-3665-EF96-975BF3AA7592}" dt="2024-04-10T17:45:56.778" v="3794" actId="1076"/>
          <ac:picMkLst>
            <pc:docMk/>
            <pc:sldMk cId="1514663791" sldId="269"/>
            <ac:picMk id="13" creationId="{94CC12D0-6196-D531-1264-CFB9B40AC714}"/>
          </ac:picMkLst>
        </pc:picChg>
        <pc:picChg chg="add mod">
          <ac:chgData name="Chloe Fowler (2204150)" userId="S::2204150@student.uwtsd.ac.uk::f421ba02-c568-4a42-977a-04a9754d9d66" providerId="AD" clId="Web-{C1FB2F78-69A9-3665-EF96-975BF3AA7592}" dt="2024-04-10T17:46:00.279" v="3795" actId="1076"/>
          <ac:picMkLst>
            <pc:docMk/>
            <pc:sldMk cId="1514663791" sldId="269"/>
            <ac:picMk id="14" creationId="{F173955D-B88E-8DF2-2079-AB43E4D618F9}"/>
          </ac:picMkLst>
        </pc:picChg>
      </pc:sldChg>
      <pc:sldChg chg="add del">
        <pc:chgData name="Chloe Fowler (2204150)" userId="S::2204150@student.uwtsd.ac.uk::f421ba02-c568-4a42-977a-04a9754d9d66" providerId="AD" clId="Web-{C1FB2F78-69A9-3665-EF96-975BF3AA7592}" dt="2024-04-10T15:52:02.878" v="1655"/>
        <pc:sldMkLst>
          <pc:docMk/>
          <pc:sldMk cId="1692428070" sldId="270"/>
        </pc:sldMkLst>
      </pc:sldChg>
      <pc:sldChg chg="addSp modSp add replId">
        <pc:chgData name="Chloe Fowler (2204150)" userId="S::2204150@student.uwtsd.ac.uk::f421ba02-c568-4a42-977a-04a9754d9d66" providerId="AD" clId="Web-{C1FB2F78-69A9-3665-EF96-975BF3AA7592}" dt="2024-04-10T18:09:58.872" v="4160" actId="20577"/>
        <pc:sldMkLst>
          <pc:docMk/>
          <pc:sldMk cId="4174964057" sldId="270"/>
        </pc:sldMkLst>
        <pc:spChg chg="add mod">
          <ac:chgData name="Chloe Fowler (2204150)" userId="S::2204150@student.uwtsd.ac.uk::f421ba02-c568-4a42-977a-04a9754d9d66" providerId="AD" clId="Web-{C1FB2F78-69A9-3665-EF96-975BF3AA7592}" dt="2024-04-10T18:01:10.275" v="4117" actId="1076"/>
          <ac:spMkLst>
            <pc:docMk/>
            <pc:sldMk cId="4174964057" sldId="270"/>
            <ac:spMk id="2" creationId="{AA2B0969-B12F-4253-4169-F27AEF05746D}"/>
          </ac:spMkLst>
        </pc:spChg>
        <pc:spChg chg="add mod">
          <ac:chgData name="Chloe Fowler (2204150)" userId="S::2204150@student.uwtsd.ac.uk::f421ba02-c568-4a42-977a-04a9754d9d66" providerId="AD" clId="Web-{C1FB2F78-69A9-3665-EF96-975BF3AA7592}" dt="2024-04-10T17:51:31.987" v="3841" actId="1076"/>
          <ac:spMkLst>
            <pc:docMk/>
            <pc:sldMk cId="4174964057" sldId="270"/>
            <ac:spMk id="8" creationId="{0F8A7CA6-6A01-C302-734C-35A1A973E943}"/>
          </ac:spMkLst>
        </pc:spChg>
        <pc:spChg chg="add mod">
          <ac:chgData name="Chloe Fowler (2204150)" userId="S::2204150@student.uwtsd.ac.uk::f421ba02-c568-4a42-977a-04a9754d9d66" providerId="AD" clId="Web-{C1FB2F78-69A9-3665-EF96-975BF3AA7592}" dt="2024-04-10T18:06:59.360" v="4155" actId="20577"/>
          <ac:spMkLst>
            <pc:docMk/>
            <pc:sldMk cId="4174964057" sldId="270"/>
            <ac:spMk id="10" creationId="{FFB78D6C-6AF7-2D45-6FE9-D8755224F12E}"/>
          </ac:spMkLst>
        </pc:spChg>
        <pc:spChg chg="add mod">
          <ac:chgData name="Chloe Fowler (2204150)" userId="S::2204150@student.uwtsd.ac.uk::f421ba02-c568-4a42-977a-04a9754d9d66" providerId="AD" clId="Web-{C1FB2F78-69A9-3665-EF96-975BF3AA7592}" dt="2024-04-10T18:07:09.267" v="4158" actId="1076"/>
          <ac:spMkLst>
            <pc:docMk/>
            <pc:sldMk cId="4174964057" sldId="270"/>
            <ac:spMk id="11" creationId="{DD0382BA-E327-F591-6C5E-840922387889}"/>
          </ac:spMkLst>
        </pc:spChg>
        <pc:spChg chg="add mod">
          <ac:chgData name="Chloe Fowler (2204150)" userId="S::2204150@student.uwtsd.ac.uk::f421ba02-c568-4a42-977a-04a9754d9d66" providerId="AD" clId="Web-{C1FB2F78-69A9-3665-EF96-975BF3AA7592}" dt="2024-04-10T18:09:58.872" v="4160" actId="20577"/>
          <ac:spMkLst>
            <pc:docMk/>
            <pc:sldMk cId="4174964057" sldId="270"/>
            <ac:spMk id="12" creationId="{C56AFF2F-9B57-DDC6-3E0B-FFF46479D26A}"/>
          </ac:spMkLst>
        </pc:spChg>
        <pc:picChg chg="add">
          <ac:chgData name="Chloe Fowler (2204150)" userId="S::2204150@student.uwtsd.ac.uk::f421ba02-c568-4a42-977a-04a9754d9d66" providerId="AD" clId="Web-{C1FB2F78-69A9-3665-EF96-975BF3AA7592}" dt="2024-04-10T17:50:13.217" v="3822"/>
          <ac:picMkLst>
            <pc:docMk/>
            <pc:sldMk cId="4174964057" sldId="270"/>
            <ac:picMk id="3" creationId="{85EC945D-4A84-2FF7-EAAB-73AF1D13A75D}"/>
          </ac:picMkLst>
        </pc:picChg>
        <pc:picChg chg="mod">
          <ac:chgData name="Chloe Fowler (2204150)" userId="S::2204150@student.uwtsd.ac.uk::f421ba02-c568-4a42-977a-04a9754d9d66" providerId="AD" clId="Web-{C1FB2F78-69A9-3665-EF96-975BF3AA7592}" dt="2024-04-10T17:50:22.202" v="3823" actId="1076"/>
          <ac:picMkLst>
            <pc:docMk/>
            <pc:sldMk cId="4174964057" sldId="270"/>
            <ac:picMk id="4" creationId="{C8EE5DC9-BF37-7574-EA47-88EDF8E4FC9A}"/>
          </ac:picMkLst>
        </pc:picChg>
        <pc:picChg chg="add">
          <ac:chgData name="Chloe Fowler (2204150)" userId="S::2204150@student.uwtsd.ac.uk::f421ba02-c568-4a42-977a-04a9754d9d66" providerId="AD" clId="Web-{C1FB2F78-69A9-3665-EF96-975BF3AA7592}" dt="2024-04-10T17:50:13.217" v="3822"/>
          <ac:picMkLst>
            <pc:docMk/>
            <pc:sldMk cId="4174964057" sldId="270"/>
            <ac:picMk id="5" creationId="{1BC25492-F4A2-EEE8-4BF6-9FF9971EB338}"/>
          </ac:picMkLst>
        </pc:picChg>
        <pc:picChg chg="add mod">
          <ac:chgData name="Chloe Fowler (2204150)" userId="S::2204150@student.uwtsd.ac.uk::f421ba02-c568-4a42-977a-04a9754d9d66" providerId="AD" clId="Web-{C1FB2F78-69A9-3665-EF96-975BF3AA7592}" dt="2024-04-10T17:51:18.909" v="3836" actId="1076"/>
          <ac:picMkLst>
            <pc:docMk/>
            <pc:sldMk cId="4174964057" sldId="270"/>
            <ac:picMk id="7" creationId="{41D7E543-066B-D268-5F7A-E378A22F4B86}"/>
          </ac:picMkLst>
        </pc:picChg>
        <pc:picChg chg="add">
          <ac:chgData name="Chloe Fowler (2204150)" userId="S::2204150@student.uwtsd.ac.uk::f421ba02-c568-4a42-977a-04a9754d9d66" providerId="AD" clId="Web-{C1FB2F78-69A9-3665-EF96-975BF3AA7592}" dt="2024-04-10T17:50:13.217" v="3822"/>
          <ac:picMkLst>
            <pc:docMk/>
            <pc:sldMk cId="4174964057" sldId="270"/>
            <ac:picMk id="13" creationId="{02F8CD04-1093-6012-F8EA-0A5A9C99C727}"/>
          </ac:picMkLst>
        </pc:picChg>
        <pc:cxnChg chg="add">
          <ac:chgData name="Chloe Fowler (2204150)" userId="S::2204150@student.uwtsd.ac.uk::f421ba02-c568-4a42-977a-04a9754d9d66" providerId="AD" clId="Web-{C1FB2F78-69A9-3665-EF96-975BF3AA7592}" dt="2024-04-10T17:50:13.217" v="3822"/>
          <ac:cxnSpMkLst>
            <pc:docMk/>
            <pc:sldMk cId="4174964057" sldId="270"/>
            <ac:cxnSpMk id="9" creationId="{1C1D78AB-0964-8A2A-A3A3-C73837CAA960}"/>
          </ac:cxnSpMkLst>
        </pc:cxnChg>
      </pc:sldChg>
      <pc:sldChg chg="add replId">
        <pc:chgData name="Chloe Fowler (2204150)" userId="S::2204150@student.uwtsd.ac.uk::f421ba02-c568-4a42-977a-04a9754d9d66" providerId="AD" clId="Web-{C1FB2F78-69A9-3665-EF96-975BF3AA7592}" dt="2024-04-10T17:22:30.733" v="3430"/>
        <pc:sldMkLst>
          <pc:docMk/>
          <pc:sldMk cId="655041054" sldId="271"/>
        </pc:sldMkLst>
      </pc:sldChg>
      <pc:sldChg chg="add replId">
        <pc:chgData name="Chloe Fowler (2204150)" userId="S::2204150@student.uwtsd.ac.uk::f421ba02-c568-4a42-977a-04a9754d9d66" providerId="AD" clId="Web-{C1FB2F78-69A9-3665-EF96-975BF3AA7592}" dt="2024-04-10T17:22:32.608" v="3431"/>
        <pc:sldMkLst>
          <pc:docMk/>
          <pc:sldMk cId="618780440" sldId="272"/>
        </pc:sldMkLst>
      </pc:sldChg>
      <pc:sldChg chg="add replId">
        <pc:chgData name="Chloe Fowler (2204150)" userId="S::2204150@student.uwtsd.ac.uk::f421ba02-c568-4a42-977a-04a9754d9d66" providerId="AD" clId="Web-{C1FB2F78-69A9-3665-EF96-975BF3AA7592}" dt="2024-04-10T17:22:35.327" v="3432"/>
        <pc:sldMkLst>
          <pc:docMk/>
          <pc:sldMk cId="837532146" sldId="273"/>
        </pc:sldMkLst>
      </pc:sldChg>
      <pc:sldChg chg="add replId">
        <pc:chgData name="Chloe Fowler (2204150)" userId="S::2204150@student.uwtsd.ac.uk::f421ba02-c568-4a42-977a-04a9754d9d66" providerId="AD" clId="Web-{C1FB2F78-69A9-3665-EF96-975BF3AA7592}" dt="2024-04-10T18:11:00.485" v="4161"/>
        <pc:sldMkLst>
          <pc:docMk/>
          <pc:sldMk cId="3217722004" sldId="274"/>
        </pc:sldMkLst>
      </pc:sldChg>
      <pc:sldChg chg="add replId">
        <pc:chgData name="Chloe Fowler (2204150)" userId="S::2204150@student.uwtsd.ac.uk::f421ba02-c568-4a42-977a-04a9754d9d66" providerId="AD" clId="Web-{C1FB2F78-69A9-3665-EF96-975BF3AA7592}" dt="2024-04-10T18:11:01.391" v="4162"/>
        <pc:sldMkLst>
          <pc:docMk/>
          <pc:sldMk cId="4112690158" sldId="275"/>
        </pc:sldMkLst>
      </pc:sldChg>
      <pc:sldMasterChg chg="mod setBg modSldLayout">
        <pc:chgData name="Chloe Fowler (2204150)" userId="S::2204150@student.uwtsd.ac.uk::f421ba02-c568-4a42-977a-04a9754d9d66" providerId="AD" clId="Web-{C1FB2F78-69A9-3665-EF96-975BF3AA7592}" dt="2024-04-10T16:12:57.476" v="2165"/>
        <pc:sldMasterMkLst>
          <pc:docMk/>
          <pc:sldMasterMk cId="2460954070" sldId="2147483660"/>
        </pc:sldMasterMkLst>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2385387890" sldId="2147483661"/>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949138452" sldId="2147483662"/>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2591524520" sldId="2147483663"/>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1203092039" sldId="2147483664"/>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3733172339" sldId="2147483665"/>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3210312558" sldId="2147483666"/>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3146388984" sldId="2147483667"/>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3171841454" sldId="2147483668"/>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1718958274" sldId="2147483669"/>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2202905451" sldId="2147483670"/>
          </pc:sldLayoutMkLst>
        </pc:sldLayoutChg>
        <pc:sldLayoutChg chg="mod">
          <pc:chgData name="Chloe Fowler (2204150)" userId="S::2204150@student.uwtsd.ac.uk::f421ba02-c568-4a42-977a-04a9754d9d66" providerId="AD" clId="Web-{C1FB2F78-69A9-3665-EF96-975BF3AA7592}" dt="2024-04-10T16:12:57.476" v="2165"/>
          <pc:sldLayoutMkLst>
            <pc:docMk/>
            <pc:sldMasterMk cId="2460954070" sldId="2147483660"/>
            <pc:sldLayoutMk cId="3479445657" sldId="2147483671"/>
          </pc:sldLayoutMkLst>
        </pc:sldLayoutChg>
      </pc:sldMasterChg>
    </pc:docChg>
  </pc:docChgLst>
  <pc:docChgLst>
    <pc:chgData name="Chloe Fowler (2204150)" userId="S::2204150@student.uwtsd.ac.uk::f421ba02-c568-4a42-977a-04a9754d9d66" providerId="AD" clId="Web-{5C6E1E7E-957F-CC87-9B4C-FF66F0589E51}"/>
    <pc:docChg chg="delSld modSld">
      <pc:chgData name="Chloe Fowler (2204150)" userId="S::2204150@student.uwtsd.ac.uk::f421ba02-c568-4a42-977a-04a9754d9d66" providerId="AD" clId="Web-{5C6E1E7E-957F-CC87-9B4C-FF66F0589E51}" dt="2024-04-11T16:50:13.422" v="1336" actId="20577"/>
      <pc:docMkLst>
        <pc:docMk/>
      </pc:docMkLst>
      <pc:sldChg chg="modSp">
        <pc:chgData name="Chloe Fowler (2204150)" userId="S::2204150@student.uwtsd.ac.uk::f421ba02-c568-4a42-977a-04a9754d9d66" providerId="AD" clId="Web-{5C6E1E7E-957F-CC87-9B4C-FF66F0589E51}" dt="2024-04-11T12:14:37.352" v="1280" actId="20577"/>
        <pc:sldMkLst>
          <pc:docMk/>
          <pc:sldMk cId="664022754" sldId="257"/>
        </pc:sldMkLst>
        <pc:spChg chg="mod">
          <ac:chgData name="Chloe Fowler (2204150)" userId="S::2204150@student.uwtsd.ac.uk::f421ba02-c568-4a42-977a-04a9754d9d66" providerId="AD" clId="Web-{5C6E1E7E-957F-CC87-9B4C-FF66F0589E51}" dt="2024-04-11T12:14:37.352" v="1280" actId="20577"/>
          <ac:spMkLst>
            <pc:docMk/>
            <pc:sldMk cId="664022754" sldId="257"/>
            <ac:spMk id="5" creationId="{84E21AC6-9BD9-2101-2EFE-86C5630E8F9C}"/>
          </ac:spMkLst>
        </pc:spChg>
      </pc:sldChg>
      <pc:sldChg chg="modSp">
        <pc:chgData name="Chloe Fowler (2204150)" userId="S::2204150@student.uwtsd.ac.uk::f421ba02-c568-4a42-977a-04a9754d9d66" providerId="AD" clId="Web-{5C6E1E7E-957F-CC87-9B4C-FF66F0589E51}" dt="2024-04-11T16:39:10.535" v="1287" actId="20577"/>
        <pc:sldMkLst>
          <pc:docMk/>
          <pc:sldMk cId="13264204" sldId="258"/>
        </pc:sldMkLst>
        <pc:spChg chg="mod">
          <ac:chgData name="Chloe Fowler (2204150)" userId="S::2204150@student.uwtsd.ac.uk::f421ba02-c568-4a42-977a-04a9754d9d66" providerId="AD" clId="Web-{5C6E1E7E-957F-CC87-9B4C-FF66F0589E51}" dt="2024-04-11T16:39:10.535" v="1287" actId="20577"/>
          <ac:spMkLst>
            <pc:docMk/>
            <pc:sldMk cId="13264204" sldId="258"/>
            <ac:spMk id="2" creationId="{01A9CA57-2A49-2F21-960C-48ECB4C0EAD7}"/>
          </ac:spMkLst>
        </pc:spChg>
      </pc:sldChg>
      <pc:sldChg chg="modSp">
        <pc:chgData name="Chloe Fowler (2204150)" userId="S::2204150@student.uwtsd.ac.uk::f421ba02-c568-4a42-977a-04a9754d9d66" providerId="AD" clId="Web-{5C6E1E7E-957F-CC87-9B4C-FF66F0589E51}" dt="2024-04-11T16:40:57.089" v="1294" actId="20577"/>
        <pc:sldMkLst>
          <pc:docMk/>
          <pc:sldMk cId="2496394897" sldId="259"/>
        </pc:sldMkLst>
        <pc:spChg chg="mod">
          <ac:chgData name="Chloe Fowler (2204150)" userId="S::2204150@student.uwtsd.ac.uk::f421ba02-c568-4a42-977a-04a9754d9d66" providerId="AD" clId="Web-{5C6E1E7E-957F-CC87-9B4C-FF66F0589E51}" dt="2024-04-11T16:40:57.089" v="1294" actId="20577"/>
          <ac:spMkLst>
            <pc:docMk/>
            <pc:sldMk cId="2496394897" sldId="259"/>
            <ac:spMk id="2" creationId="{09AB818B-6A3C-E4CD-0EF9-725342784CDC}"/>
          </ac:spMkLst>
        </pc:spChg>
      </pc:sldChg>
      <pc:sldChg chg="modSp">
        <pc:chgData name="Chloe Fowler (2204150)" userId="S::2204150@student.uwtsd.ac.uk::f421ba02-c568-4a42-977a-04a9754d9d66" providerId="AD" clId="Web-{5C6E1E7E-957F-CC87-9B4C-FF66F0589E51}" dt="2024-04-11T12:12:40.443" v="1276" actId="20577"/>
        <pc:sldMkLst>
          <pc:docMk/>
          <pc:sldMk cId="251238282" sldId="261"/>
        </pc:sldMkLst>
        <pc:spChg chg="mod">
          <ac:chgData name="Chloe Fowler (2204150)" userId="S::2204150@student.uwtsd.ac.uk::f421ba02-c568-4a42-977a-04a9754d9d66" providerId="AD" clId="Web-{5C6E1E7E-957F-CC87-9B4C-FF66F0589E51}" dt="2024-04-11T12:12:40.443" v="1276" actId="20577"/>
          <ac:spMkLst>
            <pc:docMk/>
            <pc:sldMk cId="251238282" sldId="261"/>
            <ac:spMk id="7" creationId="{6C462D13-1B46-E6DC-DE49-879CA3246C45}"/>
          </ac:spMkLst>
        </pc:spChg>
      </pc:sldChg>
      <pc:sldChg chg="addSp modSp">
        <pc:chgData name="Chloe Fowler (2204150)" userId="S::2204150@student.uwtsd.ac.uk::f421ba02-c568-4a42-977a-04a9754d9d66" providerId="AD" clId="Web-{5C6E1E7E-957F-CC87-9B4C-FF66F0589E51}" dt="2024-04-11T16:50:13.422" v="1336" actId="20577"/>
        <pc:sldMkLst>
          <pc:docMk/>
          <pc:sldMk cId="1310838447" sldId="263"/>
        </pc:sldMkLst>
        <pc:spChg chg="add mod">
          <ac:chgData name="Chloe Fowler (2204150)" userId="S::2204150@student.uwtsd.ac.uk::f421ba02-c568-4a42-977a-04a9754d9d66" providerId="AD" clId="Web-{5C6E1E7E-957F-CC87-9B4C-FF66F0589E51}" dt="2024-04-11T11:40:11.696" v="1066" actId="1076"/>
          <ac:spMkLst>
            <pc:docMk/>
            <pc:sldMk cId="1310838447" sldId="263"/>
            <ac:spMk id="2" creationId="{83D53EB8-94B9-BCC2-ABD3-5A3B175386C5}"/>
          </ac:spMkLst>
        </pc:spChg>
        <pc:spChg chg="mod">
          <ac:chgData name="Chloe Fowler (2204150)" userId="S::2204150@student.uwtsd.ac.uk::f421ba02-c568-4a42-977a-04a9754d9d66" providerId="AD" clId="Web-{5C6E1E7E-957F-CC87-9B4C-FF66F0589E51}" dt="2024-04-11T16:50:13.422" v="1336" actId="20577"/>
          <ac:spMkLst>
            <pc:docMk/>
            <pc:sldMk cId="1310838447" sldId="263"/>
            <ac:spMk id="3" creationId="{DA217010-A05D-488A-6489-EE6915DE55CD}"/>
          </ac:spMkLst>
        </pc:spChg>
        <pc:picChg chg="mod">
          <ac:chgData name="Chloe Fowler (2204150)" userId="S::2204150@student.uwtsd.ac.uk::f421ba02-c568-4a42-977a-04a9754d9d66" providerId="AD" clId="Web-{5C6E1E7E-957F-CC87-9B4C-FF66F0589E51}" dt="2024-04-11T12:09:58.048" v="1206" actId="1076"/>
          <ac:picMkLst>
            <pc:docMk/>
            <pc:sldMk cId="1310838447" sldId="263"/>
            <ac:picMk id="4" creationId="{C8EE5DC9-BF37-7574-EA47-88EDF8E4FC9A}"/>
          </ac:picMkLst>
        </pc:picChg>
      </pc:sldChg>
      <pc:sldChg chg="modSp">
        <pc:chgData name="Chloe Fowler (2204150)" userId="S::2204150@student.uwtsd.ac.uk::f421ba02-c568-4a42-977a-04a9754d9d66" providerId="AD" clId="Web-{5C6E1E7E-957F-CC87-9B4C-FF66F0589E51}" dt="2024-04-11T16:43:10.004" v="1311" actId="20577"/>
        <pc:sldMkLst>
          <pc:docMk/>
          <pc:sldMk cId="2445804189" sldId="264"/>
        </pc:sldMkLst>
        <pc:spChg chg="mod">
          <ac:chgData name="Chloe Fowler (2204150)" userId="S::2204150@student.uwtsd.ac.uk::f421ba02-c568-4a42-977a-04a9754d9d66" providerId="AD" clId="Web-{5C6E1E7E-957F-CC87-9B4C-FF66F0589E51}" dt="2024-04-11T16:43:10.004" v="1311" actId="20577"/>
          <ac:spMkLst>
            <pc:docMk/>
            <pc:sldMk cId="2445804189" sldId="264"/>
            <ac:spMk id="3" creationId="{87D7E295-5766-1952-0233-12E5658699C3}"/>
          </ac:spMkLst>
        </pc:spChg>
      </pc:sldChg>
      <pc:sldChg chg="modSp">
        <pc:chgData name="Chloe Fowler (2204150)" userId="S::2204150@student.uwtsd.ac.uk::f421ba02-c568-4a42-977a-04a9754d9d66" providerId="AD" clId="Web-{5C6E1E7E-957F-CC87-9B4C-FF66F0589E51}" dt="2024-04-11T11:52:21.569" v="1178" actId="20577"/>
        <pc:sldMkLst>
          <pc:docMk/>
          <pc:sldMk cId="383112611" sldId="267"/>
        </pc:sldMkLst>
        <pc:spChg chg="mod">
          <ac:chgData name="Chloe Fowler (2204150)" userId="S::2204150@student.uwtsd.ac.uk::f421ba02-c568-4a42-977a-04a9754d9d66" providerId="AD" clId="Web-{5C6E1E7E-957F-CC87-9B4C-FF66F0589E51}" dt="2024-04-11T11:52:21.569" v="1178" actId="20577"/>
          <ac:spMkLst>
            <pc:docMk/>
            <pc:sldMk cId="383112611" sldId="267"/>
            <ac:spMk id="3" creationId="{63CD202D-E45F-22F4-CC2B-6A133F2BA156}"/>
          </ac:spMkLst>
        </pc:spChg>
      </pc:sldChg>
      <pc:sldChg chg="addSp modSp">
        <pc:chgData name="Chloe Fowler (2204150)" userId="S::2204150@student.uwtsd.ac.uk::f421ba02-c568-4a42-977a-04a9754d9d66" providerId="AD" clId="Web-{5C6E1E7E-957F-CC87-9B4C-FF66F0589E51}" dt="2024-04-11T16:46:11.594" v="1316" actId="20577"/>
        <pc:sldMkLst>
          <pc:docMk/>
          <pc:sldMk cId="655041054" sldId="271"/>
        </pc:sldMkLst>
        <pc:spChg chg="mod">
          <ac:chgData name="Chloe Fowler (2204150)" userId="S::2204150@student.uwtsd.ac.uk::f421ba02-c568-4a42-977a-04a9754d9d66" providerId="AD" clId="Web-{5C6E1E7E-957F-CC87-9B4C-FF66F0589E51}" dt="2024-04-11T11:04:30.766" v="5" actId="1076"/>
          <ac:spMkLst>
            <pc:docMk/>
            <pc:sldMk cId="655041054" sldId="271"/>
            <ac:spMk id="5" creationId="{C1ED4445-9446-2918-884A-74AB060E3A76}"/>
          </ac:spMkLst>
        </pc:spChg>
        <pc:spChg chg="add mod">
          <ac:chgData name="Chloe Fowler (2204150)" userId="S::2204150@student.uwtsd.ac.uk::f421ba02-c568-4a42-977a-04a9754d9d66" providerId="AD" clId="Web-{5C6E1E7E-957F-CC87-9B4C-FF66F0589E51}" dt="2024-04-11T11:16:18.841" v="505" actId="20577"/>
          <ac:spMkLst>
            <pc:docMk/>
            <pc:sldMk cId="655041054" sldId="271"/>
            <ac:spMk id="7" creationId="{14206D84-E993-DEEB-6B6E-CE7F626D8C16}"/>
          </ac:spMkLst>
        </pc:spChg>
        <pc:spChg chg="add mod">
          <ac:chgData name="Chloe Fowler (2204150)" userId="S::2204150@student.uwtsd.ac.uk::f421ba02-c568-4a42-977a-04a9754d9d66" providerId="AD" clId="Web-{5C6E1E7E-957F-CC87-9B4C-FF66F0589E51}" dt="2024-04-11T16:46:11.594" v="1316" actId="20577"/>
          <ac:spMkLst>
            <pc:docMk/>
            <pc:sldMk cId="655041054" sldId="271"/>
            <ac:spMk id="8" creationId="{FB175B72-477B-2E50-F79D-E2BF9573BEBD}"/>
          </ac:spMkLst>
        </pc:spChg>
        <pc:picChg chg="mod">
          <ac:chgData name="Chloe Fowler (2204150)" userId="S::2204150@student.uwtsd.ac.uk::f421ba02-c568-4a42-977a-04a9754d9d66" providerId="AD" clId="Web-{5C6E1E7E-957F-CC87-9B4C-FF66F0589E51}" dt="2024-04-11T11:04:27.453" v="4" actId="1076"/>
          <ac:picMkLst>
            <pc:docMk/>
            <pc:sldMk cId="655041054" sldId="271"/>
            <ac:picMk id="3" creationId="{3C4381AB-C874-0F4B-6EA3-5D69A9B9704D}"/>
          </ac:picMkLst>
        </pc:picChg>
      </pc:sldChg>
      <pc:sldChg chg="addSp modSp">
        <pc:chgData name="Chloe Fowler (2204150)" userId="S::2204150@student.uwtsd.ac.uk::f421ba02-c568-4a42-977a-04a9754d9d66" providerId="AD" clId="Web-{5C6E1E7E-957F-CC87-9B4C-FF66F0589E51}" dt="2024-04-11T12:11:12.800" v="1252" actId="20577"/>
        <pc:sldMkLst>
          <pc:docMk/>
          <pc:sldMk cId="618780440" sldId="272"/>
        </pc:sldMkLst>
        <pc:spChg chg="add mod">
          <ac:chgData name="Chloe Fowler (2204150)" userId="S::2204150@student.uwtsd.ac.uk::f421ba02-c568-4a42-977a-04a9754d9d66" providerId="AD" clId="Web-{5C6E1E7E-957F-CC87-9B4C-FF66F0589E51}" dt="2024-04-11T11:17:11.468" v="516" actId="1076"/>
          <ac:spMkLst>
            <pc:docMk/>
            <pc:sldMk cId="618780440" sldId="272"/>
            <ac:spMk id="2" creationId="{C2AF5219-02CB-3500-8C11-A4B0E36781EE}"/>
          </ac:spMkLst>
        </pc:spChg>
        <pc:spChg chg="add mod">
          <ac:chgData name="Chloe Fowler (2204150)" userId="S::2204150@student.uwtsd.ac.uk::f421ba02-c568-4a42-977a-04a9754d9d66" providerId="AD" clId="Web-{5C6E1E7E-957F-CC87-9B4C-FF66F0589E51}" dt="2024-04-11T11:17:36.016" v="525" actId="1076"/>
          <ac:spMkLst>
            <pc:docMk/>
            <pc:sldMk cId="618780440" sldId="272"/>
            <ac:spMk id="3" creationId="{F81D8B6D-48A5-4766-8BFF-109BD581F610}"/>
          </ac:spMkLst>
        </pc:spChg>
        <pc:spChg chg="add mod">
          <ac:chgData name="Chloe Fowler (2204150)" userId="S::2204150@student.uwtsd.ac.uk::f421ba02-c568-4a42-977a-04a9754d9d66" providerId="AD" clId="Web-{5C6E1E7E-957F-CC87-9B4C-FF66F0589E51}" dt="2024-04-11T11:19:33.130" v="543" actId="20577"/>
          <ac:spMkLst>
            <pc:docMk/>
            <pc:sldMk cId="618780440" sldId="272"/>
            <ac:spMk id="5" creationId="{A8F31E09-47E7-8A94-45C6-97D902B8FE10}"/>
          </ac:spMkLst>
        </pc:spChg>
        <pc:spChg chg="add mod">
          <ac:chgData name="Chloe Fowler (2204150)" userId="S::2204150@student.uwtsd.ac.uk::f421ba02-c568-4a42-977a-04a9754d9d66" providerId="AD" clId="Web-{5C6E1E7E-957F-CC87-9B4C-FF66F0589E51}" dt="2024-04-11T12:11:12.800" v="1252" actId="20577"/>
          <ac:spMkLst>
            <pc:docMk/>
            <pc:sldMk cId="618780440" sldId="272"/>
            <ac:spMk id="7" creationId="{FA087CB5-59C6-7194-86BC-2F7BB7590166}"/>
          </ac:spMkLst>
        </pc:spChg>
        <pc:picChg chg="add mod modCrop">
          <ac:chgData name="Chloe Fowler (2204150)" userId="S::2204150@student.uwtsd.ac.uk::f421ba02-c568-4a42-977a-04a9754d9d66" providerId="AD" clId="Web-{5C6E1E7E-957F-CC87-9B4C-FF66F0589E51}" dt="2024-04-11T11:34:17.869" v="1037" actId="1076"/>
          <ac:picMkLst>
            <pc:docMk/>
            <pc:sldMk cId="618780440" sldId="272"/>
            <ac:picMk id="8" creationId="{9DF63721-9465-7584-0E3F-838AB3B28CD9}"/>
          </ac:picMkLst>
        </pc:picChg>
      </pc:sldChg>
      <pc:sldChg chg="addSp modSp">
        <pc:chgData name="Chloe Fowler (2204150)" userId="S::2204150@student.uwtsd.ac.uk::f421ba02-c568-4a42-977a-04a9754d9d66" providerId="AD" clId="Web-{5C6E1E7E-957F-CC87-9B4C-FF66F0589E51}" dt="2024-04-11T11:42:54.952" v="1094" actId="1076"/>
        <pc:sldMkLst>
          <pc:docMk/>
          <pc:sldMk cId="837532146" sldId="273"/>
        </pc:sldMkLst>
        <pc:spChg chg="add mod">
          <ac:chgData name="Chloe Fowler (2204150)" userId="S::2204150@student.uwtsd.ac.uk::f421ba02-c568-4a42-977a-04a9754d9d66" providerId="AD" clId="Web-{5C6E1E7E-957F-CC87-9B4C-FF66F0589E51}" dt="2024-04-11T11:42:54.952" v="1094" actId="1076"/>
          <ac:spMkLst>
            <pc:docMk/>
            <pc:sldMk cId="837532146" sldId="273"/>
            <ac:spMk id="3" creationId="{6E04D5B8-AD17-7114-761F-D9731B04F086}"/>
          </ac:spMkLst>
        </pc:spChg>
        <pc:picChg chg="add mod">
          <ac:chgData name="Chloe Fowler (2204150)" userId="S::2204150@student.uwtsd.ac.uk::f421ba02-c568-4a42-977a-04a9754d9d66" providerId="AD" clId="Web-{5C6E1E7E-957F-CC87-9B4C-FF66F0589E51}" dt="2024-04-11T11:42:51.359" v="1093" actId="1076"/>
          <ac:picMkLst>
            <pc:docMk/>
            <pc:sldMk cId="837532146" sldId="273"/>
            <ac:picMk id="2" creationId="{0336C764-C0D6-B7C5-3396-BB07C66ADA86}"/>
          </ac:picMkLst>
        </pc:picChg>
      </pc:sldChg>
      <pc:sldChg chg="del">
        <pc:chgData name="Chloe Fowler (2204150)" userId="S::2204150@student.uwtsd.ac.uk::f421ba02-c568-4a42-977a-04a9754d9d66" providerId="AD" clId="Web-{5C6E1E7E-957F-CC87-9B4C-FF66F0589E51}" dt="2024-04-11T11:34:44.277" v="1038"/>
        <pc:sldMkLst>
          <pc:docMk/>
          <pc:sldMk cId="3217722004" sldId="274"/>
        </pc:sldMkLst>
      </pc:sldChg>
      <pc:sldChg chg="del">
        <pc:chgData name="Chloe Fowler (2204150)" userId="S::2204150@student.uwtsd.ac.uk::f421ba02-c568-4a42-977a-04a9754d9d66" providerId="AD" clId="Web-{5C6E1E7E-957F-CC87-9B4C-FF66F0589E51}" dt="2024-04-11T11:34:47.136" v="1039"/>
        <pc:sldMkLst>
          <pc:docMk/>
          <pc:sldMk cId="4112690158" sldId="275"/>
        </pc:sldMkLst>
      </pc:sldChg>
    </pc:docChg>
  </pc:docChgLst>
  <pc:docChgLst>
    <pc:chgData name="Chloe Fowler (2204150)" userId="S::2204150@student.uwtsd.ac.uk::f421ba02-c568-4a42-977a-04a9754d9d66" providerId="AD" clId="Web-{81D27FD1-B897-BCA6-2822-047F1F4DC6F9}"/>
    <pc:docChg chg="modSld">
      <pc:chgData name="Chloe Fowler (2204150)" userId="S::2204150@student.uwtsd.ac.uk::f421ba02-c568-4a42-977a-04a9754d9d66" providerId="AD" clId="Web-{81D27FD1-B897-BCA6-2822-047F1F4DC6F9}" dt="2024-04-10T20:47:40.630" v="71" actId="1076"/>
      <pc:docMkLst>
        <pc:docMk/>
      </pc:docMkLst>
      <pc:sldChg chg="addSp modSp">
        <pc:chgData name="Chloe Fowler (2204150)" userId="S::2204150@student.uwtsd.ac.uk::f421ba02-c568-4a42-977a-04a9754d9d66" providerId="AD" clId="Web-{81D27FD1-B897-BCA6-2822-047F1F4DC6F9}" dt="2024-04-10T20:47:40.630" v="71" actId="1076"/>
        <pc:sldMkLst>
          <pc:docMk/>
          <pc:sldMk cId="109857222" sldId="256"/>
        </pc:sldMkLst>
        <pc:spChg chg="mod">
          <ac:chgData name="Chloe Fowler (2204150)" userId="S::2204150@student.uwtsd.ac.uk::f421ba02-c568-4a42-977a-04a9754d9d66" providerId="AD" clId="Web-{81D27FD1-B897-BCA6-2822-047F1F4DC6F9}" dt="2024-04-10T20:46:38.843" v="65" actId="20577"/>
          <ac:spMkLst>
            <pc:docMk/>
            <pc:sldMk cId="109857222" sldId="256"/>
            <ac:spMk id="2" creationId="{00000000-0000-0000-0000-000000000000}"/>
          </ac:spMkLst>
        </pc:spChg>
        <pc:spChg chg="mod">
          <ac:chgData name="Chloe Fowler (2204150)" userId="S::2204150@student.uwtsd.ac.uk::f421ba02-c568-4a42-977a-04a9754d9d66" providerId="AD" clId="Web-{81D27FD1-B897-BCA6-2822-047F1F4DC6F9}" dt="2024-04-10T20:47:40.630" v="71" actId="1076"/>
          <ac:spMkLst>
            <pc:docMk/>
            <pc:sldMk cId="109857222" sldId="256"/>
            <ac:spMk id="3" creationId="{00000000-0000-0000-0000-000000000000}"/>
          </ac:spMkLst>
        </pc:spChg>
        <pc:picChg chg="ord">
          <ac:chgData name="Chloe Fowler (2204150)" userId="S::2204150@student.uwtsd.ac.uk::f421ba02-c568-4a42-977a-04a9754d9d66" providerId="AD" clId="Web-{81D27FD1-B897-BCA6-2822-047F1F4DC6F9}" dt="2024-04-10T20:47:16.548" v="67"/>
          <ac:picMkLst>
            <pc:docMk/>
            <pc:sldMk cId="109857222" sldId="256"/>
            <ac:picMk id="4" creationId="{FA9F78E7-2A73-293B-A845-8EA9B1F32EE2}"/>
          </ac:picMkLst>
        </pc:picChg>
        <pc:picChg chg="add mod modCrop">
          <ac:chgData name="Chloe Fowler (2204150)" userId="S::2204150@student.uwtsd.ac.uk::f421ba02-c568-4a42-977a-04a9754d9d66" providerId="AD" clId="Web-{81D27FD1-B897-BCA6-2822-047F1F4DC6F9}" dt="2024-04-10T20:45:55.983" v="59" actId="1076"/>
          <ac:picMkLst>
            <pc:docMk/>
            <pc:sldMk cId="109857222" sldId="256"/>
            <ac:picMk id="5" creationId="{7072CB7E-5C16-606F-AC45-7D607E4AB12D}"/>
          </ac:picMkLst>
        </pc:picChg>
      </pc:sldChg>
      <pc:sldChg chg="modSp">
        <pc:chgData name="Chloe Fowler (2204150)" userId="S::2204150@student.uwtsd.ac.uk::f421ba02-c568-4a42-977a-04a9754d9d66" providerId="AD" clId="Web-{81D27FD1-B897-BCA6-2822-047F1F4DC6F9}" dt="2024-04-10T20:42:13.193" v="40" actId="1076"/>
        <pc:sldMkLst>
          <pc:docMk/>
          <pc:sldMk cId="2496394897" sldId="259"/>
        </pc:sldMkLst>
        <pc:spChg chg="mod">
          <ac:chgData name="Chloe Fowler (2204150)" userId="S::2204150@student.uwtsd.ac.uk::f421ba02-c568-4a42-977a-04a9754d9d66" providerId="AD" clId="Web-{81D27FD1-B897-BCA6-2822-047F1F4DC6F9}" dt="2024-04-10T20:42:13.193" v="40" actId="1076"/>
          <ac:spMkLst>
            <pc:docMk/>
            <pc:sldMk cId="2496394897" sldId="259"/>
            <ac:spMk id="2" creationId="{09AB818B-6A3C-E4CD-0EF9-725342784CDC}"/>
          </ac:spMkLst>
        </pc:spChg>
      </pc:sldChg>
      <pc:sldChg chg="addSp modSp">
        <pc:chgData name="Chloe Fowler (2204150)" userId="S::2204150@student.uwtsd.ac.uk::f421ba02-c568-4a42-977a-04a9754d9d66" providerId="AD" clId="Web-{81D27FD1-B897-BCA6-2822-047F1F4DC6F9}" dt="2024-04-10T20:41:26.723" v="38" actId="1076"/>
        <pc:sldMkLst>
          <pc:docMk/>
          <pc:sldMk cId="383112611" sldId="267"/>
        </pc:sldMkLst>
        <pc:picChg chg="add mod">
          <ac:chgData name="Chloe Fowler (2204150)" userId="S::2204150@student.uwtsd.ac.uk::f421ba02-c568-4a42-977a-04a9754d9d66" providerId="AD" clId="Web-{81D27FD1-B897-BCA6-2822-047F1F4DC6F9}" dt="2024-04-10T20:41:26.723" v="38" actId="1076"/>
          <ac:picMkLst>
            <pc:docMk/>
            <pc:sldMk cId="383112611" sldId="267"/>
            <ac:picMk id="5" creationId="{A339A914-6BAA-E524-666A-3480606315CF}"/>
          </ac:picMkLst>
        </pc:picChg>
        <pc:picChg chg="add mod">
          <ac:chgData name="Chloe Fowler (2204150)" userId="S::2204150@student.uwtsd.ac.uk::f421ba02-c568-4a42-977a-04a9754d9d66" providerId="AD" clId="Web-{81D27FD1-B897-BCA6-2822-047F1F4DC6F9}" dt="2024-04-10T20:41:22.301" v="37" actId="14100"/>
          <ac:picMkLst>
            <pc:docMk/>
            <pc:sldMk cId="383112611" sldId="267"/>
            <ac:picMk id="7" creationId="{24878C3D-F28A-6A6E-CE01-A5F76F5C6D4C}"/>
          </ac:picMkLst>
        </pc:picChg>
      </pc:sldChg>
      <pc:sldChg chg="addSp modSp">
        <pc:chgData name="Chloe Fowler (2204150)" userId="S::2204150@student.uwtsd.ac.uk::f421ba02-c568-4a42-977a-04a9754d9d66" providerId="AD" clId="Web-{81D27FD1-B897-BCA6-2822-047F1F4DC6F9}" dt="2024-04-10T19:57:27.767" v="21" actId="1076"/>
        <pc:sldMkLst>
          <pc:docMk/>
          <pc:sldMk cId="655041054" sldId="271"/>
        </pc:sldMkLst>
        <pc:spChg chg="add mod">
          <ac:chgData name="Chloe Fowler (2204150)" userId="S::2204150@student.uwtsd.ac.uk::f421ba02-c568-4a42-977a-04a9754d9d66" providerId="AD" clId="Web-{81D27FD1-B897-BCA6-2822-047F1F4DC6F9}" dt="2024-04-10T19:56:30.499" v="17" actId="1076"/>
          <ac:spMkLst>
            <pc:docMk/>
            <pc:sldMk cId="655041054" sldId="271"/>
            <ac:spMk id="2" creationId="{68BEDA3D-5A6F-310E-ACC7-24F152C8B8B6}"/>
          </ac:spMkLst>
        </pc:spChg>
        <pc:spChg chg="add mod">
          <ac:chgData name="Chloe Fowler (2204150)" userId="S::2204150@student.uwtsd.ac.uk::f421ba02-c568-4a42-977a-04a9754d9d66" providerId="AD" clId="Web-{81D27FD1-B897-BCA6-2822-047F1F4DC6F9}" dt="2024-04-10T19:57:27.767" v="21" actId="1076"/>
          <ac:spMkLst>
            <pc:docMk/>
            <pc:sldMk cId="655041054" sldId="271"/>
            <ac:spMk id="5" creationId="{C1ED4445-9446-2918-884A-74AB060E3A76}"/>
          </ac:spMkLst>
        </pc:spChg>
        <pc:picChg chg="add mod">
          <ac:chgData name="Chloe Fowler (2204150)" userId="S::2204150@student.uwtsd.ac.uk::f421ba02-c568-4a42-977a-04a9754d9d66" providerId="AD" clId="Web-{81D27FD1-B897-BCA6-2822-047F1F4DC6F9}" dt="2024-04-10T19:57:00.438" v="19" actId="1076"/>
          <ac:picMkLst>
            <pc:docMk/>
            <pc:sldMk cId="655041054" sldId="271"/>
            <ac:picMk id="3" creationId="{3C4381AB-C874-0F4B-6EA3-5D69A9B9704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anva.com/design/DAF-vPCzbJs/bT_uAMJbQMnI4gYxEqdgpQ/edit?utm_content=DAF-vPCzbJs&amp;utm_campaign=designshare&amp;utm_medium=link2&amp;utm_source=sharebutton"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linkedin.com/in/chloe-fowler-90498a2b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hyperlink" Target="https://uowtsd-my.sharepoint.com/:w:/r/personal/2204150_student_uwtsd_ac_uk/Documents/Changemakers%20Chloe%20Fowler/Chloe%20Fowler%20CV.docx?d=w18b432bcaa004d1986f1e225201a8d3a&amp;csf=1&amp;web=1&amp;e=az7Lnp"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hyperlink" Target="https://uowtsd-my.sharepoint.com/:w:/r/personal/2204150_student_uwtsd_ac_uk/Documents/Changemakers%20Chloe%20Fowler/Chloe%20Fowler%20acting%20CV.docx?d=weeb9f096c2e943548caa16d0e8d5d817&amp;csf=1&amp;web=1&amp;e=9NSSVv"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uowtsd-my.sharepoint.com/:x:/r/personal/2204150_student_uwtsd_ac_uk/Documents/Changemakers%20Chloe%20Fowler/Networking%20spreadsheet.xlsx?d=waa068e0985714d4890d213d9ca33a414&amp;csf=1&amp;web=1&amp;e=XqWTBb"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image" Target="../media/image22.jpeg"/><Relationship Id="rId5" Type="http://schemas.openxmlformats.org/officeDocument/2006/relationships/image" Target="../media/image16.jpeg"/><Relationship Id="rId10" Type="http://schemas.openxmlformats.org/officeDocument/2006/relationships/image" Target="../media/image21.jpeg"/><Relationship Id="rId4" Type="http://schemas.openxmlformats.org/officeDocument/2006/relationships/image" Target="../media/image15.jpeg"/><Relationship Id="rId9"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image" Target="../media/image28.jpeg"/></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uowtsd-my.sharepoint.com/:v:/g/personal/2204150_student_uwtsd_ac_uk/EWrA18l2bE9KgS2wSUwM_zoBODnl7FNFTCn3iWc0-k9fPw?e=4r0NPh&amp;nav=eyJwbGF5YmFja09wdGlvbnMiOnt9LCJyZWZlcnJhbEluZm8iOnsicmVmZXJyYWxBcHAiOiJTdHJlYW1XZWJBcHAiLCJyZWZlcnJhbE1vZGUiOiJtaXMiLCJyZWZlcnJhbFZpZXciOiJwb3N0cm9sbC1jb3B5bGluayIsInJlZmVycmFsUGxheWJhY2tTZXNzaW9uSWQiOiI4MTg0ZWE4My02MTU0LTRlNzMtODUxNS01ZjVjZDY5MWVkNjgifX0%3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uowtsd-my.sharepoint.com/:p:/r/personal/2204150_student_uwtsd_ac_uk/Documents/Changemakers%20Chloe%20Fowler/Monologues.pptx?d=wabfc403d0ecc4e539f5476fa0f6aa98f&amp;csf=1&amp;web=1&amp;e=Qe7a9x"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astingnetworks.com/news/how-social-media-can-help-your-acting-careerand-its-not-about-numbers/" TargetMode="External"/><Relationship Id="rId7" Type="http://schemas.openxmlformats.org/officeDocument/2006/relationships/hyperlink" Target="https://www.youtube.com/watch?v=mZzBkMRG2d8"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secretplanet.co.uk/holdexcalibur" TargetMode="External"/><Relationship Id="rId5" Type="http://schemas.openxmlformats.org/officeDocument/2006/relationships/hyperlink" Target="https://council.rollingstone.com/blog/powerful-networking-for-creative-professionals-10-tips-for-success" TargetMode="External"/><Relationship Id="rId4" Type="http://schemas.openxmlformats.org/officeDocument/2006/relationships/hyperlink" Target="http://vivienparr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164496"/>
            <a:ext cx="4620584" cy="4567137"/>
          </a:xfrm>
        </p:spPr>
        <p:txBody>
          <a:bodyPr>
            <a:normAutofit/>
          </a:bodyPr>
          <a:lstStyle/>
          <a:p>
            <a:pPr algn="l"/>
            <a:r>
              <a:rPr lang="en-GB" sz="7200" i="1" dirty="0">
                <a:latin typeface="Lucida Handwriting"/>
              </a:rPr>
              <a:t>Chloe </a:t>
            </a:r>
            <a:br>
              <a:rPr lang="en-GB" sz="7200" i="1" dirty="0">
                <a:latin typeface="Lucida Handwriting"/>
              </a:rPr>
            </a:br>
            <a:r>
              <a:rPr lang="en-GB" sz="7200" i="1" dirty="0">
                <a:latin typeface="Lucida Handwriting"/>
              </a:rPr>
              <a:t> Fowler</a:t>
            </a:r>
          </a:p>
        </p:txBody>
      </p:sp>
      <p:pic>
        <p:nvPicPr>
          <p:cNvPr id="4" name="Picture 3" descr="A rectangular frame with flowers and leaves&#10;&#10;Description automatically generated">
            <a:extLst>
              <a:ext uri="{FF2B5EF4-FFF2-40B4-BE49-F238E27FC236}">
                <a16:creationId xmlns:a16="http://schemas.microsoft.com/office/drawing/2014/main" id="{FA9F78E7-2A73-293B-A845-8EA9B1F32EE2}"/>
              </a:ext>
            </a:extLst>
          </p:cNvPr>
          <p:cNvPicPr>
            <a:picLocks noChangeAspect="1"/>
          </p:cNvPicPr>
          <p:nvPr/>
        </p:nvPicPr>
        <p:blipFill rotWithShape="1">
          <a:blip r:embed="rId2"/>
          <a:srcRect l="22177" r="2217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Subtitle 2"/>
          <p:cNvSpPr>
            <a:spLocks noGrp="1"/>
          </p:cNvSpPr>
          <p:nvPr>
            <p:ph type="subTitle" idx="1"/>
          </p:nvPr>
        </p:nvSpPr>
        <p:spPr>
          <a:xfrm>
            <a:off x="371323" y="5125284"/>
            <a:ext cx="5175755" cy="1058522"/>
          </a:xfrm>
        </p:spPr>
        <p:txBody>
          <a:bodyPr vert="horz" lIns="91440" tIns="45720" rIns="91440" bIns="45720" rtlCol="0" anchor="t">
            <a:noAutofit/>
          </a:bodyPr>
          <a:lstStyle/>
          <a:p>
            <a:r>
              <a:rPr lang="en-GB" sz="1800" dirty="0">
                <a:ea typeface="+mn-lt"/>
                <a:cs typeface="+mn-lt"/>
              </a:rPr>
              <a:t>E-Portfolio </a:t>
            </a:r>
            <a:endParaRPr lang="en-US" sz="1800"/>
          </a:p>
          <a:p>
            <a:r>
              <a:rPr lang="en-GB" sz="1800" dirty="0">
                <a:ea typeface="+mn-lt"/>
                <a:cs typeface="+mn-lt"/>
              </a:rPr>
              <a:t>Building your Personal Brand for Sustainable employment </a:t>
            </a:r>
            <a:endParaRPr lang="en-GB" sz="1800"/>
          </a:p>
        </p:txBody>
      </p:sp>
      <p:pic>
        <p:nvPicPr>
          <p:cNvPr id="5" name="Picture 4" descr="A group of white flowers&#10;&#10;Description automatically generated">
            <a:extLst>
              <a:ext uri="{FF2B5EF4-FFF2-40B4-BE49-F238E27FC236}">
                <a16:creationId xmlns:a16="http://schemas.microsoft.com/office/drawing/2014/main" id="{7072CB7E-5C16-606F-AC45-7D607E4AB12D}"/>
              </a:ext>
            </a:extLst>
          </p:cNvPr>
          <p:cNvPicPr>
            <a:picLocks noChangeAspect="1"/>
          </p:cNvPicPr>
          <p:nvPr/>
        </p:nvPicPr>
        <p:blipFill rotWithShape="1">
          <a:blip r:embed="rId3"/>
          <a:srcRect r="3243" b="-541"/>
          <a:stretch/>
        </p:blipFill>
        <p:spPr>
          <a:xfrm rot="10140000">
            <a:off x="-351501" y="-245230"/>
            <a:ext cx="2785548" cy="284035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84E21AC6-9BD9-2101-2EFE-86C5630E8F9C}"/>
              </a:ext>
            </a:extLst>
          </p:cNvPr>
          <p:cNvSpPr txBox="1"/>
          <p:nvPr/>
        </p:nvSpPr>
        <p:spPr>
          <a:xfrm>
            <a:off x="1606358" y="1415773"/>
            <a:ext cx="785481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Introduction</a:t>
            </a:r>
            <a:endParaRPr lang="en-US" sz="2000" u="sng" dirty="0">
              <a:latin typeface="Sitka Heading"/>
            </a:endParaRPr>
          </a:p>
          <a:p>
            <a:r>
              <a:rPr lang="en-GB" sz="2400" dirty="0">
                <a:latin typeface="Aptos"/>
              </a:rPr>
              <a:t>In this project I will be investigating what my personal brand is as an actor in the creative industry. I will be looking at my values, social media presence, networking and the creative landscape that surrounds me among other things that will form my personal brand. I will also analyse my monologue choices and rehearsal process. </a:t>
            </a:r>
          </a:p>
          <a:p>
            <a:endParaRPr lang="en-GB" sz="3600" i="1" u="sng" dirty="0">
              <a:latin typeface="Lucida Handwriting"/>
            </a:endParaRPr>
          </a:p>
          <a:p>
            <a:endParaRPr lang="en-GB" dirty="0"/>
          </a:p>
          <a:p>
            <a:endParaRPr lang="en-GB" dirty="0"/>
          </a:p>
        </p:txBody>
      </p:sp>
    </p:spTree>
    <p:extLst>
      <p:ext uri="{BB962C8B-B14F-4D97-AF65-F5344CB8AC3E}">
        <p14:creationId xmlns:p14="http://schemas.microsoft.com/office/powerpoint/2010/main" val="664022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01A9CA57-2A49-2F21-960C-48ECB4C0EAD7}"/>
              </a:ext>
            </a:extLst>
          </p:cNvPr>
          <p:cNvSpPr txBox="1"/>
          <p:nvPr/>
        </p:nvSpPr>
        <p:spPr>
          <a:xfrm>
            <a:off x="1453934" y="969313"/>
            <a:ext cx="8453800"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Values </a:t>
            </a:r>
          </a:p>
          <a:p>
            <a:pPr algn="l"/>
            <a:endParaRPr lang="en-GB" sz="1600" dirty="0"/>
          </a:p>
          <a:p>
            <a:r>
              <a:rPr lang="en-GB" sz="1600" dirty="0">
                <a:ea typeface="+mn-lt"/>
                <a:cs typeface="+mn-lt"/>
              </a:rPr>
              <a:t>For an actor it is important to have values that align with the brand you want to build for yourself. The kind of creative you want to be revolves around your values. </a:t>
            </a:r>
          </a:p>
          <a:p>
            <a:endParaRPr lang="en-GB" sz="1600" dirty="0">
              <a:ea typeface="+mn-lt"/>
              <a:cs typeface="+mn-lt"/>
            </a:endParaRPr>
          </a:p>
          <a:p>
            <a:r>
              <a:rPr lang="en-GB" sz="1600" dirty="0">
                <a:ea typeface="+mn-lt"/>
                <a:cs typeface="+mn-lt"/>
              </a:rPr>
              <a:t>My Core Values are:  </a:t>
            </a:r>
          </a:p>
          <a:p>
            <a:pPr marL="285750" indent="-285750">
              <a:buFont typeface="Arial"/>
              <a:buChar char="•"/>
            </a:pPr>
            <a:r>
              <a:rPr lang="en-GB" sz="1600" dirty="0">
                <a:ea typeface="+mn-lt"/>
                <a:cs typeface="+mn-lt"/>
              </a:rPr>
              <a:t>Connect with understanding  </a:t>
            </a:r>
          </a:p>
          <a:p>
            <a:pPr marL="285750" indent="-285750">
              <a:buFont typeface="Arial"/>
              <a:buChar char="•"/>
            </a:pPr>
            <a:r>
              <a:rPr lang="en-GB" sz="1600" dirty="0">
                <a:ea typeface="+mn-lt"/>
                <a:cs typeface="+mn-lt"/>
              </a:rPr>
              <a:t>Engage with Open-mindedness  </a:t>
            </a:r>
          </a:p>
          <a:p>
            <a:pPr marL="285750" indent="-285750">
              <a:buFont typeface="Arial"/>
              <a:buChar char="•"/>
            </a:pPr>
            <a:r>
              <a:rPr lang="en-GB" sz="1600" dirty="0">
                <a:ea typeface="+mn-lt"/>
                <a:cs typeface="+mn-lt"/>
              </a:rPr>
              <a:t>Encourage dependability  </a:t>
            </a:r>
          </a:p>
          <a:p>
            <a:pPr marL="285750" indent="-285750">
              <a:buFont typeface="Arial"/>
              <a:buChar char="•"/>
            </a:pPr>
            <a:r>
              <a:rPr lang="en-GB" sz="1600" dirty="0">
                <a:ea typeface="+mn-lt"/>
                <a:cs typeface="+mn-lt"/>
              </a:rPr>
              <a:t>Display Balance  </a:t>
            </a:r>
          </a:p>
          <a:p>
            <a:pPr marL="285750" indent="-285750">
              <a:buFont typeface="Arial"/>
              <a:buChar char="•"/>
            </a:pPr>
            <a:r>
              <a:rPr lang="en-GB" sz="1600" dirty="0">
                <a:ea typeface="+mn-lt"/>
                <a:cs typeface="+mn-lt"/>
              </a:rPr>
              <a:t>Support Wellbeing </a:t>
            </a:r>
          </a:p>
          <a:p>
            <a:pPr marL="285750" indent="-285750">
              <a:buFont typeface="Arial"/>
              <a:buChar char="•"/>
            </a:pPr>
            <a:endParaRPr lang="en-GB" sz="1600" dirty="0">
              <a:ea typeface="+mn-lt"/>
              <a:cs typeface="+mn-lt"/>
            </a:endParaRPr>
          </a:p>
          <a:p>
            <a:r>
              <a:rPr lang="en-GB" sz="1600" dirty="0">
                <a:ea typeface="+mn-lt"/>
                <a:cs typeface="+mn-lt"/>
              </a:rPr>
              <a:t>It has always been important for me to live by my values. I care deeply for my family and for nature and it has truly driven the person I am today. During a lesson, the class did an exercise where we recognised and compared our values to each other. To see which values we have in common. It was interesting to know who shared your core values and then reflecting on how you have worked together in past projects. This will apply to future professional work as well. For example, if a director's main values are success and respect then they will search for a cast and crew that share those values. Therefore, it will be useful to know what kind of people you are auditioning for and if you want to work with them. You may disagree with their values entirely. It's just something to keep in mind. </a:t>
            </a:r>
          </a:p>
          <a:p>
            <a:endParaRPr lang="en-GB" sz="1400" dirty="0">
              <a:ea typeface="+mn-lt"/>
              <a:cs typeface="+mn-lt"/>
            </a:endParaRPr>
          </a:p>
        </p:txBody>
      </p:sp>
    </p:spTree>
    <p:extLst>
      <p:ext uri="{BB962C8B-B14F-4D97-AF65-F5344CB8AC3E}">
        <p14:creationId xmlns:p14="http://schemas.microsoft.com/office/powerpoint/2010/main" val="13264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09AB818B-6A3C-E4CD-0EF9-725342784CDC}"/>
              </a:ext>
            </a:extLst>
          </p:cNvPr>
          <p:cNvSpPr txBox="1"/>
          <p:nvPr/>
        </p:nvSpPr>
        <p:spPr>
          <a:xfrm>
            <a:off x="1380438" y="903951"/>
            <a:ext cx="9763079" cy="6340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Social Media and internet presence</a:t>
            </a:r>
          </a:p>
          <a:p>
            <a:endParaRPr lang="en-GB" dirty="0"/>
          </a:p>
          <a:p>
            <a:r>
              <a:rPr lang="en-GB" sz="1600" dirty="0"/>
              <a:t>For this project I have evaluated the importance of having an up to date, engaging social media presence and how involvement in the industry can be affected by it. </a:t>
            </a:r>
            <a:r>
              <a:rPr lang="en-GB" sz="1600" dirty="0">
                <a:ea typeface="+mn-lt"/>
                <a:cs typeface="+mn-lt"/>
              </a:rPr>
              <a:t>Having platforms where directors, casting agents and companies can easily access information about your brand is invaluable. It's convenient and allows you to promote and control the design of your brand.</a:t>
            </a:r>
          </a:p>
          <a:p>
            <a:r>
              <a:rPr lang="en-GB" sz="1600" dirty="0"/>
              <a:t>It's important to keep your social and professional life separate because industry professionals will be looking for reliable, hardworking people, they don't want to see drunken Saturday night videos. Even if your just associated with things like that they won't hesitate to move on from you and find someone else.  However, when creating a professional account, I've found it's important to </a:t>
            </a:r>
            <a:r>
              <a:rPr lang="en-GB" sz="1600" dirty="0">
                <a:ea typeface="+mn-lt"/>
                <a:cs typeface="+mn-lt"/>
              </a:rPr>
              <a:t>'keep the images balanced with situations between work and personal interests' (Berland,2024) I've struggled in finding what should go on my professional platform, so this article helped me navigate it. My personal interests include reading, theatre, cross stitching and mountain walks so I shouldn't be afraid to put those on there, it will give casting directors a glimpse of my personality. </a:t>
            </a:r>
          </a:p>
          <a:p>
            <a:endParaRPr lang="en-GB" sz="1600" dirty="0"/>
          </a:p>
          <a:p>
            <a:r>
              <a:rPr lang="en-GB" sz="1600" dirty="0">
                <a:ea typeface="+mn-lt"/>
                <a:cs typeface="+mn-lt"/>
              </a:rPr>
              <a:t>My professional platforms </a:t>
            </a:r>
            <a:endParaRPr lang="en-GB"/>
          </a:p>
          <a:p>
            <a:pPr marL="285750" indent="-285750">
              <a:buFont typeface="Arial"/>
              <a:buChar char="•"/>
            </a:pPr>
            <a:r>
              <a:rPr lang="en-GB" sz="1600" dirty="0">
                <a:ea typeface="+mn-lt"/>
                <a:cs typeface="+mn-lt"/>
              </a:rPr>
              <a:t>Website: </a:t>
            </a:r>
            <a:r>
              <a:rPr lang="en-GB" sz="1600" dirty="0">
                <a:ea typeface="+mn-lt"/>
                <a:cs typeface="+mn-lt"/>
                <a:hlinkClick r:id="rId3"/>
              </a:rPr>
              <a:t>https://www.canva.com/design/DAF-vPCzbJs/bT_uAMJbQMnI4gYxEqdgpQ/edit?utm_content=DAF-vPCzbJs&amp;utm_campaign=designshare&amp;utm_medium=link2&amp;utm_source=sharebutton</a:t>
            </a:r>
            <a:r>
              <a:rPr lang="en-GB" sz="1600" dirty="0">
                <a:ea typeface="+mn-lt"/>
                <a:cs typeface="+mn-lt"/>
              </a:rPr>
              <a:t> </a:t>
            </a:r>
            <a:endParaRPr lang="en-GB"/>
          </a:p>
          <a:p>
            <a:pPr marL="285750" indent="-285750">
              <a:buFont typeface="Arial"/>
              <a:buChar char="•"/>
            </a:pPr>
            <a:r>
              <a:rPr lang="en-GB" sz="1600" dirty="0">
                <a:ea typeface="+mn-lt"/>
                <a:cs typeface="+mn-lt"/>
              </a:rPr>
              <a:t>LinkedIn: </a:t>
            </a:r>
            <a:r>
              <a:rPr lang="en-GB" sz="1600" dirty="0">
                <a:ea typeface="+mn-lt"/>
                <a:cs typeface="+mn-lt"/>
                <a:hlinkClick r:id="rId4"/>
              </a:rPr>
              <a:t>www.linkedin.com/in/chloe-fowler-90498a2b7</a:t>
            </a:r>
            <a:r>
              <a:rPr lang="en-GB" sz="1600" dirty="0">
                <a:ea typeface="+mn-lt"/>
                <a:cs typeface="+mn-lt"/>
              </a:rPr>
              <a:t> </a:t>
            </a:r>
            <a:endParaRPr lang="en-GB"/>
          </a:p>
          <a:p>
            <a:pPr marL="285750" indent="-285750">
              <a:buFont typeface="Arial"/>
              <a:buChar char="•"/>
            </a:pPr>
            <a:r>
              <a:rPr lang="en-GB" sz="1600" dirty="0">
                <a:ea typeface="+mn-lt"/>
                <a:cs typeface="+mn-lt"/>
              </a:rPr>
              <a:t>Email: fowlerchloe12@gmail.com </a:t>
            </a:r>
            <a:endParaRPr lang="en-GB" dirty="0"/>
          </a:p>
          <a:p>
            <a:pPr marL="285750" indent="-285750">
              <a:buFont typeface="Arial"/>
              <a:buChar char="•"/>
            </a:pPr>
            <a:r>
              <a:rPr lang="en-GB" sz="1600" dirty="0"/>
              <a:t>Instagram on following page</a:t>
            </a:r>
          </a:p>
          <a:p>
            <a:endParaRPr lang="en-GB" sz="1600" dirty="0"/>
          </a:p>
          <a:p>
            <a:endParaRPr lang="en-GB" sz="1600" dirty="0"/>
          </a:p>
        </p:txBody>
      </p:sp>
    </p:spTree>
    <p:extLst>
      <p:ext uri="{BB962C8B-B14F-4D97-AF65-F5344CB8AC3E}">
        <p14:creationId xmlns:p14="http://schemas.microsoft.com/office/powerpoint/2010/main" val="2496394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pic>
        <p:nvPicPr>
          <p:cNvPr id="2" name="Picture 1" descr="A qr code with a square image&#10;&#10;Description automatically generated">
            <a:extLst>
              <a:ext uri="{FF2B5EF4-FFF2-40B4-BE49-F238E27FC236}">
                <a16:creationId xmlns:a16="http://schemas.microsoft.com/office/drawing/2014/main" id="{94687A08-1F3D-549E-945B-72A31DD18079}"/>
              </a:ext>
            </a:extLst>
          </p:cNvPr>
          <p:cNvPicPr>
            <a:picLocks noChangeAspect="1"/>
          </p:cNvPicPr>
          <p:nvPr/>
        </p:nvPicPr>
        <p:blipFill rotWithShape="1">
          <a:blip r:embed="rId3"/>
          <a:srcRect l="2894" r="2894" b="-580"/>
          <a:stretch/>
        </p:blipFill>
        <p:spPr>
          <a:xfrm>
            <a:off x="1994807" y="862013"/>
            <a:ext cx="3194635" cy="3784184"/>
          </a:xfrm>
          <a:prstGeom prst="rect">
            <a:avLst/>
          </a:prstGeom>
        </p:spPr>
      </p:pic>
      <p:sp>
        <p:nvSpPr>
          <p:cNvPr id="3" name="TextBox 2">
            <a:extLst>
              <a:ext uri="{FF2B5EF4-FFF2-40B4-BE49-F238E27FC236}">
                <a16:creationId xmlns:a16="http://schemas.microsoft.com/office/drawing/2014/main" id="{4418F1BB-28BD-916C-9417-B20FCCAA3403}"/>
              </a:ext>
            </a:extLst>
          </p:cNvPr>
          <p:cNvSpPr txBox="1"/>
          <p:nvPr/>
        </p:nvSpPr>
        <p:spPr>
          <a:xfrm>
            <a:off x="1960301" y="4832687"/>
            <a:ext cx="321271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Scan the QR code and it will take you to my professional Instagram page. </a:t>
            </a:r>
            <a:r>
              <a:rPr lang="en-GB" sz="1600" dirty="0">
                <a:ea typeface="+mn-lt"/>
                <a:cs typeface="+mn-lt"/>
              </a:rPr>
              <a:t>This account will be used to display my experience and engagement with the creative arts industry.</a:t>
            </a:r>
            <a:r>
              <a:rPr lang="en-GB" dirty="0">
                <a:ea typeface="+mn-lt"/>
                <a:cs typeface="+mn-lt"/>
              </a:rPr>
              <a:t> </a:t>
            </a:r>
            <a:endParaRPr lang="en-GB"/>
          </a:p>
        </p:txBody>
      </p:sp>
      <p:pic>
        <p:nvPicPr>
          <p:cNvPr id="5" name="Picture 4" descr="A person with a black shirt&#10;&#10;Description automatically generated">
            <a:extLst>
              <a:ext uri="{FF2B5EF4-FFF2-40B4-BE49-F238E27FC236}">
                <a16:creationId xmlns:a16="http://schemas.microsoft.com/office/drawing/2014/main" id="{657439FA-089D-5475-BD81-9200377E2858}"/>
              </a:ext>
            </a:extLst>
          </p:cNvPr>
          <p:cNvPicPr>
            <a:picLocks noChangeAspect="1"/>
          </p:cNvPicPr>
          <p:nvPr/>
        </p:nvPicPr>
        <p:blipFill>
          <a:blip r:embed="rId4"/>
          <a:stretch>
            <a:fillRect/>
          </a:stretch>
        </p:blipFill>
        <p:spPr>
          <a:xfrm>
            <a:off x="5358493" y="865414"/>
            <a:ext cx="4544786" cy="2895600"/>
          </a:xfrm>
          <a:prstGeom prst="rect">
            <a:avLst/>
          </a:prstGeom>
        </p:spPr>
      </p:pic>
      <p:sp>
        <p:nvSpPr>
          <p:cNvPr id="7" name="TextBox 6">
            <a:extLst>
              <a:ext uri="{FF2B5EF4-FFF2-40B4-BE49-F238E27FC236}">
                <a16:creationId xmlns:a16="http://schemas.microsoft.com/office/drawing/2014/main" id="{E2E4EC7D-1176-041A-29F1-31755EE1AD45}"/>
              </a:ext>
            </a:extLst>
          </p:cNvPr>
          <p:cNvSpPr txBox="1"/>
          <p:nvPr/>
        </p:nvSpPr>
        <p:spPr>
          <a:xfrm>
            <a:off x="5390830" y="3934216"/>
            <a:ext cx="4546810"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I've set up a website using Canva. A website is a useful portal for people to easily access information about me and my brand. It's like a hub for all my details. I've struggled to design this website, as my perfectionism has been a flaw in this process. Overthinking the small details too much. To combat this, I decided to examine the websites of industry professionals. </a:t>
            </a:r>
            <a:endParaRPr lang="en-GB" sz="1600" dirty="0"/>
          </a:p>
        </p:txBody>
      </p:sp>
    </p:spTree>
    <p:extLst>
      <p:ext uri="{BB962C8B-B14F-4D97-AF65-F5344CB8AC3E}">
        <p14:creationId xmlns:p14="http://schemas.microsoft.com/office/powerpoint/2010/main" val="3108265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pic>
        <p:nvPicPr>
          <p:cNvPr id="2" name="Picture 1" descr="A close-up of a person&amp;#39;s face&#10;&#10;Description automatically generated">
            <a:extLst>
              <a:ext uri="{FF2B5EF4-FFF2-40B4-BE49-F238E27FC236}">
                <a16:creationId xmlns:a16="http://schemas.microsoft.com/office/drawing/2014/main" id="{4BB07A9D-FEA7-4ABE-02FA-4497D8513513}"/>
              </a:ext>
            </a:extLst>
          </p:cNvPr>
          <p:cNvPicPr>
            <a:picLocks noChangeAspect="1"/>
          </p:cNvPicPr>
          <p:nvPr/>
        </p:nvPicPr>
        <p:blipFill>
          <a:blip r:embed="rId3"/>
          <a:stretch>
            <a:fillRect/>
          </a:stretch>
        </p:blipFill>
        <p:spPr>
          <a:xfrm>
            <a:off x="1449161" y="893991"/>
            <a:ext cx="4589689" cy="2358117"/>
          </a:xfrm>
          <a:prstGeom prst="rect">
            <a:avLst/>
          </a:prstGeom>
        </p:spPr>
      </p:pic>
      <p:pic>
        <p:nvPicPr>
          <p:cNvPr id="3" name="Picture 2" descr="A close up of a person&amp;#39;s face&#10;&#10;Description automatically generated">
            <a:extLst>
              <a:ext uri="{FF2B5EF4-FFF2-40B4-BE49-F238E27FC236}">
                <a16:creationId xmlns:a16="http://schemas.microsoft.com/office/drawing/2014/main" id="{55A5F31D-AB3E-ACCA-69C1-F64410BDF68C}"/>
              </a:ext>
            </a:extLst>
          </p:cNvPr>
          <p:cNvPicPr>
            <a:picLocks noChangeAspect="1"/>
          </p:cNvPicPr>
          <p:nvPr/>
        </p:nvPicPr>
        <p:blipFill>
          <a:blip r:embed="rId4"/>
          <a:stretch>
            <a:fillRect/>
          </a:stretch>
        </p:blipFill>
        <p:spPr>
          <a:xfrm>
            <a:off x="6207579" y="895350"/>
            <a:ext cx="4633233" cy="1055915"/>
          </a:xfrm>
          <a:prstGeom prst="rect">
            <a:avLst/>
          </a:prstGeom>
        </p:spPr>
      </p:pic>
      <p:pic>
        <p:nvPicPr>
          <p:cNvPr id="5" name="Picture 4" descr="A screenshot of a video&#10;&#10;Description automatically generated">
            <a:extLst>
              <a:ext uri="{FF2B5EF4-FFF2-40B4-BE49-F238E27FC236}">
                <a16:creationId xmlns:a16="http://schemas.microsoft.com/office/drawing/2014/main" id="{AA06A8A1-E0D2-FECB-8A63-30DC001B7ED4}"/>
              </a:ext>
            </a:extLst>
          </p:cNvPr>
          <p:cNvPicPr>
            <a:picLocks noChangeAspect="1"/>
          </p:cNvPicPr>
          <p:nvPr/>
        </p:nvPicPr>
        <p:blipFill>
          <a:blip r:embed="rId5"/>
          <a:stretch>
            <a:fillRect/>
          </a:stretch>
        </p:blipFill>
        <p:spPr>
          <a:xfrm>
            <a:off x="1451882" y="3901168"/>
            <a:ext cx="4591050" cy="2143125"/>
          </a:xfrm>
          <a:prstGeom prst="rect">
            <a:avLst/>
          </a:prstGeom>
        </p:spPr>
      </p:pic>
      <p:sp>
        <p:nvSpPr>
          <p:cNvPr id="7" name="TextBox 6">
            <a:extLst>
              <a:ext uri="{FF2B5EF4-FFF2-40B4-BE49-F238E27FC236}">
                <a16:creationId xmlns:a16="http://schemas.microsoft.com/office/drawing/2014/main" id="{6C462D13-1B46-E6DC-DE49-879CA3246C45}"/>
              </a:ext>
            </a:extLst>
          </p:cNvPr>
          <p:cNvSpPr txBox="1"/>
          <p:nvPr/>
        </p:nvSpPr>
        <p:spPr>
          <a:xfrm>
            <a:off x="6204918" y="2077438"/>
            <a:ext cx="4412920" cy="36317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ea typeface="+mn-lt"/>
                <a:cs typeface="+mn-lt"/>
              </a:rPr>
              <a:t>Vivien Parry's website</a:t>
            </a:r>
          </a:p>
          <a:p>
            <a:endParaRPr lang="en-GB" dirty="0">
              <a:ea typeface="+mn-lt"/>
              <a:cs typeface="+mn-lt"/>
            </a:endParaRPr>
          </a:p>
          <a:p>
            <a:r>
              <a:rPr lang="en-GB" sz="1600" dirty="0">
                <a:ea typeface="+mn-lt"/>
                <a:cs typeface="+mn-lt"/>
              </a:rPr>
              <a:t>Parry is a stage and screen actor. This is her professional website. Her website is clean and easy to follow. In my opinion, I would think that Parry is a serious, leading actress from the style of her website. Having the homepage with just her headshot is bold and captivating. The buttons along the top that direct you to the different pages is a useful tool that has made the website easily accessible. The simplicity of how the website is set up is something I will consider when designing mine.</a:t>
            </a:r>
            <a:endParaRPr lang="en-GB" sz="1600" dirty="0"/>
          </a:p>
        </p:txBody>
      </p:sp>
    </p:spTree>
    <p:extLst>
      <p:ext uri="{BB962C8B-B14F-4D97-AF65-F5344CB8AC3E}">
        <p14:creationId xmlns:p14="http://schemas.microsoft.com/office/powerpoint/2010/main" val="251238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7C882DDB-AE2D-3B67-AEA7-DA56479A356A}"/>
              </a:ext>
            </a:extLst>
          </p:cNvPr>
          <p:cNvSpPr txBox="1"/>
          <p:nvPr/>
        </p:nvSpPr>
        <p:spPr>
          <a:xfrm>
            <a:off x="2753200" y="2783252"/>
            <a:ext cx="75111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ptos"/>
                <a:cs typeface="Segoe UI"/>
                <a:hlinkClick r:id="rId3"/>
              </a:rPr>
              <a:t>Chloe Fowler CV.docx</a:t>
            </a:r>
            <a:r>
              <a:rPr lang="en-GB" dirty="0">
                <a:ea typeface="+mn-lt"/>
                <a:cs typeface="+mn-lt"/>
              </a:rPr>
              <a:t>                         </a:t>
            </a:r>
            <a:r>
              <a:rPr lang="en-GB" dirty="0">
                <a:latin typeface="Aptos"/>
                <a:cs typeface="Segoe UI"/>
                <a:hlinkClick r:id="rId4"/>
              </a:rPr>
              <a:t>Chloe Fowler Acting CV.docx</a:t>
            </a:r>
            <a:r>
              <a:rPr lang="en-GB" dirty="0">
                <a:ea typeface="+mn-lt"/>
                <a:cs typeface="+mn-lt"/>
              </a:rPr>
              <a:t> </a:t>
            </a:r>
          </a:p>
          <a:p>
            <a:pPr algn="l"/>
            <a:endParaRPr lang="en-GB" dirty="0"/>
          </a:p>
        </p:txBody>
      </p:sp>
      <p:sp>
        <p:nvSpPr>
          <p:cNvPr id="3" name="TextBox 2">
            <a:extLst>
              <a:ext uri="{FF2B5EF4-FFF2-40B4-BE49-F238E27FC236}">
                <a16:creationId xmlns:a16="http://schemas.microsoft.com/office/drawing/2014/main" id="{2D585259-6E5B-6194-0B07-ED97E01EC5F0}"/>
              </a:ext>
            </a:extLst>
          </p:cNvPr>
          <p:cNvSpPr txBox="1"/>
          <p:nvPr/>
        </p:nvSpPr>
        <p:spPr>
          <a:xfrm>
            <a:off x="1688037" y="966538"/>
            <a:ext cx="39069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u="sng" dirty="0">
                <a:latin typeface="Sitka Heading"/>
              </a:rPr>
              <a:t>CVS</a:t>
            </a:r>
          </a:p>
        </p:txBody>
      </p:sp>
      <p:pic>
        <p:nvPicPr>
          <p:cNvPr id="5" name="Picture 4" descr="A screenshot of a computer&#10;&#10;Description automatically generated">
            <a:extLst>
              <a:ext uri="{FF2B5EF4-FFF2-40B4-BE49-F238E27FC236}">
                <a16:creationId xmlns:a16="http://schemas.microsoft.com/office/drawing/2014/main" id="{D328901C-20EE-3623-EB8D-C82460860F5B}"/>
              </a:ext>
            </a:extLst>
          </p:cNvPr>
          <p:cNvPicPr>
            <a:picLocks noChangeAspect="1"/>
          </p:cNvPicPr>
          <p:nvPr/>
        </p:nvPicPr>
        <p:blipFill>
          <a:blip r:embed="rId5"/>
          <a:stretch>
            <a:fillRect/>
          </a:stretch>
        </p:blipFill>
        <p:spPr>
          <a:xfrm>
            <a:off x="1332820" y="3426279"/>
            <a:ext cx="4606018" cy="2922814"/>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74EAB937-7DCF-51B4-75E8-50806F637C7F}"/>
              </a:ext>
            </a:extLst>
          </p:cNvPr>
          <p:cNvPicPr>
            <a:picLocks noChangeAspect="1"/>
          </p:cNvPicPr>
          <p:nvPr/>
        </p:nvPicPr>
        <p:blipFill>
          <a:blip r:embed="rId6"/>
          <a:stretch>
            <a:fillRect/>
          </a:stretch>
        </p:blipFill>
        <p:spPr>
          <a:xfrm>
            <a:off x="6100762" y="3426278"/>
            <a:ext cx="4627789" cy="2922814"/>
          </a:xfrm>
          <a:prstGeom prst="rect">
            <a:avLst/>
          </a:prstGeom>
        </p:spPr>
      </p:pic>
      <p:sp>
        <p:nvSpPr>
          <p:cNvPr id="8" name="TextBox 7">
            <a:extLst>
              <a:ext uri="{FF2B5EF4-FFF2-40B4-BE49-F238E27FC236}">
                <a16:creationId xmlns:a16="http://schemas.microsoft.com/office/drawing/2014/main" id="{3B5C5A26-7FC7-1E0B-01C0-8B06EA0C1E95}"/>
              </a:ext>
            </a:extLst>
          </p:cNvPr>
          <p:cNvSpPr txBox="1"/>
          <p:nvPr/>
        </p:nvSpPr>
        <p:spPr>
          <a:xfrm>
            <a:off x="3052995" y="1064896"/>
            <a:ext cx="79248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When I graduate University, it is important that I have my CV prepared. I will need a customer service CV as well as an acting CV. As an actor I need to be realistic that I may not find creative work straight away, so having a job to make money in the meantime is a realistic expectation. I have always found creating a CV challenging. I don’t quite know what to put on there, if its relevant or not and if the people reading it are going to like or dismiss it. Especially as I haven’t had that much experience.  </a:t>
            </a:r>
            <a:endParaRPr lang="en-US" sz="1600" dirty="0"/>
          </a:p>
        </p:txBody>
      </p:sp>
    </p:spTree>
    <p:extLst>
      <p:ext uri="{BB962C8B-B14F-4D97-AF65-F5344CB8AC3E}">
        <p14:creationId xmlns:p14="http://schemas.microsoft.com/office/powerpoint/2010/main" val="1067051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04F900E8-75E6-BFEB-B868-B4E032ED25E5}"/>
              </a:ext>
            </a:extLst>
          </p:cNvPr>
          <p:cNvSpPr txBox="1"/>
          <p:nvPr/>
        </p:nvSpPr>
        <p:spPr>
          <a:xfrm>
            <a:off x="1551905" y="1007377"/>
            <a:ext cx="53928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The Networking Event </a:t>
            </a:r>
          </a:p>
        </p:txBody>
      </p:sp>
      <p:sp>
        <p:nvSpPr>
          <p:cNvPr id="3" name="TextBox 2">
            <a:extLst>
              <a:ext uri="{FF2B5EF4-FFF2-40B4-BE49-F238E27FC236}">
                <a16:creationId xmlns:a16="http://schemas.microsoft.com/office/drawing/2014/main" id="{87D7E295-5766-1952-0233-12E5658699C3}"/>
              </a:ext>
            </a:extLst>
          </p:cNvPr>
          <p:cNvSpPr txBox="1"/>
          <p:nvPr/>
        </p:nvSpPr>
        <p:spPr>
          <a:xfrm>
            <a:off x="1456734" y="2063849"/>
            <a:ext cx="8937171"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During this project I learnt about networking the importance of it in the creative industry. First, the sound of networking makes me feel nervous. The thought of talking about myself to industry professionals makes me feel I'm a fraud. However, from going to this event I've learnt that it's not that scary. Networking is a chance to create connections and make an impression. These are a few tips that I found most useful:</a:t>
            </a:r>
          </a:p>
          <a:p>
            <a:pPr marL="285750" indent="-285750">
              <a:buFont typeface="Arial"/>
              <a:buChar char="•"/>
            </a:pPr>
            <a:r>
              <a:rPr lang="en-GB" sz="1600" dirty="0"/>
              <a:t>Research – Know what the event is, who's going to be there and what they do.</a:t>
            </a:r>
          </a:p>
          <a:p>
            <a:pPr marL="285750" indent="-285750">
              <a:buFont typeface="Arial"/>
              <a:buChar char="•"/>
            </a:pPr>
            <a:r>
              <a:rPr lang="en-GB" sz="1600" dirty="0"/>
              <a:t>Make yourself presentable – be approachable and display the best version of yourself.</a:t>
            </a:r>
          </a:p>
          <a:p>
            <a:pPr marL="285750" indent="-285750">
              <a:buFont typeface="Arial"/>
              <a:buChar char="•"/>
            </a:pPr>
            <a:r>
              <a:rPr lang="en-GB" sz="1600" dirty="0"/>
              <a:t>Prepare – know yourself as a brand and what you've been up to. Update social media</a:t>
            </a:r>
          </a:p>
          <a:p>
            <a:pPr marL="285750" indent="-285750">
              <a:buFont typeface="Arial"/>
              <a:buChar char="•"/>
            </a:pPr>
            <a:r>
              <a:rPr lang="en-GB" sz="1600" dirty="0"/>
              <a:t>Be on time.</a:t>
            </a:r>
          </a:p>
          <a:p>
            <a:pPr marL="285750" indent="-285750">
              <a:buFont typeface="Arial,Sans-Serif"/>
              <a:buChar char="•"/>
            </a:pPr>
            <a:r>
              <a:rPr lang="en-GB" sz="1600" dirty="0">
                <a:latin typeface="Aptos"/>
                <a:cs typeface="Arial"/>
              </a:rPr>
              <a:t>First impressions – they last therefore you should always be kind and greet them accordingly.</a:t>
            </a:r>
            <a:endParaRPr lang="en-US" sz="1600" dirty="0">
              <a:latin typeface="Aptos"/>
              <a:cs typeface="Arial"/>
            </a:endParaRPr>
          </a:p>
          <a:p>
            <a:pPr marL="285750" indent="-285750">
              <a:buFont typeface="Arial,Sans-Serif"/>
              <a:buChar char="•"/>
            </a:pPr>
            <a:r>
              <a:rPr lang="en-GB" sz="1600" dirty="0">
                <a:latin typeface="Aptos"/>
                <a:cs typeface="Arial"/>
              </a:rPr>
              <a:t>Be respectful –  Treat everyone the same, you never really know who knows who.</a:t>
            </a:r>
          </a:p>
          <a:p>
            <a:pPr marL="285750" indent="-285750">
              <a:buFont typeface="Arial,Sans-Serif"/>
              <a:buChar char="•"/>
            </a:pPr>
            <a:r>
              <a:rPr lang="en-GB" sz="1600" dirty="0">
                <a:latin typeface="Aptos"/>
                <a:cs typeface="Arial"/>
              </a:rPr>
              <a:t>Ask questions – showing interest makes people remember you more, they will remember your enthusiasm.</a:t>
            </a:r>
            <a:endParaRPr lang="en-US" sz="1600" dirty="0">
              <a:latin typeface="Aptos"/>
              <a:cs typeface="Arial"/>
            </a:endParaRPr>
          </a:p>
          <a:p>
            <a:pPr marL="285750" indent="-285750">
              <a:buFont typeface="Arial,Sans-Serif"/>
              <a:buChar char="•"/>
            </a:pPr>
            <a:r>
              <a:rPr lang="en-GB" sz="1600" dirty="0">
                <a:latin typeface="Aptos"/>
                <a:cs typeface="Arial"/>
              </a:rPr>
              <a:t>Be an active listener.</a:t>
            </a:r>
            <a:endParaRPr lang="en-US" sz="1600" dirty="0">
              <a:latin typeface="Aptos"/>
              <a:cs typeface="Arial"/>
            </a:endParaRPr>
          </a:p>
          <a:p>
            <a:pPr marL="285750" indent="-285750">
              <a:buFont typeface="Arial,Sans-Serif"/>
              <a:buChar char="•"/>
            </a:pPr>
            <a:endParaRPr lang="en-GB" sz="1600" dirty="0">
              <a:cs typeface="Arial"/>
            </a:endParaRPr>
          </a:p>
          <a:p>
            <a:r>
              <a:rPr lang="en-GB" sz="1600" dirty="0">
                <a:ea typeface="+mn-lt"/>
                <a:cs typeface="+mn-lt"/>
              </a:rPr>
              <a:t>'Focus on developing authentic relationships that can last beyond the event itself.' (Rolling Stone Culture Council) </a:t>
            </a:r>
            <a:endParaRPr lang="en-GB" dirty="0"/>
          </a:p>
          <a:p>
            <a:pPr marL="285750" indent="-285750">
              <a:buFont typeface="Arial"/>
              <a:buChar char="•"/>
            </a:pPr>
            <a:endParaRPr lang="en-GB" dirty="0"/>
          </a:p>
        </p:txBody>
      </p:sp>
    </p:spTree>
    <p:extLst>
      <p:ext uri="{BB962C8B-B14F-4D97-AF65-F5344CB8AC3E}">
        <p14:creationId xmlns:p14="http://schemas.microsoft.com/office/powerpoint/2010/main" val="2445804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pic>
        <p:nvPicPr>
          <p:cNvPr id="2" name="Picture 1" descr="20240317_133410.jpg">
            <a:extLst>
              <a:ext uri="{FF2B5EF4-FFF2-40B4-BE49-F238E27FC236}">
                <a16:creationId xmlns:a16="http://schemas.microsoft.com/office/drawing/2014/main" id="{3B69024E-467F-92B0-B354-5A7FC469B9E8}"/>
              </a:ext>
            </a:extLst>
          </p:cNvPr>
          <p:cNvPicPr>
            <a:picLocks noChangeAspect="1"/>
          </p:cNvPicPr>
          <p:nvPr/>
        </p:nvPicPr>
        <p:blipFill rotWithShape="1">
          <a:blip r:embed="rId3"/>
          <a:srcRect l="5118" t="1579" r="2559" b="1316"/>
          <a:stretch/>
        </p:blipFill>
        <p:spPr>
          <a:xfrm rot="5400000">
            <a:off x="59873" y="1582510"/>
            <a:ext cx="5203365" cy="4095689"/>
          </a:xfrm>
          <a:prstGeom prst="rect">
            <a:avLst/>
          </a:prstGeom>
        </p:spPr>
      </p:pic>
      <p:sp>
        <p:nvSpPr>
          <p:cNvPr id="3" name="TextBox 2">
            <a:extLst>
              <a:ext uri="{FF2B5EF4-FFF2-40B4-BE49-F238E27FC236}">
                <a16:creationId xmlns:a16="http://schemas.microsoft.com/office/drawing/2014/main" id="{A3F7EE29-E7B5-0007-A83D-FA939836A8B9}"/>
              </a:ext>
            </a:extLst>
          </p:cNvPr>
          <p:cNvSpPr txBox="1"/>
          <p:nvPr/>
        </p:nvSpPr>
        <p:spPr>
          <a:xfrm>
            <a:off x="4830446" y="860384"/>
            <a:ext cx="6187437"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The question of 'What have you been up to' is always going to asked.  During this event we noted down what we had been up to lately. This gave me time to reflect on what work I consider impactful to me as a brand and what experience I’ve had. This also helped with my CV writing.</a:t>
            </a:r>
            <a:endParaRPr lang="en-US" dirty="0"/>
          </a:p>
          <a:p>
            <a:endParaRPr lang="en-GB"/>
          </a:p>
          <a:p>
            <a:r>
              <a:rPr lang="en-GB" sz="1600" dirty="0">
                <a:ea typeface="+mn-lt"/>
                <a:cs typeface="+mn-lt"/>
              </a:rPr>
              <a:t>Next, I thought about what kind of actor I want to be.   </a:t>
            </a:r>
            <a:endParaRPr lang="en-GB" sz="1600" dirty="0"/>
          </a:p>
          <a:p>
            <a:pPr marL="285750" indent="-285750">
              <a:buFont typeface="Arial"/>
              <a:buChar char="•"/>
            </a:pPr>
            <a:r>
              <a:rPr lang="en-GB" sz="1600" dirty="0">
                <a:ea typeface="+mn-lt"/>
                <a:cs typeface="+mn-lt"/>
              </a:rPr>
              <a:t>What motivates me?  </a:t>
            </a:r>
            <a:endParaRPr lang="en-GB" sz="1600" dirty="0"/>
          </a:p>
          <a:p>
            <a:pPr marL="285750" indent="-285750">
              <a:buFont typeface="Arial"/>
              <a:buChar char="•"/>
            </a:pPr>
            <a:r>
              <a:rPr lang="en-GB" sz="1600" dirty="0">
                <a:ea typeface="+mn-lt"/>
                <a:cs typeface="+mn-lt"/>
              </a:rPr>
              <a:t>What can I offer?  </a:t>
            </a:r>
            <a:endParaRPr lang="en-GB" sz="1600" dirty="0"/>
          </a:p>
          <a:p>
            <a:pPr marL="285750" indent="-285750">
              <a:buFont typeface="Arial"/>
              <a:buChar char="•"/>
            </a:pPr>
            <a:r>
              <a:rPr lang="en-GB" sz="1600" dirty="0">
                <a:ea typeface="+mn-lt"/>
                <a:cs typeface="+mn-lt"/>
              </a:rPr>
              <a:t>What kind of work am I interested in?  </a:t>
            </a:r>
            <a:endParaRPr lang="en-GB" sz="1600" dirty="0"/>
          </a:p>
          <a:p>
            <a:endParaRPr lang="en-GB" sz="1600" dirty="0"/>
          </a:p>
          <a:p>
            <a:r>
              <a:rPr lang="en-GB" sz="1600" dirty="0">
                <a:ea typeface="+mn-lt"/>
                <a:cs typeface="+mn-lt"/>
              </a:rPr>
              <a:t>I want to be an actor, that is openminded and dependable. I want to explore acting through a variety of creative outlets. I work best within collaboration projects and aspire to make theatre and films that help and benefit communities.   </a:t>
            </a:r>
            <a:endParaRPr lang="en-GB" sz="1600" dirty="0"/>
          </a:p>
          <a:p>
            <a:endParaRPr lang="en-GB" sz="1600" dirty="0">
              <a:ea typeface="+mn-lt"/>
              <a:cs typeface="+mn-lt"/>
            </a:endParaRPr>
          </a:p>
          <a:p>
            <a:r>
              <a:rPr lang="en-GB" sz="1600" dirty="0">
                <a:ea typeface="+mn-lt"/>
                <a:cs typeface="+mn-lt"/>
              </a:rPr>
              <a:t>My mantra = Allow yourself to be openminded and dependable.   </a:t>
            </a:r>
            <a:endParaRPr lang="en-GB" sz="1600" dirty="0"/>
          </a:p>
          <a:p>
            <a:endParaRPr lang="en-GB" sz="1600" dirty="0">
              <a:ea typeface="+mn-lt"/>
              <a:cs typeface="+mn-lt"/>
            </a:endParaRPr>
          </a:p>
          <a:p>
            <a:r>
              <a:rPr lang="en-GB" sz="1600" dirty="0">
                <a:ea typeface="+mn-lt"/>
                <a:cs typeface="+mn-lt"/>
              </a:rPr>
              <a:t>Having a mantra is important to me. I find social situations challenging so having something to go back to remind myself of who I am is useful and that applies to everyday situations as well as networking. </a:t>
            </a:r>
            <a:endParaRPr lang="en-GB" sz="1600" dirty="0"/>
          </a:p>
        </p:txBody>
      </p:sp>
    </p:spTree>
    <p:extLst>
      <p:ext uri="{BB962C8B-B14F-4D97-AF65-F5344CB8AC3E}">
        <p14:creationId xmlns:p14="http://schemas.microsoft.com/office/powerpoint/2010/main" val="752681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pic>
        <p:nvPicPr>
          <p:cNvPr id="2" name="Picture 1" descr="A screenshot of a spreadsheet&#10;&#10;Description automatically generated">
            <a:extLst>
              <a:ext uri="{FF2B5EF4-FFF2-40B4-BE49-F238E27FC236}">
                <a16:creationId xmlns:a16="http://schemas.microsoft.com/office/drawing/2014/main" id="{E8EC2264-F51F-DA08-59E2-D4FCCF378E9A}"/>
              </a:ext>
            </a:extLst>
          </p:cNvPr>
          <p:cNvPicPr>
            <a:picLocks noChangeAspect="1"/>
          </p:cNvPicPr>
          <p:nvPr/>
        </p:nvPicPr>
        <p:blipFill>
          <a:blip r:embed="rId3"/>
          <a:stretch>
            <a:fillRect/>
          </a:stretch>
        </p:blipFill>
        <p:spPr>
          <a:xfrm>
            <a:off x="1483179" y="2581956"/>
            <a:ext cx="4610100" cy="3762375"/>
          </a:xfrm>
          <a:prstGeom prst="rect">
            <a:avLst/>
          </a:prstGeom>
        </p:spPr>
      </p:pic>
      <p:sp>
        <p:nvSpPr>
          <p:cNvPr id="3" name="TextBox 2">
            <a:extLst>
              <a:ext uri="{FF2B5EF4-FFF2-40B4-BE49-F238E27FC236}">
                <a16:creationId xmlns:a16="http://schemas.microsoft.com/office/drawing/2014/main" id="{AA2740AD-4DAE-7958-EBEA-E484E39C0979}"/>
              </a:ext>
            </a:extLst>
          </p:cNvPr>
          <p:cNvSpPr txBox="1"/>
          <p:nvPr/>
        </p:nvSpPr>
        <p:spPr>
          <a:xfrm>
            <a:off x="1976593" y="887707"/>
            <a:ext cx="55781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Networking Spreadsheets</a:t>
            </a:r>
          </a:p>
        </p:txBody>
      </p:sp>
      <p:sp>
        <p:nvSpPr>
          <p:cNvPr id="5" name="TextBox 4">
            <a:extLst>
              <a:ext uri="{FF2B5EF4-FFF2-40B4-BE49-F238E27FC236}">
                <a16:creationId xmlns:a16="http://schemas.microsoft.com/office/drawing/2014/main" id="{470D2986-92A1-FF4D-B1CD-0C3C68D46B53}"/>
              </a:ext>
            </a:extLst>
          </p:cNvPr>
          <p:cNvSpPr txBox="1"/>
          <p:nvPr/>
        </p:nvSpPr>
        <p:spPr>
          <a:xfrm>
            <a:off x="1480457" y="183968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solidFill>
                  <a:srgbClr val="467886"/>
                </a:solidFill>
                <a:cs typeface="Segoe UI"/>
                <a:hlinkClick r:id="rId4"/>
              </a:rPr>
              <a:t>Networking spreadsheet.xlsx</a:t>
            </a:r>
            <a:endParaRPr lang="en-GB"/>
          </a:p>
        </p:txBody>
      </p:sp>
      <p:sp>
        <p:nvSpPr>
          <p:cNvPr id="7" name="TextBox 6">
            <a:extLst>
              <a:ext uri="{FF2B5EF4-FFF2-40B4-BE49-F238E27FC236}">
                <a16:creationId xmlns:a16="http://schemas.microsoft.com/office/drawing/2014/main" id="{5B868249-8A9B-8A93-5AF8-63BC702521A8}"/>
              </a:ext>
            </a:extLst>
          </p:cNvPr>
          <p:cNvSpPr txBox="1"/>
          <p:nvPr/>
        </p:nvSpPr>
        <p:spPr>
          <a:xfrm>
            <a:off x="6357258" y="2579914"/>
            <a:ext cx="386442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During this project I have created two networking spreadsheets. One includes a list of creative people I've previously worked with, and the other is a list of potential theatres/companies that are near me. This is a clear way I can keep my contacts organised. This document will build and be updated as I make new contacts and work. </a:t>
            </a:r>
            <a:endParaRPr lang="en-GB" dirty="0"/>
          </a:p>
        </p:txBody>
      </p:sp>
    </p:spTree>
    <p:extLst>
      <p:ext uri="{BB962C8B-B14F-4D97-AF65-F5344CB8AC3E}">
        <p14:creationId xmlns:p14="http://schemas.microsoft.com/office/powerpoint/2010/main" val="168563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D3FD2B42-365E-6D26-7096-3C5F5D2B7B59}"/>
              </a:ext>
            </a:extLst>
          </p:cNvPr>
          <p:cNvSpPr txBox="1"/>
          <p:nvPr/>
        </p:nvSpPr>
        <p:spPr>
          <a:xfrm>
            <a:off x="1946688" y="952924"/>
            <a:ext cx="78515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The Creative Landscape of Port Talbot</a:t>
            </a:r>
          </a:p>
        </p:txBody>
      </p:sp>
      <p:sp>
        <p:nvSpPr>
          <p:cNvPr id="3" name="TextBox 2">
            <a:extLst>
              <a:ext uri="{FF2B5EF4-FFF2-40B4-BE49-F238E27FC236}">
                <a16:creationId xmlns:a16="http://schemas.microsoft.com/office/drawing/2014/main" id="{63CD202D-E45F-22F4-CC2B-6A133F2BA156}"/>
              </a:ext>
            </a:extLst>
          </p:cNvPr>
          <p:cNvSpPr txBox="1"/>
          <p:nvPr/>
        </p:nvSpPr>
        <p:spPr>
          <a:xfrm>
            <a:off x="1483839" y="1865008"/>
            <a:ext cx="5153609"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When I graduate, I plan to base myself in my home-town of Port talbot. Port Talbot is known for producing actors and creatives such as Michael Sheen, Anthony Hopkins and Richard Burton. </a:t>
            </a:r>
            <a:endParaRPr lang="en-US" sz="1600">
              <a:ea typeface="+mn-lt"/>
              <a:cs typeface="+mn-lt"/>
            </a:endParaRPr>
          </a:p>
          <a:p>
            <a:endParaRPr lang="en-GB" sz="1600">
              <a:ea typeface="+mn-lt"/>
              <a:cs typeface="+mn-lt"/>
            </a:endParaRPr>
          </a:p>
          <a:p>
            <a:r>
              <a:rPr lang="en-GB" sz="1600" dirty="0">
                <a:ea typeface="+mn-lt"/>
                <a:cs typeface="+mn-lt"/>
              </a:rPr>
              <a:t>Port Talbot is situated in South Wales and is between Carmarthen and Cardiff. There are a range of theatres and companies that are within my range.  I am currently learning to drive so travelling will be no issue when I graduate. Many productions are also filmed in the South Wales area. For example, Micheal Sheen's The Way was filmed in Port Talbot which I was a supporting artist for. Next year the writer/director Dan Freeman is filming a fantasy movie in Wales. (Secret Planet) </a:t>
            </a:r>
            <a:endParaRPr lang="en-GB" dirty="0">
              <a:ea typeface="+mn-lt"/>
              <a:cs typeface="+mn-lt"/>
            </a:endParaRPr>
          </a:p>
          <a:p>
            <a:r>
              <a:rPr lang="en-GB" sz="1600" dirty="0">
                <a:ea typeface="+mn-lt"/>
                <a:cs typeface="+mn-lt"/>
              </a:rPr>
              <a:t>Knowing what's going on in my local area is important and useful and will increase my chance of getting work. </a:t>
            </a:r>
            <a:endParaRPr lang="en-GB" dirty="0"/>
          </a:p>
          <a:p>
            <a:endParaRPr lang="en-GB" sz="1600" dirty="0">
              <a:ea typeface="+mn-lt"/>
              <a:cs typeface="+mn-lt"/>
            </a:endParaRPr>
          </a:p>
          <a:p>
            <a:endParaRPr lang="en-GB" dirty="0"/>
          </a:p>
        </p:txBody>
      </p:sp>
      <p:pic>
        <p:nvPicPr>
          <p:cNvPr id="5" name="Picture 4" descr="Image result for anthony hopkins mural in port talbot">
            <a:extLst>
              <a:ext uri="{FF2B5EF4-FFF2-40B4-BE49-F238E27FC236}">
                <a16:creationId xmlns:a16="http://schemas.microsoft.com/office/drawing/2014/main" id="{A339A914-6BAA-E524-666A-3480606315CF}"/>
              </a:ext>
            </a:extLst>
          </p:cNvPr>
          <p:cNvPicPr>
            <a:picLocks noChangeAspect="1"/>
          </p:cNvPicPr>
          <p:nvPr/>
        </p:nvPicPr>
        <p:blipFill>
          <a:blip r:embed="rId3"/>
          <a:stretch>
            <a:fillRect/>
          </a:stretch>
        </p:blipFill>
        <p:spPr>
          <a:xfrm>
            <a:off x="6783841" y="1977116"/>
            <a:ext cx="4078062" cy="2479223"/>
          </a:xfrm>
          <a:prstGeom prst="rect">
            <a:avLst/>
          </a:prstGeom>
        </p:spPr>
      </p:pic>
      <p:pic>
        <p:nvPicPr>
          <p:cNvPr id="7" name="Picture 6" descr="Silhouette of a factory with smoke coming out of it&#10;&#10;Description automatically generated">
            <a:extLst>
              <a:ext uri="{FF2B5EF4-FFF2-40B4-BE49-F238E27FC236}">
                <a16:creationId xmlns:a16="http://schemas.microsoft.com/office/drawing/2014/main" id="{24878C3D-F28A-6A6E-CE01-A5F76F5C6D4C}"/>
              </a:ext>
            </a:extLst>
          </p:cNvPr>
          <p:cNvPicPr>
            <a:picLocks noChangeAspect="1"/>
          </p:cNvPicPr>
          <p:nvPr/>
        </p:nvPicPr>
        <p:blipFill>
          <a:blip r:embed="rId4"/>
          <a:stretch>
            <a:fillRect/>
          </a:stretch>
        </p:blipFill>
        <p:spPr>
          <a:xfrm>
            <a:off x="6781801" y="4653644"/>
            <a:ext cx="2917371" cy="1763485"/>
          </a:xfrm>
          <a:prstGeom prst="rect">
            <a:avLst/>
          </a:prstGeom>
        </p:spPr>
      </p:pic>
    </p:spTree>
    <p:extLst>
      <p:ext uri="{BB962C8B-B14F-4D97-AF65-F5344CB8AC3E}">
        <p14:creationId xmlns:p14="http://schemas.microsoft.com/office/powerpoint/2010/main" val="383112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B1514B9A-00AE-89B1-37D3-102F7AD5DB01}"/>
              </a:ext>
            </a:extLst>
          </p:cNvPr>
          <p:cNvSpPr txBox="1"/>
          <p:nvPr/>
        </p:nvSpPr>
        <p:spPr>
          <a:xfrm>
            <a:off x="1783329" y="925698"/>
            <a:ext cx="52274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Surrounding Theatres</a:t>
            </a:r>
          </a:p>
        </p:txBody>
      </p:sp>
      <p:sp>
        <p:nvSpPr>
          <p:cNvPr id="3" name="TextBox 2">
            <a:extLst>
              <a:ext uri="{FF2B5EF4-FFF2-40B4-BE49-F238E27FC236}">
                <a16:creationId xmlns:a16="http://schemas.microsoft.com/office/drawing/2014/main" id="{72558774-6D31-04DD-3B36-D118C7F9A979}"/>
              </a:ext>
            </a:extLst>
          </p:cNvPr>
          <p:cNvSpPr txBox="1"/>
          <p:nvPr/>
        </p:nvSpPr>
        <p:spPr>
          <a:xfrm>
            <a:off x="1524679" y="1647197"/>
            <a:ext cx="46284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Knowing what theatres and filming studios are nearby will help me seek and research possible opportunities that I can involve myself with to grow my experience. </a:t>
            </a:r>
          </a:p>
        </p:txBody>
      </p:sp>
      <p:pic>
        <p:nvPicPr>
          <p:cNvPr id="5" name="Picture 4" descr="Princess Royal Theatre Port Talbot Upcoming Events &amp; Tickets 2019">
            <a:extLst>
              <a:ext uri="{FF2B5EF4-FFF2-40B4-BE49-F238E27FC236}">
                <a16:creationId xmlns:a16="http://schemas.microsoft.com/office/drawing/2014/main" id="{3D9277DC-CD34-B4DD-1B3C-F318E58DAF83}"/>
              </a:ext>
            </a:extLst>
          </p:cNvPr>
          <p:cNvPicPr>
            <a:picLocks noChangeAspect="1"/>
          </p:cNvPicPr>
          <p:nvPr/>
        </p:nvPicPr>
        <p:blipFill>
          <a:blip r:embed="rId3"/>
          <a:stretch>
            <a:fillRect/>
          </a:stretch>
        </p:blipFill>
        <p:spPr>
          <a:xfrm>
            <a:off x="5607505" y="2853418"/>
            <a:ext cx="2226128" cy="1664152"/>
          </a:xfrm>
          <a:prstGeom prst="rect">
            <a:avLst/>
          </a:prstGeom>
        </p:spPr>
      </p:pic>
      <p:pic>
        <p:nvPicPr>
          <p:cNvPr id="7" name="Picture 6" descr="Press | S4C">
            <a:extLst>
              <a:ext uri="{FF2B5EF4-FFF2-40B4-BE49-F238E27FC236}">
                <a16:creationId xmlns:a16="http://schemas.microsoft.com/office/drawing/2014/main" id="{B6CF6F7D-C9F9-BCFA-5D93-96B50482B729}"/>
              </a:ext>
            </a:extLst>
          </p:cNvPr>
          <p:cNvPicPr>
            <a:picLocks noChangeAspect="1"/>
          </p:cNvPicPr>
          <p:nvPr/>
        </p:nvPicPr>
        <p:blipFill>
          <a:blip r:embed="rId4"/>
          <a:stretch>
            <a:fillRect/>
          </a:stretch>
        </p:blipFill>
        <p:spPr>
          <a:xfrm>
            <a:off x="1428750" y="5086350"/>
            <a:ext cx="2019300" cy="1333500"/>
          </a:xfrm>
          <a:prstGeom prst="rect">
            <a:avLst/>
          </a:prstGeom>
        </p:spPr>
      </p:pic>
      <p:pic>
        <p:nvPicPr>
          <p:cNvPr id="8" name="Picture 7" descr="Lyric Theatre - Carmarthen, UK, Live Music Venue, Event Listings 2023 ...">
            <a:extLst>
              <a:ext uri="{FF2B5EF4-FFF2-40B4-BE49-F238E27FC236}">
                <a16:creationId xmlns:a16="http://schemas.microsoft.com/office/drawing/2014/main" id="{209FF81A-BCE5-71C9-0937-F5376079BF99}"/>
              </a:ext>
            </a:extLst>
          </p:cNvPr>
          <p:cNvPicPr>
            <a:picLocks noChangeAspect="1"/>
          </p:cNvPicPr>
          <p:nvPr/>
        </p:nvPicPr>
        <p:blipFill>
          <a:blip r:embed="rId5"/>
          <a:stretch>
            <a:fillRect/>
          </a:stretch>
        </p:blipFill>
        <p:spPr>
          <a:xfrm>
            <a:off x="3258911" y="2888795"/>
            <a:ext cx="2265589" cy="1634219"/>
          </a:xfrm>
          <a:prstGeom prst="rect">
            <a:avLst/>
          </a:prstGeom>
        </p:spPr>
      </p:pic>
      <p:pic>
        <p:nvPicPr>
          <p:cNvPr id="9" name="Picture 8" descr="Yr Ffrwnes, Llanelli - Design Commission for Wales">
            <a:extLst>
              <a:ext uri="{FF2B5EF4-FFF2-40B4-BE49-F238E27FC236}">
                <a16:creationId xmlns:a16="http://schemas.microsoft.com/office/drawing/2014/main" id="{5FC5F06F-FD4C-1E9F-3E33-2E6AE4B63C5F}"/>
              </a:ext>
            </a:extLst>
          </p:cNvPr>
          <p:cNvPicPr>
            <a:picLocks noChangeAspect="1"/>
          </p:cNvPicPr>
          <p:nvPr/>
        </p:nvPicPr>
        <p:blipFill>
          <a:blip r:embed="rId6"/>
          <a:stretch>
            <a:fillRect/>
          </a:stretch>
        </p:blipFill>
        <p:spPr>
          <a:xfrm>
            <a:off x="3543300" y="4697185"/>
            <a:ext cx="2732314" cy="1627415"/>
          </a:xfrm>
          <a:prstGeom prst="rect">
            <a:avLst/>
          </a:prstGeom>
        </p:spPr>
      </p:pic>
      <p:pic>
        <p:nvPicPr>
          <p:cNvPr id="10" name="Picture 9" descr="Image result for dylan thomas theatre">
            <a:extLst>
              <a:ext uri="{FF2B5EF4-FFF2-40B4-BE49-F238E27FC236}">
                <a16:creationId xmlns:a16="http://schemas.microsoft.com/office/drawing/2014/main" id="{CE75677F-4F31-AD6C-2332-6ADB2C409C9B}"/>
              </a:ext>
            </a:extLst>
          </p:cNvPr>
          <p:cNvPicPr>
            <a:picLocks noChangeAspect="1"/>
          </p:cNvPicPr>
          <p:nvPr/>
        </p:nvPicPr>
        <p:blipFill>
          <a:blip r:embed="rId7"/>
          <a:stretch>
            <a:fillRect/>
          </a:stretch>
        </p:blipFill>
        <p:spPr>
          <a:xfrm>
            <a:off x="1432832" y="2902403"/>
            <a:ext cx="1619250" cy="1619250"/>
          </a:xfrm>
          <a:prstGeom prst="rect">
            <a:avLst/>
          </a:prstGeom>
        </p:spPr>
      </p:pic>
      <p:pic>
        <p:nvPicPr>
          <p:cNvPr id="11" name="Picture 10" descr="Image result for torch theatre">
            <a:extLst>
              <a:ext uri="{FF2B5EF4-FFF2-40B4-BE49-F238E27FC236}">
                <a16:creationId xmlns:a16="http://schemas.microsoft.com/office/drawing/2014/main" id="{56AAD44E-E27A-36E1-CDFE-F8AD865BB016}"/>
              </a:ext>
            </a:extLst>
          </p:cNvPr>
          <p:cNvPicPr>
            <a:picLocks noChangeAspect="1"/>
          </p:cNvPicPr>
          <p:nvPr/>
        </p:nvPicPr>
        <p:blipFill>
          <a:blip r:embed="rId8"/>
          <a:stretch>
            <a:fillRect/>
          </a:stretch>
        </p:blipFill>
        <p:spPr>
          <a:xfrm>
            <a:off x="8215993" y="3110593"/>
            <a:ext cx="2500993" cy="1193347"/>
          </a:xfrm>
          <a:prstGeom prst="rect">
            <a:avLst/>
          </a:prstGeom>
        </p:spPr>
      </p:pic>
      <p:pic>
        <p:nvPicPr>
          <p:cNvPr id="12" name="Picture 11" descr="A blue and orange logo&#10;&#10;Description automatically generated">
            <a:extLst>
              <a:ext uri="{FF2B5EF4-FFF2-40B4-BE49-F238E27FC236}">
                <a16:creationId xmlns:a16="http://schemas.microsoft.com/office/drawing/2014/main" id="{8B195C27-DF31-2D89-D5DB-41E439AA6675}"/>
              </a:ext>
            </a:extLst>
          </p:cNvPr>
          <p:cNvPicPr>
            <a:picLocks noChangeAspect="1"/>
          </p:cNvPicPr>
          <p:nvPr/>
        </p:nvPicPr>
        <p:blipFill>
          <a:blip r:embed="rId9"/>
          <a:stretch>
            <a:fillRect/>
          </a:stretch>
        </p:blipFill>
        <p:spPr>
          <a:xfrm>
            <a:off x="6530068" y="923924"/>
            <a:ext cx="1307647" cy="989240"/>
          </a:xfrm>
          <a:prstGeom prst="rect">
            <a:avLst/>
          </a:prstGeom>
        </p:spPr>
      </p:pic>
      <p:pic>
        <p:nvPicPr>
          <p:cNvPr id="13" name="Picture 12" descr="Volcano Theatre, Swansea © Eirian Evans cc-by-sa/2.0 :: Geograph ...">
            <a:extLst>
              <a:ext uri="{FF2B5EF4-FFF2-40B4-BE49-F238E27FC236}">
                <a16:creationId xmlns:a16="http://schemas.microsoft.com/office/drawing/2014/main" id="{668FA083-900B-76F9-D4F4-4A76F27677D6}"/>
              </a:ext>
            </a:extLst>
          </p:cNvPr>
          <p:cNvPicPr>
            <a:picLocks noChangeAspect="1"/>
          </p:cNvPicPr>
          <p:nvPr/>
        </p:nvPicPr>
        <p:blipFill>
          <a:blip r:embed="rId10"/>
          <a:stretch>
            <a:fillRect/>
          </a:stretch>
        </p:blipFill>
        <p:spPr>
          <a:xfrm>
            <a:off x="7968343" y="925286"/>
            <a:ext cx="2741839" cy="2072367"/>
          </a:xfrm>
          <a:prstGeom prst="rect">
            <a:avLst/>
          </a:prstGeom>
        </p:spPr>
      </p:pic>
      <p:pic>
        <p:nvPicPr>
          <p:cNvPr id="14" name="Picture 13" descr="Image result for roath lock studies">
            <a:extLst>
              <a:ext uri="{FF2B5EF4-FFF2-40B4-BE49-F238E27FC236}">
                <a16:creationId xmlns:a16="http://schemas.microsoft.com/office/drawing/2014/main" id="{1343188F-B854-BD0E-F741-44C9CE15B25D}"/>
              </a:ext>
            </a:extLst>
          </p:cNvPr>
          <p:cNvPicPr>
            <a:picLocks noChangeAspect="1"/>
          </p:cNvPicPr>
          <p:nvPr/>
        </p:nvPicPr>
        <p:blipFill>
          <a:blip r:embed="rId11"/>
          <a:stretch>
            <a:fillRect/>
          </a:stretch>
        </p:blipFill>
        <p:spPr>
          <a:xfrm>
            <a:off x="6392636" y="4687661"/>
            <a:ext cx="2530928" cy="1651907"/>
          </a:xfrm>
          <a:prstGeom prst="rect">
            <a:avLst/>
          </a:prstGeom>
        </p:spPr>
      </p:pic>
    </p:spTree>
    <p:extLst>
      <p:ext uri="{BB962C8B-B14F-4D97-AF65-F5344CB8AC3E}">
        <p14:creationId xmlns:p14="http://schemas.microsoft.com/office/powerpoint/2010/main" val="866819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1A33EEB7-3339-F1CE-47BB-FEE85F420E5B}"/>
              </a:ext>
            </a:extLst>
          </p:cNvPr>
          <p:cNvSpPr txBox="1"/>
          <p:nvPr/>
        </p:nvSpPr>
        <p:spPr>
          <a:xfrm>
            <a:off x="1797016" y="898592"/>
            <a:ext cx="5410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Potential connections </a:t>
            </a:r>
          </a:p>
        </p:txBody>
      </p:sp>
      <p:sp>
        <p:nvSpPr>
          <p:cNvPr id="8" name="TextBox 7">
            <a:extLst>
              <a:ext uri="{FF2B5EF4-FFF2-40B4-BE49-F238E27FC236}">
                <a16:creationId xmlns:a16="http://schemas.microsoft.com/office/drawing/2014/main" id="{A5F83DEF-7F45-E06E-DF99-6DC63F3BEAAA}"/>
              </a:ext>
            </a:extLst>
          </p:cNvPr>
          <p:cNvSpPr txBox="1"/>
          <p:nvPr/>
        </p:nvSpPr>
        <p:spPr>
          <a:xfrm>
            <a:off x="1502229" y="1719943"/>
            <a:ext cx="477882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These are two theatre companies I have a real interest in working with. They both have strong values that include helping the environment and keeping their productions sustainable. </a:t>
            </a:r>
          </a:p>
        </p:txBody>
      </p:sp>
      <p:pic>
        <p:nvPicPr>
          <p:cNvPr id="10" name="Picture 9" descr="A logo with black text&#10;&#10;Description automatically generated">
            <a:extLst>
              <a:ext uri="{FF2B5EF4-FFF2-40B4-BE49-F238E27FC236}">
                <a16:creationId xmlns:a16="http://schemas.microsoft.com/office/drawing/2014/main" id="{53A722DF-7063-E090-23D1-8569EAA8FAD8}"/>
              </a:ext>
            </a:extLst>
          </p:cNvPr>
          <p:cNvPicPr>
            <a:picLocks noChangeAspect="1"/>
          </p:cNvPicPr>
          <p:nvPr/>
        </p:nvPicPr>
        <p:blipFill>
          <a:blip r:embed="rId3"/>
          <a:stretch>
            <a:fillRect/>
          </a:stretch>
        </p:blipFill>
        <p:spPr>
          <a:xfrm>
            <a:off x="1500188" y="3203802"/>
            <a:ext cx="2638425" cy="1038225"/>
          </a:xfrm>
          <a:prstGeom prst="rect">
            <a:avLst/>
          </a:prstGeom>
        </p:spPr>
      </p:pic>
      <p:pic>
        <p:nvPicPr>
          <p:cNvPr id="11" name="Picture 10" descr="A logo for a theatre&#10;&#10;Description automatically generated">
            <a:extLst>
              <a:ext uri="{FF2B5EF4-FFF2-40B4-BE49-F238E27FC236}">
                <a16:creationId xmlns:a16="http://schemas.microsoft.com/office/drawing/2014/main" id="{32B44C47-833E-09F1-552F-14BB035946D8}"/>
              </a:ext>
            </a:extLst>
          </p:cNvPr>
          <p:cNvPicPr>
            <a:picLocks noChangeAspect="1"/>
          </p:cNvPicPr>
          <p:nvPr/>
        </p:nvPicPr>
        <p:blipFill>
          <a:blip r:embed="rId4"/>
          <a:stretch>
            <a:fillRect/>
          </a:stretch>
        </p:blipFill>
        <p:spPr>
          <a:xfrm>
            <a:off x="1499505" y="4940753"/>
            <a:ext cx="2291444" cy="1232807"/>
          </a:xfrm>
          <a:prstGeom prst="rect">
            <a:avLst/>
          </a:prstGeom>
        </p:spPr>
      </p:pic>
      <p:pic>
        <p:nvPicPr>
          <p:cNvPr id="13" name="Picture 12" descr="Operation Julie | na nÓg">
            <a:extLst>
              <a:ext uri="{FF2B5EF4-FFF2-40B4-BE49-F238E27FC236}">
                <a16:creationId xmlns:a16="http://schemas.microsoft.com/office/drawing/2014/main" id="{94CC12D0-6196-D531-1264-CFB9B40AC714}"/>
              </a:ext>
            </a:extLst>
          </p:cNvPr>
          <p:cNvPicPr>
            <a:picLocks noChangeAspect="1"/>
          </p:cNvPicPr>
          <p:nvPr/>
        </p:nvPicPr>
        <p:blipFill>
          <a:blip r:embed="rId5"/>
          <a:stretch>
            <a:fillRect/>
          </a:stretch>
        </p:blipFill>
        <p:spPr>
          <a:xfrm>
            <a:off x="6308952" y="875620"/>
            <a:ext cx="2600325" cy="1318532"/>
          </a:xfrm>
          <a:prstGeom prst="rect">
            <a:avLst/>
          </a:prstGeom>
        </p:spPr>
      </p:pic>
      <p:pic>
        <p:nvPicPr>
          <p:cNvPr id="14" name="Picture 13" descr="Local star Carys Eleri to perform at Ffwrnes for the first time | Llanelli  Standard">
            <a:extLst>
              <a:ext uri="{FF2B5EF4-FFF2-40B4-BE49-F238E27FC236}">
                <a16:creationId xmlns:a16="http://schemas.microsoft.com/office/drawing/2014/main" id="{F173955D-B88E-8DF2-2079-AB43E4D618F9}"/>
              </a:ext>
            </a:extLst>
          </p:cNvPr>
          <p:cNvPicPr>
            <a:picLocks noChangeAspect="1"/>
          </p:cNvPicPr>
          <p:nvPr/>
        </p:nvPicPr>
        <p:blipFill>
          <a:blip r:embed="rId6"/>
          <a:stretch>
            <a:fillRect/>
          </a:stretch>
        </p:blipFill>
        <p:spPr>
          <a:xfrm>
            <a:off x="9082768" y="900793"/>
            <a:ext cx="1657350" cy="1834243"/>
          </a:xfrm>
          <a:prstGeom prst="rect">
            <a:avLst/>
          </a:prstGeom>
        </p:spPr>
      </p:pic>
      <p:sp>
        <p:nvSpPr>
          <p:cNvPr id="15" name="TextBox 14">
            <a:extLst>
              <a:ext uri="{FF2B5EF4-FFF2-40B4-BE49-F238E27FC236}">
                <a16:creationId xmlns:a16="http://schemas.microsoft.com/office/drawing/2014/main" id="{0E8D363A-17FB-B083-5611-1C05095F6CBA}"/>
              </a:ext>
            </a:extLst>
          </p:cNvPr>
          <p:cNvSpPr txBox="1"/>
          <p:nvPr/>
        </p:nvSpPr>
        <p:spPr>
          <a:xfrm>
            <a:off x="4256314" y="2928257"/>
            <a:ext cx="6705599"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err="1"/>
              <a:t>Theatr</a:t>
            </a:r>
            <a:r>
              <a:rPr lang="en-US" sz="1600" dirty="0"/>
              <a:t> </a:t>
            </a:r>
            <a:r>
              <a:rPr lang="en-US" sz="1600" err="1"/>
              <a:t>na</a:t>
            </a:r>
            <a:r>
              <a:rPr lang="en-US" sz="1600" dirty="0"/>
              <a:t> </a:t>
            </a:r>
            <a:r>
              <a:rPr lang="en-US" sz="1600" err="1"/>
              <a:t>nog</a:t>
            </a:r>
            <a:r>
              <a:rPr lang="en-US" sz="1600" dirty="0"/>
              <a:t> is the closest theatre company to me in Port Talbot and does a lot of touring work that connects with communities which is something that intrigues me. It is also a bilingual company working in Welsh and English. I'm currently determined to improve my Welsh, so this is an extra reason to learn. Their next production is currently touring, Operation Julie. I'm going to see the show when they perform in the Lyric Theatre in Carmarthen. </a:t>
            </a:r>
          </a:p>
          <a:p>
            <a:endParaRPr lang="en-US" sz="1600" dirty="0"/>
          </a:p>
          <a:p>
            <a:r>
              <a:rPr lang="en-US" sz="1600" dirty="0">
                <a:ea typeface="+mn-lt"/>
                <a:cs typeface="+mn-lt"/>
              </a:rPr>
              <a:t>I've recently seen the NTW production of Feral Monster at the </a:t>
            </a:r>
            <a:r>
              <a:rPr lang="en-US" sz="1600" dirty="0" err="1">
                <a:ea typeface="+mn-lt"/>
                <a:cs typeface="+mn-lt"/>
              </a:rPr>
              <a:t>Ffwrnes</a:t>
            </a:r>
            <a:r>
              <a:rPr lang="en-US" sz="1600" dirty="0">
                <a:ea typeface="+mn-lt"/>
                <a:cs typeface="+mn-lt"/>
              </a:rPr>
              <a:t> theatre in Llanelli. The movement that was involved in this production was inspiring and has made me think of what kind of productions I would love to be involved with in the future. Also, the topics they explored are important subjects that are affecting today's society. They make an impact with their work.</a:t>
            </a:r>
            <a:endParaRPr lang="en-US" dirty="0"/>
          </a:p>
        </p:txBody>
      </p:sp>
    </p:spTree>
    <p:extLst>
      <p:ext uri="{BB962C8B-B14F-4D97-AF65-F5344CB8AC3E}">
        <p14:creationId xmlns:p14="http://schemas.microsoft.com/office/powerpoint/2010/main" val="1514663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23053"/>
            <a:ext cx="12191980" cy="6856718"/>
          </a:xfrm>
          <a:prstGeom prst="rect">
            <a:avLst/>
          </a:prstGeom>
        </p:spPr>
      </p:pic>
      <p:sp>
        <p:nvSpPr>
          <p:cNvPr id="2" name="TextBox 1">
            <a:extLst>
              <a:ext uri="{FF2B5EF4-FFF2-40B4-BE49-F238E27FC236}">
                <a16:creationId xmlns:a16="http://schemas.microsoft.com/office/drawing/2014/main" id="{AA2B0969-B12F-4253-4169-F27AEF05746D}"/>
              </a:ext>
            </a:extLst>
          </p:cNvPr>
          <p:cNvSpPr txBox="1"/>
          <p:nvPr/>
        </p:nvSpPr>
        <p:spPr>
          <a:xfrm>
            <a:off x="1727364" y="847436"/>
            <a:ext cx="5878285"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600" u="sng" dirty="0">
                <a:latin typeface="Sitka Heading"/>
              </a:rPr>
              <a:t>My lookalike</a:t>
            </a:r>
          </a:p>
        </p:txBody>
      </p:sp>
      <p:pic>
        <p:nvPicPr>
          <p:cNvPr id="3" name="Picture 2">
            <a:extLst>
              <a:ext uri="{FF2B5EF4-FFF2-40B4-BE49-F238E27FC236}">
                <a16:creationId xmlns:a16="http://schemas.microsoft.com/office/drawing/2014/main" id="{85EC945D-4A84-2FF7-EAAB-73AF1D13A75D}"/>
              </a:ext>
            </a:extLst>
          </p:cNvPr>
          <p:cNvPicPr>
            <a:picLocks noChangeAspect="1"/>
          </p:cNvPicPr>
          <p:nvPr/>
        </p:nvPicPr>
        <p:blipFill rotWithShape="1">
          <a:blip r:embed="rId3"/>
          <a:srcRect l="10360" t="-315" r="21959" b="16063"/>
          <a:stretch/>
        </p:blipFill>
        <p:spPr>
          <a:xfrm rot="5400000">
            <a:off x="9424307" y="262617"/>
            <a:ext cx="3274756" cy="2909570"/>
          </a:xfrm>
          <a:prstGeom prst="rect">
            <a:avLst/>
          </a:prstGeom>
        </p:spPr>
      </p:pic>
      <p:pic>
        <p:nvPicPr>
          <p:cNvPr id="5" name="Picture 4" descr="A person with blue eyes and a white turtleneck&#10;&#10;Description automatically generated">
            <a:extLst>
              <a:ext uri="{FF2B5EF4-FFF2-40B4-BE49-F238E27FC236}">
                <a16:creationId xmlns:a16="http://schemas.microsoft.com/office/drawing/2014/main" id="{1BC25492-F4A2-EEE8-4BF6-9FF9971EB338}"/>
              </a:ext>
            </a:extLst>
          </p:cNvPr>
          <p:cNvPicPr>
            <a:picLocks noChangeAspect="1"/>
          </p:cNvPicPr>
          <p:nvPr/>
        </p:nvPicPr>
        <p:blipFill>
          <a:blip r:embed="rId4"/>
          <a:stretch>
            <a:fillRect/>
          </a:stretch>
        </p:blipFill>
        <p:spPr>
          <a:xfrm>
            <a:off x="132133" y="3971760"/>
            <a:ext cx="3021240" cy="2818493"/>
          </a:xfrm>
          <a:prstGeom prst="rect">
            <a:avLst/>
          </a:prstGeom>
        </p:spPr>
      </p:pic>
      <p:pic>
        <p:nvPicPr>
          <p:cNvPr id="7" name="Picture 6" descr="A close-up of a person&#10;&#10;Description automatically generated">
            <a:extLst>
              <a:ext uri="{FF2B5EF4-FFF2-40B4-BE49-F238E27FC236}">
                <a16:creationId xmlns:a16="http://schemas.microsoft.com/office/drawing/2014/main" id="{41D7E543-066B-D268-5F7A-E378A22F4B86}"/>
              </a:ext>
            </a:extLst>
          </p:cNvPr>
          <p:cNvPicPr>
            <a:picLocks noChangeAspect="1"/>
          </p:cNvPicPr>
          <p:nvPr/>
        </p:nvPicPr>
        <p:blipFill>
          <a:blip r:embed="rId5"/>
          <a:stretch>
            <a:fillRect/>
          </a:stretch>
        </p:blipFill>
        <p:spPr>
          <a:xfrm>
            <a:off x="85953" y="2058306"/>
            <a:ext cx="1562555" cy="1912258"/>
          </a:xfrm>
          <a:prstGeom prst="rect">
            <a:avLst/>
          </a:prstGeom>
        </p:spPr>
      </p:pic>
      <p:sp>
        <p:nvSpPr>
          <p:cNvPr id="8" name="TextBox 5">
            <a:extLst>
              <a:ext uri="{FF2B5EF4-FFF2-40B4-BE49-F238E27FC236}">
                <a16:creationId xmlns:a16="http://schemas.microsoft.com/office/drawing/2014/main" id="{0F8A7CA6-6A01-C302-734C-35A1A973E943}"/>
              </a:ext>
            </a:extLst>
          </p:cNvPr>
          <p:cNvSpPr txBox="1"/>
          <p:nvPr/>
        </p:nvSpPr>
        <p:spPr>
          <a:xfrm>
            <a:off x="1730993" y="1847932"/>
            <a:ext cx="2742044" cy="233910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t>A young Jodie Foster</a:t>
            </a:r>
          </a:p>
          <a:p>
            <a:r>
              <a:rPr lang="en-GB" sz="1600" dirty="0">
                <a:latin typeface="Aptos"/>
                <a:ea typeface="Calibri"/>
                <a:cs typeface="Calibri"/>
              </a:rPr>
              <a:t>What roles has she played?</a:t>
            </a:r>
            <a:endParaRPr lang="en-US" sz="1600">
              <a:latin typeface="Aptos"/>
              <a:ea typeface="Calibri"/>
              <a:cs typeface="Calibri"/>
            </a:endParaRPr>
          </a:p>
          <a:p>
            <a:pPr marL="285750" indent="-285750">
              <a:buFont typeface="Symbol"/>
              <a:buChar char="•"/>
            </a:pPr>
            <a:r>
              <a:rPr lang="en-GB" sz="1600" dirty="0">
                <a:latin typeface="Aptos"/>
                <a:ea typeface="Calibri"/>
                <a:cs typeface="Calibri"/>
              </a:rPr>
              <a:t>FBI trainee</a:t>
            </a:r>
            <a:endParaRPr lang="en-US" sz="1600">
              <a:latin typeface="Aptos"/>
              <a:ea typeface="Calibri"/>
              <a:cs typeface="Calibri"/>
            </a:endParaRPr>
          </a:p>
          <a:p>
            <a:pPr marL="285750" indent="-285750">
              <a:buFont typeface="Symbol"/>
              <a:buChar char="•"/>
            </a:pPr>
            <a:r>
              <a:rPr lang="en-GB" sz="1600" dirty="0">
                <a:latin typeface="Aptos"/>
                <a:ea typeface="Calibri"/>
                <a:cs typeface="Calibri"/>
              </a:rPr>
              <a:t>Aircraft engineer in FlightPlan</a:t>
            </a:r>
            <a:endParaRPr lang="en-US" sz="1600">
              <a:latin typeface="Aptos"/>
              <a:ea typeface="Calibri"/>
              <a:cs typeface="Calibri"/>
            </a:endParaRPr>
          </a:p>
          <a:p>
            <a:pPr marL="285750" indent="-285750">
              <a:buFont typeface="Symbol"/>
              <a:buChar char="•"/>
            </a:pPr>
            <a:r>
              <a:rPr lang="en-GB" sz="1600" dirty="0">
                <a:latin typeface="Aptos"/>
                <a:ea typeface="Calibri"/>
                <a:cs typeface="Calibri"/>
              </a:rPr>
              <a:t>Detective in True detective</a:t>
            </a:r>
            <a:endParaRPr lang="en-US" sz="1600">
              <a:latin typeface="Aptos"/>
              <a:ea typeface="Calibri"/>
              <a:cs typeface="Calibri"/>
            </a:endParaRPr>
          </a:p>
          <a:p>
            <a:pPr marL="285750" indent="-285750">
              <a:buFont typeface="Symbol"/>
              <a:buChar char="•"/>
            </a:pPr>
            <a:r>
              <a:rPr lang="en-GB" sz="1600" dirty="0">
                <a:latin typeface="Aptos"/>
                <a:ea typeface="Calibri"/>
                <a:cs typeface="Calibri"/>
              </a:rPr>
              <a:t>Scientist in Contact </a:t>
            </a:r>
            <a:endParaRPr lang="en-US" sz="1600" dirty="0">
              <a:latin typeface="Aptos"/>
              <a:ea typeface="Calibri"/>
              <a:cs typeface="Calibri"/>
            </a:endParaRPr>
          </a:p>
          <a:p>
            <a:endParaRPr lang="en-US" dirty="0">
              <a:latin typeface="Aptos" panose="020B0004020202020204"/>
              <a:ea typeface="Calibri"/>
              <a:cs typeface="Calibri"/>
            </a:endParaRPr>
          </a:p>
        </p:txBody>
      </p:sp>
      <p:cxnSp>
        <p:nvCxnSpPr>
          <p:cNvPr id="9" name="Straight Arrow Connector 8">
            <a:extLst>
              <a:ext uri="{FF2B5EF4-FFF2-40B4-BE49-F238E27FC236}">
                <a16:creationId xmlns:a16="http://schemas.microsoft.com/office/drawing/2014/main" id="{1C1D78AB-0964-8A2A-A3A3-C73837CAA960}"/>
              </a:ext>
            </a:extLst>
          </p:cNvPr>
          <p:cNvCxnSpPr/>
          <p:nvPr/>
        </p:nvCxnSpPr>
        <p:spPr>
          <a:xfrm>
            <a:off x="4346123" y="19050"/>
            <a:ext cx="34470" cy="6838040"/>
          </a:xfrm>
          <a:prstGeom prst="straightConnector1">
            <a:avLst/>
          </a:prstGeom>
          <a:ln>
            <a:solidFill>
              <a:schemeClr val="accent3"/>
            </a:solidFill>
          </a:ln>
        </p:spPr>
        <p:style>
          <a:lnRef idx="2">
            <a:schemeClr val="accent1"/>
          </a:lnRef>
          <a:fillRef idx="0">
            <a:schemeClr val="accent1"/>
          </a:fillRef>
          <a:effectRef idx="1">
            <a:schemeClr val="accent1"/>
          </a:effectRef>
          <a:fontRef idx="minor">
            <a:schemeClr val="tx1"/>
          </a:fontRef>
        </p:style>
      </p:cxnSp>
      <p:sp>
        <p:nvSpPr>
          <p:cNvPr id="10" name="TextBox 7">
            <a:extLst>
              <a:ext uri="{FF2B5EF4-FFF2-40B4-BE49-F238E27FC236}">
                <a16:creationId xmlns:a16="http://schemas.microsoft.com/office/drawing/2014/main" id="{FFB78D6C-6AF7-2D45-6FE9-D8755224F12E}"/>
              </a:ext>
            </a:extLst>
          </p:cNvPr>
          <p:cNvSpPr txBox="1"/>
          <p:nvPr/>
        </p:nvSpPr>
        <p:spPr>
          <a:xfrm>
            <a:off x="4441372" y="939140"/>
            <a:ext cx="5175662" cy="307776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t>Knowing what actors look like me has helped me figure out my casting type. Sometimes casting types can be restrictive but they can also be helpful.  They can help you choose monologues and rehearse roles that you likely to get cast as. I found this task challenging. I've always struggled with my appearance and through this task had to face my insecurities and find someone else who has those flaws. That's the way I was looking at this task to begin with. I went through many actors who didn't look like me until I came across Jodie Foster. </a:t>
            </a:r>
          </a:p>
          <a:p>
            <a:r>
              <a:rPr lang="en-US" sz="1400" dirty="0"/>
              <a:t>An American actress and filmmaker. I have similar eyes, face shape and hair to Foster and we share a similar build. She is often the shorter one when she is next to someone, so we also share that resemblance.</a:t>
            </a:r>
          </a:p>
          <a:p>
            <a:endParaRPr lang="en-US" sz="1200" dirty="0"/>
          </a:p>
        </p:txBody>
      </p:sp>
      <p:sp>
        <p:nvSpPr>
          <p:cNvPr id="11" name="TextBox 8">
            <a:extLst>
              <a:ext uri="{FF2B5EF4-FFF2-40B4-BE49-F238E27FC236}">
                <a16:creationId xmlns:a16="http://schemas.microsoft.com/office/drawing/2014/main" id="{DD0382BA-E327-F591-6C5E-840922387889}"/>
              </a:ext>
            </a:extLst>
          </p:cNvPr>
          <p:cNvSpPr txBox="1"/>
          <p:nvPr/>
        </p:nvSpPr>
        <p:spPr>
          <a:xfrm>
            <a:off x="4473038" y="3975264"/>
            <a:ext cx="5136077"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dirty="0">
                <a:latin typeface="Sitka Heading"/>
              </a:rPr>
              <a:t>Energy</a:t>
            </a:r>
          </a:p>
        </p:txBody>
      </p:sp>
      <p:sp>
        <p:nvSpPr>
          <p:cNvPr id="12" name="TextBox 9">
            <a:extLst>
              <a:ext uri="{FF2B5EF4-FFF2-40B4-BE49-F238E27FC236}">
                <a16:creationId xmlns:a16="http://schemas.microsoft.com/office/drawing/2014/main" id="{C56AFF2F-9B57-DDC6-3E0B-FFF46479D26A}"/>
              </a:ext>
            </a:extLst>
          </p:cNvPr>
          <p:cNvSpPr txBox="1"/>
          <p:nvPr/>
        </p:nvSpPr>
        <p:spPr>
          <a:xfrm>
            <a:off x="4477986" y="4516582"/>
            <a:ext cx="5327071" cy="203132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t>I have a comparable disposition to Jodie Foster. She is naturalistic,  quite reserved and often plays quite stubborn characters which I think is all within my acting range. </a:t>
            </a:r>
          </a:p>
          <a:p>
            <a:endParaRPr lang="en-US" sz="1400" dirty="0"/>
          </a:p>
          <a:p>
            <a:r>
              <a:rPr lang="en-US" sz="1400" dirty="0"/>
              <a:t>In my opinion, I also have a similar energy to Emma Watson in how I present myself, however I know don't have her level of confidence and it has made me question and reflect on why I don't have that confidence or self-belief. A question I still don't know the answer to but strive to figure out. </a:t>
            </a:r>
          </a:p>
        </p:txBody>
      </p:sp>
      <p:pic>
        <p:nvPicPr>
          <p:cNvPr id="13" name="Picture 12" descr="Emma Watson : gentlemanboners">
            <a:extLst>
              <a:ext uri="{FF2B5EF4-FFF2-40B4-BE49-F238E27FC236}">
                <a16:creationId xmlns:a16="http://schemas.microsoft.com/office/drawing/2014/main" id="{02F8CD04-1093-6012-F8EA-0A5A9C99C727}"/>
              </a:ext>
            </a:extLst>
          </p:cNvPr>
          <p:cNvPicPr>
            <a:picLocks noChangeAspect="1"/>
          </p:cNvPicPr>
          <p:nvPr/>
        </p:nvPicPr>
        <p:blipFill>
          <a:blip r:embed="rId6"/>
          <a:stretch>
            <a:fillRect/>
          </a:stretch>
        </p:blipFill>
        <p:spPr>
          <a:xfrm>
            <a:off x="9939338" y="4832575"/>
            <a:ext cx="2110470" cy="1960791"/>
          </a:xfrm>
          <a:prstGeom prst="rect">
            <a:avLst/>
          </a:prstGeom>
        </p:spPr>
      </p:pic>
    </p:spTree>
    <p:extLst>
      <p:ext uri="{BB962C8B-B14F-4D97-AF65-F5344CB8AC3E}">
        <p14:creationId xmlns:p14="http://schemas.microsoft.com/office/powerpoint/2010/main" val="41749640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68BEDA3D-5A6F-310E-ACC7-24F152C8B8B6}"/>
              </a:ext>
            </a:extLst>
          </p:cNvPr>
          <p:cNvSpPr txBox="1"/>
          <p:nvPr/>
        </p:nvSpPr>
        <p:spPr>
          <a:xfrm>
            <a:off x="1" y="816429"/>
            <a:ext cx="1091837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3600" u="sng" dirty="0">
                <a:latin typeface="Sitka Heading"/>
              </a:rPr>
              <a:t>Self-tape and Voice recording</a:t>
            </a:r>
            <a:endParaRPr lang="en-GB" sz="3600" u="sng" dirty="0">
              <a:latin typeface="Sitka Heading"/>
            </a:endParaRPr>
          </a:p>
          <a:p>
            <a:pPr algn="r"/>
            <a:r>
              <a:rPr lang="en-US" sz="3600" u="sng" dirty="0">
                <a:latin typeface="Sitka Heading"/>
              </a:rPr>
              <a:t>practice</a:t>
            </a:r>
            <a:r>
              <a:rPr lang="en-GB" sz="3600" u="sng" dirty="0">
                <a:latin typeface="Sitka Heading"/>
              </a:rPr>
              <a:t>​</a:t>
            </a:r>
          </a:p>
        </p:txBody>
      </p:sp>
      <p:pic>
        <p:nvPicPr>
          <p:cNvPr id="3" name="Picture 2" descr="A person with long hair and blue eyes&#10;&#10;Description automatically generated">
            <a:extLst>
              <a:ext uri="{FF2B5EF4-FFF2-40B4-BE49-F238E27FC236}">
                <a16:creationId xmlns:a16="http://schemas.microsoft.com/office/drawing/2014/main" id="{3C4381AB-C874-0F4B-6EA3-5D69A9B9704D}"/>
              </a:ext>
            </a:extLst>
          </p:cNvPr>
          <p:cNvPicPr>
            <a:picLocks noChangeAspect="1"/>
          </p:cNvPicPr>
          <p:nvPr/>
        </p:nvPicPr>
        <p:blipFill>
          <a:blip r:embed="rId3"/>
          <a:stretch>
            <a:fillRect/>
          </a:stretch>
        </p:blipFill>
        <p:spPr>
          <a:xfrm>
            <a:off x="1554616" y="1583871"/>
            <a:ext cx="2605768" cy="1338943"/>
          </a:xfrm>
          <a:prstGeom prst="rect">
            <a:avLst/>
          </a:prstGeom>
        </p:spPr>
      </p:pic>
      <p:sp>
        <p:nvSpPr>
          <p:cNvPr id="5" name="TextBox 3">
            <a:extLst>
              <a:ext uri="{FF2B5EF4-FFF2-40B4-BE49-F238E27FC236}">
                <a16:creationId xmlns:a16="http://schemas.microsoft.com/office/drawing/2014/main" id="{C1ED4445-9446-2918-884A-74AB060E3A76}"/>
              </a:ext>
            </a:extLst>
          </p:cNvPr>
          <p:cNvSpPr txBox="1"/>
          <p:nvPr/>
        </p:nvSpPr>
        <p:spPr>
          <a:xfrm>
            <a:off x="1487137" y="3065361"/>
            <a:ext cx="2743200" cy="36576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ea typeface="+mn-lt"/>
                <a:cs typeface="+mn-lt"/>
                <a:hlinkClick r:id="rId4"/>
              </a:rPr>
              <a:t>Chloe Fowler.mp4</a:t>
            </a:r>
            <a:endParaRPr lang="en-US"/>
          </a:p>
        </p:txBody>
      </p:sp>
      <p:sp>
        <p:nvSpPr>
          <p:cNvPr id="7" name="TextBox 6">
            <a:extLst>
              <a:ext uri="{FF2B5EF4-FFF2-40B4-BE49-F238E27FC236}">
                <a16:creationId xmlns:a16="http://schemas.microsoft.com/office/drawing/2014/main" id="{14206D84-E993-DEEB-6B6E-CE7F626D8C16}"/>
              </a:ext>
            </a:extLst>
          </p:cNvPr>
          <p:cNvSpPr txBox="1"/>
          <p:nvPr/>
        </p:nvSpPr>
        <p:spPr>
          <a:xfrm>
            <a:off x="1502096" y="3642397"/>
            <a:ext cx="8776115"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Segoe UI"/>
                <a:cs typeface="Segoe UI"/>
              </a:rPr>
              <a:t>For this self-tape I did an extract from Mary's monologue from Low level Panic. In reflection, I feel my lighting is good, my eyeline is okay. I feel to improve I need to move the camera down more as there is a lot of empty space around me. Self-tapes are quite exposing but I tried to think of it like making pancakes. It sounds odd but it worked. The first one is always going to go wrong. Either you forgot to press record, or you've forgotten your lines. Therefore, you just need to get that first one out the way. No one reaches perfection the first time. Then next you try different ways to perform and evaluate which way you liked the most. For example, I tried smiling throughout the whole extract to see what that would bring out of the character. </a:t>
            </a:r>
            <a:endParaRPr lang="en-US" sz="1400">
              <a:latin typeface="Segoe UI"/>
              <a:cs typeface="Segoe UI"/>
            </a:endParaRPr>
          </a:p>
          <a:p>
            <a:endParaRPr lang="en-GB" sz="1400" dirty="0">
              <a:latin typeface="Segoe UI"/>
              <a:cs typeface="Segoe UI"/>
            </a:endParaRPr>
          </a:p>
          <a:p>
            <a:r>
              <a:rPr lang="en-GB" sz="1400" dirty="0">
                <a:latin typeface="Segoe UI"/>
                <a:cs typeface="Segoe UI"/>
              </a:rPr>
              <a:t>The same applied for my voice recordings, but I tried different positions, for example sitting changed the way my voice sounded compared to standing. Voice recordings were quite difficult for me as I have less experience in that field. It's difficult to get your voice to speak a certain way without training. It is something I want to learn and improve on, training my voice. This will be very useful in the industry and will help increase my chances of getting work. </a:t>
            </a:r>
            <a:endParaRPr lang="en-US" sz="1400" dirty="0">
              <a:latin typeface="Segoe UI"/>
              <a:cs typeface="Segoe UI"/>
            </a:endParaRPr>
          </a:p>
          <a:p>
            <a:pPr algn="l"/>
            <a:endParaRPr lang="en-GB" dirty="0"/>
          </a:p>
        </p:txBody>
      </p:sp>
      <p:sp>
        <p:nvSpPr>
          <p:cNvPr id="8" name="TextBox 7">
            <a:extLst>
              <a:ext uri="{FF2B5EF4-FFF2-40B4-BE49-F238E27FC236}">
                <a16:creationId xmlns:a16="http://schemas.microsoft.com/office/drawing/2014/main" id="{FB175B72-477B-2E50-F79D-E2BF9573BEBD}"/>
              </a:ext>
            </a:extLst>
          </p:cNvPr>
          <p:cNvSpPr txBox="1"/>
          <p:nvPr/>
        </p:nvSpPr>
        <p:spPr>
          <a:xfrm>
            <a:off x="4285553" y="2205315"/>
            <a:ext cx="6629399"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Segoe UI"/>
                <a:cs typeface="Segoe UI"/>
              </a:rPr>
              <a:t>Self-tapes are becoming the normal first audition, due to the rise in technology and the pandemic. The use of Self tapes allow casting directors to see your acting abilities without leaving their chair. It's convenient and efficient. Also, it provides more opportunities to actors, not everyone can afford to travel to an audition. This way that cost is avoided. </a:t>
            </a:r>
          </a:p>
          <a:p>
            <a:pPr algn="l"/>
            <a:endParaRPr lang="en-GB" dirty="0"/>
          </a:p>
        </p:txBody>
      </p:sp>
    </p:spTree>
    <p:extLst>
      <p:ext uri="{BB962C8B-B14F-4D97-AF65-F5344CB8AC3E}">
        <p14:creationId xmlns:p14="http://schemas.microsoft.com/office/powerpoint/2010/main" val="655041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C2AF5219-02CB-3500-8C11-A4B0E36781EE}"/>
              </a:ext>
            </a:extLst>
          </p:cNvPr>
          <p:cNvSpPr txBox="1"/>
          <p:nvPr/>
        </p:nvSpPr>
        <p:spPr>
          <a:xfrm>
            <a:off x="1935753" y="855001"/>
            <a:ext cx="47026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Monologue choices</a:t>
            </a:r>
          </a:p>
        </p:txBody>
      </p:sp>
      <p:sp>
        <p:nvSpPr>
          <p:cNvPr id="3" name="TextBox 2">
            <a:extLst>
              <a:ext uri="{FF2B5EF4-FFF2-40B4-BE49-F238E27FC236}">
                <a16:creationId xmlns:a16="http://schemas.microsoft.com/office/drawing/2014/main" id="{F81D8B6D-48A5-4766-8BFF-109BD581F610}"/>
              </a:ext>
            </a:extLst>
          </p:cNvPr>
          <p:cNvSpPr txBox="1"/>
          <p:nvPr/>
        </p:nvSpPr>
        <p:spPr>
          <a:xfrm>
            <a:off x="1937657" y="1545771"/>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Segoe UI"/>
                <a:cs typeface="Segoe UI"/>
                <a:hlinkClick r:id="rId3"/>
              </a:rPr>
              <a:t>Monologues.pptx</a:t>
            </a:r>
            <a:r>
              <a:rPr lang="en-US" sz="1600" dirty="0">
                <a:ea typeface="+mn-lt"/>
                <a:cs typeface="+mn-lt"/>
              </a:rPr>
              <a:t> </a:t>
            </a:r>
            <a:endParaRPr lang="en-US" dirty="0"/>
          </a:p>
        </p:txBody>
      </p:sp>
      <p:sp>
        <p:nvSpPr>
          <p:cNvPr id="5" name="TextBox 4">
            <a:extLst>
              <a:ext uri="{FF2B5EF4-FFF2-40B4-BE49-F238E27FC236}">
                <a16:creationId xmlns:a16="http://schemas.microsoft.com/office/drawing/2014/main" id="{A8F31E09-47E7-8A94-45C6-97D902B8FE10}"/>
              </a:ext>
            </a:extLst>
          </p:cNvPr>
          <p:cNvSpPr txBox="1"/>
          <p:nvPr/>
        </p:nvSpPr>
        <p:spPr>
          <a:xfrm>
            <a:off x="1447801" y="2046515"/>
            <a:ext cx="5889171"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Arial"/>
              </a:rPr>
              <a:t>For this module, I found four monologues that suited my casting type and that were viable options for me to perform.</a:t>
            </a:r>
            <a:endParaRPr lang="en-US" dirty="0"/>
          </a:p>
          <a:p>
            <a:r>
              <a:rPr lang="en-US" sz="1400" dirty="0">
                <a:cs typeface="Arial"/>
              </a:rPr>
              <a:t> They were :​</a:t>
            </a:r>
            <a:endParaRPr lang="en-US"/>
          </a:p>
          <a:p>
            <a:pPr marL="285750" indent="-285750">
              <a:buFont typeface="Arial,Sans-Serif"/>
              <a:buChar char="•"/>
            </a:pPr>
            <a:r>
              <a:rPr lang="en-US" sz="1400" dirty="0">
                <a:cs typeface="Arial"/>
              </a:rPr>
              <a:t>Mary - Low level Panic by Claire Mcintyre​</a:t>
            </a:r>
          </a:p>
          <a:p>
            <a:pPr marL="285750" indent="-285750">
              <a:buFont typeface="Arial,Sans-Serif"/>
              <a:buChar char="•"/>
            </a:pPr>
            <a:r>
              <a:rPr lang="en-US" sz="1400" dirty="0">
                <a:cs typeface="Arial"/>
              </a:rPr>
              <a:t>Charlotte – Wasted by Kate Tempest​</a:t>
            </a:r>
          </a:p>
          <a:p>
            <a:pPr marL="285750" indent="-285750">
              <a:buFont typeface="Arial,Sans-Serif"/>
              <a:buChar char="•"/>
            </a:pPr>
            <a:r>
              <a:rPr lang="en-US" sz="1400" dirty="0">
                <a:cs typeface="Arial"/>
              </a:rPr>
              <a:t>India – Electricity by Miriam Battye​</a:t>
            </a:r>
          </a:p>
          <a:p>
            <a:pPr marL="285750" indent="-285750">
              <a:buFont typeface="Arial,Sans-Serif"/>
              <a:buChar char="•"/>
            </a:pPr>
            <a:r>
              <a:rPr lang="en-US" sz="1400" dirty="0">
                <a:cs typeface="Arial"/>
              </a:rPr>
              <a:t>Carly  - Balls by Sarah </a:t>
            </a:r>
            <a:r>
              <a:rPr lang="en-US" sz="1400" dirty="0" err="1">
                <a:cs typeface="Arial"/>
              </a:rPr>
              <a:t>Solemani</a:t>
            </a:r>
            <a:r>
              <a:rPr lang="en-US" sz="1400" dirty="0">
                <a:cs typeface="Arial"/>
              </a:rPr>
              <a:t>​</a:t>
            </a:r>
          </a:p>
        </p:txBody>
      </p:sp>
      <p:sp>
        <p:nvSpPr>
          <p:cNvPr id="7" name="TextBox 6">
            <a:extLst>
              <a:ext uri="{FF2B5EF4-FFF2-40B4-BE49-F238E27FC236}">
                <a16:creationId xmlns:a16="http://schemas.microsoft.com/office/drawing/2014/main" id="{FA087CB5-59C6-7194-86BC-2F7BB7590166}"/>
              </a:ext>
            </a:extLst>
          </p:cNvPr>
          <p:cNvSpPr txBox="1"/>
          <p:nvPr/>
        </p:nvSpPr>
        <p:spPr>
          <a:xfrm>
            <a:off x="1565518" y="3934216"/>
            <a:ext cx="8599712"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The two I was most drawn to were Charlotte and India's monologue. They are both very contrasting, but I could find similarities between me and both the characters. I used a range of techniques to explore these characters and the text itself including exercises developed by Katie Mitchell, Stanislavski and Uta Hagen.</a:t>
            </a:r>
          </a:p>
          <a:p>
            <a:r>
              <a:rPr lang="en-GB" sz="1400" dirty="0"/>
              <a:t>First, I marked the punctuation and highlighted any important words and phrases. This helped me to find a rhythm within the text and to understand the overall tone of both the pieces. Also, I used Uta Hagen's six steps to build my characters and understand their storylines more. </a:t>
            </a:r>
          </a:p>
          <a:p>
            <a:r>
              <a:rPr lang="en-GB" sz="1400" dirty="0"/>
              <a:t>During class we also practiced talking about our monologues and why we choose them. We practiced with 2 minutes, 1 minute and then 30 seconds. I had to think about eye contact, hand movement, the use of filler words such as um. It was important and very useful to me because again the impression you give to industry professionals does decide your fate. Are you prepared enough? Have you got confidence? All these things I've realised are key components in making my brand appealing to the professionals. </a:t>
            </a:r>
          </a:p>
        </p:txBody>
      </p:sp>
      <p:pic>
        <p:nvPicPr>
          <p:cNvPr id="8" name="Picture 7" descr="A screenshot of a text&#10;&#10;Description automatically generated">
            <a:extLst>
              <a:ext uri="{FF2B5EF4-FFF2-40B4-BE49-F238E27FC236}">
                <a16:creationId xmlns:a16="http://schemas.microsoft.com/office/drawing/2014/main" id="{9DF63721-9465-7584-0E3F-838AB3B28CD9}"/>
              </a:ext>
            </a:extLst>
          </p:cNvPr>
          <p:cNvPicPr>
            <a:picLocks noChangeAspect="1"/>
          </p:cNvPicPr>
          <p:nvPr/>
        </p:nvPicPr>
        <p:blipFill rotWithShape="1">
          <a:blip r:embed="rId4"/>
          <a:srcRect l="1597" t="21847" r="-200"/>
          <a:stretch/>
        </p:blipFill>
        <p:spPr>
          <a:xfrm>
            <a:off x="7881788" y="877766"/>
            <a:ext cx="2894406" cy="2768953"/>
          </a:xfrm>
          <a:prstGeom prst="rect">
            <a:avLst/>
          </a:prstGeom>
        </p:spPr>
      </p:pic>
    </p:spTree>
    <p:extLst>
      <p:ext uri="{BB962C8B-B14F-4D97-AF65-F5344CB8AC3E}">
        <p14:creationId xmlns:p14="http://schemas.microsoft.com/office/powerpoint/2010/main" val="618780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pic>
        <p:nvPicPr>
          <p:cNvPr id="2" name="Picture 1" descr="A screenshot of a white sheet with black text&#10;&#10;Description automatically generated">
            <a:extLst>
              <a:ext uri="{FF2B5EF4-FFF2-40B4-BE49-F238E27FC236}">
                <a16:creationId xmlns:a16="http://schemas.microsoft.com/office/drawing/2014/main" id="{0336C764-C0D6-B7C5-3396-BB07C66ADA86}"/>
              </a:ext>
            </a:extLst>
          </p:cNvPr>
          <p:cNvPicPr>
            <a:picLocks noChangeAspect="1"/>
          </p:cNvPicPr>
          <p:nvPr/>
        </p:nvPicPr>
        <p:blipFill>
          <a:blip r:embed="rId3"/>
          <a:stretch>
            <a:fillRect/>
          </a:stretch>
        </p:blipFill>
        <p:spPr>
          <a:xfrm>
            <a:off x="187780" y="1634217"/>
            <a:ext cx="11805556" cy="3317422"/>
          </a:xfrm>
          <a:prstGeom prst="rect">
            <a:avLst/>
          </a:prstGeom>
        </p:spPr>
      </p:pic>
      <p:sp>
        <p:nvSpPr>
          <p:cNvPr id="3" name="TextBox 2">
            <a:extLst>
              <a:ext uri="{FF2B5EF4-FFF2-40B4-BE49-F238E27FC236}">
                <a16:creationId xmlns:a16="http://schemas.microsoft.com/office/drawing/2014/main" id="{6E04D5B8-AD17-7114-761F-D9731B04F086}"/>
              </a:ext>
            </a:extLst>
          </p:cNvPr>
          <p:cNvSpPr txBox="1"/>
          <p:nvPr/>
        </p:nvSpPr>
        <p:spPr>
          <a:xfrm>
            <a:off x="1480457" y="5344886"/>
            <a:ext cx="56170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 spreadsheet I created to help collect and explore tools to help build a character and explore a monologue. ​</a:t>
            </a:r>
          </a:p>
        </p:txBody>
      </p:sp>
    </p:spTree>
    <p:extLst>
      <p:ext uri="{BB962C8B-B14F-4D97-AF65-F5344CB8AC3E}">
        <p14:creationId xmlns:p14="http://schemas.microsoft.com/office/powerpoint/2010/main" val="8375321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rectangular frame with flowers and leaves&#10;&#10;Description automatically generated">
            <a:extLst>
              <a:ext uri="{FF2B5EF4-FFF2-40B4-BE49-F238E27FC236}">
                <a16:creationId xmlns:a16="http://schemas.microsoft.com/office/drawing/2014/main" id="{C8EE5DC9-BF37-7574-EA47-88EDF8E4FC9A}"/>
              </a:ext>
            </a:extLst>
          </p:cNvPr>
          <p:cNvPicPr>
            <a:picLocks noGrp="1" noChangeAspect="1"/>
          </p:cNvPicPr>
          <p:nvPr>
            <p:ph idx="1"/>
          </p:nvPr>
        </p:nvPicPr>
        <p:blipFill rotWithShape="1">
          <a:blip r:embed="rId2"/>
          <a:srcRect t="4681" b="7445"/>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DA217010-A05D-488A-6489-EE6915DE55CD}"/>
              </a:ext>
            </a:extLst>
          </p:cNvPr>
          <p:cNvSpPr txBox="1"/>
          <p:nvPr/>
        </p:nvSpPr>
        <p:spPr>
          <a:xfrm>
            <a:off x="1676400" y="1807029"/>
            <a:ext cx="7053942"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ea typeface="+mn-lt"/>
                <a:cs typeface="+mn-lt"/>
              </a:rPr>
              <a:t>Berland, T. (2024). </a:t>
            </a:r>
            <a:r>
              <a:rPr lang="en-US" sz="1400" i="1" dirty="0">
                <a:ea typeface="+mn-lt"/>
                <a:cs typeface="+mn-lt"/>
              </a:rPr>
              <a:t>How Social Media Can Help Your Acting Career…and It’s Not About Numbers.</a:t>
            </a:r>
            <a:r>
              <a:rPr lang="en-US" sz="1400" dirty="0">
                <a:ea typeface="+mn-lt"/>
                <a:cs typeface="+mn-lt"/>
              </a:rPr>
              <a:t> Casting Networks. Available at: </a:t>
            </a:r>
            <a:r>
              <a:rPr lang="en-US" sz="1400" dirty="0">
                <a:ea typeface="+mn-lt"/>
                <a:cs typeface="+mn-lt"/>
                <a:hlinkClick r:id="rId3"/>
              </a:rPr>
              <a:t>https://www.castingnetworks.com/news/how-social-media-can-help-your-acting-careerand-its-not-about-numbers/</a:t>
            </a:r>
            <a:r>
              <a:rPr lang="en-US" sz="1400" dirty="0">
                <a:ea typeface="+mn-lt"/>
                <a:cs typeface="+mn-lt"/>
              </a:rPr>
              <a:t> </a:t>
            </a:r>
            <a:endParaRPr lang="en-US" sz="1400"/>
          </a:p>
          <a:p>
            <a:pPr marL="285750" indent="-285750">
              <a:buFont typeface="Arial"/>
              <a:buChar char="•"/>
            </a:pPr>
            <a:endParaRPr lang="en-US" sz="1400" dirty="0">
              <a:ea typeface="+mn-lt"/>
              <a:cs typeface="+mn-lt"/>
            </a:endParaRPr>
          </a:p>
          <a:p>
            <a:pPr marL="285750" indent="-285750">
              <a:buFont typeface="Arial"/>
              <a:buChar char="•"/>
            </a:pPr>
            <a:r>
              <a:rPr lang="en-US" sz="1400" dirty="0">
                <a:ea typeface="+mn-lt"/>
                <a:cs typeface="+mn-lt"/>
              </a:rPr>
              <a:t>Vivien parry.</a:t>
            </a:r>
            <a:r>
              <a:rPr lang="en-US" sz="1400" i="1" dirty="0">
                <a:ea typeface="+mn-lt"/>
                <a:cs typeface="+mn-lt"/>
              </a:rPr>
              <a:t> Vivien Parry - Home.</a:t>
            </a:r>
            <a:r>
              <a:rPr lang="en-US" sz="1400" dirty="0">
                <a:ea typeface="+mn-lt"/>
                <a:cs typeface="+mn-lt"/>
              </a:rPr>
              <a:t> Available at: </a:t>
            </a:r>
            <a:r>
              <a:rPr lang="en-US" sz="1400" dirty="0">
                <a:ea typeface="+mn-lt"/>
                <a:cs typeface="+mn-lt"/>
                <a:hlinkClick r:id="rId4"/>
              </a:rPr>
              <a:t>http://vivienparry.com</a:t>
            </a:r>
            <a:r>
              <a:rPr lang="en-US" sz="1400" dirty="0">
                <a:ea typeface="+mn-lt"/>
                <a:cs typeface="+mn-lt"/>
              </a:rPr>
              <a:t> .</a:t>
            </a:r>
          </a:p>
          <a:p>
            <a:endParaRPr lang="en-US" sz="1400" dirty="0">
              <a:ea typeface="+mn-lt"/>
              <a:cs typeface="+mn-lt"/>
            </a:endParaRPr>
          </a:p>
          <a:p>
            <a:pPr marL="285750" indent="-285750">
              <a:buFont typeface="Arial"/>
              <a:buChar char="•"/>
            </a:pPr>
            <a:r>
              <a:rPr lang="en-US" sz="1400" dirty="0">
                <a:ea typeface="+mn-lt"/>
                <a:cs typeface="+mn-lt"/>
              </a:rPr>
              <a:t>Rolling Stone Culture Council. </a:t>
            </a:r>
            <a:r>
              <a:rPr lang="en-US" sz="1400" i="1" dirty="0">
                <a:ea typeface="+mn-lt"/>
                <a:cs typeface="+mn-lt"/>
              </a:rPr>
              <a:t>Powerful Networking for Creative Professionals: 10 Tips for Success.</a:t>
            </a:r>
            <a:r>
              <a:rPr lang="en-US" sz="1400" dirty="0">
                <a:ea typeface="+mn-lt"/>
                <a:cs typeface="+mn-lt"/>
              </a:rPr>
              <a:t> Rolling Stone. Available at: </a:t>
            </a:r>
            <a:r>
              <a:rPr lang="en-US" sz="1400" dirty="0">
                <a:ea typeface="+mn-lt"/>
                <a:cs typeface="+mn-lt"/>
                <a:hlinkClick r:id="rId5"/>
              </a:rPr>
              <a:t>https://council.rollingstone.com/blog/powerful-networking-for-creative-professionals-10-tips-for-success</a:t>
            </a:r>
            <a:r>
              <a:rPr lang="en-US" sz="1400" dirty="0">
                <a:ea typeface="+mn-lt"/>
                <a:cs typeface="+mn-lt"/>
              </a:rPr>
              <a:t>. </a:t>
            </a:r>
            <a:endParaRPr lang="en-US" sz="1400"/>
          </a:p>
          <a:p>
            <a:endParaRPr lang="en-US" sz="1400" dirty="0">
              <a:ea typeface="+mn-lt"/>
              <a:cs typeface="+mn-lt"/>
            </a:endParaRPr>
          </a:p>
          <a:p>
            <a:pPr marL="285750" indent="-285750">
              <a:buFont typeface="Arial"/>
              <a:buChar char="•"/>
            </a:pPr>
            <a:r>
              <a:rPr lang="en-US" sz="1400" dirty="0">
                <a:ea typeface="+mn-lt"/>
                <a:cs typeface="+mn-lt"/>
              </a:rPr>
              <a:t>Secret Planet.</a:t>
            </a:r>
            <a:r>
              <a:rPr lang="en-US" sz="1400" i="1" dirty="0">
                <a:ea typeface="+mn-lt"/>
                <a:cs typeface="+mn-lt"/>
              </a:rPr>
              <a:t> Hold Excalibur.</a:t>
            </a:r>
            <a:r>
              <a:rPr lang="en-US" sz="1400" dirty="0">
                <a:ea typeface="+mn-lt"/>
                <a:cs typeface="+mn-lt"/>
              </a:rPr>
              <a:t> Available at: </a:t>
            </a:r>
            <a:r>
              <a:rPr lang="en-US" sz="1400" dirty="0">
                <a:ea typeface="+mn-lt"/>
                <a:cs typeface="+mn-lt"/>
                <a:hlinkClick r:id="rId6"/>
              </a:rPr>
              <a:t>https://www.secretplanet.co.uk/holdexcalibur</a:t>
            </a:r>
            <a:r>
              <a:rPr lang="en-US" sz="1400" dirty="0">
                <a:ea typeface="+mn-lt"/>
                <a:cs typeface="+mn-lt"/>
              </a:rPr>
              <a:t> </a:t>
            </a:r>
            <a:endParaRPr lang="en-US" sz="1400" dirty="0"/>
          </a:p>
          <a:p>
            <a:pPr marL="285750" indent="-285750">
              <a:buFont typeface="Arial"/>
              <a:buChar char="•"/>
            </a:pPr>
            <a:endParaRPr lang="en-US" sz="1400" dirty="0">
              <a:ea typeface="+mn-lt"/>
              <a:cs typeface="+mn-lt"/>
            </a:endParaRPr>
          </a:p>
          <a:p>
            <a:pPr marL="285750" indent="-285750">
              <a:buFont typeface="Arial"/>
              <a:buChar char="•"/>
            </a:pPr>
            <a:r>
              <a:rPr lang="en-US" sz="1400" dirty="0">
                <a:ea typeface="+mn-lt"/>
                <a:cs typeface="+mn-lt"/>
              </a:rPr>
              <a:t>This Is Improv (2020). </a:t>
            </a:r>
            <a:r>
              <a:rPr lang="en-US" sz="1400" i="1" dirty="0">
                <a:ea typeface="+mn-lt"/>
                <a:cs typeface="+mn-lt"/>
              </a:rPr>
              <a:t>Uta Hagen’s 6 Steps to Create a Character | Monday | This Is Improv. </a:t>
            </a:r>
            <a:r>
              <a:rPr lang="en-US" sz="1400" dirty="0">
                <a:ea typeface="+mn-lt"/>
                <a:cs typeface="+mn-lt"/>
              </a:rPr>
              <a:t>YouTube. Available at: </a:t>
            </a:r>
            <a:r>
              <a:rPr lang="en-US" sz="1400" dirty="0">
                <a:ea typeface="+mn-lt"/>
                <a:cs typeface="+mn-lt"/>
                <a:hlinkClick r:id="rId7"/>
              </a:rPr>
              <a:t>https://www.youtube.com/watch?v=mZzBkMRG2d8</a:t>
            </a:r>
            <a:r>
              <a:rPr lang="en-US" sz="1400" dirty="0">
                <a:ea typeface="+mn-lt"/>
                <a:cs typeface="+mn-lt"/>
              </a:rPr>
              <a:t> </a:t>
            </a:r>
          </a:p>
          <a:p>
            <a:pPr marL="285750" indent="-285750">
              <a:buFont typeface="Arial"/>
              <a:buChar char="•"/>
            </a:pPr>
            <a:endParaRPr lang="en-US" sz="1600" dirty="0">
              <a:ea typeface="+mn-lt"/>
              <a:cs typeface="+mn-lt"/>
            </a:endParaRPr>
          </a:p>
          <a:p>
            <a:pPr marL="285750" indent="-285750">
              <a:buFont typeface="Arial"/>
              <a:buChar char="•"/>
            </a:pPr>
            <a:r>
              <a:rPr lang="en-US" sz="1400" dirty="0">
                <a:ea typeface="+mn-lt"/>
                <a:cs typeface="+mn-lt"/>
              </a:rPr>
              <a:t>Merlin, B. (2014). </a:t>
            </a:r>
            <a:r>
              <a:rPr lang="en-US" sz="1400" i="1" dirty="0">
                <a:ea typeface="+mn-lt"/>
                <a:cs typeface="+mn-lt"/>
              </a:rPr>
              <a:t>The complete Stanislavsky toolkit.</a:t>
            </a:r>
            <a:r>
              <a:rPr lang="en-US" sz="1400" dirty="0">
                <a:ea typeface="+mn-lt"/>
                <a:cs typeface="+mn-lt"/>
              </a:rPr>
              <a:t> London: Nick Hern Books.</a:t>
            </a:r>
          </a:p>
          <a:p>
            <a:pPr marL="285750" indent="-285750">
              <a:buFont typeface="Arial"/>
              <a:buChar char="•"/>
            </a:pPr>
            <a:endParaRPr lang="en-US" sz="1400" dirty="0">
              <a:ea typeface="+mn-lt"/>
              <a:cs typeface="+mn-lt"/>
            </a:endParaRPr>
          </a:p>
          <a:p>
            <a:pPr marL="285750" indent="-285750">
              <a:buFont typeface="Arial"/>
              <a:buChar char="•"/>
            </a:pPr>
            <a:r>
              <a:rPr lang="en-US" sz="1400" dirty="0">
                <a:ea typeface="+mn-lt"/>
                <a:cs typeface="+mn-lt"/>
              </a:rPr>
              <a:t>Mitchell, K. (2008). </a:t>
            </a:r>
            <a:r>
              <a:rPr lang="en-US" sz="1400" i="1" dirty="0">
                <a:ea typeface="+mn-lt"/>
                <a:cs typeface="+mn-lt"/>
              </a:rPr>
              <a:t>The Director’s Craft.</a:t>
            </a:r>
            <a:r>
              <a:rPr lang="en-US" sz="1400" dirty="0">
                <a:ea typeface="+mn-lt"/>
                <a:cs typeface="+mn-lt"/>
              </a:rPr>
              <a:t> Routledge.</a:t>
            </a:r>
          </a:p>
          <a:p>
            <a:pPr marL="285750" indent="-285750">
              <a:buFont typeface="Arial"/>
              <a:buChar char="•"/>
            </a:pPr>
            <a:endParaRPr lang="en-US" sz="1400" dirty="0">
              <a:ea typeface="+mn-lt"/>
              <a:cs typeface="+mn-lt"/>
            </a:endParaRPr>
          </a:p>
        </p:txBody>
      </p:sp>
      <p:sp>
        <p:nvSpPr>
          <p:cNvPr id="2" name="TextBox 1">
            <a:extLst>
              <a:ext uri="{FF2B5EF4-FFF2-40B4-BE49-F238E27FC236}">
                <a16:creationId xmlns:a16="http://schemas.microsoft.com/office/drawing/2014/main" id="{83D53EB8-94B9-BCC2-ABD3-5A3B175386C5}"/>
              </a:ext>
            </a:extLst>
          </p:cNvPr>
          <p:cNvSpPr txBox="1"/>
          <p:nvPr/>
        </p:nvSpPr>
        <p:spPr>
          <a:xfrm>
            <a:off x="1840631" y="8877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latin typeface="Sitka Heading"/>
              </a:rPr>
              <a:t>Bibliography</a:t>
            </a:r>
          </a:p>
        </p:txBody>
      </p:sp>
    </p:spTree>
    <p:extLst>
      <p:ext uri="{BB962C8B-B14F-4D97-AF65-F5344CB8AC3E}">
        <p14:creationId xmlns:p14="http://schemas.microsoft.com/office/powerpoint/2010/main" val="1310838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Chloe   Fowler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1162</cp:revision>
  <dcterms:created xsi:type="dcterms:W3CDTF">2024-04-10T11:35:49Z</dcterms:created>
  <dcterms:modified xsi:type="dcterms:W3CDTF">2024-04-11T16:50:13Z</dcterms:modified>
</cp:coreProperties>
</file>