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7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5" r:id="rId13"/>
    <p:sldId id="270" r:id="rId14"/>
    <p:sldId id="266" r:id="rId15"/>
    <p:sldId id="269" r:id="rId16"/>
    <p:sldId id="271" r:id="rId17"/>
    <p:sldId id="272" r:id="rId18"/>
    <p:sldId id="273" r:id="rId19"/>
    <p:sldId id="274" r:id="rId20"/>
    <p:sldId id="275" r:id="rId21"/>
    <p:sldId id="311" r:id="rId22"/>
    <p:sldId id="313" r:id="rId23"/>
    <p:sldId id="315" r:id="rId24"/>
    <p:sldId id="316" r:id="rId25"/>
    <p:sldId id="317" r:id="rId26"/>
    <p:sldId id="318" r:id="rId27"/>
    <p:sldId id="319" r:id="rId28"/>
    <p:sldId id="320" r:id="rId29"/>
    <p:sldId id="321" r:id="rId30"/>
    <p:sldId id="322" r:id="rId31"/>
    <p:sldId id="323" r:id="rId32"/>
    <p:sldId id="324" r:id="rId33"/>
    <p:sldId id="325" r:id="rId34"/>
    <p:sldId id="326" r:id="rId35"/>
    <p:sldId id="327" r:id="rId36"/>
    <p:sldId id="328" r:id="rId37"/>
    <p:sldId id="329" r:id="rId38"/>
    <p:sldId id="330" r:id="rId39"/>
    <p:sldId id="276" r:id="rId40"/>
    <p:sldId id="277" r:id="rId41"/>
    <p:sldId id="278" r:id="rId42"/>
    <p:sldId id="279" r:id="rId43"/>
    <p:sldId id="280" r:id="rId44"/>
    <p:sldId id="281" r:id="rId45"/>
    <p:sldId id="282" r:id="rId46"/>
    <p:sldId id="283" r:id="rId47"/>
    <p:sldId id="284" r:id="rId48"/>
    <p:sldId id="285" r:id="rId49"/>
    <p:sldId id="286" r:id="rId50"/>
    <p:sldId id="287" r:id="rId51"/>
    <p:sldId id="288" r:id="rId52"/>
    <p:sldId id="289" r:id="rId53"/>
    <p:sldId id="290" r:id="rId54"/>
    <p:sldId id="291" r:id="rId55"/>
    <p:sldId id="292" r:id="rId56"/>
    <p:sldId id="293" r:id="rId57"/>
    <p:sldId id="294" r:id="rId58"/>
    <p:sldId id="295" r:id="rId59"/>
    <p:sldId id="296" r:id="rId60"/>
    <p:sldId id="297" r:id="rId61"/>
    <p:sldId id="298" r:id="rId62"/>
    <p:sldId id="299" r:id="rId63"/>
    <p:sldId id="300" r:id="rId64"/>
    <p:sldId id="301" r:id="rId65"/>
    <p:sldId id="302" r:id="rId66"/>
    <p:sldId id="303" r:id="rId67"/>
    <p:sldId id="304" r:id="rId68"/>
    <p:sldId id="305" r:id="rId69"/>
    <p:sldId id="306" r:id="rId70"/>
    <p:sldId id="307" r:id="rId71"/>
    <p:sldId id="308" r:id="rId72"/>
    <p:sldId id="309" r:id="rId73"/>
    <p:sldId id="310" r:id="rId74"/>
  </p:sldIdLst>
  <p:sldSz cx="9144000" cy="5143500" type="screen16x9"/>
  <p:notesSz cx="6858000" cy="9144000"/>
  <p:embeddedFontLst>
    <p:embeddedFont>
      <p:font typeface="Cambria Math" panose="02040503050406030204" pitchFamily="18" charset="0"/>
      <p:regular r:id="rId76"/>
    </p:embeddedFont>
    <p:embeddedFont>
      <p:font typeface="Convergence" panose="020B0600030204020004" pitchFamily="34" charset="77"/>
      <p:regular r:id="rId77"/>
    </p:embeddedFont>
    <p:embeddedFont>
      <p:font typeface="Fredoka" pitchFamily="2" charset="-79"/>
      <p:regular r:id="rId78"/>
    </p:embeddedFont>
    <p:embeddedFont>
      <p:font typeface="Lato" panose="020F0502020204030203" pitchFamily="34" charset="0"/>
      <p:regular r:id="rId7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主题样式 1 - 强调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font" Target="fonts/font4.fntdata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font" Target="fonts/font2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font" Target="fonts/font3.fntdata"/><Relationship Id="rId8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font" Target="fonts/font1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●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○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■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●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○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■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●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○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Char char="■"/>
              <a:defRPr sz="11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4" name="Google Shape;22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g3a1887b2e9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46" name="Google Shape;446;g3a1887b2e9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3a1464a438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51" name="Google Shape;451;g3a1464a438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59" name="Google Shape;45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67" name="Google Shape;467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75" name="Google Shape;47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g3a01b0477ee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83" name="Google Shape;483;g3a01b0477ee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91" name="Google Shape;49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99" name="Google Shape;49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3" name="Google Shape;523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g3a01b0477ee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1" name="Google Shape;531;g3a01b0477ee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g3a01b0477ee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07" name="Google Shape;507;g3a01b0477ee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47" name="Google Shape;547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15" name="Google Shape;515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39" name="Google Shape;539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55" name="Google Shape;555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g3a01b0477ee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3" name="Google Shape;563;g3a01b0477ee_0_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g3a01b0477ee_0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71" name="Google Shape;571;g3a01b0477ee_0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Google Shape;57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79" name="Google Shape;57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g3a1464a4384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86" name="Google Shape;586;g3a1464a4384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g3a1887b2e9d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92" name="Google Shape;592;g3a1887b2e9d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97" name="Google Shape;597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Google Shape;60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05" name="Google Shape;605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g3a01b0477ee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13" name="Google Shape;613;g3a01b0477ee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Google Shape;620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1" name="Google Shape;621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9" name="Google Shape;629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" name="Google Shape;63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7" name="Google Shape;637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" name="Google Shape;644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45" name="Google Shape;645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Google Shape;652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53" name="Google Shape;653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61" name="Google Shape;661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69" name="Google Shape;669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" name="Google Shape;676;g3a01b0477ee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77" name="Google Shape;677;g3a01b0477ee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Google Shape;684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85" name="Google Shape;685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g3a01b0477e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93" name="Google Shape;693;g3a01b0477e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0" name="Google Shape;700;g3a01b0477e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01" name="Google Shape;701;g3a01b0477e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8" name="Google Shape;708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09" name="Google Shape;709;p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" name="Google Shape;716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17" name="Google Shape;717;p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" name="Google Shape;723;g3a1887b2e9d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24" name="Google Shape;724;g3a1887b2e9d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" name="Google Shape;728;g3a1887b2e9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29" name="Google Shape;729;g3a1887b2e9d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6" name="Google Shape;736;g3a089ca7a3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37" name="Google Shape;737;g3a089ca7a3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g3a089ca7a36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45" name="Google Shape;745;g3a089ca7a36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" name="Google Shape;752;g3a089ca7a36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53" name="Google Shape;753;g3a089ca7a36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0" name="Google Shape;760;g3a089ca7a36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61" name="Google Shape;761;g3a089ca7a36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g3a089ca7a36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69" name="Google Shape;769;g3a089ca7a36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3a089ca7a36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77" name="Google Shape;777;g3a089ca7a36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4" name="Google Shape;784;g3a089ca7a36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85" name="Google Shape;785;g3a089ca7a36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2" name="Google Shape;792;g3a0d579a2ae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93" name="Google Shape;793;g3a0d579a2ae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1" name="Google Shape;801;g3a089ca7a36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02" name="Google Shape;802;g3a089ca7a36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" name="Google Shape;809;g3a0d579a2ae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10" name="Google Shape;810;g3a0d579a2ae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7" name="Google Shape;817;g3a0d579a2ae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18" name="Google Shape;818;g3a0d579a2ae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g3a0d579a2a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26" name="Google Shape;826;g3a0d579a2a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Google Shape;833;g3a0d579a2ae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34" name="Google Shape;834;g3a0d579a2ae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1" name="Google Shape;841;g3a0d579a2ae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42" name="Google Shape;842;g3a0d579a2ae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" name="Google Shape;849;g3a0d579a2ae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50" name="Google Shape;850;g3a0d579a2ae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3a089ca7a36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58" name="Google Shape;858;g3a089ca7a36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51"/>
          <p:cNvSpPr txBox="1">
            <a:spLocks noGrp="1"/>
          </p:cNvSpPr>
          <p:nvPr>
            <p:ph type="ctrTitle"/>
          </p:nvPr>
        </p:nvSpPr>
        <p:spPr>
          <a:xfrm>
            <a:off x="3882057" y="1016425"/>
            <a:ext cx="4086900" cy="232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500"/>
              <a:buNone/>
              <a:defRPr sz="5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51"/>
          <p:cNvSpPr txBox="1">
            <a:spLocks noGrp="1"/>
          </p:cNvSpPr>
          <p:nvPr>
            <p:ph type="subTitle" idx="1"/>
          </p:nvPr>
        </p:nvSpPr>
        <p:spPr>
          <a:xfrm>
            <a:off x="3882057" y="3393325"/>
            <a:ext cx="2894100" cy="68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51"/>
          <p:cNvGrpSpPr/>
          <p:nvPr/>
        </p:nvGrpSpPr>
        <p:grpSpPr>
          <a:xfrm>
            <a:off x="-978630" y="0"/>
            <a:ext cx="10170430" cy="5143577"/>
            <a:chOff x="-978630" y="0"/>
            <a:chExt cx="10170430" cy="5143577"/>
          </a:xfrm>
        </p:grpSpPr>
        <p:grpSp>
          <p:nvGrpSpPr>
            <p:cNvPr id="12" name="Google Shape;12;p51"/>
            <p:cNvGrpSpPr/>
            <p:nvPr/>
          </p:nvGrpSpPr>
          <p:grpSpPr>
            <a:xfrm>
              <a:off x="-978630" y="0"/>
              <a:ext cx="7032906" cy="5143577"/>
              <a:chOff x="-978630" y="0"/>
              <a:chExt cx="7032906" cy="5143577"/>
            </a:xfrm>
          </p:grpSpPr>
          <p:sp>
            <p:nvSpPr>
              <p:cNvPr id="13" name="Google Shape;13;p51"/>
              <p:cNvSpPr/>
              <p:nvPr/>
            </p:nvSpPr>
            <p:spPr>
              <a:xfrm>
                <a:off x="-978630" y="0"/>
                <a:ext cx="5557875" cy="3101875"/>
              </a:xfrm>
              <a:custGeom>
                <a:avLst/>
                <a:gdLst/>
                <a:ahLst/>
                <a:cxnLst/>
                <a:rect l="l" t="t" r="r" b="b"/>
                <a:pathLst>
                  <a:path w="222315" h="124075" extrusionOk="0">
                    <a:moveTo>
                      <a:pt x="0" y="0"/>
                    </a:moveTo>
                    <a:lnTo>
                      <a:pt x="0" y="124075"/>
                    </a:lnTo>
                    <a:cubicBezTo>
                      <a:pt x="0" y="124075"/>
                      <a:pt x="61" y="93953"/>
                      <a:pt x="25624" y="87600"/>
                    </a:cubicBezTo>
                    <a:cubicBezTo>
                      <a:pt x="51186" y="81247"/>
                      <a:pt x="67448" y="76870"/>
                      <a:pt x="77752" y="50578"/>
                    </a:cubicBezTo>
                    <a:cubicBezTo>
                      <a:pt x="85861" y="29973"/>
                      <a:pt x="98872" y="12044"/>
                      <a:pt x="123347" y="12044"/>
                    </a:cubicBezTo>
                    <a:cubicBezTo>
                      <a:pt x="130067" y="12044"/>
                      <a:pt x="137650" y="13395"/>
                      <a:pt x="146234" y="16414"/>
                    </a:cubicBezTo>
                    <a:cubicBezTo>
                      <a:pt x="159299" y="21008"/>
                      <a:pt x="171212" y="23109"/>
                      <a:pt x="181573" y="23109"/>
                    </a:cubicBezTo>
                    <a:cubicBezTo>
                      <a:pt x="202812" y="23109"/>
                      <a:pt x="217534" y="14280"/>
                      <a:pt x="22231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14" name="Google Shape;14;p51"/>
              <p:cNvSpPr/>
              <p:nvPr/>
            </p:nvSpPr>
            <p:spPr>
              <a:xfrm>
                <a:off x="0" y="2571750"/>
                <a:ext cx="6054276" cy="2571827"/>
              </a:xfrm>
              <a:custGeom>
                <a:avLst/>
                <a:gdLst/>
                <a:ahLst/>
                <a:cxnLst/>
                <a:rect l="l" t="t" r="r" b="b"/>
                <a:pathLst>
                  <a:path w="145230" h="61693" extrusionOk="0">
                    <a:moveTo>
                      <a:pt x="48008" y="0"/>
                    </a:moveTo>
                    <a:cubicBezTo>
                      <a:pt x="42535" y="0"/>
                      <a:pt x="37147" y="1823"/>
                      <a:pt x="32738" y="5274"/>
                    </a:cubicBezTo>
                    <a:cubicBezTo>
                      <a:pt x="27008" y="9779"/>
                      <a:pt x="23127" y="16155"/>
                      <a:pt x="18991" y="22070"/>
                    </a:cubicBezTo>
                    <a:cubicBezTo>
                      <a:pt x="14371" y="28655"/>
                      <a:pt x="9195" y="34430"/>
                      <a:pt x="2010" y="38266"/>
                    </a:cubicBezTo>
                    <a:cubicBezTo>
                      <a:pt x="1340" y="38612"/>
                      <a:pt x="670" y="38959"/>
                      <a:pt x="0" y="39282"/>
                    </a:cubicBezTo>
                    <a:lnTo>
                      <a:pt x="0" y="61693"/>
                    </a:lnTo>
                    <a:lnTo>
                      <a:pt x="145229" y="61693"/>
                    </a:lnTo>
                    <a:cubicBezTo>
                      <a:pt x="140747" y="57095"/>
                      <a:pt x="135156" y="53722"/>
                      <a:pt x="129010" y="51897"/>
                    </a:cubicBezTo>
                    <a:cubicBezTo>
                      <a:pt x="126028" y="51048"/>
                      <a:pt x="123056" y="50766"/>
                      <a:pt x="120083" y="50766"/>
                    </a:cubicBezTo>
                    <a:cubicBezTo>
                      <a:pt x="114399" y="50766"/>
                      <a:pt x="108714" y="51798"/>
                      <a:pt x="102950" y="51874"/>
                    </a:cubicBezTo>
                    <a:cubicBezTo>
                      <a:pt x="102773" y="51876"/>
                      <a:pt x="102597" y="51878"/>
                      <a:pt x="102421" y="51878"/>
                    </a:cubicBezTo>
                    <a:cubicBezTo>
                      <a:pt x="97963" y="51878"/>
                      <a:pt x="93625" y="51021"/>
                      <a:pt x="89757" y="48732"/>
                    </a:cubicBezTo>
                    <a:cubicBezTo>
                      <a:pt x="86084" y="46537"/>
                      <a:pt x="83127" y="43372"/>
                      <a:pt x="81209" y="39583"/>
                    </a:cubicBezTo>
                    <a:cubicBezTo>
                      <a:pt x="77258" y="31866"/>
                      <a:pt x="76889" y="22879"/>
                      <a:pt x="72545" y="15324"/>
                    </a:cubicBezTo>
                    <a:cubicBezTo>
                      <a:pt x="68618" y="8462"/>
                      <a:pt x="62264" y="2940"/>
                      <a:pt x="54548" y="884"/>
                    </a:cubicBezTo>
                    <a:cubicBezTo>
                      <a:pt x="52392" y="291"/>
                      <a:pt x="50193" y="0"/>
                      <a:pt x="4800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</p:grpSp>
        <p:sp>
          <p:nvSpPr>
            <p:cNvPr id="15" name="Google Shape;15;p51"/>
            <p:cNvSpPr/>
            <p:nvPr/>
          </p:nvSpPr>
          <p:spPr>
            <a:xfrm rot="10800000" flipH="1">
              <a:off x="7378425" y="3163625"/>
              <a:ext cx="1813375" cy="1979875"/>
            </a:xfrm>
            <a:custGeom>
              <a:avLst/>
              <a:gdLst/>
              <a:ahLst/>
              <a:cxnLst/>
              <a:rect l="l" t="t" r="r" b="b"/>
              <a:pathLst>
                <a:path w="72535" h="79195" extrusionOk="0">
                  <a:moveTo>
                    <a:pt x="7690" y="1"/>
                  </a:moveTo>
                  <a:cubicBezTo>
                    <a:pt x="12073" y="637"/>
                    <a:pt x="16114" y="3698"/>
                    <a:pt x="17657" y="7861"/>
                  </a:cubicBezTo>
                  <a:cubicBezTo>
                    <a:pt x="19934" y="13934"/>
                    <a:pt x="16873" y="21207"/>
                    <a:pt x="12906" y="25884"/>
                  </a:cubicBezTo>
                  <a:cubicBezTo>
                    <a:pt x="8596" y="30978"/>
                    <a:pt x="4262" y="35361"/>
                    <a:pt x="2376" y="41997"/>
                  </a:cubicBezTo>
                  <a:cubicBezTo>
                    <a:pt x="1" y="50348"/>
                    <a:pt x="2646" y="59678"/>
                    <a:pt x="10433" y="64183"/>
                  </a:cubicBezTo>
                  <a:cubicBezTo>
                    <a:pt x="14324" y="66446"/>
                    <a:pt x="18751" y="67131"/>
                    <a:pt x="23295" y="67131"/>
                  </a:cubicBezTo>
                  <a:cubicBezTo>
                    <a:pt x="26815" y="67131"/>
                    <a:pt x="30404" y="66720"/>
                    <a:pt x="33868" y="66314"/>
                  </a:cubicBezTo>
                  <a:cubicBezTo>
                    <a:pt x="36858" y="65954"/>
                    <a:pt x="39959" y="65646"/>
                    <a:pt x="43016" y="65646"/>
                  </a:cubicBezTo>
                  <a:cubicBezTo>
                    <a:pt x="48070" y="65646"/>
                    <a:pt x="53002" y="66488"/>
                    <a:pt x="57107" y="69326"/>
                  </a:cubicBezTo>
                  <a:cubicBezTo>
                    <a:pt x="59605" y="71040"/>
                    <a:pt x="61613" y="73415"/>
                    <a:pt x="63890" y="75448"/>
                  </a:cubicBezTo>
                  <a:cubicBezTo>
                    <a:pt x="66192" y="77480"/>
                    <a:pt x="68959" y="79195"/>
                    <a:pt x="72020" y="79195"/>
                  </a:cubicBezTo>
                  <a:cubicBezTo>
                    <a:pt x="71971" y="53041"/>
                    <a:pt x="71971" y="26864"/>
                    <a:pt x="71995" y="686"/>
                  </a:cubicBezTo>
                  <a:cubicBezTo>
                    <a:pt x="72142" y="686"/>
                    <a:pt x="72387" y="25"/>
                    <a:pt x="72534" y="25"/>
                  </a:cubicBezTo>
                  <a:lnTo>
                    <a:pt x="769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64"/>
          <p:cNvSpPr txBox="1">
            <a:spLocks noGrp="1"/>
          </p:cNvSpPr>
          <p:nvPr>
            <p:ph type="title"/>
          </p:nvPr>
        </p:nvSpPr>
        <p:spPr>
          <a:xfrm>
            <a:off x="1124550" y="1527000"/>
            <a:ext cx="6894900" cy="222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grpSp>
        <p:nvGrpSpPr>
          <p:cNvPr id="18" name="Google Shape;18;p64"/>
          <p:cNvGrpSpPr/>
          <p:nvPr/>
        </p:nvGrpSpPr>
        <p:grpSpPr>
          <a:xfrm>
            <a:off x="-1142222" y="0"/>
            <a:ext cx="11428444" cy="5143508"/>
            <a:chOff x="-1142222" y="0"/>
            <a:chExt cx="11428444" cy="5143508"/>
          </a:xfrm>
        </p:grpSpPr>
        <p:sp>
          <p:nvSpPr>
            <p:cNvPr id="19" name="Google Shape;19;p64"/>
            <p:cNvSpPr/>
            <p:nvPr/>
          </p:nvSpPr>
          <p:spPr>
            <a:xfrm>
              <a:off x="-1142222" y="3153600"/>
              <a:ext cx="4684394" cy="1989908"/>
            </a:xfrm>
            <a:custGeom>
              <a:avLst/>
              <a:gdLst/>
              <a:ahLst/>
              <a:cxnLst/>
              <a:rect l="l" t="t" r="r" b="b"/>
              <a:pathLst>
                <a:path w="145230" h="61693" extrusionOk="0">
                  <a:moveTo>
                    <a:pt x="48008" y="0"/>
                  </a:moveTo>
                  <a:cubicBezTo>
                    <a:pt x="42535" y="0"/>
                    <a:pt x="37147" y="1823"/>
                    <a:pt x="32738" y="5274"/>
                  </a:cubicBezTo>
                  <a:cubicBezTo>
                    <a:pt x="27008" y="9779"/>
                    <a:pt x="23127" y="16155"/>
                    <a:pt x="18991" y="22070"/>
                  </a:cubicBezTo>
                  <a:cubicBezTo>
                    <a:pt x="14371" y="28655"/>
                    <a:pt x="9195" y="34430"/>
                    <a:pt x="2010" y="38266"/>
                  </a:cubicBezTo>
                  <a:cubicBezTo>
                    <a:pt x="1340" y="38612"/>
                    <a:pt x="670" y="38959"/>
                    <a:pt x="0" y="39282"/>
                  </a:cubicBezTo>
                  <a:lnTo>
                    <a:pt x="0" y="61693"/>
                  </a:lnTo>
                  <a:lnTo>
                    <a:pt x="145229" y="61693"/>
                  </a:lnTo>
                  <a:cubicBezTo>
                    <a:pt x="140747" y="57095"/>
                    <a:pt x="135156" y="53722"/>
                    <a:pt x="129010" y="51897"/>
                  </a:cubicBezTo>
                  <a:cubicBezTo>
                    <a:pt x="126028" y="51048"/>
                    <a:pt x="123056" y="50766"/>
                    <a:pt x="120083" y="50766"/>
                  </a:cubicBezTo>
                  <a:cubicBezTo>
                    <a:pt x="114399" y="50766"/>
                    <a:pt x="108714" y="51798"/>
                    <a:pt x="102950" y="51874"/>
                  </a:cubicBezTo>
                  <a:cubicBezTo>
                    <a:pt x="102773" y="51876"/>
                    <a:pt x="102597" y="51878"/>
                    <a:pt x="102421" y="51878"/>
                  </a:cubicBezTo>
                  <a:cubicBezTo>
                    <a:pt x="97963" y="51878"/>
                    <a:pt x="93625" y="51021"/>
                    <a:pt x="89757" y="48732"/>
                  </a:cubicBezTo>
                  <a:cubicBezTo>
                    <a:pt x="86084" y="46537"/>
                    <a:pt x="83127" y="43372"/>
                    <a:pt x="81209" y="39583"/>
                  </a:cubicBezTo>
                  <a:cubicBezTo>
                    <a:pt x="77258" y="31866"/>
                    <a:pt x="76889" y="22879"/>
                    <a:pt x="72545" y="15324"/>
                  </a:cubicBezTo>
                  <a:cubicBezTo>
                    <a:pt x="68618" y="8462"/>
                    <a:pt x="62264" y="2940"/>
                    <a:pt x="54548" y="884"/>
                  </a:cubicBezTo>
                  <a:cubicBezTo>
                    <a:pt x="52392" y="291"/>
                    <a:pt x="50193" y="0"/>
                    <a:pt x="48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20" name="Google Shape;20;p64"/>
            <p:cNvSpPr/>
            <p:nvPr/>
          </p:nvSpPr>
          <p:spPr>
            <a:xfrm rot="10800000">
              <a:off x="5601828" y="0"/>
              <a:ext cx="4684394" cy="1989908"/>
            </a:xfrm>
            <a:custGeom>
              <a:avLst/>
              <a:gdLst/>
              <a:ahLst/>
              <a:cxnLst/>
              <a:rect l="l" t="t" r="r" b="b"/>
              <a:pathLst>
                <a:path w="145230" h="61693" extrusionOk="0">
                  <a:moveTo>
                    <a:pt x="48008" y="0"/>
                  </a:moveTo>
                  <a:cubicBezTo>
                    <a:pt x="42535" y="0"/>
                    <a:pt x="37147" y="1823"/>
                    <a:pt x="32738" y="5274"/>
                  </a:cubicBezTo>
                  <a:cubicBezTo>
                    <a:pt x="27008" y="9779"/>
                    <a:pt x="23127" y="16155"/>
                    <a:pt x="18991" y="22070"/>
                  </a:cubicBezTo>
                  <a:cubicBezTo>
                    <a:pt x="14371" y="28655"/>
                    <a:pt x="9195" y="34430"/>
                    <a:pt x="2010" y="38266"/>
                  </a:cubicBezTo>
                  <a:cubicBezTo>
                    <a:pt x="1340" y="38612"/>
                    <a:pt x="670" y="38959"/>
                    <a:pt x="0" y="39282"/>
                  </a:cubicBezTo>
                  <a:lnTo>
                    <a:pt x="0" y="61693"/>
                  </a:lnTo>
                  <a:lnTo>
                    <a:pt x="145229" y="61693"/>
                  </a:lnTo>
                  <a:cubicBezTo>
                    <a:pt x="140747" y="57095"/>
                    <a:pt x="135156" y="53722"/>
                    <a:pt x="129010" y="51897"/>
                  </a:cubicBezTo>
                  <a:cubicBezTo>
                    <a:pt x="126028" y="51048"/>
                    <a:pt x="123056" y="50766"/>
                    <a:pt x="120083" y="50766"/>
                  </a:cubicBezTo>
                  <a:cubicBezTo>
                    <a:pt x="114399" y="50766"/>
                    <a:pt x="108714" y="51798"/>
                    <a:pt x="102950" y="51874"/>
                  </a:cubicBezTo>
                  <a:cubicBezTo>
                    <a:pt x="102773" y="51876"/>
                    <a:pt x="102597" y="51878"/>
                    <a:pt x="102421" y="51878"/>
                  </a:cubicBezTo>
                  <a:cubicBezTo>
                    <a:pt x="97963" y="51878"/>
                    <a:pt x="93625" y="51021"/>
                    <a:pt x="89757" y="48732"/>
                  </a:cubicBezTo>
                  <a:cubicBezTo>
                    <a:pt x="86084" y="46537"/>
                    <a:pt x="83127" y="43372"/>
                    <a:pt x="81209" y="39583"/>
                  </a:cubicBezTo>
                  <a:cubicBezTo>
                    <a:pt x="77258" y="31866"/>
                    <a:pt x="76889" y="22879"/>
                    <a:pt x="72545" y="15324"/>
                  </a:cubicBezTo>
                  <a:cubicBezTo>
                    <a:pt x="68618" y="8462"/>
                    <a:pt x="62264" y="2940"/>
                    <a:pt x="54548" y="884"/>
                  </a:cubicBezTo>
                  <a:cubicBezTo>
                    <a:pt x="52392" y="291"/>
                    <a:pt x="50193" y="0"/>
                    <a:pt x="480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4"/>
          <p:cNvSpPr/>
          <p:nvPr/>
        </p:nvSpPr>
        <p:spPr>
          <a:xfrm>
            <a:off x="625" y="0"/>
            <a:ext cx="5172714" cy="2886915"/>
          </a:xfrm>
          <a:custGeom>
            <a:avLst/>
            <a:gdLst/>
            <a:ahLst/>
            <a:cxnLst/>
            <a:rect l="l" t="t" r="r" b="b"/>
            <a:pathLst>
              <a:path w="222315" h="124075" extrusionOk="0">
                <a:moveTo>
                  <a:pt x="0" y="0"/>
                </a:moveTo>
                <a:lnTo>
                  <a:pt x="0" y="124075"/>
                </a:lnTo>
                <a:cubicBezTo>
                  <a:pt x="0" y="124075"/>
                  <a:pt x="61" y="93953"/>
                  <a:pt x="25624" y="87600"/>
                </a:cubicBezTo>
                <a:cubicBezTo>
                  <a:pt x="51186" y="81247"/>
                  <a:pt x="67448" y="76870"/>
                  <a:pt x="77752" y="50578"/>
                </a:cubicBezTo>
                <a:cubicBezTo>
                  <a:pt x="85861" y="29973"/>
                  <a:pt x="98872" y="12044"/>
                  <a:pt x="123347" y="12044"/>
                </a:cubicBezTo>
                <a:cubicBezTo>
                  <a:pt x="130067" y="12044"/>
                  <a:pt x="137650" y="13395"/>
                  <a:pt x="146234" y="16414"/>
                </a:cubicBezTo>
                <a:cubicBezTo>
                  <a:pt x="159299" y="21008"/>
                  <a:pt x="171212" y="23109"/>
                  <a:pt x="181573" y="23109"/>
                </a:cubicBezTo>
                <a:cubicBezTo>
                  <a:pt x="202812" y="23109"/>
                  <a:pt x="217534" y="14280"/>
                  <a:pt x="222314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3" name="Google Shape;23;p54"/>
          <p:cNvSpPr/>
          <p:nvPr/>
        </p:nvSpPr>
        <p:spPr>
          <a:xfrm>
            <a:off x="1067475" y="879125"/>
            <a:ext cx="8076532" cy="4279056"/>
          </a:xfrm>
          <a:custGeom>
            <a:avLst/>
            <a:gdLst/>
            <a:ahLst/>
            <a:cxnLst/>
            <a:rect l="l" t="t" r="r" b="b"/>
            <a:pathLst>
              <a:path w="237057" h="125596" extrusionOk="0">
                <a:moveTo>
                  <a:pt x="237057" y="1"/>
                </a:moveTo>
                <a:cubicBezTo>
                  <a:pt x="237057" y="1"/>
                  <a:pt x="214929" y="22889"/>
                  <a:pt x="222072" y="57844"/>
                </a:cubicBezTo>
                <a:cubicBezTo>
                  <a:pt x="228977" y="91463"/>
                  <a:pt x="223940" y="108774"/>
                  <a:pt x="199667" y="108774"/>
                </a:cubicBezTo>
                <a:cubicBezTo>
                  <a:pt x="198725" y="108774"/>
                  <a:pt x="197753" y="108748"/>
                  <a:pt x="196752" y="108695"/>
                </a:cubicBezTo>
                <a:cubicBezTo>
                  <a:pt x="185148" y="108086"/>
                  <a:pt x="174297" y="105319"/>
                  <a:pt x="162239" y="105319"/>
                </a:cubicBezTo>
                <a:cubicBezTo>
                  <a:pt x="154461" y="105319"/>
                  <a:pt x="146181" y="106470"/>
                  <a:pt x="136872" y="110094"/>
                </a:cubicBezTo>
                <a:cubicBezTo>
                  <a:pt x="125739" y="114442"/>
                  <a:pt x="115949" y="116296"/>
                  <a:pt x="104710" y="116296"/>
                </a:cubicBezTo>
                <a:cubicBezTo>
                  <a:pt x="91984" y="116296"/>
                  <a:pt x="77399" y="113919"/>
                  <a:pt x="56901" y="110094"/>
                </a:cubicBezTo>
                <a:cubicBezTo>
                  <a:pt x="51633" y="109114"/>
                  <a:pt x="46743" y="108691"/>
                  <a:pt x="42225" y="108691"/>
                </a:cubicBezTo>
                <a:cubicBezTo>
                  <a:pt x="13665" y="108691"/>
                  <a:pt x="1" y="125595"/>
                  <a:pt x="1" y="125595"/>
                </a:cubicBezTo>
                <a:lnTo>
                  <a:pt x="237057" y="125595"/>
                </a:lnTo>
                <a:lnTo>
                  <a:pt x="237057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4" name="Google Shape;24;p54"/>
          <p:cNvSpPr txBox="1">
            <a:spLocks noGrp="1"/>
          </p:cNvSpPr>
          <p:nvPr>
            <p:ph type="subTitle" idx="1"/>
          </p:nvPr>
        </p:nvSpPr>
        <p:spPr>
          <a:xfrm>
            <a:off x="2303100" y="2151975"/>
            <a:ext cx="4537800" cy="154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9pPr>
          </a:lstStyle>
          <a:p>
            <a:endParaRPr/>
          </a:p>
        </p:txBody>
      </p:sp>
      <p:sp>
        <p:nvSpPr>
          <p:cNvPr id="25" name="Google Shape;25;p54"/>
          <p:cNvSpPr txBox="1">
            <a:spLocks noGrp="1"/>
          </p:cNvSpPr>
          <p:nvPr>
            <p:ph type="title"/>
          </p:nvPr>
        </p:nvSpPr>
        <p:spPr>
          <a:xfrm>
            <a:off x="2303100" y="1380862"/>
            <a:ext cx="4537800" cy="79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Palanquin Dark" panose="020B0004020203020204"/>
              <a:buNone/>
              <a:defRPr>
                <a:latin typeface="Palanquin Dark" panose="020B0004020203020204"/>
                <a:ea typeface="Palanquin Dark" panose="020B0004020203020204"/>
                <a:cs typeface="Palanquin Dark" panose="020B0004020203020204"/>
                <a:sym typeface="Palanquin Dark" panose="020B0004020203020204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5"/>
          <p:cNvSpPr/>
          <p:nvPr/>
        </p:nvSpPr>
        <p:spPr>
          <a:xfrm flipH="1">
            <a:off x="-74425" y="-58825"/>
            <a:ext cx="1813375" cy="1979875"/>
          </a:xfrm>
          <a:custGeom>
            <a:avLst/>
            <a:gdLst/>
            <a:ahLst/>
            <a:cxnLst/>
            <a:rect l="l" t="t" r="r" b="b"/>
            <a:pathLst>
              <a:path w="72535" h="79195" extrusionOk="0">
                <a:moveTo>
                  <a:pt x="7690" y="1"/>
                </a:moveTo>
                <a:cubicBezTo>
                  <a:pt x="12073" y="637"/>
                  <a:pt x="16114" y="3698"/>
                  <a:pt x="17657" y="7861"/>
                </a:cubicBezTo>
                <a:cubicBezTo>
                  <a:pt x="19934" y="13934"/>
                  <a:pt x="16873" y="21207"/>
                  <a:pt x="12906" y="25884"/>
                </a:cubicBezTo>
                <a:cubicBezTo>
                  <a:pt x="8596" y="30978"/>
                  <a:pt x="4262" y="35361"/>
                  <a:pt x="2376" y="41997"/>
                </a:cubicBezTo>
                <a:cubicBezTo>
                  <a:pt x="1" y="50348"/>
                  <a:pt x="2646" y="59678"/>
                  <a:pt x="10433" y="64183"/>
                </a:cubicBezTo>
                <a:cubicBezTo>
                  <a:pt x="14324" y="66446"/>
                  <a:pt x="18751" y="67131"/>
                  <a:pt x="23295" y="67131"/>
                </a:cubicBezTo>
                <a:cubicBezTo>
                  <a:pt x="26815" y="67131"/>
                  <a:pt x="30404" y="66720"/>
                  <a:pt x="33868" y="66314"/>
                </a:cubicBezTo>
                <a:cubicBezTo>
                  <a:pt x="36858" y="65954"/>
                  <a:pt x="39959" y="65646"/>
                  <a:pt x="43016" y="65646"/>
                </a:cubicBezTo>
                <a:cubicBezTo>
                  <a:pt x="48070" y="65646"/>
                  <a:pt x="53002" y="66488"/>
                  <a:pt x="57107" y="69326"/>
                </a:cubicBezTo>
                <a:cubicBezTo>
                  <a:pt x="59605" y="71040"/>
                  <a:pt x="61613" y="73415"/>
                  <a:pt x="63890" y="75448"/>
                </a:cubicBezTo>
                <a:cubicBezTo>
                  <a:pt x="66192" y="77480"/>
                  <a:pt x="68959" y="79195"/>
                  <a:pt x="72020" y="79195"/>
                </a:cubicBezTo>
                <a:cubicBezTo>
                  <a:pt x="71971" y="53041"/>
                  <a:pt x="71971" y="26864"/>
                  <a:pt x="71995" y="686"/>
                </a:cubicBezTo>
                <a:cubicBezTo>
                  <a:pt x="72142" y="686"/>
                  <a:pt x="72387" y="25"/>
                  <a:pt x="72534" y="25"/>
                </a:cubicBezTo>
                <a:lnTo>
                  <a:pt x="769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8" name="Google Shape;28;p55"/>
          <p:cNvSpPr txBox="1">
            <a:spLocks noGrp="1"/>
          </p:cNvSpPr>
          <p:nvPr>
            <p:ph type="title"/>
          </p:nvPr>
        </p:nvSpPr>
        <p:spPr>
          <a:xfrm>
            <a:off x="720275" y="2329700"/>
            <a:ext cx="4310700" cy="151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5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29" name="Google Shape;29;p55"/>
          <p:cNvSpPr txBox="1">
            <a:spLocks noGrp="1"/>
          </p:cNvSpPr>
          <p:nvPr>
            <p:ph type="title" idx="2"/>
          </p:nvPr>
        </p:nvSpPr>
        <p:spPr>
          <a:xfrm>
            <a:off x="2219075" y="876007"/>
            <a:ext cx="1313100" cy="92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5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30" name="Google Shape;30;p55"/>
          <p:cNvSpPr txBox="1">
            <a:spLocks noGrp="1"/>
          </p:cNvSpPr>
          <p:nvPr>
            <p:ph type="subTitle" idx="1"/>
          </p:nvPr>
        </p:nvSpPr>
        <p:spPr>
          <a:xfrm>
            <a:off x="1355975" y="3882913"/>
            <a:ext cx="3039300" cy="69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7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33" name="Google Shape;33;p57"/>
          <p:cNvSpPr/>
          <p:nvPr/>
        </p:nvSpPr>
        <p:spPr>
          <a:xfrm>
            <a:off x="4421250" y="2655825"/>
            <a:ext cx="4722750" cy="2502350"/>
          </a:xfrm>
          <a:custGeom>
            <a:avLst/>
            <a:gdLst/>
            <a:ahLst/>
            <a:cxnLst/>
            <a:rect l="l" t="t" r="r" b="b"/>
            <a:pathLst>
              <a:path w="188910" h="100094" extrusionOk="0">
                <a:moveTo>
                  <a:pt x="188910" y="1"/>
                </a:moveTo>
                <a:cubicBezTo>
                  <a:pt x="188910" y="1"/>
                  <a:pt x="171280" y="18238"/>
                  <a:pt x="176995" y="46111"/>
                </a:cubicBezTo>
                <a:cubicBezTo>
                  <a:pt x="182464" y="72903"/>
                  <a:pt x="178449" y="86692"/>
                  <a:pt x="159152" y="86692"/>
                </a:cubicBezTo>
                <a:cubicBezTo>
                  <a:pt x="158395" y="86692"/>
                  <a:pt x="157616" y="86671"/>
                  <a:pt x="156812" y="86628"/>
                </a:cubicBezTo>
                <a:cubicBezTo>
                  <a:pt x="147554" y="86148"/>
                  <a:pt x="138892" y="83937"/>
                  <a:pt x="129282" y="83937"/>
                </a:cubicBezTo>
                <a:cubicBezTo>
                  <a:pt x="123084" y="83937"/>
                  <a:pt x="116491" y="84857"/>
                  <a:pt x="109091" y="87753"/>
                </a:cubicBezTo>
                <a:cubicBezTo>
                  <a:pt x="100234" y="91213"/>
                  <a:pt x="92437" y="92685"/>
                  <a:pt x="83489" y="92685"/>
                </a:cubicBezTo>
                <a:cubicBezTo>
                  <a:pt x="73336" y="92685"/>
                  <a:pt x="61701" y="90790"/>
                  <a:pt x="45351" y="87753"/>
                </a:cubicBezTo>
                <a:cubicBezTo>
                  <a:pt x="41135" y="86965"/>
                  <a:pt x="37223" y="86626"/>
                  <a:pt x="33610" y="86626"/>
                </a:cubicBezTo>
                <a:cubicBezTo>
                  <a:pt x="10865" y="86626"/>
                  <a:pt x="0" y="100093"/>
                  <a:pt x="0" y="100093"/>
                </a:cubicBezTo>
                <a:lnTo>
                  <a:pt x="188910" y="100093"/>
                </a:lnTo>
                <a:lnTo>
                  <a:pt x="18891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6"/>
          <p:cNvSpPr txBox="1">
            <a:spLocks noGrp="1"/>
          </p:cNvSpPr>
          <p:nvPr>
            <p:ph type="subTitle" idx="1"/>
          </p:nvPr>
        </p:nvSpPr>
        <p:spPr>
          <a:xfrm>
            <a:off x="1254775" y="2759316"/>
            <a:ext cx="27768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36" name="Google Shape;36;p56"/>
          <p:cNvSpPr txBox="1">
            <a:spLocks noGrp="1"/>
          </p:cNvSpPr>
          <p:nvPr>
            <p:ph type="subTitle" idx="2"/>
          </p:nvPr>
        </p:nvSpPr>
        <p:spPr>
          <a:xfrm>
            <a:off x="1254775" y="3130716"/>
            <a:ext cx="2776800" cy="8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56"/>
          <p:cNvSpPr txBox="1">
            <a:spLocks noGrp="1"/>
          </p:cNvSpPr>
          <p:nvPr>
            <p:ph type="subTitle" idx="3"/>
          </p:nvPr>
        </p:nvSpPr>
        <p:spPr>
          <a:xfrm>
            <a:off x="5112400" y="2759316"/>
            <a:ext cx="27768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38" name="Google Shape;38;p56"/>
          <p:cNvSpPr txBox="1">
            <a:spLocks noGrp="1"/>
          </p:cNvSpPr>
          <p:nvPr>
            <p:ph type="subTitle" idx="4"/>
          </p:nvPr>
        </p:nvSpPr>
        <p:spPr>
          <a:xfrm>
            <a:off x="5112400" y="3130716"/>
            <a:ext cx="2776800" cy="8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56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40" name="Google Shape;40;p56"/>
          <p:cNvSpPr txBox="1">
            <a:spLocks noGrp="1"/>
          </p:cNvSpPr>
          <p:nvPr>
            <p:ph type="title" idx="5"/>
          </p:nvPr>
        </p:nvSpPr>
        <p:spPr>
          <a:xfrm>
            <a:off x="2200225" y="1891446"/>
            <a:ext cx="8859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1" name="Google Shape;41;p56"/>
          <p:cNvSpPr txBox="1">
            <a:spLocks noGrp="1"/>
          </p:cNvSpPr>
          <p:nvPr>
            <p:ph type="title" idx="6"/>
          </p:nvPr>
        </p:nvSpPr>
        <p:spPr>
          <a:xfrm>
            <a:off x="6057850" y="1891446"/>
            <a:ext cx="8859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56"/>
          <p:cNvSpPr/>
          <p:nvPr/>
        </p:nvSpPr>
        <p:spPr>
          <a:xfrm>
            <a:off x="0" y="2881750"/>
            <a:ext cx="3395336" cy="2261900"/>
          </a:xfrm>
          <a:custGeom>
            <a:avLst/>
            <a:gdLst/>
            <a:ahLst/>
            <a:cxnLst/>
            <a:rect l="l" t="t" r="r" b="b"/>
            <a:pathLst>
              <a:path w="139985" h="93255" extrusionOk="0">
                <a:moveTo>
                  <a:pt x="11633" y="0"/>
                </a:moveTo>
                <a:cubicBezTo>
                  <a:pt x="11181" y="0"/>
                  <a:pt x="10731" y="10"/>
                  <a:pt x="10281" y="31"/>
                </a:cubicBezTo>
                <a:cubicBezTo>
                  <a:pt x="6723" y="169"/>
                  <a:pt x="3234" y="1024"/>
                  <a:pt x="0" y="2503"/>
                </a:cubicBezTo>
                <a:lnTo>
                  <a:pt x="0" y="93254"/>
                </a:lnTo>
                <a:lnTo>
                  <a:pt x="139984" y="93254"/>
                </a:lnTo>
                <a:cubicBezTo>
                  <a:pt x="135225" y="90366"/>
                  <a:pt x="131228" y="86369"/>
                  <a:pt x="127069" y="82626"/>
                </a:cubicBezTo>
                <a:cubicBezTo>
                  <a:pt x="120531" y="76735"/>
                  <a:pt x="112468" y="71721"/>
                  <a:pt x="103735" y="70058"/>
                </a:cubicBezTo>
                <a:cubicBezTo>
                  <a:pt x="101377" y="69608"/>
                  <a:pt x="99077" y="69414"/>
                  <a:pt x="96812" y="69414"/>
                </a:cubicBezTo>
                <a:cubicBezTo>
                  <a:pt x="89779" y="69414"/>
                  <a:pt x="83088" y="71284"/>
                  <a:pt x="76080" y="73154"/>
                </a:cubicBezTo>
                <a:cubicBezTo>
                  <a:pt x="71411" y="74397"/>
                  <a:pt x="66518" y="75522"/>
                  <a:pt x="61709" y="75522"/>
                </a:cubicBezTo>
                <a:cubicBezTo>
                  <a:pt x="57762" y="75522"/>
                  <a:pt x="53870" y="74764"/>
                  <a:pt x="50204" y="72692"/>
                </a:cubicBezTo>
                <a:cubicBezTo>
                  <a:pt x="42002" y="68071"/>
                  <a:pt x="38190" y="58552"/>
                  <a:pt x="37497" y="49565"/>
                </a:cubicBezTo>
                <a:cubicBezTo>
                  <a:pt x="36735" y="39446"/>
                  <a:pt x="41309" y="28957"/>
                  <a:pt x="39045" y="18999"/>
                </a:cubicBezTo>
                <a:cubicBezTo>
                  <a:pt x="38005" y="14401"/>
                  <a:pt x="35279" y="10289"/>
                  <a:pt x="31675" y="7239"/>
                </a:cubicBezTo>
                <a:cubicBezTo>
                  <a:pt x="26196" y="2587"/>
                  <a:pt x="18835" y="0"/>
                  <a:pt x="1163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3" name="Google Shape;43;p56"/>
          <p:cNvSpPr/>
          <p:nvPr/>
        </p:nvSpPr>
        <p:spPr>
          <a:xfrm flipH="1">
            <a:off x="7355820" y="0"/>
            <a:ext cx="1788180" cy="1738542"/>
          </a:xfrm>
          <a:custGeom>
            <a:avLst/>
            <a:gdLst/>
            <a:ahLst/>
            <a:cxnLst/>
            <a:rect l="l" t="t" r="r" b="b"/>
            <a:pathLst>
              <a:path w="83036" h="80731" extrusionOk="0">
                <a:moveTo>
                  <a:pt x="25" y="0"/>
                </a:moveTo>
                <a:lnTo>
                  <a:pt x="25" y="79621"/>
                </a:lnTo>
                <a:lnTo>
                  <a:pt x="25" y="79621"/>
                </a:lnTo>
                <a:cubicBezTo>
                  <a:pt x="170" y="75516"/>
                  <a:pt x="1996" y="61219"/>
                  <a:pt x="20177" y="56992"/>
                </a:cubicBezTo>
                <a:cubicBezTo>
                  <a:pt x="41454" y="52068"/>
                  <a:pt x="47564" y="43709"/>
                  <a:pt x="54008" y="29271"/>
                </a:cubicBezTo>
                <a:cubicBezTo>
                  <a:pt x="60452" y="14833"/>
                  <a:pt x="67260" y="2675"/>
                  <a:pt x="83036" y="0"/>
                </a:cubicBezTo>
                <a:close/>
                <a:moveTo>
                  <a:pt x="25" y="79621"/>
                </a:moveTo>
                <a:lnTo>
                  <a:pt x="25" y="79621"/>
                </a:lnTo>
                <a:cubicBezTo>
                  <a:pt x="0" y="80326"/>
                  <a:pt x="25" y="80731"/>
                  <a:pt x="25" y="80731"/>
                </a:cubicBezTo>
                <a:lnTo>
                  <a:pt x="25" y="7962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3_1_4_2_1_1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60"/>
          <p:cNvSpPr txBox="1">
            <a:spLocks noGrp="1"/>
          </p:cNvSpPr>
          <p:nvPr>
            <p:ph type="title"/>
          </p:nvPr>
        </p:nvSpPr>
        <p:spPr>
          <a:xfrm flipH="1">
            <a:off x="2891411" y="1902534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6" name="Google Shape;46;p60"/>
          <p:cNvSpPr txBox="1">
            <a:spLocks noGrp="1"/>
          </p:cNvSpPr>
          <p:nvPr>
            <p:ph type="subTitle" idx="1"/>
          </p:nvPr>
        </p:nvSpPr>
        <p:spPr>
          <a:xfrm flipH="1">
            <a:off x="720131" y="1681400"/>
            <a:ext cx="20445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47" name="Google Shape;47;p60"/>
          <p:cNvSpPr txBox="1">
            <a:spLocks noGrp="1"/>
          </p:cNvSpPr>
          <p:nvPr>
            <p:ph type="subTitle" idx="2"/>
          </p:nvPr>
        </p:nvSpPr>
        <p:spPr>
          <a:xfrm flipH="1">
            <a:off x="720131" y="2037920"/>
            <a:ext cx="20445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60"/>
          <p:cNvSpPr txBox="1">
            <a:spLocks noGrp="1"/>
          </p:cNvSpPr>
          <p:nvPr>
            <p:ph type="title" idx="3"/>
          </p:nvPr>
        </p:nvSpPr>
        <p:spPr>
          <a:xfrm flipH="1">
            <a:off x="2891411" y="3429355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9" name="Google Shape;49;p60"/>
          <p:cNvSpPr txBox="1">
            <a:spLocks noGrp="1"/>
          </p:cNvSpPr>
          <p:nvPr>
            <p:ph type="subTitle" idx="4"/>
          </p:nvPr>
        </p:nvSpPr>
        <p:spPr>
          <a:xfrm flipH="1">
            <a:off x="720131" y="3208214"/>
            <a:ext cx="20445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50" name="Google Shape;50;p60"/>
          <p:cNvSpPr txBox="1">
            <a:spLocks noGrp="1"/>
          </p:cNvSpPr>
          <p:nvPr>
            <p:ph type="subTitle" idx="5"/>
          </p:nvPr>
        </p:nvSpPr>
        <p:spPr>
          <a:xfrm flipH="1">
            <a:off x="720131" y="3564734"/>
            <a:ext cx="20445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60"/>
          <p:cNvSpPr txBox="1">
            <a:spLocks noGrp="1"/>
          </p:cNvSpPr>
          <p:nvPr>
            <p:ph type="title" idx="6"/>
          </p:nvPr>
        </p:nvSpPr>
        <p:spPr>
          <a:xfrm>
            <a:off x="5484589" y="1902534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2" name="Google Shape;52;p60"/>
          <p:cNvSpPr txBox="1">
            <a:spLocks noGrp="1"/>
          </p:cNvSpPr>
          <p:nvPr>
            <p:ph type="subTitle" idx="7"/>
          </p:nvPr>
        </p:nvSpPr>
        <p:spPr>
          <a:xfrm>
            <a:off x="6379369" y="1681400"/>
            <a:ext cx="20445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53" name="Google Shape;53;p60"/>
          <p:cNvSpPr txBox="1">
            <a:spLocks noGrp="1"/>
          </p:cNvSpPr>
          <p:nvPr>
            <p:ph type="subTitle" idx="8"/>
          </p:nvPr>
        </p:nvSpPr>
        <p:spPr>
          <a:xfrm>
            <a:off x="6379369" y="2037920"/>
            <a:ext cx="20445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60"/>
          <p:cNvSpPr txBox="1">
            <a:spLocks noGrp="1"/>
          </p:cNvSpPr>
          <p:nvPr>
            <p:ph type="title" idx="9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55" name="Google Shape;55;p60"/>
          <p:cNvSpPr txBox="1">
            <a:spLocks noGrp="1"/>
          </p:cNvSpPr>
          <p:nvPr>
            <p:ph type="title" idx="13"/>
          </p:nvPr>
        </p:nvSpPr>
        <p:spPr>
          <a:xfrm>
            <a:off x="5484596" y="3429367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6" name="Google Shape;56;p60"/>
          <p:cNvSpPr txBox="1">
            <a:spLocks noGrp="1"/>
          </p:cNvSpPr>
          <p:nvPr>
            <p:ph type="subTitle" idx="14"/>
          </p:nvPr>
        </p:nvSpPr>
        <p:spPr>
          <a:xfrm>
            <a:off x="6379369" y="3208227"/>
            <a:ext cx="20445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57" name="Google Shape;57;p60"/>
          <p:cNvSpPr txBox="1">
            <a:spLocks noGrp="1"/>
          </p:cNvSpPr>
          <p:nvPr>
            <p:ph type="subTitle" idx="15"/>
          </p:nvPr>
        </p:nvSpPr>
        <p:spPr>
          <a:xfrm>
            <a:off x="6379369" y="3564759"/>
            <a:ext cx="20445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58" name="Google Shape;58;p60"/>
          <p:cNvGrpSpPr/>
          <p:nvPr/>
        </p:nvGrpSpPr>
        <p:grpSpPr>
          <a:xfrm>
            <a:off x="-132947" y="-148837"/>
            <a:ext cx="9410902" cy="5441238"/>
            <a:chOff x="-132947" y="-148837"/>
            <a:chExt cx="9410902" cy="5441238"/>
          </a:xfrm>
        </p:grpSpPr>
        <p:sp>
          <p:nvSpPr>
            <p:cNvPr id="59" name="Google Shape;59;p60"/>
            <p:cNvSpPr/>
            <p:nvPr/>
          </p:nvSpPr>
          <p:spPr>
            <a:xfrm>
              <a:off x="-132947" y="3907925"/>
              <a:ext cx="1712652" cy="1384412"/>
            </a:xfrm>
            <a:custGeom>
              <a:avLst/>
              <a:gdLst/>
              <a:ahLst/>
              <a:cxnLst/>
              <a:rect l="l" t="t" r="r" b="b"/>
              <a:pathLst>
                <a:path w="122245" h="98816" extrusionOk="0">
                  <a:moveTo>
                    <a:pt x="21840" y="0"/>
                  </a:moveTo>
                  <a:cubicBezTo>
                    <a:pt x="16360" y="0"/>
                    <a:pt x="10958" y="1255"/>
                    <a:pt x="6245" y="3998"/>
                  </a:cubicBezTo>
                  <a:cubicBezTo>
                    <a:pt x="1" y="7622"/>
                    <a:pt x="3086" y="16266"/>
                    <a:pt x="2964" y="22560"/>
                  </a:cubicBezTo>
                  <a:cubicBezTo>
                    <a:pt x="3062" y="27629"/>
                    <a:pt x="3429" y="32698"/>
                    <a:pt x="4090" y="37742"/>
                  </a:cubicBezTo>
                  <a:lnTo>
                    <a:pt x="4090" y="98619"/>
                  </a:lnTo>
                  <a:lnTo>
                    <a:pt x="118743" y="98815"/>
                  </a:lnTo>
                  <a:cubicBezTo>
                    <a:pt x="122245" y="89632"/>
                    <a:pt x="121559" y="79396"/>
                    <a:pt x="116906" y="70777"/>
                  </a:cubicBezTo>
                  <a:cubicBezTo>
                    <a:pt x="111519" y="60981"/>
                    <a:pt x="101405" y="54688"/>
                    <a:pt x="90288" y="53782"/>
                  </a:cubicBezTo>
                  <a:cubicBezTo>
                    <a:pt x="78852" y="52851"/>
                    <a:pt x="68347" y="52925"/>
                    <a:pt x="61514" y="41611"/>
                  </a:cubicBezTo>
                  <a:cubicBezTo>
                    <a:pt x="56078" y="32624"/>
                    <a:pt x="57915" y="22070"/>
                    <a:pt x="50838" y="13303"/>
                  </a:cubicBezTo>
                  <a:cubicBezTo>
                    <a:pt x="44167" y="5064"/>
                    <a:pt x="32847" y="0"/>
                    <a:pt x="2184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60" name="Google Shape;60;p60"/>
            <p:cNvSpPr/>
            <p:nvPr/>
          </p:nvSpPr>
          <p:spPr>
            <a:xfrm rot="5400000">
              <a:off x="7511416" y="3525867"/>
              <a:ext cx="1812825" cy="1720243"/>
            </a:xfrm>
            <a:custGeom>
              <a:avLst/>
              <a:gdLst/>
              <a:ahLst/>
              <a:cxnLst/>
              <a:rect l="l" t="t" r="r" b="b"/>
              <a:pathLst>
                <a:path w="115780" h="109867" extrusionOk="0">
                  <a:moveTo>
                    <a:pt x="4693" y="1"/>
                  </a:moveTo>
                  <a:lnTo>
                    <a:pt x="4693" y="1"/>
                  </a:lnTo>
                  <a:cubicBezTo>
                    <a:pt x="4689" y="1"/>
                    <a:pt x="4684" y="5"/>
                    <a:pt x="4678" y="12"/>
                  </a:cubicBezTo>
                  <a:lnTo>
                    <a:pt x="4704" y="12"/>
                  </a:lnTo>
                  <a:cubicBezTo>
                    <a:pt x="4701" y="5"/>
                    <a:pt x="4698" y="1"/>
                    <a:pt x="4693" y="1"/>
                  </a:cubicBezTo>
                  <a:close/>
                  <a:moveTo>
                    <a:pt x="4704" y="12"/>
                  </a:moveTo>
                  <a:cubicBezTo>
                    <a:pt x="4732" y="101"/>
                    <a:pt x="4634" y="661"/>
                    <a:pt x="4686" y="661"/>
                  </a:cubicBezTo>
                  <a:cubicBezTo>
                    <a:pt x="4690" y="661"/>
                    <a:pt x="4696" y="657"/>
                    <a:pt x="4702" y="649"/>
                  </a:cubicBezTo>
                  <a:lnTo>
                    <a:pt x="4702" y="649"/>
                  </a:lnTo>
                  <a:cubicBezTo>
                    <a:pt x="1004" y="7457"/>
                    <a:pt x="0" y="15881"/>
                    <a:pt x="2792" y="23129"/>
                  </a:cubicBezTo>
                  <a:cubicBezTo>
                    <a:pt x="5608" y="30353"/>
                    <a:pt x="12416" y="36083"/>
                    <a:pt x="20129" y="36842"/>
                  </a:cubicBezTo>
                  <a:cubicBezTo>
                    <a:pt x="20783" y="36905"/>
                    <a:pt x="21435" y="36935"/>
                    <a:pt x="22086" y="36935"/>
                  </a:cubicBezTo>
                  <a:cubicBezTo>
                    <a:pt x="31165" y="36935"/>
                    <a:pt x="39952" y="31223"/>
                    <a:pt x="48903" y="31223"/>
                  </a:cubicBezTo>
                  <a:cubicBezTo>
                    <a:pt x="50051" y="31223"/>
                    <a:pt x="51201" y="31316"/>
                    <a:pt x="52356" y="31528"/>
                  </a:cubicBezTo>
                  <a:cubicBezTo>
                    <a:pt x="62322" y="33365"/>
                    <a:pt x="68738" y="43479"/>
                    <a:pt x="70771" y="53421"/>
                  </a:cubicBezTo>
                  <a:cubicBezTo>
                    <a:pt x="72803" y="63338"/>
                    <a:pt x="71677" y="73648"/>
                    <a:pt x="73048" y="83688"/>
                  </a:cubicBezTo>
                  <a:cubicBezTo>
                    <a:pt x="73685" y="88414"/>
                    <a:pt x="74933" y="93140"/>
                    <a:pt x="77554" y="97132"/>
                  </a:cubicBezTo>
                  <a:cubicBezTo>
                    <a:pt x="83798" y="106584"/>
                    <a:pt x="96311" y="109620"/>
                    <a:pt x="107625" y="109865"/>
                  </a:cubicBezTo>
                  <a:cubicBezTo>
                    <a:pt x="107691" y="109866"/>
                    <a:pt x="107757" y="109867"/>
                    <a:pt x="107822" y="109867"/>
                  </a:cubicBezTo>
                  <a:cubicBezTo>
                    <a:pt x="110892" y="109867"/>
                    <a:pt x="112854" y="108733"/>
                    <a:pt x="114628" y="106143"/>
                  </a:cubicBezTo>
                  <a:cubicBezTo>
                    <a:pt x="115779" y="104454"/>
                    <a:pt x="115706" y="104796"/>
                    <a:pt x="114212" y="103352"/>
                  </a:cubicBezTo>
                  <a:lnTo>
                    <a:pt x="113673" y="1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61" name="Google Shape;61;p60"/>
            <p:cNvSpPr/>
            <p:nvPr/>
          </p:nvSpPr>
          <p:spPr>
            <a:xfrm rot="10800000">
              <a:off x="7565303" y="-148837"/>
              <a:ext cx="1712652" cy="1384412"/>
            </a:xfrm>
            <a:custGeom>
              <a:avLst/>
              <a:gdLst/>
              <a:ahLst/>
              <a:cxnLst/>
              <a:rect l="l" t="t" r="r" b="b"/>
              <a:pathLst>
                <a:path w="122245" h="98816" extrusionOk="0">
                  <a:moveTo>
                    <a:pt x="21840" y="0"/>
                  </a:moveTo>
                  <a:cubicBezTo>
                    <a:pt x="16360" y="0"/>
                    <a:pt x="10958" y="1255"/>
                    <a:pt x="6245" y="3998"/>
                  </a:cubicBezTo>
                  <a:cubicBezTo>
                    <a:pt x="1" y="7622"/>
                    <a:pt x="3086" y="16266"/>
                    <a:pt x="2964" y="22560"/>
                  </a:cubicBezTo>
                  <a:cubicBezTo>
                    <a:pt x="3062" y="27629"/>
                    <a:pt x="3429" y="32698"/>
                    <a:pt x="4090" y="37742"/>
                  </a:cubicBezTo>
                  <a:lnTo>
                    <a:pt x="4090" y="98619"/>
                  </a:lnTo>
                  <a:lnTo>
                    <a:pt x="118743" y="98815"/>
                  </a:lnTo>
                  <a:cubicBezTo>
                    <a:pt x="122245" y="89632"/>
                    <a:pt x="121559" y="79396"/>
                    <a:pt x="116906" y="70777"/>
                  </a:cubicBezTo>
                  <a:cubicBezTo>
                    <a:pt x="111519" y="60981"/>
                    <a:pt x="101405" y="54688"/>
                    <a:pt x="90288" y="53782"/>
                  </a:cubicBezTo>
                  <a:cubicBezTo>
                    <a:pt x="78852" y="52851"/>
                    <a:pt x="68347" y="52925"/>
                    <a:pt x="61514" y="41611"/>
                  </a:cubicBezTo>
                  <a:cubicBezTo>
                    <a:pt x="56078" y="32624"/>
                    <a:pt x="57915" y="22070"/>
                    <a:pt x="50838" y="13303"/>
                  </a:cubicBezTo>
                  <a:cubicBezTo>
                    <a:pt x="44167" y="5064"/>
                    <a:pt x="32847" y="0"/>
                    <a:pt x="2184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20_1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61"/>
          <p:cNvSpPr/>
          <p:nvPr/>
        </p:nvSpPr>
        <p:spPr>
          <a:xfrm rot="10800000">
            <a:off x="-138297" y="-116599"/>
            <a:ext cx="1834731" cy="1245436"/>
          </a:xfrm>
          <a:custGeom>
            <a:avLst/>
            <a:gdLst/>
            <a:ahLst/>
            <a:cxnLst/>
            <a:rect l="l" t="t" r="r" b="b"/>
            <a:pathLst>
              <a:path w="115829" h="78626" extrusionOk="0">
                <a:moveTo>
                  <a:pt x="53387" y="0"/>
                </a:moveTo>
                <a:cubicBezTo>
                  <a:pt x="48480" y="0"/>
                  <a:pt x="43568" y="971"/>
                  <a:pt x="39328" y="3374"/>
                </a:cubicBezTo>
                <a:cubicBezTo>
                  <a:pt x="31883" y="7611"/>
                  <a:pt x="27500" y="17014"/>
                  <a:pt x="29263" y="25413"/>
                </a:cubicBezTo>
                <a:cubicBezTo>
                  <a:pt x="30243" y="30042"/>
                  <a:pt x="31932" y="34670"/>
                  <a:pt x="31394" y="39347"/>
                </a:cubicBezTo>
                <a:cubicBezTo>
                  <a:pt x="30806" y="44269"/>
                  <a:pt x="27769" y="48653"/>
                  <a:pt x="23974" y="51836"/>
                </a:cubicBezTo>
                <a:cubicBezTo>
                  <a:pt x="18880" y="56121"/>
                  <a:pt x="12513" y="58178"/>
                  <a:pt x="7493" y="62562"/>
                </a:cubicBezTo>
                <a:cubicBezTo>
                  <a:pt x="5192" y="64594"/>
                  <a:pt x="3012" y="66969"/>
                  <a:pt x="1837" y="69835"/>
                </a:cubicBezTo>
                <a:cubicBezTo>
                  <a:pt x="1494" y="70667"/>
                  <a:pt x="0" y="78356"/>
                  <a:pt x="1788" y="78356"/>
                </a:cubicBezTo>
                <a:lnTo>
                  <a:pt x="115828" y="78626"/>
                </a:lnTo>
                <a:lnTo>
                  <a:pt x="113992" y="4476"/>
                </a:lnTo>
                <a:cubicBezTo>
                  <a:pt x="110245" y="8272"/>
                  <a:pt x="104539" y="9251"/>
                  <a:pt x="99201" y="9398"/>
                </a:cubicBezTo>
                <a:cubicBezTo>
                  <a:pt x="98778" y="9411"/>
                  <a:pt x="98359" y="9417"/>
                  <a:pt x="97941" y="9417"/>
                </a:cubicBezTo>
                <a:cubicBezTo>
                  <a:pt x="90272" y="9417"/>
                  <a:pt x="83374" y="7332"/>
                  <a:pt x="76035" y="4917"/>
                </a:cubicBezTo>
                <a:cubicBezTo>
                  <a:pt x="70036" y="2909"/>
                  <a:pt x="63987" y="926"/>
                  <a:pt x="57694" y="240"/>
                </a:cubicBezTo>
                <a:cubicBezTo>
                  <a:pt x="56270" y="84"/>
                  <a:pt x="54829" y="0"/>
                  <a:pt x="5338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4" name="Google Shape;64;p61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65" name="Google Shape;65;p61"/>
          <p:cNvSpPr/>
          <p:nvPr/>
        </p:nvSpPr>
        <p:spPr>
          <a:xfrm>
            <a:off x="7943674" y="4351425"/>
            <a:ext cx="1338694" cy="908720"/>
          </a:xfrm>
          <a:custGeom>
            <a:avLst/>
            <a:gdLst/>
            <a:ahLst/>
            <a:cxnLst/>
            <a:rect l="l" t="t" r="r" b="b"/>
            <a:pathLst>
              <a:path w="115829" h="78626" extrusionOk="0">
                <a:moveTo>
                  <a:pt x="53387" y="0"/>
                </a:moveTo>
                <a:cubicBezTo>
                  <a:pt x="48480" y="0"/>
                  <a:pt x="43568" y="971"/>
                  <a:pt x="39328" y="3374"/>
                </a:cubicBezTo>
                <a:cubicBezTo>
                  <a:pt x="31883" y="7611"/>
                  <a:pt x="27500" y="17014"/>
                  <a:pt x="29263" y="25413"/>
                </a:cubicBezTo>
                <a:cubicBezTo>
                  <a:pt x="30243" y="30042"/>
                  <a:pt x="31932" y="34670"/>
                  <a:pt x="31394" y="39347"/>
                </a:cubicBezTo>
                <a:cubicBezTo>
                  <a:pt x="30806" y="44269"/>
                  <a:pt x="27769" y="48653"/>
                  <a:pt x="23974" y="51836"/>
                </a:cubicBezTo>
                <a:cubicBezTo>
                  <a:pt x="18880" y="56121"/>
                  <a:pt x="12513" y="58178"/>
                  <a:pt x="7493" y="62562"/>
                </a:cubicBezTo>
                <a:cubicBezTo>
                  <a:pt x="5192" y="64594"/>
                  <a:pt x="3012" y="66969"/>
                  <a:pt x="1837" y="69835"/>
                </a:cubicBezTo>
                <a:cubicBezTo>
                  <a:pt x="1494" y="70667"/>
                  <a:pt x="0" y="78356"/>
                  <a:pt x="1788" y="78356"/>
                </a:cubicBezTo>
                <a:lnTo>
                  <a:pt x="115828" y="78626"/>
                </a:lnTo>
                <a:lnTo>
                  <a:pt x="113992" y="4476"/>
                </a:lnTo>
                <a:cubicBezTo>
                  <a:pt x="110245" y="8272"/>
                  <a:pt x="104539" y="9251"/>
                  <a:pt x="99201" y="9398"/>
                </a:cubicBezTo>
                <a:cubicBezTo>
                  <a:pt x="98778" y="9411"/>
                  <a:pt x="98359" y="9417"/>
                  <a:pt x="97941" y="9417"/>
                </a:cubicBezTo>
                <a:cubicBezTo>
                  <a:pt x="90272" y="9417"/>
                  <a:pt x="83374" y="7332"/>
                  <a:pt x="76035" y="4917"/>
                </a:cubicBezTo>
                <a:cubicBezTo>
                  <a:pt x="70036" y="2909"/>
                  <a:pt x="63987" y="926"/>
                  <a:pt x="57694" y="240"/>
                </a:cubicBezTo>
                <a:cubicBezTo>
                  <a:pt x="56270" y="84"/>
                  <a:pt x="54829" y="0"/>
                  <a:pt x="5338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columns">
  <p:cSld name="CUSTOM_30_1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58"/>
          <p:cNvSpPr txBox="1">
            <a:spLocks noGrp="1"/>
          </p:cNvSpPr>
          <p:nvPr>
            <p:ph type="subTitle" idx="1"/>
          </p:nvPr>
        </p:nvSpPr>
        <p:spPr>
          <a:xfrm>
            <a:off x="3536550" y="3669794"/>
            <a:ext cx="20709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68" name="Google Shape;68;p58"/>
          <p:cNvSpPr txBox="1">
            <a:spLocks noGrp="1"/>
          </p:cNvSpPr>
          <p:nvPr>
            <p:ph type="subTitle" idx="2"/>
          </p:nvPr>
        </p:nvSpPr>
        <p:spPr>
          <a:xfrm>
            <a:off x="3536550" y="4020175"/>
            <a:ext cx="2070900" cy="50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58"/>
          <p:cNvSpPr txBox="1">
            <a:spLocks noGrp="1"/>
          </p:cNvSpPr>
          <p:nvPr>
            <p:ph type="subTitle" idx="3"/>
          </p:nvPr>
        </p:nvSpPr>
        <p:spPr>
          <a:xfrm>
            <a:off x="3536550" y="1977083"/>
            <a:ext cx="20709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70" name="Google Shape;70;p58"/>
          <p:cNvSpPr txBox="1">
            <a:spLocks noGrp="1"/>
          </p:cNvSpPr>
          <p:nvPr>
            <p:ph type="subTitle" idx="4"/>
          </p:nvPr>
        </p:nvSpPr>
        <p:spPr>
          <a:xfrm>
            <a:off x="3536550" y="2327463"/>
            <a:ext cx="2070900" cy="50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58"/>
          <p:cNvSpPr txBox="1">
            <a:spLocks noGrp="1"/>
          </p:cNvSpPr>
          <p:nvPr>
            <p:ph type="subTitle" idx="5"/>
          </p:nvPr>
        </p:nvSpPr>
        <p:spPr>
          <a:xfrm>
            <a:off x="6190712" y="3669794"/>
            <a:ext cx="20709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72" name="Google Shape;72;p58"/>
          <p:cNvSpPr txBox="1">
            <a:spLocks noGrp="1"/>
          </p:cNvSpPr>
          <p:nvPr>
            <p:ph type="subTitle" idx="6"/>
          </p:nvPr>
        </p:nvSpPr>
        <p:spPr>
          <a:xfrm>
            <a:off x="6190712" y="4020175"/>
            <a:ext cx="2070900" cy="50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58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74" name="Google Shape;74;p58"/>
          <p:cNvSpPr txBox="1">
            <a:spLocks noGrp="1"/>
          </p:cNvSpPr>
          <p:nvPr>
            <p:ph type="subTitle" idx="7"/>
          </p:nvPr>
        </p:nvSpPr>
        <p:spPr>
          <a:xfrm>
            <a:off x="882388" y="1977083"/>
            <a:ext cx="20709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75" name="Google Shape;75;p58"/>
          <p:cNvSpPr txBox="1">
            <a:spLocks noGrp="1"/>
          </p:cNvSpPr>
          <p:nvPr>
            <p:ph type="subTitle" idx="8"/>
          </p:nvPr>
        </p:nvSpPr>
        <p:spPr>
          <a:xfrm>
            <a:off x="882388" y="2327463"/>
            <a:ext cx="2070900" cy="50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8"/>
          <p:cNvSpPr txBox="1">
            <a:spLocks noGrp="1"/>
          </p:cNvSpPr>
          <p:nvPr>
            <p:ph type="subTitle" idx="9"/>
          </p:nvPr>
        </p:nvSpPr>
        <p:spPr>
          <a:xfrm>
            <a:off x="6190712" y="1977083"/>
            <a:ext cx="20709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77" name="Google Shape;77;p58"/>
          <p:cNvSpPr txBox="1">
            <a:spLocks noGrp="1"/>
          </p:cNvSpPr>
          <p:nvPr>
            <p:ph type="subTitle" idx="13"/>
          </p:nvPr>
        </p:nvSpPr>
        <p:spPr>
          <a:xfrm>
            <a:off x="6190712" y="2327463"/>
            <a:ext cx="2070900" cy="50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58"/>
          <p:cNvSpPr/>
          <p:nvPr/>
        </p:nvSpPr>
        <p:spPr>
          <a:xfrm>
            <a:off x="0" y="3345751"/>
            <a:ext cx="4232365" cy="1797888"/>
          </a:xfrm>
          <a:custGeom>
            <a:avLst/>
            <a:gdLst/>
            <a:ahLst/>
            <a:cxnLst/>
            <a:rect l="l" t="t" r="r" b="b"/>
            <a:pathLst>
              <a:path w="145230" h="61693" extrusionOk="0">
                <a:moveTo>
                  <a:pt x="48008" y="0"/>
                </a:moveTo>
                <a:cubicBezTo>
                  <a:pt x="42535" y="0"/>
                  <a:pt x="37147" y="1823"/>
                  <a:pt x="32738" y="5274"/>
                </a:cubicBezTo>
                <a:cubicBezTo>
                  <a:pt x="27008" y="9779"/>
                  <a:pt x="23127" y="16155"/>
                  <a:pt x="18991" y="22070"/>
                </a:cubicBezTo>
                <a:cubicBezTo>
                  <a:pt x="14371" y="28655"/>
                  <a:pt x="9195" y="34430"/>
                  <a:pt x="2010" y="38266"/>
                </a:cubicBezTo>
                <a:cubicBezTo>
                  <a:pt x="1340" y="38612"/>
                  <a:pt x="670" y="38959"/>
                  <a:pt x="0" y="39282"/>
                </a:cubicBezTo>
                <a:lnTo>
                  <a:pt x="0" y="61693"/>
                </a:lnTo>
                <a:lnTo>
                  <a:pt x="145229" y="61693"/>
                </a:lnTo>
                <a:cubicBezTo>
                  <a:pt x="140747" y="57095"/>
                  <a:pt x="135156" y="53722"/>
                  <a:pt x="129010" y="51897"/>
                </a:cubicBezTo>
                <a:cubicBezTo>
                  <a:pt x="126028" y="51048"/>
                  <a:pt x="123056" y="50766"/>
                  <a:pt x="120083" y="50766"/>
                </a:cubicBezTo>
                <a:cubicBezTo>
                  <a:pt x="114399" y="50766"/>
                  <a:pt x="108714" y="51798"/>
                  <a:pt x="102950" y="51874"/>
                </a:cubicBezTo>
                <a:cubicBezTo>
                  <a:pt x="102773" y="51876"/>
                  <a:pt x="102597" y="51878"/>
                  <a:pt x="102421" y="51878"/>
                </a:cubicBezTo>
                <a:cubicBezTo>
                  <a:pt x="97963" y="51878"/>
                  <a:pt x="93625" y="51021"/>
                  <a:pt x="89757" y="48732"/>
                </a:cubicBezTo>
                <a:cubicBezTo>
                  <a:pt x="86084" y="46537"/>
                  <a:pt x="83127" y="43372"/>
                  <a:pt x="81209" y="39583"/>
                </a:cubicBezTo>
                <a:cubicBezTo>
                  <a:pt x="77258" y="31866"/>
                  <a:pt x="76889" y="22879"/>
                  <a:pt x="72545" y="15324"/>
                </a:cubicBezTo>
                <a:cubicBezTo>
                  <a:pt x="68618" y="8462"/>
                  <a:pt x="62264" y="2940"/>
                  <a:pt x="54548" y="884"/>
                </a:cubicBezTo>
                <a:cubicBezTo>
                  <a:pt x="52392" y="291"/>
                  <a:pt x="50193" y="0"/>
                  <a:pt x="4800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9" name="Google Shape;79;p58"/>
          <p:cNvSpPr/>
          <p:nvPr/>
        </p:nvSpPr>
        <p:spPr>
          <a:xfrm flipH="1">
            <a:off x="7833700" y="-354125"/>
            <a:ext cx="2369850" cy="1233250"/>
          </a:xfrm>
          <a:custGeom>
            <a:avLst/>
            <a:gdLst/>
            <a:ahLst/>
            <a:cxnLst/>
            <a:rect l="l" t="t" r="r" b="b"/>
            <a:pathLst>
              <a:path w="94794" h="49330" extrusionOk="0">
                <a:moveTo>
                  <a:pt x="94793" y="0"/>
                </a:moveTo>
                <a:lnTo>
                  <a:pt x="94793" y="0"/>
                </a:lnTo>
                <a:cubicBezTo>
                  <a:pt x="93760" y="296"/>
                  <a:pt x="92779" y="711"/>
                  <a:pt x="91856" y="1227"/>
                </a:cubicBezTo>
                <a:lnTo>
                  <a:pt x="91856" y="1227"/>
                </a:lnTo>
                <a:cubicBezTo>
                  <a:pt x="92850" y="822"/>
                  <a:pt x="93830" y="414"/>
                  <a:pt x="94793" y="0"/>
                </a:cubicBezTo>
                <a:close/>
                <a:moveTo>
                  <a:pt x="955" y="12954"/>
                </a:moveTo>
                <a:cubicBezTo>
                  <a:pt x="637" y="12954"/>
                  <a:pt x="343" y="13248"/>
                  <a:pt x="0" y="13248"/>
                </a:cubicBezTo>
                <a:lnTo>
                  <a:pt x="955" y="13248"/>
                </a:lnTo>
                <a:lnTo>
                  <a:pt x="955" y="12954"/>
                </a:lnTo>
                <a:close/>
                <a:moveTo>
                  <a:pt x="91856" y="1227"/>
                </a:moveTo>
                <a:lnTo>
                  <a:pt x="91856" y="1227"/>
                </a:lnTo>
                <a:cubicBezTo>
                  <a:pt x="83144" y="4776"/>
                  <a:pt x="73396" y="8053"/>
                  <a:pt x="65285" y="12318"/>
                </a:cubicBezTo>
                <a:cubicBezTo>
                  <a:pt x="65726" y="12440"/>
                  <a:pt x="66191" y="13101"/>
                  <a:pt x="66657" y="13248"/>
                </a:cubicBezTo>
                <a:lnTo>
                  <a:pt x="955" y="13248"/>
                </a:lnTo>
                <a:lnTo>
                  <a:pt x="955" y="20154"/>
                </a:lnTo>
                <a:cubicBezTo>
                  <a:pt x="1176" y="20154"/>
                  <a:pt x="1274" y="19566"/>
                  <a:pt x="1470" y="19566"/>
                </a:cubicBezTo>
                <a:cubicBezTo>
                  <a:pt x="5349" y="18844"/>
                  <a:pt x="9495" y="18369"/>
                  <a:pt x="13639" y="18369"/>
                </a:cubicBezTo>
                <a:cubicBezTo>
                  <a:pt x="21998" y="18369"/>
                  <a:pt x="30348" y="20301"/>
                  <a:pt x="36487" y="26031"/>
                </a:cubicBezTo>
                <a:cubicBezTo>
                  <a:pt x="42879" y="32030"/>
                  <a:pt x="45940" y="41164"/>
                  <a:pt x="53286" y="46160"/>
                </a:cubicBezTo>
                <a:cubicBezTo>
                  <a:pt x="56402" y="48276"/>
                  <a:pt x="60175" y="49330"/>
                  <a:pt x="63937" y="49330"/>
                </a:cubicBezTo>
                <a:cubicBezTo>
                  <a:pt x="69666" y="49330"/>
                  <a:pt x="75369" y="46885"/>
                  <a:pt x="78680" y="42021"/>
                </a:cubicBezTo>
                <a:cubicBezTo>
                  <a:pt x="80909" y="38716"/>
                  <a:pt x="81913" y="34749"/>
                  <a:pt x="82182" y="30757"/>
                </a:cubicBezTo>
                <a:cubicBezTo>
                  <a:pt x="82598" y="23974"/>
                  <a:pt x="81178" y="18244"/>
                  <a:pt x="83553" y="11632"/>
                </a:cubicBezTo>
                <a:cubicBezTo>
                  <a:pt x="85077" y="7357"/>
                  <a:pt x="87961" y="3401"/>
                  <a:pt x="91856" y="1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62"/>
          <p:cNvSpPr txBox="1">
            <a:spLocks noGrp="1"/>
          </p:cNvSpPr>
          <p:nvPr>
            <p:ph type="title" hasCustomPrompt="1"/>
          </p:nvPr>
        </p:nvSpPr>
        <p:spPr>
          <a:xfrm>
            <a:off x="1468050" y="1627415"/>
            <a:ext cx="6207900" cy="125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82" name="Google Shape;82;p62"/>
          <p:cNvSpPr txBox="1">
            <a:spLocks noGrp="1"/>
          </p:cNvSpPr>
          <p:nvPr>
            <p:ph type="subTitle" idx="1"/>
          </p:nvPr>
        </p:nvSpPr>
        <p:spPr>
          <a:xfrm flipH="1">
            <a:off x="1468050" y="2982191"/>
            <a:ext cx="6207900" cy="3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800"/>
            </a:lvl9pPr>
          </a:lstStyle>
          <a:p>
            <a:endParaRPr/>
          </a:p>
        </p:txBody>
      </p:sp>
      <p:sp>
        <p:nvSpPr>
          <p:cNvPr id="83" name="Google Shape;83;p62"/>
          <p:cNvSpPr/>
          <p:nvPr/>
        </p:nvSpPr>
        <p:spPr>
          <a:xfrm>
            <a:off x="0" y="2571750"/>
            <a:ext cx="4254844" cy="2571740"/>
          </a:xfrm>
          <a:custGeom>
            <a:avLst/>
            <a:gdLst/>
            <a:ahLst/>
            <a:cxnLst/>
            <a:rect l="l" t="t" r="r" b="b"/>
            <a:pathLst>
              <a:path w="139985" h="93255" extrusionOk="0">
                <a:moveTo>
                  <a:pt x="11633" y="0"/>
                </a:moveTo>
                <a:cubicBezTo>
                  <a:pt x="11181" y="0"/>
                  <a:pt x="10731" y="10"/>
                  <a:pt x="10281" y="31"/>
                </a:cubicBezTo>
                <a:cubicBezTo>
                  <a:pt x="6723" y="169"/>
                  <a:pt x="3234" y="1024"/>
                  <a:pt x="0" y="2503"/>
                </a:cubicBezTo>
                <a:lnTo>
                  <a:pt x="0" y="93254"/>
                </a:lnTo>
                <a:lnTo>
                  <a:pt x="139984" y="93254"/>
                </a:lnTo>
                <a:cubicBezTo>
                  <a:pt x="135225" y="90366"/>
                  <a:pt x="131228" y="86369"/>
                  <a:pt x="127069" y="82626"/>
                </a:cubicBezTo>
                <a:cubicBezTo>
                  <a:pt x="120531" y="76735"/>
                  <a:pt x="112468" y="71721"/>
                  <a:pt x="103735" y="70058"/>
                </a:cubicBezTo>
                <a:cubicBezTo>
                  <a:pt x="101377" y="69608"/>
                  <a:pt x="99077" y="69414"/>
                  <a:pt x="96812" y="69414"/>
                </a:cubicBezTo>
                <a:cubicBezTo>
                  <a:pt x="89779" y="69414"/>
                  <a:pt x="83088" y="71284"/>
                  <a:pt x="76080" y="73154"/>
                </a:cubicBezTo>
                <a:cubicBezTo>
                  <a:pt x="71411" y="74397"/>
                  <a:pt x="66518" y="75522"/>
                  <a:pt x="61709" y="75522"/>
                </a:cubicBezTo>
                <a:cubicBezTo>
                  <a:pt x="57762" y="75522"/>
                  <a:pt x="53870" y="74764"/>
                  <a:pt x="50204" y="72692"/>
                </a:cubicBezTo>
                <a:cubicBezTo>
                  <a:pt x="42002" y="68071"/>
                  <a:pt x="38190" y="58552"/>
                  <a:pt x="37497" y="49565"/>
                </a:cubicBezTo>
                <a:cubicBezTo>
                  <a:pt x="36735" y="39446"/>
                  <a:pt x="41309" y="28957"/>
                  <a:pt x="39045" y="18999"/>
                </a:cubicBezTo>
                <a:cubicBezTo>
                  <a:pt x="38005" y="14401"/>
                  <a:pt x="35279" y="10289"/>
                  <a:pt x="31675" y="7239"/>
                </a:cubicBezTo>
                <a:cubicBezTo>
                  <a:pt x="26196" y="2587"/>
                  <a:pt x="18835" y="0"/>
                  <a:pt x="1163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4" name="Google Shape;84;p62"/>
          <p:cNvSpPr/>
          <p:nvPr/>
        </p:nvSpPr>
        <p:spPr>
          <a:xfrm flipH="1">
            <a:off x="4177483" y="0"/>
            <a:ext cx="4966517" cy="2771836"/>
          </a:xfrm>
          <a:custGeom>
            <a:avLst/>
            <a:gdLst/>
            <a:ahLst/>
            <a:cxnLst/>
            <a:rect l="l" t="t" r="r" b="b"/>
            <a:pathLst>
              <a:path w="222315" h="124075" extrusionOk="0">
                <a:moveTo>
                  <a:pt x="0" y="0"/>
                </a:moveTo>
                <a:lnTo>
                  <a:pt x="0" y="124075"/>
                </a:lnTo>
                <a:cubicBezTo>
                  <a:pt x="0" y="124075"/>
                  <a:pt x="61" y="93953"/>
                  <a:pt x="25624" y="87600"/>
                </a:cubicBezTo>
                <a:cubicBezTo>
                  <a:pt x="51186" y="81247"/>
                  <a:pt x="67448" y="76870"/>
                  <a:pt x="77752" y="50578"/>
                </a:cubicBezTo>
                <a:cubicBezTo>
                  <a:pt x="85861" y="29973"/>
                  <a:pt x="98872" y="12044"/>
                  <a:pt x="123347" y="12044"/>
                </a:cubicBezTo>
                <a:cubicBezTo>
                  <a:pt x="130067" y="12044"/>
                  <a:pt x="137650" y="13395"/>
                  <a:pt x="146234" y="16414"/>
                </a:cubicBezTo>
                <a:cubicBezTo>
                  <a:pt x="159299" y="21008"/>
                  <a:pt x="171212" y="23109"/>
                  <a:pt x="181573" y="23109"/>
                </a:cubicBezTo>
                <a:cubicBezTo>
                  <a:pt x="202812" y="23109"/>
                  <a:pt x="217534" y="14280"/>
                  <a:pt x="222314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18_1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65"/>
          <p:cNvSpPr txBox="1">
            <a:spLocks noGrp="1"/>
          </p:cNvSpPr>
          <p:nvPr>
            <p:ph type="title"/>
          </p:nvPr>
        </p:nvSpPr>
        <p:spPr>
          <a:xfrm flipH="1">
            <a:off x="4558427" y="3374350"/>
            <a:ext cx="33927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2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2200"/>
            </a:lvl9pPr>
          </a:lstStyle>
          <a:p>
            <a:endParaRPr/>
          </a:p>
        </p:txBody>
      </p:sp>
      <p:sp>
        <p:nvSpPr>
          <p:cNvPr id="87" name="Google Shape;87;p65"/>
          <p:cNvSpPr txBox="1">
            <a:spLocks noGrp="1"/>
          </p:cNvSpPr>
          <p:nvPr>
            <p:ph type="subTitle" idx="1"/>
          </p:nvPr>
        </p:nvSpPr>
        <p:spPr>
          <a:xfrm flipH="1">
            <a:off x="4558414" y="1230738"/>
            <a:ext cx="3392700" cy="21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400"/>
            </a:lvl9pPr>
          </a:lstStyle>
          <a:p>
            <a:endParaRPr/>
          </a:p>
        </p:txBody>
      </p:sp>
      <p:sp>
        <p:nvSpPr>
          <p:cNvPr id="88" name="Google Shape;88;p65"/>
          <p:cNvSpPr/>
          <p:nvPr/>
        </p:nvSpPr>
        <p:spPr>
          <a:xfrm rot="10800000" flipH="1">
            <a:off x="6507296" y="-1"/>
            <a:ext cx="2636704" cy="1199176"/>
          </a:xfrm>
          <a:custGeom>
            <a:avLst/>
            <a:gdLst/>
            <a:ahLst/>
            <a:cxnLst/>
            <a:rect l="l" t="t" r="r" b="b"/>
            <a:pathLst>
              <a:path w="53326" h="20504" extrusionOk="0">
                <a:moveTo>
                  <a:pt x="50508" y="0"/>
                </a:moveTo>
                <a:cubicBezTo>
                  <a:pt x="47941" y="0"/>
                  <a:pt x="45389" y="170"/>
                  <a:pt x="42868" y="717"/>
                </a:cubicBezTo>
                <a:cubicBezTo>
                  <a:pt x="34154" y="2607"/>
                  <a:pt x="29014" y="11013"/>
                  <a:pt x="19128" y="11130"/>
                </a:cubicBezTo>
                <a:cubicBezTo>
                  <a:pt x="9901" y="11233"/>
                  <a:pt x="2520" y="15714"/>
                  <a:pt x="1" y="20503"/>
                </a:cubicBezTo>
                <a:lnTo>
                  <a:pt x="53325" y="20503"/>
                </a:lnTo>
                <a:lnTo>
                  <a:pt x="53325" y="58"/>
                </a:lnTo>
                <a:cubicBezTo>
                  <a:pt x="52385" y="23"/>
                  <a:pt x="51445" y="0"/>
                  <a:pt x="5050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9" name="Google Shape;89;p65"/>
          <p:cNvSpPr/>
          <p:nvPr/>
        </p:nvSpPr>
        <p:spPr>
          <a:xfrm rot="10800000" flipH="1">
            <a:off x="-4" y="1528424"/>
            <a:ext cx="6477299" cy="3615076"/>
          </a:xfrm>
          <a:custGeom>
            <a:avLst/>
            <a:gdLst/>
            <a:ahLst/>
            <a:cxnLst/>
            <a:rect l="l" t="t" r="r" b="b"/>
            <a:pathLst>
              <a:path w="180703" h="100853" extrusionOk="0">
                <a:moveTo>
                  <a:pt x="0" y="0"/>
                </a:moveTo>
                <a:lnTo>
                  <a:pt x="0" y="100853"/>
                </a:lnTo>
                <a:cubicBezTo>
                  <a:pt x="0" y="100853"/>
                  <a:pt x="61" y="76384"/>
                  <a:pt x="20821" y="71186"/>
                </a:cubicBezTo>
                <a:cubicBezTo>
                  <a:pt x="41612" y="66019"/>
                  <a:pt x="54834" y="62463"/>
                  <a:pt x="63223" y="41125"/>
                </a:cubicBezTo>
                <a:cubicBezTo>
                  <a:pt x="69828" y="24362"/>
                  <a:pt x="80380" y="9787"/>
                  <a:pt x="100266" y="9787"/>
                </a:cubicBezTo>
                <a:cubicBezTo>
                  <a:pt x="105728" y="9787"/>
                  <a:pt x="111895" y="10887"/>
                  <a:pt x="118878" y="13344"/>
                </a:cubicBezTo>
                <a:cubicBezTo>
                  <a:pt x="129509" y="17084"/>
                  <a:pt x="139198" y="18795"/>
                  <a:pt x="147623" y="18795"/>
                </a:cubicBezTo>
                <a:cubicBezTo>
                  <a:pt x="164874" y="18795"/>
                  <a:pt x="176822" y="11620"/>
                  <a:pt x="180702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10_1_1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71"/>
          <p:cNvSpPr txBox="1">
            <a:spLocks noGrp="1"/>
          </p:cNvSpPr>
          <p:nvPr>
            <p:ph type="title"/>
          </p:nvPr>
        </p:nvSpPr>
        <p:spPr>
          <a:xfrm>
            <a:off x="829975" y="1561120"/>
            <a:ext cx="3122700" cy="9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92" name="Google Shape;92;p71"/>
          <p:cNvSpPr txBox="1">
            <a:spLocks noGrp="1"/>
          </p:cNvSpPr>
          <p:nvPr>
            <p:ph type="subTitle" idx="1"/>
          </p:nvPr>
        </p:nvSpPr>
        <p:spPr>
          <a:xfrm>
            <a:off x="829975" y="2515238"/>
            <a:ext cx="2783100" cy="115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71"/>
          <p:cNvSpPr/>
          <p:nvPr/>
        </p:nvSpPr>
        <p:spPr>
          <a:xfrm rot="10800000">
            <a:off x="3250975" y="-78"/>
            <a:ext cx="5893019" cy="3925802"/>
          </a:xfrm>
          <a:custGeom>
            <a:avLst/>
            <a:gdLst/>
            <a:ahLst/>
            <a:cxnLst/>
            <a:rect l="l" t="t" r="r" b="b"/>
            <a:pathLst>
              <a:path w="139985" h="93255" extrusionOk="0">
                <a:moveTo>
                  <a:pt x="11633" y="0"/>
                </a:moveTo>
                <a:cubicBezTo>
                  <a:pt x="11181" y="0"/>
                  <a:pt x="10731" y="10"/>
                  <a:pt x="10281" y="31"/>
                </a:cubicBezTo>
                <a:cubicBezTo>
                  <a:pt x="6723" y="169"/>
                  <a:pt x="3234" y="1024"/>
                  <a:pt x="0" y="2503"/>
                </a:cubicBezTo>
                <a:lnTo>
                  <a:pt x="0" y="93254"/>
                </a:lnTo>
                <a:lnTo>
                  <a:pt x="139984" y="93254"/>
                </a:lnTo>
                <a:cubicBezTo>
                  <a:pt x="135225" y="90366"/>
                  <a:pt x="131228" y="86369"/>
                  <a:pt x="127069" y="82626"/>
                </a:cubicBezTo>
                <a:cubicBezTo>
                  <a:pt x="120531" y="76735"/>
                  <a:pt x="112468" y="71721"/>
                  <a:pt x="103735" y="70058"/>
                </a:cubicBezTo>
                <a:cubicBezTo>
                  <a:pt x="101377" y="69608"/>
                  <a:pt x="99077" y="69414"/>
                  <a:pt x="96812" y="69414"/>
                </a:cubicBezTo>
                <a:cubicBezTo>
                  <a:pt x="89779" y="69414"/>
                  <a:pt x="83088" y="71284"/>
                  <a:pt x="76080" y="73154"/>
                </a:cubicBezTo>
                <a:cubicBezTo>
                  <a:pt x="71411" y="74397"/>
                  <a:pt x="66518" y="75522"/>
                  <a:pt x="61709" y="75522"/>
                </a:cubicBezTo>
                <a:cubicBezTo>
                  <a:pt x="57762" y="75522"/>
                  <a:pt x="53870" y="74764"/>
                  <a:pt x="50204" y="72692"/>
                </a:cubicBezTo>
                <a:cubicBezTo>
                  <a:pt x="42002" y="68071"/>
                  <a:pt x="38190" y="58552"/>
                  <a:pt x="37497" y="49565"/>
                </a:cubicBezTo>
                <a:cubicBezTo>
                  <a:pt x="36735" y="39446"/>
                  <a:pt x="41309" y="28957"/>
                  <a:pt x="39045" y="18999"/>
                </a:cubicBezTo>
                <a:cubicBezTo>
                  <a:pt x="38005" y="14401"/>
                  <a:pt x="35279" y="10289"/>
                  <a:pt x="31675" y="7239"/>
                </a:cubicBezTo>
                <a:cubicBezTo>
                  <a:pt x="26196" y="2587"/>
                  <a:pt x="18835" y="0"/>
                  <a:pt x="1163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94" name="Google Shape;94;p71"/>
          <p:cNvSpPr/>
          <p:nvPr/>
        </p:nvSpPr>
        <p:spPr>
          <a:xfrm rot="10800000" flipH="1">
            <a:off x="0" y="3366409"/>
            <a:ext cx="1827830" cy="1777091"/>
          </a:xfrm>
          <a:custGeom>
            <a:avLst/>
            <a:gdLst/>
            <a:ahLst/>
            <a:cxnLst/>
            <a:rect l="l" t="t" r="r" b="b"/>
            <a:pathLst>
              <a:path w="83036" h="80731" extrusionOk="0">
                <a:moveTo>
                  <a:pt x="25" y="0"/>
                </a:moveTo>
                <a:lnTo>
                  <a:pt x="25" y="79621"/>
                </a:lnTo>
                <a:lnTo>
                  <a:pt x="25" y="79621"/>
                </a:lnTo>
                <a:cubicBezTo>
                  <a:pt x="170" y="75516"/>
                  <a:pt x="1996" y="61219"/>
                  <a:pt x="20177" y="56992"/>
                </a:cubicBezTo>
                <a:cubicBezTo>
                  <a:pt x="41454" y="52068"/>
                  <a:pt x="47564" y="43709"/>
                  <a:pt x="54008" y="29271"/>
                </a:cubicBezTo>
                <a:cubicBezTo>
                  <a:pt x="60452" y="14833"/>
                  <a:pt x="67260" y="2675"/>
                  <a:pt x="83036" y="0"/>
                </a:cubicBezTo>
                <a:close/>
                <a:moveTo>
                  <a:pt x="25" y="79621"/>
                </a:moveTo>
                <a:lnTo>
                  <a:pt x="25" y="79621"/>
                </a:lnTo>
                <a:cubicBezTo>
                  <a:pt x="0" y="80326"/>
                  <a:pt x="25" y="80731"/>
                  <a:pt x="25" y="80731"/>
                </a:cubicBezTo>
                <a:lnTo>
                  <a:pt x="25" y="7962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23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75"/>
          <p:cNvSpPr/>
          <p:nvPr/>
        </p:nvSpPr>
        <p:spPr>
          <a:xfrm rot="10800000">
            <a:off x="6463987" y="8"/>
            <a:ext cx="2680013" cy="1785367"/>
          </a:xfrm>
          <a:custGeom>
            <a:avLst/>
            <a:gdLst/>
            <a:ahLst/>
            <a:cxnLst/>
            <a:rect l="l" t="t" r="r" b="b"/>
            <a:pathLst>
              <a:path w="139985" h="93255" extrusionOk="0">
                <a:moveTo>
                  <a:pt x="11633" y="0"/>
                </a:moveTo>
                <a:cubicBezTo>
                  <a:pt x="11181" y="0"/>
                  <a:pt x="10731" y="10"/>
                  <a:pt x="10281" y="31"/>
                </a:cubicBezTo>
                <a:cubicBezTo>
                  <a:pt x="6723" y="169"/>
                  <a:pt x="3234" y="1024"/>
                  <a:pt x="0" y="2503"/>
                </a:cubicBezTo>
                <a:lnTo>
                  <a:pt x="0" y="93254"/>
                </a:lnTo>
                <a:lnTo>
                  <a:pt x="139984" y="93254"/>
                </a:lnTo>
                <a:cubicBezTo>
                  <a:pt x="135225" y="90366"/>
                  <a:pt x="131228" y="86369"/>
                  <a:pt x="127069" y="82626"/>
                </a:cubicBezTo>
                <a:cubicBezTo>
                  <a:pt x="120531" y="76735"/>
                  <a:pt x="112468" y="71721"/>
                  <a:pt x="103735" y="70058"/>
                </a:cubicBezTo>
                <a:cubicBezTo>
                  <a:pt x="101377" y="69608"/>
                  <a:pt x="99077" y="69414"/>
                  <a:pt x="96812" y="69414"/>
                </a:cubicBezTo>
                <a:cubicBezTo>
                  <a:pt x="89779" y="69414"/>
                  <a:pt x="83088" y="71284"/>
                  <a:pt x="76080" y="73154"/>
                </a:cubicBezTo>
                <a:cubicBezTo>
                  <a:pt x="71411" y="74397"/>
                  <a:pt x="66518" y="75522"/>
                  <a:pt x="61709" y="75522"/>
                </a:cubicBezTo>
                <a:cubicBezTo>
                  <a:pt x="57762" y="75522"/>
                  <a:pt x="53870" y="74764"/>
                  <a:pt x="50204" y="72692"/>
                </a:cubicBezTo>
                <a:cubicBezTo>
                  <a:pt x="42002" y="68071"/>
                  <a:pt x="38190" y="58552"/>
                  <a:pt x="37497" y="49565"/>
                </a:cubicBezTo>
                <a:cubicBezTo>
                  <a:pt x="36735" y="39446"/>
                  <a:pt x="41309" y="28957"/>
                  <a:pt x="39045" y="18999"/>
                </a:cubicBezTo>
                <a:cubicBezTo>
                  <a:pt x="38005" y="14401"/>
                  <a:pt x="35279" y="10289"/>
                  <a:pt x="31675" y="7239"/>
                </a:cubicBezTo>
                <a:cubicBezTo>
                  <a:pt x="26196" y="2587"/>
                  <a:pt x="18835" y="0"/>
                  <a:pt x="1163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97" name="Google Shape;97;p75"/>
          <p:cNvSpPr/>
          <p:nvPr/>
        </p:nvSpPr>
        <p:spPr>
          <a:xfrm flipH="1">
            <a:off x="-71" y="2240700"/>
            <a:ext cx="5478980" cy="2902838"/>
          </a:xfrm>
          <a:custGeom>
            <a:avLst/>
            <a:gdLst/>
            <a:ahLst/>
            <a:cxnLst/>
            <a:rect l="l" t="t" r="r" b="b"/>
            <a:pathLst>
              <a:path w="237057" h="125596" extrusionOk="0">
                <a:moveTo>
                  <a:pt x="237057" y="1"/>
                </a:moveTo>
                <a:cubicBezTo>
                  <a:pt x="237057" y="1"/>
                  <a:pt x="214929" y="22889"/>
                  <a:pt x="222072" y="57844"/>
                </a:cubicBezTo>
                <a:cubicBezTo>
                  <a:pt x="228977" y="91463"/>
                  <a:pt x="223940" y="108774"/>
                  <a:pt x="199667" y="108774"/>
                </a:cubicBezTo>
                <a:cubicBezTo>
                  <a:pt x="198725" y="108774"/>
                  <a:pt x="197753" y="108748"/>
                  <a:pt x="196752" y="108695"/>
                </a:cubicBezTo>
                <a:cubicBezTo>
                  <a:pt x="185148" y="108086"/>
                  <a:pt x="174297" y="105319"/>
                  <a:pt x="162239" y="105319"/>
                </a:cubicBezTo>
                <a:cubicBezTo>
                  <a:pt x="154461" y="105319"/>
                  <a:pt x="146181" y="106470"/>
                  <a:pt x="136872" y="110094"/>
                </a:cubicBezTo>
                <a:cubicBezTo>
                  <a:pt x="125739" y="114442"/>
                  <a:pt x="115949" y="116296"/>
                  <a:pt x="104710" y="116296"/>
                </a:cubicBezTo>
                <a:cubicBezTo>
                  <a:pt x="91984" y="116296"/>
                  <a:pt x="77399" y="113919"/>
                  <a:pt x="56901" y="110094"/>
                </a:cubicBezTo>
                <a:cubicBezTo>
                  <a:pt x="51633" y="109114"/>
                  <a:pt x="46743" y="108691"/>
                  <a:pt x="42225" y="108691"/>
                </a:cubicBezTo>
                <a:cubicBezTo>
                  <a:pt x="13665" y="108691"/>
                  <a:pt x="1" y="125595"/>
                  <a:pt x="1" y="125595"/>
                </a:cubicBezTo>
                <a:lnTo>
                  <a:pt x="237057" y="125595"/>
                </a:lnTo>
                <a:lnTo>
                  <a:pt x="237057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98" name="Google Shape;98;p75"/>
          <p:cNvSpPr txBox="1">
            <a:spLocks noGrp="1"/>
          </p:cNvSpPr>
          <p:nvPr>
            <p:ph type="body" idx="1"/>
          </p:nvPr>
        </p:nvSpPr>
        <p:spPr>
          <a:xfrm>
            <a:off x="4748375" y="1713525"/>
            <a:ext cx="3675600" cy="27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2385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99" name="Google Shape;99;p75"/>
          <p:cNvSpPr txBox="1">
            <a:spLocks noGrp="1"/>
          </p:cNvSpPr>
          <p:nvPr>
            <p:ph type="body" idx="2"/>
          </p:nvPr>
        </p:nvSpPr>
        <p:spPr>
          <a:xfrm>
            <a:off x="720000" y="1132900"/>
            <a:ext cx="3675600" cy="332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2385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100" name="Google Shape;100;p75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67"/>
          <p:cNvSpPr/>
          <p:nvPr/>
        </p:nvSpPr>
        <p:spPr>
          <a:xfrm flipH="1">
            <a:off x="2531240" y="0"/>
            <a:ext cx="6612760" cy="3690611"/>
          </a:xfrm>
          <a:custGeom>
            <a:avLst/>
            <a:gdLst/>
            <a:ahLst/>
            <a:cxnLst/>
            <a:rect l="l" t="t" r="r" b="b"/>
            <a:pathLst>
              <a:path w="222315" h="124075" extrusionOk="0">
                <a:moveTo>
                  <a:pt x="0" y="0"/>
                </a:moveTo>
                <a:lnTo>
                  <a:pt x="0" y="124075"/>
                </a:lnTo>
                <a:cubicBezTo>
                  <a:pt x="0" y="124075"/>
                  <a:pt x="61" y="93953"/>
                  <a:pt x="25624" y="87600"/>
                </a:cubicBezTo>
                <a:cubicBezTo>
                  <a:pt x="51186" y="81247"/>
                  <a:pt x="67448" y="76870"/>
                  <a:pt x="77752" y="50578"/>
                </a:cubicBezTo>
                <a:cubicBezTo>
                  <a:pt x="85861" y="29973"/>
                  <a:pt x="98872" y="12044"/>
                  <a:pt x="123347" y="12044"/>
                </a:cubicBezTo>
                <a:cubicBezTo>
                  <a:pt x="130067" y="12044"/>
                  <a:pt x="137650" y="13395"/>
                  <a:pt x="146234" y="16414"/>
                </a:cubicBezTo>
                <a:cubicBezTo>
                  <a:pt x="159299" y="21008"/>
                  <a:pt x="171212" y="23109"/>
                  <a:pt x="181573" y="23109"/>
                </a:cubicBezTo>
                <a:cubicBezTo>
                  <a:pt x="202812" y="23109"/>
                  <a:pt x="217534" y="14280"/>
                  <a:pt x="222314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3" name="Google Shape;103;p67"/>
          <p:cNvSpPr/>
          <p:nvPr/>
        </p:nvSpPr>
        <p:spPr>
          <a:xfrm flipH="1">
            <a:off x="794" y="2571750"/>
            <a:ext cx="4881596" cy="2586336"/>
          </a:xfrm>
          <a:custGeom>
            <a:avLst/>
            <a:gdLst/>
            <a:ahLst/>
            <a:cxnLst/>
            <a:rect l="l" t="t" r="r" b="b"/>
            <a:pathLst>
              <a:path w="237057" h="125596" extrusionOk="0">
                <a:moveTo>
                  <a:pt x="237057" y="1"/>
                </a:moveTo>
                <a:cubicBezTo>
                  <a:pt x="237057" y="1"/>
                  <a:pt x="214929" y="22889"/>
                  <a:pt x="222072" y="57844"/>
                </a:cubicBezTo>
                <a:cubicBezTo>
                  <a:pt x="228977" y="91463"/>
                  <a:pt x="223940" y="108774"/>
                  <a:pt x="199667" y="108774"/>
                </a:cubicBezTo>
                <a:cubicBezTo>
                  <a:pt x="198725" y="108774"/>
                  <a:pt x="197753" y="108748"/>
                  <a:pt x="196752" y="108695"/>
                </a:cubicBezTo>
                <a:cubicBezTo>
                  <a:pt x="185148" y="108086"/>
                  <a:pt x="174297" y="105319"/>
                  <a:pt x="162239" y="105319"/>
                </a:cubicBezTo>
                <a:cubicBezTo>
                  <a:pt x="154461" y="105319"/>
                  <a:pt x="146181" y="106470"/>
                  <a:pt x="136872" y="110094"/>
                </a:cubicBezTo>
                <a:cubicBezTo>
                  <a:pt x="125739" y="114442"/>
                  <a:pt x="115949" y="116296"/>
                  <a:pt x="104710" y="116296"/>
                </a:cubicBezTo>
                <a:cubicBezTo>
                  <a:pt x="91984" y="116296"/>
                  <a:pt x="77399" y="113919"/>
                  <a:pt x="56901" y="110094"/>
                </a:cubicBezTo>
                <a:cubicBezTo>
                  <a:pt x="51633" y="109114"/>
                  <a:pt x="46743" y="108691"/>
                  <a:pt x="42225" y="108691"/>
                </a:cubicBezTo>
                <a:cubicBezTo>
                  <a:pt x="13665" y="108691"/>
                  <a:pt x="1" y="125595"/>
                  <a:pt x="1" y="125595"/>
                </a:cubicBezTo>
                <a:lnTo>
                  <a:pt x="237057" y="125595"/>
                </a:lnTo>
                <a:lnTo>
                  <a:pt x="237057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4" name="Google Shape;104;p67"/>
          <p:cNvSpPr txBox="1">
            <a:spLocks noGrp="1"/>
          </p:cNvSpPr>
          <p:nvPr>
            <p:ph type="title"/>
          </p:nvPr>
        </p:nvSpPr>
        <p:spPr>
          <a:xfrm>
            <a:off x="1193225" y="1296225"/>
            <a:ext cx="3101700" cy="14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5" name="Google Shape;105;p67"/>
          <p:cNvSpPr txBox="1">
            <a:spLocks noGrp="1"/>
          </p:cNvSpPr>
          <p:nvPr>
            <p:ph type="subTitle" idx="1"/>
          </p:nvPr>
        </p:nvSpPr>
        <p:spPr>
          <a:xfrm>
            <a:off x="1193225" y="2747462"/>
            <a:ext cx="3101700" cy="115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20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oogle Shape;107;p69"/>
          <p:cNvGrpSpPr/>
          <p:nvPr/>
        </p:nvGrpSpPr>
        <p:grpSpPr>
          <a:xfrm>
            <a:off x="0" y="0"/>
            <a:ext cx="9144041" cy="5158192"/>
            <a:chOff x="0" y="0"/>
            <a:chExt cx="9144041" cy="5158192"/>
          </a:xfrm>
        </p:grpSpPr>
        <p:sp>
          <p:nvSpPr>
            <p:cNvPr id="108" name="Google Shape;108;p69"/>
            <p:cNvSpPr/>
            <p:nvPr/>
          </p:nvSpPr>
          <p:spPr>
            <a:xfrm>
              <a:off x="0" y="0"/>
              <a:ext cx="1728602" cy="1680618"/>
            </a:xfrm>
            <a:custGeom>
              <a:avLst/>
              <a:gdLst/>
              <a:ahLst/>
              <a:cxnLst/>
              <a:rect l="l" t="t" r="r" b="b"/>
              <a:pathLst>
                <a:path w="83036" h="80731" extrusionOk="0">
                  <a:moveTo>
                    <a:pt x="25" y="0"/>
                  </a:moveTo>
                  <a:lnTo>
                    <a:pt x="25" y="79621"/>
                  </a:lnTo>
                  <a:lnTo>
                    <a:pt x="25" y="79621"/>
                  </a:lnTo>
                  <a:cubicBezTo>
                    <a:pt x="170" y="75516"/>
                    <a:pt x="1996" y="61219"/>
                    <a:pt x="20177" y="56992"/>
                  </a:cubicBezTo>
                  <a:cubicBezTo>
                    <a:pt x="41454" y="52068"/>
                    <a:pt x="47564" y="43709"/>
                    <a:pt x="54008" y="29271"/>
                  </a:cubicBezTo>
                  <a:cubicBezTo>
                    <a:pt x="60452" y="14833"/>
                    <a:pt x="67260" y="2675"/>
                    <a:pt x="83036" y="0"/>
                  </a:cubicBezTo>
                  <a:close/>
                  <a:moveTo>
                    <a:pt x="25" y="79621"/>
                  </a:moveTo>
                  <a:lnTo>
                    <a:pt x="25" y="79621"/>
                  </a:lnTo>
                  <a:cubicBezTo>
                    <a:pt x="0" y="80326"/>
                    <a:pt x="25" y="80731"/>
                    <a:pt x="25" y="80731"/>
                  </a:cubicBezTo>
                  <a:lnTo>
                    <a:pt x="25" y="7962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09" name="Google Shape;109;p69"/>
            <p:cNvSpPr/>
            <p:nvPr/>
          </p:nvSpPr>
          <p:spPr>
            <a:xfrm>
              <a:off x="6501375" y="4126024"/>
              <a:ext cx="2642666" cy="1032168"/>
            </a:xfrm>
            <a:custGeom>
              <a:avLst/>
              <a:gdLst/>
              <a:ahLst/>
              <a:cxnLst/>
              <a:rect l="l" t="t" r="r" b="b"/>
              <a:pathLst>
                <a:path w="78604" h="30701" extrusionOk="0">
                  <a:moveTo>
                    <a:pt x="78604" y="1"/>
                  </a:moveTo>
                  <a:cubicBezTo>
                    <a:pt x="78604" y="20283"/>
                    <a:pt x="61198" y="24538"/>
                    <a:pt x="44445" y="24538"/>
                  </a:cubicBezTo>
                  <a:cubicBezTo>
                    <a:pt x="35714" y="24538"/>
                    <a:pt x="27159" y="23382"/>
                    <a:pt x="21338" y="22737"/>
                  </a:cubicBezTo>
                  <a:cubicBezTo>
                    <a:pt x="19837" y="22568"/>
                    <a:pt x="18434" y="22490"/>
                    <a:pt x="17125" y="22490"/>
                  </a:cubicBezTo>
                  <a:cubicBezTo>
                    <a:pt x="3613" y="22490"/>
                    <a:pt x="0" y="30700"/>
                    <a:pt x="0" y="30700"/>
                  </a:cubicBezTo>
                  <a:lnTo>
                    <a:pt x="78604" y="30700"/>
                  </a:lnTo>
                  <a:lnTo>
                    <a:pt x="7860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10" name="Google Shape;110;p69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4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68"/>
          <p:cNvGrpSpPr/>
          <p:nvPr/>
        </p:nvGrpSpPr>
        <p:grpSpPr>
          <a:xfrm>
            <a:off x="-330775" y="-175887"/>
            <a:ext cx="9805550" cy="5495268"/>
            <a:chOff x="-330775" y="-175887"/>
            <a:chExt cx="9805550" cy="5495268"/>
          </a:xfrm>
        </p:grpSpPr>
        <p:sp>
          <p:nvSpPr>
            <p:cNvPr id="113" name="Google Shape;113;p68"/>
            <p:cNvSpPr/>
            <p:nvPr/>
          </p:nvSpPr>
          <p:spPr>
            <a:xfrm>
              <a:off x="-330775" y="4154802"/>
              <a:ext cx="2070959" cy="1164579"/>
            </a:xfrm>
            <a:custGeom>
              <a:avLst/>
              <a:gdLst/>
              <a:ahLst/>
              <a:cxnLst/>
              <a:rect l="l" t="t" r="r" b="b"/>
              <a:pathLst>
                <a:path w="126897" h="71359" extrusionOk="0">
                  <a:moveTo>
                    <a:pt x="4310" y="1"/>
                  </a:moveTo>
                  <a:cubicBezTo>
                    <a:pt x="4041" y="1"/>
                    <a:pt x="3208" y="760"/>
                    <a:pt x="2939" y="760"/>
                  </a:cubicBezTo>
                  <a:cubicBezTo>
                    <a:pt x="2841" y="2401"/>
                    <a:pt x="2841" y="4041"/>
                    <a:pt x="2963" y="5658"/>
                  </a:cubicBezTo>
                  <a:lnTo>
                    <a:pt x="0" y="71359"/>
                  </a:lnTo>
                  <a:lnTo>
                    <a:pt x="126578" y="71359"/>
                  </a:lnTo>
                  <a:cubicBezTo>
                    <a:pt x="125770" y="69645"/>
                    <a:pt x="126211" y="66020"/>
                    <a:pt x="126897" y="64257"/>
                  </a:cubicBezTo>
                  <a:lnTo>
                    <a:pt x="126897" y="64257"/>
                  </a:lnTo>
                  <a:cubicBezTo>
                    <a:pt x="126059" y="64277"/>
                    <a:pt x="125221" y="64286"/>
                    <a:pt x="124384" y="64286"/>
                  </a:cubicBezTo>
                  <a:cubicBezTo>
                    <a:pt x="116828" y="64286"/>
                    <a:pt x="109306" y="63489"/>
                    <a:pt x="101943" y="61857"/>
                  </a:cubicBezTo>
                  <a:cubicBezTo>
                    <a:pt x="95797" y="60511"/>
                    <a:pt x="89699" y="58551"/>
                    <a:pt x="84434" y="55050"/>
                  </a:cubicBezTo>
                  <a:cubicBezTo>
                    <a:pt x="72019" y="46724"/>
                    <a:pt x="66264" y="31003"/>
                    <a:pt x="54143" y="22236"/>
                  </a:cubicBezTo>
                  <a:cubicBezTo>
                    <a:pt x="51302" y="20228"/>
                    <a:pt x="48241" y="18563"/>
                    <a:pt x="45009" y="17289"/>
                  </a:cubicBezTo>
                  <a:cubicBezTo>
                    <a:pt x="40209" y="15355"/>
                    <a:pt x="35165" y="14130"/>
                    <a:pt x="29998" y="13641"/>
                  </a:cubicBezTo>
                  <a:cubicBezTo>
                    <a:pt x="25076" y="13175"/>
                    <a:pt x="19982" y="13371"/>
                    <a:pt x="15354" y="11608"/>
                  </a:cubicBezTo>
                  <a:cubicBezTo>
                    <a:pt x="10114" y="9600"/>
                    <a:pt x="6049" y="5339"/>
                    <a:pt x="43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14" name="Google Shape;114;p68"/>
            <p:cNvSpPr/>
            <p:nvPr/>
          </p:nvSpPr>
          <p:spPr>
            <a:xfrm rot="10800000">
              <a:off x="6555510" y="-175887"/>
              <a:ext cx="2919265" cy="1641614"/>
            </a:xfrm>
            <a:custGeom>
              <a:avLst/>
              <a:gdLst/>
              <a:ahLst/>
              <a:cxnLst/>
              <a:rect l="l" t="t" r="r" b="b"/>
              <a:pathLst>
                <a:path w="126897" h="71359" extrusionOk="0">
                  <a:moveTo>
                    <a:pt x="4310" y="1"/>
                  </a:moveTo>
                  <a:cubicBezTo>
                    <a:pt x="4041" y="1"/>
                    <a:pt x="3208" y="760"/>
                    <a:pt x="2939" y="760"/>
                  </a:cubicBezTo>
                  <a:cubicBezTo>
                    <a:pt x="2841" y="2401"/>
                    <a:pt x="2841" y="4041"/>
                    <a:pt x="2963" y="5658"/>
                  </a:cubicBezTo>
                  <a:lnTo>
                    <a:pt x="0" y="71359"/>
                  </a:lnTo>
                  <a:lnTo>
                    <a:pt x="126578" y="71359"/>
                  </a:lnTo>
                  <a:cubicBezTo>
                    <a:pt x="125770" y="69645"/>
                    <a:pt x="126211" y="66020"/>
                    <a:pt x="126897" y="64257"/>
                  </a:cubicBezTo>
                  <a:lnTo>
                    <a:pt x="126897" y="64257"/>
                  </a:lnTo>
                  <a:cubicBezTo>
                    <a:pt x="126059" y="64277"/>
                    <a:pt x="125221" y="64286"/>
                    <a:pt x="124384" y="64286"/>
                  </a:cubicBezTo>
                  <a:cubicBezTo>
                    <a:pt x="116828" y="64286"/>
                    <a:pt x="109306" y="63489"/>
                    <a:pt x="101943" y="61857"/>
                  </a:cubicBezTo>
                  <a:cubicBezTo>
                    <a:pt x="95797" y="60511"/>
                    <a:pt x="89699" y="58551"/>
                    <a:pt x="84434" y="55050"/>
                  </a:cubicBezTo>
                  <a:cubicBezTo>
                    <a:pt x="72019" y="46724"/>
                    <a:pt x="66264" y="31003"/>
                    <a:pt x="54143" y="22236"/>
                  </a:cubicBezTo>
                  <a:cubicBezTo>
                    <a:pt x="51302" y="20228"/>
                    <a:pt x="48241" y="18563"/>
                    <a:pt x="45009" y="17289"/>
                  </a:cubicBezTo>
                  <a:cubicBezTo>
                    <a:pt x="40209" y="15355"/>
                    <a:pt x="35165" y="14130"/>
                    <a:pt x="29998" y="13641"/>
                  </a:cubicBezTo>
                  <a:cubicBezTo>
                    <a:pt x="25076" y="13175"/>
                    <a:pt x="19982" y="13371"/>
                    <a:pt x="15354" y="11608"/>
                  </a:cubicBezTo>
                  <a:cubicBezTo>
                    <a:pt x="10114" y="9600"/>
                    <a:pt x="6049" y="5339"/>
                    <a:pt x="43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15" name="Google Shape;115;p68"/>
          <p:cNvSpPr txBox="1">
            <a:spLocks noGrp="1"/>
          </p:cNvSpPr>
          <p:nvPr>
            <p:ph type="subTitle" idx="1"/>
          </p:nvPr>
        </p:nvSpPr>
        <p:spPr>
          <a:xfrm>
            <a:off x="883987" y="3666194"/>
            <a:ext cx="2070900" cy="37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16" name="Google Shape;116;p68"/>
          <p:cNvSpPr txBox="1">
            <a:spLocks noGrp="1"/>
          </p:cNvSpPr>
          <p:nvPr>
            <p:ph type="subTitle" idx="2"/>
          </p:nvPr>
        </p:nvSpPr>
        <p:spPr>
          <a:xfrm>
            <a:off x="883987" y="4024075"/>
            <a:ext cx="20709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68"/>
          <p:cNvSpPr txBox="1">
            <a:spLocks noGrp="1"/>
          </p:cNvSpPr>
          <p:nvPr>
            <p:ph type="subTitle" idx="3"/>
          </p:nvPr>
        </p:nvSpPr>
        <p:spPr>
          <a:xfrm>
            <a:off x="3534168" y="3666194"/>
            <a:ext cx="2070900" cy="37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18" name="Google Shape;118;p68"/>
          <p:cNvSpPr txBox="1">
            <a:spLocks noGrp="1"/>
          </p:cNvSpPr>
          <p:nvPr>
            <p:ph type="subTitle" idx="4"/>
          </p:nvPr>
        </p:nvSpPr>
        <p:spPr>
          <a:xfrm>
            <a:off x="3536557" y="4024075"/>
            <a:ext cx="20709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68"/>
          <p:cNvSpPr txBox="1">
            <a:spLocks noGrp="1"/>
          </p:cNvSpPr>
          <p:nvPr>
            <p:ph type="subTitle" idx="5"/>
          </p:nvPr>
        </p:nvSpPr>
        <p:spPr>
          <a:xfrm>
            <a:off x="6185550" y="3666194"/>
            <a:ext cx="2070900" cy="37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20" name="Google Shape;120;p68"/>
          <p:cNvSpPr txBox="1">
            <a:spLocks noGrp="1"/>
          </p:cNvSpPr>
          <p:nvPr>
            <p:ph type="subTitle" idx="6"/>
          </p:nvPr>
        </p:nvSpPr>
        <p:spPr>
          <a:xfrm>
            <a:off x="6187925" y="4024075"/>
            <a:ext cx="20709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68"/>
          <p:cNvSpPr txBox="1">
            <a:spLocks noGrp="1"/>
          </p:cNvSpPr>
          <p:nvPr>
            <p:ph type="title"/>
          </p:nvPr>
        </p:nvSpPr>
        <p:spPr>
          <a:xfrm>
            <a:off x="717625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122" name="Google Shape;122;p68"/>
          <p:cNvSpPr txBox="1">
            <a:spLocks noGrp="1"/>
          </p:cNvSpPr>
          <p:nvPr>
            <p:ph type="subTitle" idx="7"/>
          </p:nvPr>
        </p:nvSpPr>
        <p:spPr>
          <a:xfrm>
            <a:off x="883987" y="1973483"/>
            <a:ext cx="2070900" cy="37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23" name="Google Shape;123;p68"/>
          <p:cNvSpPr txBox="1">
            <a:spLocks noGrp="1"/>
          </p:cNvSpPr>
          <p:nvPr>
            <p:ph type="subTitle" idx="8"/>
          </p:nvPr>
        </p:nvSpPr>
        <p:spPr>
          <a:xfrm>
            <a:off x="883987" y="2331363"/>
            <a:ext cx="20709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68"/>
          <p:cNvSpPr txBox="1">
            <a:spLocks noGrp="1"/>
          </p:cNvSpPr>
          <p:nvPr>
            <p:ph type="subTitle" idx="9"/>
          </p:nvPr>
        </p:nvSpPr>
        <p:spPr>
          <a:xfrm>
            <a:off x="3534168" y="1973483"/>
            <a:ext cx="2070900" cy="37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25" name="Google Shape;125;p68"/>
          <p:cNvSpPr txBox="1">
            <a:spLocks noGrp="1"/>
          </p:cNvSpPr>
          <p:nvPr>
            <p:ph type="subTitle" idx="13"/>
          </p:nvPr>
        </p:nvSpPr>
        <p:spPr>
          <a:xfrm>
            <a:off x="3536557" y="2331363"/>
            <a:ext cx="20709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68"/>
          <p:cNvSpPr txBox="1">
            <a:spLocks noGrp="1"/>
          </p:cNvSpPr>
          <p:nvPr>
            <p:ph type="subTitle" idx="14"/>
          </p:nvPr>
        </p:nvSpPr>
        <p:spPr>
          <a:xfrm>
            <a:off x="6185550" y="1973483"/>
            <a:ext cx="2070900" cy="37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27" name="Google Shape;127;p68"/>
          <p:cNvSpPr txBox="1">
            <a:spLocks noGrp="1"/>
          </p:cNvSpPr>
          <p:nvPr>
            <p:ph type="subTitle" idx="15"/>
          </p:nvPr>
        </p:nvSpPr>
        <p:spPr>
          <a:xfrm>
            <a:off x="6187925" y="2331363"/>
            <a:ext cx="20709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5_3_2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63"/>
          <p:cNvSpPr txBox="1">
            <a:spLocks noGrp="1"/>
          </p:cNvSpPr>
          <p:nvPr>
            <p:ph type="title"/>
          </p:nvPr>
        </p:nvSpPr>
        <p:spPr>
          <a:xfrm>
            <a:off x="820841" y="3255914"/>
            <a:ext cx="2574000" cy="7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30" name="Google Shape;130;p63"/>
          <p:cNvSpPr txBox="1">
            <a:spLocks noGrp="1"/>
          </p:cNvSpPr>
          <p:nvPr>
            <p:ph type="subTitle" idx="1"/>
          </p:nvPr>
        </p:nvSpPr>
        <p:spPr>
          <a:xfrm>
            <a:off x="820841" y="4064104"/>
            <a:ext cx="2574000" cy="43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63"/>
          <p:cNvSpPr txBox="1">
            <a:spLocks noGrp="1"/>
          </p:cNvSpPr>
          <p:nvPr>
            <p:ph type="title" idx="2"/>
          </p:nvPr>
        </p:nvSpPr>
        <p:spPr>
          <a:xfrm>
            <a:off x="3284997" y="835900"/>
            <a:ext cx="2574000" cy="7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5000"/>
              <a:buNone/>
              <a:defRPr sz="5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32" name="Google Shape;132;p63"/>
          <p:cNvSpPr txBox="1">
            <a:spLocks noGrp="1"/>
          </p:cNvSpPr>
          <p:nvPr>
            <p:ph type="subTitle" idx="3"/>
          </p:nvPr>
        </p:nvSpPr>
        <p:spPr>
          <a:xfrm>
            <a:off x="3285003" y="1644091"/>
            <a:ext cx="2574000" cy="43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63"/>
          <p:cNvSpPr txBox="1">
            <a:spLocks noGrp="1"/>
          </p:cNvSpPr>
          <p:nvPr>
            <p:ph type="title" idx="4"/>
          </p:nvPr>
        </p:nvSpPr>
        <p:spPr>
          <a:xfrm>
            <a:off x="5749163" y="3255914"/>
            <a:ext cx="2574000" cy="7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5000"/>
              <a:buNone/>
              <a:defRPr sz="50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34" name="Google Shape;134;p63"/>
          <p:cNvSpPr txBox="1">
            <a:spLocks noGrp="1"/>
          </p:cNvSpPr>
          <p:nvPr>
            <p:ph type="subTitle" idx="5"/>
          </p:nvPr>
        </p:nvSpPr>
        <p:spPr>
          <a:xfrm>
            <a:off x="5749163" y="4064104"/>
            <a:ext cx="2574000" cy="43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135" name="Google Shape;135;p63"/>
          <p:cNvGrpSpPr/>
          <p:nvPr/>
        </p:nvGrpSpPr>
        <p:grpSpPr>
          <a:xfrm>
            <a:off x="-11" y="243"/>
            <a:ext cx="9144011" cy="2571507"/>
            <a:chOff x="-11" y="243"/>
            <a:chExt cx="9144011" cy="2571507"/>
          </a:xfrm>
        </p:grpSpPr>
        <p:sp>
          <p:nvSpPr>
            <p:cNvPr id="136" name="Google Shape;136;p63"/>
            <p:cNvSpPr/>
            <p:nvPr/>
          </p:nvSpPr>
          <p:spPr>
            <a:xfrm rot="10800000">
              <a:off x="5283564" y="243"/>
              <a:ext cx="3860436" cy="2571507"/>
            </a:xfrm>
            <a:custGeom>
              <a:avLst/>
              <a:gdLst/>
              <a:ahLst/>
              <a:cxnLst/>
              <a:rect l="l" t="t" r="r" b="b"/>
              <a:pathLst>
                <a:path w="139985" h="93255" extrusionOk="0">
                  <a:moveTo>
                    <a:pt x="11633" y="0"/>
                  </a:moveTo>
                  <a:cubicBezTo>
                    <a:pt x="11181" y="0"/>
                    <a:pt x="10731" y="10"/>
                    <a:pt x="10281" y="31"/>
                  </a:cubicBezTo>
                  <a:cubicBezTo>
                    <a:pt x="6723" y="169"/>
                    <a:pt x="3234" y="1024"/>
                    <a:pt x="0" y="2503"/>
                  </a:cubicBezTo>
                  <a:lnTo>
                    <a:pt x="0" y="93254"/>
                  </a:lnTo>
                  <a:lnTo>
                    <a:pt x="139984" y="93254"/>
                  </a:lnTo>
                  <a:cubicBezTo>
                    <a:pt x="135225" y="90366"/>
                    <a:pt x="131228" y="86369"/>
                    <a:pt x="127069" y="82626"/>
                  </a:cubicBezTo>
                  <a:cubicBezTo>
                    <a:pt x="120531" y="76735"/>
                    <a:pt x="112468" y="71721"/>
                    <a:pt x="103735" y="70058"/>
                  </a:cubicBezTo>
                  <a:cubicBezTo>
                    <a:pt x="101377" y="69608"/>
                    <a:pt x="99077" y="69414"/>
                    <a:pt x="96812" y="69414"/>
                  </a:cubicBezTo>
                  <a:cubicBezTo>
                    <a:pt x="89779" y="69414"/>
                    <a:pt x="83088" y="71284"/>
                    <a:pt x="76080" y="73154"/>
                  </a:cubicBezTo>
                  <a:cubicBezTo>
                    <a:pt x="71411" y="74397"/>
                    <a:pt x="66518" y="75522"/>
                    <a:pt x="61709" y="75522"/>
                  </a:cubicBezTo>
                  <a:cubicBezTo>
                    <a:pt x="57762" y="75522"/>
                    <a:pt x="53870" y="74764"/>
                    <a:pt x="50204" y="72692"/>
                  </a:cubicBezTo>
                  <a:cubicBezTo>
                    <a:pt x="42002" y="68071"/>
                    <a:pt x="38190" y="58552"/>
                    <a:pt x="37497" y="49565"/>
                  </a:cubicBezTo>
                  <a:cubicBezTo>
                    <a:pt x="36735" y="39446"/>
                    <a:pt x="41309" y="28957"/>
                    <a:pt x="39045" y="18999"/>
                  </a:cubicBezTo>
                  <a:cubicBezTo>
                    <a:pt x="38005" y="14401"/>
                    <a:pt x="35279" y="10289"/>
                    <a:pt x="31675" y="7239"/>
                  </a:cubicBezTo>
                  <a:cubicBezTo>
                    <a:pt x="26196" y="2587"/>
                    <a:pt x="18835" y="0"/>
                    <a:pt x="11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37" name="Google Shape;137;p63"/>
            <p:cNvSpPr/>
            <p:nvPr/>
          </p:nvSpPr>
          <p:spPr>
            <a:xfrm rot="10800000" flipH="1">
              <a:off x="-11" y="243"/>
              <a:ext cx="3860436" cy="2571507"/>
            </a:xfrm>
            <a:custGeom>
              <a:avLst/>
              <a:gdLst/>
              <a:ahLst/>
              <a:cxnLst/>
              <a:rect l="l" t="t" r="r" b="b"/>
              <a:pathLst>
                <a:path w="139985" h="93255" extrusionOk="0">
                  <a:moveTo>
                    <a:pt x="11633" y="0"/>
                  </a:moveTo>
                  <a:cubicBezTo>
                    <a:pt x="11181" y="0"/>
                    <a:pt x="10731" y="10"/>
                    <a:pt x="10281" y="31"/>
                  </a:cubicBezTo>
                  <a:cubicBezTo>
                    <a:pt x="6723" y="169"/>
                    <a:pt x="3234" y="1024"/>
                    <a:pt x="0" y="2503"/>
                  </a:cubicBezTo>
                  <a:lnTo>
                    <a:pt x="0" y="93254"/>
                  </a:lnTo>
                  <a:lnTo>
                    <a:pt x="139984" y="93254"/>
                  </a:lnTo>
                  <a:cubicBezTo>
                    <a:pt x="135225" y="90366"/>
                    <a:pt x="131228" y="86369"/>
                    <a:pt x="127069" y="82626"/>
                  </a:cubicBezTo>
                  <a:cubicBezTo>
                    <a:pt x="120531" y="76735"/>
                    <a:pt x="112468" y="71721"/>
                    <a:pt x="103735" y="70058"/>
                  </a:cubicBezTo>
                  <a:cubicBezTo>
                    <a:pt x="101377" y="69608"/>
                    <a:pt x="99077" y="69414"/>
                    <a:pt x="96812" y="69414"/>
                  </a:cubicBezTo>
                  <a:cubicBezTo>
                    <a:pt x="89779" y="69414"/>
                    <a:pt x="83088" y="71284"/>
                    <a:pt x="76080" y="73154"/>
                  </a:cubicBezTo>
                  <a:cubicBezTo>
                    <a:pt x="71411" y="74397"/>
                    <a:pt x="66518" y="75522"/>
                    <a:pt x="61709" y="75522"/>
                  </a:cubicBezTo>
                  <a:cubicBezTo>
                    <a:pt x="57762" y="75522"/>
                    <a:pt x="53870" y="74764"/>
                    <a:pt x="50204" y="72692"/>
                  </a:cubicBezTo>
                  <a:cubicBezTo>
                    <a:pt x="42002" y="68071"/>
                    <a:pt x="38190" y="58552"/>
                    <a:pt x="37497" y="49565"/>
                  </a:cubicBezTo>
                  <a:cubicBezTo>
                    <a:pt x="36735" y="39446"/>
                    <a:pt x="41309" y="28957"/>
                    <a:pt x="39045" y="18999"/>
                  </a:cubicBezTo>
                  <a:cubicBezTo>
                    <a:pt x="38005" y="14401"/>
                    <a:pt x="35279" y="10289"/>
                    <a:pt x="31675" y="7239"/>
                  </a:cubicBezTo>
                  <a:cubicBezTo>
                    <a:pt x="26196" y="2587"/>
                    <a:pt x="18835" y="0"/>
                    <a:pt x="116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38" name="Google Shape;138;p63"/>
          <p:cNvSpPr/>
          <p:nvPr/>
        </p:nvSpPr>
        <p:spPr>
          <a:xfrm rot="10800000" flipH="1">
            <a:off x="2756174" y="4263420"/>
            <a:ext cx="2869651" cy="1493342"/>
          </a:xfrm>
          <a:custGeom>
            <a:avLst/>
            <a:gdLst/>
            <a:ahLst/>
            <a:cxnLst/>
            <a:rect l="l" t="t" r="r" b="b"/>
            <a:pathLst>
              <a:path w="94794" h="49330" extrusionOk="0">
                <a:moveTo>
                  <a:pt x="94793" y="0"/>
                </a:moveTo>
                <a:lnTo>
                  <a:pt x="94793" y="0"/>
                </a:lnTo>
                <a:cubicBezTo>
                  <a:pt x="93760" y="296"/>
                  <a:pt x="92779" y="711"/>
                  <a:pt x="91856" y="1227"/>
                </a:cubicBezTo>
                <a:lnTo>
                  <a:pt x="91856" y="1227"/>
                </a:lnTo>
                <a:cubicBezTo>
                  <a:pt x="92850" y="822"/>
                  <a:pt x="93830" y="414"/>
                  <a:pt x="94793" y="0"/>
                </a:cubicBezTo>
                <a:close/>
                <a:moveTo>
                  <a:pt x="955" y="12954"/>
                </a:moveTo>
                <a:cubicBezTo>
                  <a:pt x="637" y="12954"/>
                  <a:pt x="343" y="13248"/>
                  <a:pt x="0" y="13248"/>
                </a:cubicBezTo>
                <a:lnTo>
                  <a:pt x="955" y="13248"/>
                </a:lnTo>
                <a:lnTo>
                  <a:pt x="955" y="12954"/>
                </a:lnTo>
                <a:close/>
                <a:moveTo>
                  <a:pt x="91856" y="1227"/>
                </a:moveTo>
                <a:lnTo>
                  <a:pt x="91856" y="1227"/>
                </a:lnTo>
                <a:cubicBezTo>
                  <a:pt x="83144" y="4776"/>
                  <a:pt x="73396" y="8053"/>
                  <a:pt x="65285" y="12318"/>
                </a:cubicBezTo>
                <a:cubicBezTo>
                  <a:pt x="65726" y="12440"/>
                  <a:pt x="66191" y="13101"/>
                  <a:pt x="66657" y="13248"/>
                </a:cubicBezTo>
                <a:lnTo>
                  <a:pt x="955" y="13248"/>
                </a:lnTo>
                <a:lnTo>
                  <a:pt x="955" y="20154"/>
                </a:lnTo>
                <a:cubicBezTo>
                  <a:pt x="1176" y="20154"/>
                  <a:pt x="1274" y="19566"/>
                  <a:pt x="1470" y="19566"/>
                </a:cubicBezTo>
                <a:cubicBezTo>
                  <a:pt x="5349" y="18844"/>
                  <a:pt x="9495" y="18369"/>
                  <a:pt x="13639" y="18369"/>
                </a:cubicBezTo>
                <a:cubicBezTo>
                  <a:pt x="21998" y="18369"/>
                  <a:pt x="30348" y="20301"/>
                  <a:pt x="36487" y="26031"/>
                </a:cubicBezTo>
                <a:cubicBezTo>
                  <a:pt x="42879" y="32030"/>
                  <a:pt x="45940" y="41164"/>
                  <a:pt x="53286" y="46160"/>
                </a:cubicBezTo>
                <a:cubicBezTo>
                  <a:pt x="56402" y="48276"/>
                  <a:pt x="60175" y="49330"/>
                  <a:pt x="63937" y="49330"/>
                </a:cubicBezTo>
                <a:cubicBezTo>
                  <a:pt x="69666" y="49330"/>
                  <a:pt x="75369" y="46885"/>
                  <a:pt x="78680" y="42021"/>
                </a:cubicBezTo>
                <a:cubicBezTo>
                  <a:pt x="80909" y="38716"/>
                  <a:pt x="81913" y="34749"/>
                  <a:pt x="82182" y="30757"/>
                </a:cubicBezTo>
                <a:cubicBezTo>
                  <a:pt x="82598" y="23974"/>
                  <a:pt x="81178" y="18244"/>
                  <a:pt x="83553" y="11632"/>
                </a:cubicBezTo>
                <a:cubicBezTo>
                  <a:pt x="85077" y="7357"/>
                  <a:pt x="87961" y="3401"/>
                  <a:pt x="91856" y="1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CUSTOM_5_1_1_1_1_1"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70"/>
          <p:cNvSpPr txBox="1">
            <a:spLocks noGrp="1"/>
          </p:cNvSpPr>
          <p:nvPr>
            <p:ph type="title"/>
          </p:nvPr>
        </p:nvSpPr>
        <p:spPr>
          <a:xfrm>
            <a:off x="903966" y="2846644"/>
            <a:ext cx="13923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141" name="Google Shape;141;p70"/>
          <p:cNvSpPr txBox="1">
            <a:spLocks noGrp="1"/>
          </p:cNvSpPr>
          <p:nvPr>
            <p:ph type="title" idx="2"/>
          </p:nvPr>
        </p:nvSpPr>
        <p:spPr>
          <a:xfrm>
            <a:off x="6847734" y="2846644"/>
            <a:ext cx="13923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200"/>
              <a:buNone/>
              <a:defRPr sz="32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42" name="Google Shape;142;p70"/>
          <p:cNvSpPr txBox="1">
            <a:spLocks noGrp="1"/>
          </p:cNvSpPr>
          <p:nvPr>
            <p:ph type="title" idx="3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143" name="Google Shape;143;p70"/>
          <p:cNvSpPr txBox="1">
            <a:spLocks noGrp="1"/>
          </p:cNvSpPr>
          <p:nvPr>
            <p:ph type="subTitle" idx="1"/>
          </p:nvPr>
        </p:nvSpPr>
        <p:spPr>
          <a:xfrm flipH="1">
            <a:off x="719616" y="3531469"/>
            <a:ext cx="17610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44" name="Google Shape;144;p70"/>
          <p:cNvSpPr txBox="1">
            <a:spLocks noGrp="1"/>
          </p:cNvSpPr>
          <p:nvPr>
            <p:ph type="subTitle" idx="4"/>
          </p:nvPr>
        </p:nvSpPr>
        <p:spPr>
          <a:xfrm flipH="1">
            <a:off x="719616" y="3863013"/>
            <a:ext cx="17610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70"/>
          <p:cNvSpPr txBox="1">
            <a:spLocks noGrp="1"/>
          </p:cNvSpPr>
          <p:nvPr>
            <p:ph type="subTitle" idx="5"/>
          </p:nvPr>
        </p:nvSpPr>
        <p:spPr>
          <a:xfrm flipH="1">
            <a:off x="6663384" y="3531469"/>
            <a:ext cx="17610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46" name="Google Shape;146;p70"/>
          <p:cNvSpPr txBox="1">
            <a:spLocks noGrp="1"/>
          </p:cNvSpPr>
          <p:nvPr>
            <p:ph type="subTitle" idx="6"/>
          </p:nvPr>
        </p:nvSpPr>
        <p:spPr>
          <a:xfrm flipH="1">
            <a:off x="6663384" y="3863013"/>
            <a:ext cx="17610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70"/>
          <p:cNvSpPr txBox="1">
            <a:spLocks noGrp="1"/>
          </p:cNvSpPr>
          <p:nvPr>
            <p:ph type="title" idx="7"/>
          </p:nvPr>
        </p:nvSpPr>
        <p:spPr>
          <a:xfrm>
            <a:off x="2809022" y="2846644"/>
            <a:ext cx="13923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148" name="Google Shape;148;p70"/>
          <p:cNvSpPr txBox="1">
            <a:spLocks noGrp="1"/>
          </p:cNvSpPr>
          <p:nvPr>
            <p:ph type="subTitle" idx="8"/>
          </p:nvPr>
        </p:nvSpPr>
        <p:spPr>
          <a:xfrm flipH="1">
            <a:off x="2624672" y="3531469"/>
            <a:ext cx="17610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49" name="Google Shape;149;p70"/>
          <p:cNvSpPr txBox="1">
            <a:spLocks noGrp="1"/>
          </p:cNvSpPr>
          <p:nvPr>
            <p:ph type="subTitle" idx="9"/>
          </p:nvPr>
        </p:nvSpPr>
        <p:spPr>
          <a:xfrm flipH="1">
            <a:off x="2624672" y="3863013"/>
            <a:ext cx="17610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70"/>
          <p:cNvSpPr txBox="1">
            <a:spLocks noGrp="1"/>
          </p:cNvSpPr>
          <p:nvPr>
            <p:ph type="title" idx="13"/>
          </p:nvPr>
        </p:nvSpPr>
        <p:spPr>
          <a:xfrm>
            <a:off x="4942678" y="2846644"/>
            <a:ext cx="13923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151" name="Google Shape;151;p70"/>
          <p:cNvSpPr txBox="1">
            <a:spLocks noGrp="1"/>
          </p:cNvSpPr>
          <p:nvPr>
            <p:ph type="subTitle" idx="14"/>
          </p:nvPr>
        </p:nvSpPr>
        <p:spPr>
          <a:xfrm flipH="1">
            <a:off x="4758328" y="3531469"/>
            <a:ext cx="17610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52" name="Google Shape;152;p70"/>
          <p:cNvSpPr txBox="1">
            <a:spLocks noGrp="1"/>
          </p:cNvSpPr>
          <p:nvPr>
            <p:ph type="subTitle" idx="15"/>
          </p:nvPr>
        </p:nvSpPr>
        <p:spPr>
          <a:xfrm flipH="1">
            <a:off x="4758328" y="3863013"/>
            <a:ext cx="17610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70"/>
          <p:cNvSpPr/>
          <p:nvPr/>
        </p:nvSpPr>
        <p:spPr>
          <a:xfrm rot="10800000" flipH="1">
            <a:off x="0" y="3956208"/>
            <a:ext cx="2127326" cy="1187292"/>
          </a:xfrm>
          <a:custGeom>
            <a:avLst/>
            <a:gdLst/>
            <a:ahLst/>
            <a:cxnLst/>
            <a:rect l="l" t="t" r="r" b="b"/>
            <a:pathLst>
              <a:path w="180703" h="100853" extrusionOk="0">
                <a:moveTo>
                  <a:pt x="0" y="0"/>
                </a:moveTo>
                <a:lnTo>
                  <a:pt x="0" y="100853"/>
                </a:lnTo>
                <a:cubicBezTo>
                  <a:pt x="0" y="100853"/>
                  <a:pt x="61" y="76384"/>
                  <a:pt x="20821" y="71186"/>
                </a:cubicBezTo>
                <a:cubicBezTo>
                  <a:pt x="41612" y="66019"/>
                  <a:pt x="54834" y="62463"/>
                  <a:pt x="63223" y="41125"/>
                </a:cubicBezTo>
                <a:cubicBezTo>
                  <a:pt x="69828" y="24362"/>
                  <a:pt x="80380" y="9787"/>
                  <a:pt x="100266" y="9787"/>
                </a:cubicBezTo>
                <a:cubicBezTo>
                  <a:pt x="105728" y="9787"/>
                  <a:pt x="111895" y="10887"/>
                  <a:pt x="118878" y="13344"/>
                </a:cubicBezTo>
                <a:cubicBezTo>
                  <a:pt x="129509" y="17084"/>
                  <a:pt x="139198" y="18795"/>
                  <a:pt x="147623" y="18795"/>
                </a:cubicBezTo>
                <a:cubicBezTo>
                  <a:pt x="164874" y="18795"/>
                  <a:pt x="176822" y="11620"/>
                  <a:pt x="180702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54" name="Google Shape;154;p70"/>
          <p:cNvSpPr/>
          <p:nvPr/>
        </p:nvSpPr>
        <p:spPr>
          <a:xfrm rot="10800000">
            <a:off x="6839130" y="-6"/>
            <a:ext cx="2609670" cy="1738506"/>
          </a:xfrm>
          <a:custGeom>
            <a:avLst/>
            <a:gdLst/>
            <a:ahLst/>
            <a:cxnLst/>
            <a:rect l="l" t="t" r="r" b="b"/>
            <a:pathLst>
              <a:path w="139985" h="93255" extrusionOk="0">
                <a:moveTo>
                  <a:pt x="11633" y="0"/>
                </a:moveTo>
                <a:cubicBezTo>
                  <a:pt x="11181" y="0"/>
                  <a:pt x="10731" y="10"/>
                  <a:pt x="10281" y="31"/>
                </a:cubicBezTo>
                <a:cubicBezTo>
                  <a:pt x="6723" y="169"/>
                  <a:pt x="3234" y="1024"/>
                  <a:pt x="0" y="2503"/>
                </a:cubicBezTo>
                <a:lnTo>
                  <a:pt x="0" y="93254"/>
                </a:lnTo>
                <a:lnTo>
                  <a:pt x="139984" y="93254"/>
                </a:lnTo>
                <a:cubicBezTo>
                  <a:pt x="135225" y="90366"/>
                  <a:pt x="131228" y="86369"/>
                  <a:pt x="127069" y="82626"/>
                </a:cubicBezTo>
                <a:cubicBezTo>
                  <a:pt x="120531" y="76735"/>
                  <a:pt x="112468" y="71721"/>
                  <a:pt x="103735" y="70058"/>
                </a:cubicBezTo>
                <a:cubicBezTo>
                  <a:pt x="101377" y="69608"/>
                  <a:pt x="99077" y="69414"/>
                  <a:pt x="96812" y="69414"/>
                </a:cubicBezTo>
                <a:cubicBezTo>
                  <a:pt x="89779" y="69414"/>
                  <a:pt x="83088" y="71284"/>
                  <a:pt x="76080" y="73154"/>
                </a:cubicBezTo>
                <a:cubicBezTo>
                  <a:pt x="71411" y="74397"/>
                  <a:pt x="66518" y="75522"/>
                  <a:pt x="61709" y="75522"/>
                </a:cubicBezTo>
                <a:cubicBezTo>
                  <a:pt x="57762" y="75522"/>
                  <a:pt x="53870" y="74764"/>
                  <a:pt x="50204" y="72692"/>
                </a:cubicBezTo>
                <a:cubicBezTo>
                  <a:pt x="42002" y="68071"/>
                  <a:pt x="38190" y="58552"/>
                  <a:pt x="37497" y="49565"/>
                </a:cubicBezTo>
                <a:cubicBezTo>
                  <a:pt x="36735" y="39446"/>
                  <a:pt x="41309" y="28957"/>
                  <a:pt x="39045" y="18999"/>
                </a:cubicBezTo>
                <a:cubicBezTo>
                  <a:pt x="38005" y="14401"/>
                  <a:pt x="35279" y="10289"/>
                  <a:pt x="31675" y="7239"/>
                </a:cubicBezTo>
                <a:cubicBezTo>
                  <a:pt x="26196" y="2587"/>
                  <a:pt x="18835" y="0"/>
                  <a:pt x="1163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CUSTOM_23_1_2_2"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72"/>
          <p:cNvSpPr/>
          <p:nvPr/>
        </p:nvSpPr>
        <p:spPr>
          <a:xfrm rot="10800000">
            <a:off x="6463987" y="8"/>
            <a:ext cx="2680013" cy="1785367"/>
          </a:xfrm>
          <a:custGeom>
            <a:avLst/>
            <a:gdLst/>
            <a:ahLst/>
            <a:cxnLst/>
            <a:rect l="l" t="t" r="r" b="b"/>
            <a:pathLst>
              <a:path w="139985" h="93255" extrusionOk="0">
                <a:moveTo>
                  <a:pt x="11633" y="0"/>
                </a:moveTo>
                <a:cubicBezTo>
                  <a:pt x="11181" y="0"/>
                  <a:pt x="10731" y="10"/>
                  <a:pt x="10281" y="31"/>
                </a:cubicBezTo>
                <a:cubicBezTo>
                  <a:pt x="6723" y="169"/>
                  <a:pt x="3234" y="1024"/>
                  <a:pt x="0" y="2503"/>
                </a:cubicBezTo>
                <a:lnTo>
                  <a:pt x="0" y="93254"/>
                </a:lnTo>
                <a:lnTo>
                  <a:pt x="139984" y="93254"/>
                </a:lnTo>
                <a:cubicBezTo>
                  <a:pt x="135225" y="90366"/>
                  <a:pt x="131228" y="86369"/>
                  <a:pt x="127069" y="82626"/>
                </a:cubicBezTo>
                <a:cubicBezTo>
                  <a:pt x="120531" y="76735"/>
                  <a:pt x="112468" y="71721"/>
                  <a:pt x="103735" y="70058"/>
                </a:cubicBezTo>
                <a:cubicBezTo>
                  <a:pt x="101377" y="69608"/>
                  <a:pt x="99077" y="69414"/>
                  <a:pt x="96812" y="69414"/>
                </a:cubicBezTo>
                <a:cubicBezTo>
                  <a:pt x="89779" y="69414"/>
                  <a:pt x="83088" y="71284"/>
                  <a:pt x="76080" y="73154"/>
                </a:cubicBezTo>
                <a:cubicBezTo>
                  <a:pt x="71411" y="74397"/>
                  <a:pt x="66518" y="75522"/>
                  <a:pt x="61709" y="75522"/>
                </a:cubicBezTo>
                <a:cubicBezTo>
                  <a:pt x="57762" y="75522"/>
                  <a:pt x="53870" y="74764"/>
                  <a:pt x="50204" y="72692"/>
                </a:cubicBezTo>
                <a:cubicBezTo>
                  <a:pt x="42002" y="68071"/>
                  <a:pt x="38190" y="58552"/>
                  <a:pt x="37497" y="49565"/>
                </a:cubicBezTo>
                <a:cubicBezTo>
                  <a:pt x="36735" y="39446"/>
                  <a:pt x="41309" y="28957"/>
                  <a:pt x="39045" y="18999"/>
                </a:cubicBezTo>
                <a:cubicBezTo>
                  <a:pt x="38005" y="14401"/>
                  <a:pt x="35279" y="10289"/>
                  <a:pt x="31675" y="7239"/>
                </a:cubicBezTo>
                <a:cubicBezTo>
                  <a:pt x="26196" y="2587"/>
                  <a:pt x="18835" y="0"/>
                  <a:pt x="1163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57" name="Google Shape;157;p72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158" name="Google Shape;158;p72"/>
          <p:cNvSpPr txBox="1">
            <a:spLocks noGrp="1"/>
          </p:cNvSpPr>
          <p:nvPr>
            <p:ph type="subTitle" idx="1"/>
          </p:nvPr>
        </p:nvSpPr>
        <p:spPr>
          <a:xfrm>
            <a:off x="827122" y="1931100"/>
            <a:ext cx="19218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59" name="Google Shape;159;p72"/>
          <p:cNvSpPr txBox="1">
            <a:spLocks noGrp="1"/>
          </p:cNvSpPr>
          <p:nvPr>
            <p:ph type="subTitle" idx="2"/>
          </p:nvPr>
        </p:nvSpPr>
        <p:spPr>
          <a:xfrm>
            <a:off x="3121131" y="1931100"/>
            <a:ext cx="19218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60" name="Google Shape;160;p72"/>
          <p:cNvSpPr txBox="1">
            <a:spLocks noGrp="1"/>
          </p:cNvSpPr>
          <p:nvPr>
            <p:ph type="body" idx="3"/>
          </p:nvPr>
        </p:nvSpPr>
        <p:spPr>
          <a:xfrm>
            <a:off x="826162" y="2302499"/>
            <a:ext cx="1921800" cy="162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 sz="1400"/>
            </a:lvl1pPr>
            <a:lvl2pPr marL="914400" lvl="1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161" name="Google Shape;161;p72"/>
          <p:cNvSpPr txBox="1">
            <a:spLocks noGrp="1"/>
          </p:cNvSpPr>
          <p:nvPr>
            <p:ph type="body" idx="4"/>
          </p:nvPr>
        </p:nvSpPr>
        <p:spPr>
          <a:xfrm>
            <a:off x="3121131" y="2302499"/>
            <a:ext cx="1921800" cy="162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 sz="1400"/>
            </a:lvl1pPr>
            <a:lvl2pPr marL="914400" lvl="1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162" name="Google Shape;162;p72"/>
          <p:cNvSpPr/>
          <p:nvPr/>
        </p:nvSpPr>
        <p:spPr>
          <a:xfrm flipH="1">
            <a:off x="-71" y="2240700"/>
            <a:ext cx="5478980" cy="2902838"/>
          </a:xfrm>
          <a:custGeom>
            <a:avLst/>
            <a:gdLst/>
            <a:ahLst/>
            <a:cxnLst/>
            <a:rect l="l" t="t" r="r" b="b"/>
            <a:pathLst>
              <a:path w="237057" h="125596" extrusionOk="0">
                <a:moveTo>
                  <a:pt x="237057" y="1"/>
                </a:moveTo>
                <a:cubicBezTo>
                  <a:pt x="237057" y="1"/>
                  <a:pt x="214929" y="22889"/>
                  <a:pt x="222072" y="57844"/>
                </a:cubicBezTo>
                <a:cubicBezTo>
                  <a:pt x="228977" y="91463"/>
                  <a:pt x="223940" y="108774"/>
                  <a:pt x="199667" y="108774"/>
                </a:cubicBezTo>
                <a:cubicBezTo>
                  <a:pt x="198725" y="108774"/>
                  <a:pt x="197753" y="108748"/>
                  <a:pt x="196752" y="108695"/>
                </a:cubicBezTo>
                <a:cubicBezTo>
                  <a:pt x="185148" y="108086"/>
                  <a:pt x="174297" y="105319"/>
                  <a:pt x="162239" y="105319"/>
                </a:cubicBezTo>
                <a:cubicBezTo>
                  <a:pt x="154461" y="105319"/>
                  <a:pt x="146181" y="106470"/>
                  <a:pt x="136872" y="110094"/>
                </a:cubicBezTo>
                <a:cubicBezTo>
                  <a:pt x="125739" y="114442"/>
                  <a:pt x="115949" y="116296"/>
                  <a:pt x="104710" y="116296"/>
                </a:cubicBezTo>
                <a:cubicBezTo>
                  <a:pt x="91984" y="116296"/>
                  <a:pt x="77399" y="113919"/>
                  <a:pt x="56901" y="110094"/>
                </a:cubicBezTo>
                <a:cubicBezTo>
                  <a:pt x="51633" y="109114"/>
                  <a:pt x="46743" y="108691"/>
                  <a:pt x="42225" y="108691"/>
                </a:cubicBezTo>
                <a:cubicBezTo>
                  <a:pt x="13665" y="108691"/>
                  <a:pt x="1" y="125595"/>
                  <a:pt x="1" y="125595"/>
                </a:cubicBezTo>
                <a:lnTo>
                  <a:pt x="237057" y="125595"/>
                </a:lnTo>
                <a:lnTo>
                  <a:pt x="237057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17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73"/>
          <p:cNvSpPr/>
          <p:nvPr/>
        </p:nvSpPr>
        <p:spPr>
          <a:xfrm>
            <a:off x="0" y="0"/>
            <a:ext cx="1911489" cy="1858428"/>
          </a:xfrm>
          <a:custGeom>
            <a:avLst/>
            <a:gdLst/>
            <a:ahLst/>
            <a:cxnLst/>
            <a:rect l="l" t="t" r="r" b="b"/>
            <a:pathLst>
              <a:path w="83036" h="80731" extrusionOk="0">
                <a:moveTo>
                  <a:pt x="25" y="0"/>
                </a:moveTo>
                <a:lnTo>
                  <a:pt x="25" y="79621"/>
                </a:lnTo>
                <a:lnTo>
                  <a:pt x="25" y="79621"/>
                </a:lnTo>
                <a:cubicBezTo>
                  <a:pt x="170" y="75516"/>
                  <a:pt x="1996" y="61219"/>
                  <a:pt x="20177" y="56992"/>
                </a:cubicBezTo>
                <a:cubicBezTo>
                  <a:pt x="41454" y="52068"/>
                  <a:pt x="47564" y="43709"/>
                  <a:pt x="54008" y="29271"/>
                </a:cubicBezTo>
                <a:cubicBezTo>
                  <a:pt x="60452" y="14833"/>
                  <a:pt x="67260" y="2675"/>
                  <a:pt x="83036" y="0"/>
                </a:cubicBezTo>
                <a:close/>
                <a:moveTo>
                  <a:pt x="25" y="79621"/>
                </a:moveTo>
                <a:lnTo>
                  <a:pt x="25" y="79621"/>
                </a:lnTo>
                <a:cubicBezTo>
                  <a:pt x="0" y="80326"/>
                  <a:pt x="25" y="80731"/>
                  <a:pt x="25" y="80731"/>
                </a:cubicBezTo>
                <a:lnTo>
                  <a:pt x="25" y="7962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65" name="Google Shape;165;p73"/>
          <p:cNvSpPr/>
          <p:nvPr/>
        </p:nvSpPr>
        <p:spPr>
          <a:xfrm rot="10800000">
            <a:off x="4524294" y="2565221"/>
            <a:ext cx="4619706" cy="2578279"/>
          </a:xfrm>
          <a:custGeom>
            <a:avLst/>
            <a:gdLst/>
            <a:ahLst/>
            <a:cxnLst/>
            <a:rect l="l" t="t" r="r" b="b"/>
            <a:pathLst>
              <a:path w="222315" h="124075" extrusionOk="0">
                <a:moveTo>
                  <a:pt x="0" y="0"/>
                </a:moveTo>
                <a:lnTo>
                  <a:pt x="0" y="124075"/>
                </a:lnTo>
                <a:cubicBezTo>
                  <a:pt x="0" y="124075"/>
                  <a:pt x="61" y="93953"/>
                  <a:pt x="25624" y="87600"/>
                </a:cubicBezTo>
                <a:cubicBezTo>
                  <a:pt x="51186" y="81247"/>
                  <a:pt x="67448" y="76870"/>
                  <a:pt x="77752" y="50578"/>
                </a:cubicBezTo>
                <a:cubicBezTo>
                  <a:pt x="85861" y="29973"/>
                  <a:pt x="98872" y="12044"/>
                  <a:pt x="123347" y="12044"/>
                </a:cubicBezTo>
                <a:cubicBezTo>
                  <a:pt x="130067" y="12044"/>
                  <a:pt x="137650" y="13395"/>
                  <a:pt x="146234" y="16414"/>
                </a:cubicBezTo>
                <a:cubicBezTo>
                  <a:pt x="159299" y="21008"/>
                  <a:pt x="171212" y="23109"/>
                  <a:pt x="181573" y="23109"/>
                </a:cubicBezTo>
                <a:cubicBezTo>
                  <a:pt x="202812" y="23109"/>
                  <a:pt x="217534" y="14280"/>
                  <a:pt x="222314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66" name="Google Shape;166;p73"/>
          <p:cNvSpPr txBox="1">
            <a:spLocks noGrp="1"/>
          </p:cNvSpPr>
          <p:nvPr>
            <p:ph type="body" idx="1"/>
          </p:nvPr>
        </p:nvSpPr>
        <p:spPr>
          <a:xfrm>
            <a:off x="1850850" y="1684490"/>
            <a:ext cx="5442300" cy="266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marL="914400" lvl="1" indent="-32385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167" name="Google Shape;167;p73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66"/>
          <p:cNvSpPr txBox="1">
            <a:spLocks noGrp="1"/>
          </p:cNvSpPr>
          <p:nvPr>
            <p:ph type="title"/>
          </p:nvPr>
        </p:nvSpPr>
        <p:spPr>
          <a:xfrm>
            <a:off x="2642625" y="387600"/>
            <a:ext cx="5778900" cy="116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170" name="Google Shape;170;p66"/>
          <p:cNvSpPr/>
          <p:nvPr/>
        </p:nvSpPr>
        <p:spPr>
          <a:xfrm rot="10800000" flipH="1">
            <a:off x="7378425" y="3163625"/>
            <a:ext cx="1813375" cy="1979875"/>
          </a:xfrm>
          <a:custGeom>
            <a:avLst/>
            <a:gdLst/>
            <a:ahLst/>
            <a:cxnLst/>
            <a:rect l="l" t="t" r="r" b="b"/>
            <a:pathLst>
              <a:path w="72535" h="79195" extrusionOk="0">
                <a:moveTo>
                  <a:pt x="7690" y="1"/>
                </a:moveTo>
                <a:cubicBezTo>
                  <a:pt x="12073" y="637"/>
                  <a:pt x="16114" y="3698"/>
                  <a:pt x="17657" y="7861"/>
                </a:cubicBezTo>
                <a:cubicBezTo>
                  <a:pt x="19934" y="13934"/>
                  <a:pt x="16873" y="21207"/>
                  <a:pt x="12906" y="25884"/>
                </a:cubicBezTo>
                <a:cubicBezTo>
                  <a:pt x="8596" y="30978"/>
                  <a:pt x="4262" y="35361"/>
                  <a:pt x="2376" y="41997"/>
                </a:cubicBezTo>
                <a:cubicBezTo>
                  <a:pt x="1" y="50348"/>
                  <a:pt x="2646" y="59678"/>
                  <a:pt x="10433" y="64183"/>
                </a:cubicBezTo>
                <a:cubicBezTo>
                  <a:pt x="14324" y="66446"/>
                  <a:pt x="18751" y="67131"/>
                  <a:pt x="23295" y="67131"/>
                </a:cubicBezTo>
                <a:cubicBezTo>
                  <a:pt x="26815" y="67131"/>
                  <a:pt x="30404" y="66720"/>
                  <a:pt x="33868" y="66314"/>
                </a:cubicBezTo>
                <a:cubicBezTo>
                  <a:pt x="36858" y="65954"/>
                  <a:pt x="39959" y="65646"/>
                  <a:pt x="43016" y="65646"/>
                </a:cubicBezTo>
                <a:cubicBezTo>
                  <a:pt x="48070" y="65646"/>
                  <a:pt x="53002" y="66488"/>
                  <a:pt x="57107" y="69326"/>
                </a:cubicBezTo>
                <a:cubicBezTo>
                  <a:pt x="59605" y="71040"/>
                  <a:pt x="61613" y="73415"/>
                  <a:pt x="63890" y="75448"/>
                </a:cubicBezTo>
                <a:cubicBezTo>
                  <a:pt x="66192" y="77480"/>
                  <a:pt x="68959" y="79195"/>
                  <a:pt x="72020" y="79195"/>
                </a:cubicBezTo>
                <a:cubicBezTo>
                  <a:pt x="71971" y="53041"/>
                  <a:pt x="71971" y="26864"/>
                  <a:pt x="71995" y="686"/>
                </a:cubicBezTo>
                <a:cubicBezTo>
                  <a:pt x="72142" y="686"/>
                  <a:pt x="72387" y="25"/>
                  <a:pt x="72534" y="25"/>
                </a:cubicBezTo>
                <a:lnTo>
                  <a:pt x="769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52"/>
          <p:cNvSpPr txBox="1">
            <a:spLocks noGrp="1"/>
          </p:cNvSpPr>
          <p:nvPr>
            <p:ph type="body" idx="1"/>
          </p:nvPr>
        </p:nvSpPr>
        <p:spPr>
          <a:xfrm>
            <a:off x="720000" y="1098957"/>
            <a:ext cx="7704000" cy="347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Lato Black"/>
              <a:buAutoNum type="arabicPeriod"/>
              <a:defRPr sz="1200"/>
            </a:lvl1pPr>
            <a:lvl2pPr marL="914400" lvl="1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 sz="1200"/>
            </a:lvl2pPr>
            <a:lvl3pPr marL="1371600" lvl="2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 sz="1200"/>
            </a:lvl3pPr>
            <a:lvl4pPr marL="1828800" lvl="3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 sz="1200"/>
            </a:lvl4pPr>
            <a:lvl5pPr marL="2286000" lvl="4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 sz="1200"/>
            </a:lvl5pPr>
            <a:lvl6pPr marL="2743200" lvl="5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 sz="1200"/>
            </a:lvl6pPr>
            <a:lvl7pPr marL="3200400" lvl="6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 sz="1200"/>
            </a:lvl7pPr>
            <a:lvl8pPr marL="3657600" lvl="7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 sz="1200"/>
            </a:lvl8pPr>
            <a:lvl9pPr marL="4114800" lvl="8" indent="-3048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 sz="1200"/>
            </a:lvl9pPr>
          </a:lstStyle>
          <a:p>
            <a:endParaRPr/>
          </a:p>
        </p:txBody>
      </p:sp>
      <p:sp>
        <p:nvSpPr>
          <p:cNvPr id="173" name="Google Shape;173;p52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Fredoka"/>
              <a:buNone/>
              <a:defRPr sz="3600"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174" name="Google Shape;174;p52"/>
          <p:cNvSpPr/>
          <p:nvPr/>
        </p:nvSpPr>
        <p:spPr>
          <a:xfrm>
            <a:off x="4421250" y="2655825"/>
            <a:ext cx="4722750" cy="2502350"/>
          </a:xfrm>
          <a:custGeom>
            <a:avLst/>
            <a:gdLst/>
            <a:ahLst/>
            <a:cxnLst/>
            <a:rect l="l" t="t" r="r" b="b"/>
            <a:pathLst>
              <a:path w="188910" h="100094" extrusionOk="0">
                <a:moveTo>
                  <a:pt x="188910" y="1"/>
                </a:moveTo>
                <a:cubicBezTo>
                  <a:pt x="188910" y="1"/>
                  <a:pt x="171280" y="18238"/>
                  <a:pt x="176995" y="46111"/>
                </a:cubicBezTo>
                <a:cubicBezTo>
                  <a:pt x="182464" y="72903"/>
                  <a:pt x="178449" y="86692"/>
                  <a:pt x="159152" y="86692"/>
                </a:cubicBezTo>
                <a:cubicBezTo>
                  <a:pt x="158395" y="86692"/>
                  <a:pt x="157616" y="86671"/>
                  <a:pt x="156812" y="86628"/>
                </a:cubicBezTo>
                <a:cubicBezTo>
                  <a:pt x="147554" y="86148"/>
                  <a:pt x="138892" y="83937"/>
                  <a:pt x="129282" y="83937"/>
                </a:cubicBezTo>
                <a:cubicBezTo>
                  <a:pt x="123084" y="83937"/>
                  <a:pt x="116491" y="84857"/>
                  <a:pt x="109091" y="87753"/>
                </a:cubicBezTo>
                <a:cubicBezTo>
                  <a:pt x="100234" y="91213"/>
                  <a:pt x="92437" y="92685"/>
                  <a:pt x="83489" y="92685"/>
                </a:cubicBezTo>
                <a:cubicBezTo>
                  <a:pt x="73336" y="92685"/>
                  <a:pt x="61701" y="90790"/>
                  <a:pt x="45351" y="87753"/>
                </a:cubicBezTo>
                <a:cubicBezTo>
                  <a:pt x="41135" y="86965"/>
                  <a:pt x="37223" y="86626"/>
                  <a:pt x="33610" y="86626"/>
                </a:cubicBezTo>
                <a:cubicBezTo>
                  <a:pt x="10865" y="86626"/>
                  <a:pt x="0" y="100093"/>
                  <a:pt x="0" y="100093"/>
                </a:cubicBezTo>
                <a:lnTo>
                  <a:pt x="188910" y="100093"/>
                </a:lnTo>
                <a:lnTo>
                  <a:pt x="188910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_26_1_1_1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6" name="Google Shape;176;p53"/>
          <p:cNvGrpSpPr/>
          <p:nvPr/>
        </p:nvGrpSpPr>
        <p:grpSpPr>
          <a:xfrm>
            <a:off x="0" y="0"/>
            <a:ext cx="9144041" cy="5158192"/>
            <a:chOff x="0" y="0"/>
            <a:chExt cx="9144041" cy="5158192"/>
          </a:xfrm>
        </p:grpSpPr>
        <p:sp>
          <p:nvSpPr>
            <p:cNvPr id="177" name="Google Shape;177;p53"/>
            <p:cNvSpPr/>
            <p:nvPr/>
          </p:nvSpPr>
          <p:spPr>
            <a:xfrm>
              <a:off x="0" y="0"/>
              <a:ext cx="1728602" cy="1680618"/>
            </a:xfrm>
            <a:custGeom>
              <a:avLst/>
              <a:gdLst/>
              <a:ahLst/>
              <a:cxnLst/>
              <a:rect l="l" t="t" r="r" b="b"/>
              <a:pathLst>
                <a:path w="83036" h="80731" extrusionOk="0">
                  <a:moveTo>
                    <a:pt x="25" y="0"/>
                  </a:moveTo>
                  <a:lnTo>
                    <a:pt x="25" y="79621"/>
                  </a:lnTo>
                  <a:lnTo>
                    <a:pt x="25" y="79621"/>
                  </a:lnTo>
                  <a:cubicBezTo>
                    <a:pt x="170" y="75516"/>
                    <a:pt x="1996" y="61219"/>
                    <a:pt x="20177" y="56992"/>
                  </a:cubicBezTo>
                  <a:cubicBezTo>
                    <a:pt x="41454" y="52068"/>
                    <a:pt x="47564" y="43709"/>
                    <a:pt x="54008" y="29271"/>
                  </a:cubicBezTo>
                  <a:cubicBezTo>
                    <a:pt x="60452" y="14833"/>
                    <a:pt x="67260" y="2675"/>
                    <a:pt x="83036" y="0"/>
                  </a:cubicBezTo>
                  <a:close/>
                  <a:moveTo>
                    <a:pt x="25" y="79621"/>
                  </a:moveTo>
                  <a:lnTo>
                    <a:pt x="25" y="79621"/>
                  </a:lnTo>
                  <a:cubicBezTo>
                    <a:pt x="0" y="80326"/>
                    <a:pt x="25" y="80731"/>
                    <a:pt x="25" y="80731"/>
                  </a:cubicBezTo>
                  <a:lnTo>
                    <a:pt x="25" y="7962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178" name="Google Shape;178;p53"/>
            <p:cNvSpPr/>
            <p:nvPr/>
          </p:nvSpPr>
          <p:spPr>
            <a:xfrm>
              <a:off x="6501375" y="4126024"/>
              <a:ext cx="2642666" cy="1032168"/>
            </a:xfrm>
            <a:custGeom>
              <a:avLst/>
              <a:gdLst/>
              <a:ahLst/>
              <a:cxnLst/>
              <a:rect l="l" t="t" r="r" b="b"/>
              <a:pathLst>
                <a:path w="78604" h="30701" extrusionOk="0">
                  <a:moveTo>
                    <a:pt x="78604" y="1"/>
                  </a:moveTo>
                  <a:cubicBezTo>
                    <a:pt x="78604" y="20283"/>
                    <a:pt x="61198" y="24538"/>
                    <a:pt x="44445" y="24538"/>
                  </a:cubicBezTo>
                  <a:cubicBezTo>
                    <a:pt x="35714" y="24538"/>
                    <a:pt x="27159" y="23382"/>
                    <a:pt x="21338" y="22737"/>
                  </a:cubicBezTo>
                  <a:cubicBezTo>
                    <a:pt x="19837" y="22568"/>
                    <a:pt x="18434" y="22490"/>
                    <a:pt x="17125" y="22490"/>
                  </a:cubicBezTo>
                  <a:cubicBezTo>
                    <a:pt x="3613" y="22490"/>
                    <a:pt x="0" y="30700"/>
                    <a:pt x="0" y="30700"/>
                  </a:cubicBezTo>
                  <a:lnTo>
                    <a:pt x="78604" y="30700"/>
                  </a:lnTo>
                  <a:lnTo>
                    <a:pt x="7860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  <p:sp>
        <p:nvSpPr>
          <p:cNvPr id="179" name="Google Shape;179;p53"/>
          <p:cNvSpPr txBox="1">
            <a:spLocks noGrp="1"/>
          </p:cNvSpPr>
          <p:nvPr>
            <p:ph type="title"/>
          </p:nvPr>
        </p:nvSpPr>
        <p:spPr>
          <a:xfrm>
            <a:off x="748111" y="1541508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80" name="Google Shape;180;p53"/>
          <p:cNvSpPr txBox="1">
            <a:spLocks noGrp="1"/>
          </p:cNvSpPr>
          <p:nvPr>
            <p:ph type="subTitle" idx="1"/>
          </p:nvPr>
        </p:nvSpPr>
        <p:spPr>
          <a:xfrm>
            <a:off x="1631915" y="1320375"/>
            <a:ext cx="28434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81" name="Google Shape;181;p53"/>
          <p:cNvSpPr txBox="1">
            <a:spLocks noGrp="1"/>
          </p:cNvSpPr>
          <p:nvPr>
            <p:ph type="subTitle" idx="2"/>
          </p:nvPr>
        </p:nvSpPr>
        <p:spPr>
          <a:xfrm>
            <a:off x="1631914" y="1664400"/>
            <a:ext cx="25662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9pPr>
          </a:lstStyle>
          <a:p>
            <a:endParaRPr/>
          </a:p>
        </p:txBody>
      </p:sp>
      <p:sp>
        <p:nvSpPr>
          <p:cNvPr id="182" name="Google Shape;182;p53"/>
          <p:cNvSpPr txBox="1">
            <a:spLocks noGrp="1"/>
          </p:cNvSpPr>
          <p:nvPr>
            <p:ph type="title" idx="3"/>
          </p:nvPr>
        </p:nvSpPr>
        <p:spPr>
          <a:xfrm>
            <a:off x="748111" y="3789132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83" name="Google Shape;183;p53"/>
          <p:cNvSpPr txBox="1">
            <a:spLocks noGrp="1"/>
          </p:cNvSpPr>
          <p:nvPr>
            <p:ph type="subTitle" idx="4"/>
          </p:nvPr>
        </p:nvSpPr>
        <p:spPr>
          <a:xfrm>
            <a:off x="1631915" y="3567992"/>
            <a:ext cx="28434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84" name="Google Shape;184;p53"/>
          <p:cNvSpPr txBox="1">
            <a:spLocks noGrp="1"/>
          </p:cNvSpPr>
          <p:nvPr>
            <p:ph type="subTitle" idx="5"/>
          </p:nvPr>
        </p:nvSpPr>
        <p:spPr>
          <a:xfrm>
            <a:off x="1631914" y="3912023"/>
            <a:ext cx="25662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9pPr>
          </a:lstStyle>
          <a:p>
            <a:endParaRPr/>
          </a:p>
        </p:txBody>
      </p:sp>
      <p:sp>
        <p:nvSpPr>
          <p:cNvPr id="185" name="Google Shape;185;p53"/>
          <p:cNvSpPr txBox="1">
            <a:spLocks noGrp="1"/>
          </p:cNvSpPr>
          <p:nvPr>
            <p:ph type="title" idx="6"/>
          </p:nvPr>
        </p:nvSpPr>
        <p:spPr>
          <a:xfrm>
            <a:off x="4688361" y="1541508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86" name="Google Shape;186;p53"/>
          <p:cNvSpPr txBox="1">
            <a:spLocks noGrp="1"/>
          </p:cNvSpPr>
          <p:nvPr>
            <p:ph type="subTitle" idx="7"/>
          </p:nvPr>
        </p:nvSpPr>
        <p:spPr>
          <a:xfrm>
            <a:off x="5572139" y="1320375"/>
            <a:ext cx="28434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87" name="Google Shape;187;p53"/>
          <p:cNvSpPr txBox="1">
            <a:spLocks noGrp="1"/>
          </p:cNvSpPr>
          <p:nvPr>
            <p:ph type="subTitle" idx="8"/>
          </p:nvPr>
        </p:nvSpPr>
        <p:spPr>
          <a:xfrm>
            <a:off x="5572139" y="1664400"/>
            <a:ext cx="25662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9pPr>
          </a:lstStyle>
          <a:p>
            <a:endParaRPr/>
          </a:p>
        </p:txBody>
      </p:sp>
      <p:sp>
        <p:nvSpPr>
          <p:cNvPr id="188" name="Google Shape;188;p53"/>
          <p:cNvSpPr txBox="1">
            <a:spLocks noGrp="1"/>
          </p:cNvSpPr>
          <p:nvPr>
            <p:ph type="title" idx="9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  <p:sp>
        <p:nvSpPr>
          <p:cNvPr id="189" name="Google Shape;189;p53"/>
          <p:cNvSpPr txBox="1">
            <a:spLocks noGrp="1"/>
          </p:cNvSpPr>
          <p:nvPr>
            <p:ph type="title" idx="13"/>
          </p:nvPr>
        </p:nvSpPr>
        <p:spPr>
          <a:xfrm>
            <a:off x="4688361" y="3789144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90" name="Google Shape;190;p53"/>
          <p:cNvSpPr txBox="1">
            <a:spLocks noGrp="1"/>
          </p:cNvSpPr>
          <p:nvPr>
            <p:ph type="subTitle" idx="14"/>
          </p:nvPr>
        </p:nvSpPr>
        <p:spPr>
          <a:xfrm>
            <a:off x="5572139" y="3567999"/>
            <a:ext cx="28434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91" name="Google Shape;191;p53"/>
          <p:cNvSpPr txBox="1">
            <a:spLocks noGrp="1"/>
          </p:cNvSpPr>
          <p:nvPr>
            <p:ph type="subTitle" idx="15"/>
          </p:nvPr>
        </p:nvSpPr>
        <p:spPr>
          <a:xfrm>
            <a:off x="5572139" y="3912048"/>
            <a:ext cx="25662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9pPr>
          </a:lstStyle>
          <a:p>
            <a:endParaRPr/>
          </a:p>
        </p:txBody>
      </p:sp>
      <p:sp>
        <p:nvSpPr>
          <p:cNvPr id="192" name="Google Shape;192;p53"/>
          <p:cNvSpPr txBox="1">
            <a:spLocks noGrp="1"/>
          </p:cNvSpPr>
          <p:nvPr>
            <p:ph type="title" idx="16"/>
          </p:nvPr>
        </p:nvSpPr>
        <p:spPr>
          <a:xfrm>
            <a:off x="748111" y="2665320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93" name="Google Shape;193;p53"/>
          <p:cNvSpPr txBox="1">
            <a:spLocks noGrp="1"/>
          </p:cNvSpPr>
          <p:nvPr>
            <p:ph type="subTitle" idx="17"/>
          </p:nvPr>
        </p:nvSpPr>
        <p:spPr>
          <a:xfrm>
            <a:off x="1631915" y="2444184"/>
            <a:ext cx="28434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94" name="Google Shape;194;p53"/>
          <p:cNvSpPr txBox="1">
            <a:spLocks noGrp="1"/>
          </p:cNvSpPr>
          <p:nvPr>
            <p:ph type="subTitle" idx="18"/>
          </p:nvPr>
        </p:nvSpPr>
        <p:spPr>
          <a:xfrm>
            <a:off x="1631914" y="2788212"/>
            <a:ext cx="25662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9pPr>
          </a:lstStyle>
          <a:p>
            <a:endParaRPr/>
          </a:p>
        </p:txBody>
      </p:sp>
      <p:sp>
        <p:nvSpPr>
          <p:cNvPr id="195" name="Google Shape;195;p53"/>
          <p:cNvSpPr txBox="1">
            <a:spLocks noGrp="1"/>
          </p:cNvSpPr>
          <p:nvPr>
            <p:ph type="title" idx="19"/>
          </p:nvPr>
        </p:nvSpPr>
        <p:spPr>
          <a:xfrm>
            <a:off x="4688361" y="2665320"/>
            <a:ext cx="7680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96" name="Google Shape;196;p53"/>
          <p:cNvSpPr txBox="1">
            <a:spLocks noGrp="1"/>
          </p:cNvSpPr>
          <p:nvPr>
            <p:ph type="subTitle" idx="20"/>
          </p:nvPr>
        </p:nvSpPr>
        <p:spPr>
          <a:xfrm>
            <a:off x="5572139" y="2444184"/>
            <a:ext cx="28434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197" name="Google Shape;197;p53"/>
          <p:cNvSpPr txBox="1">
            <a:spLocks noGrp="1"/>
          </p:cNvSpPr>
          <p:nvPr>
            <p:ph type="subTitle" idx="21"/>
          </p:nvPr>
        </p:nvSpPr>
        <p:spPr>
          <a:xfrm>
            <a:off x="5572139" y="2788217"/>
            <a:ext cx="2566200" cy="69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2_2_1_1"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59"/>
          <p:cNvSpPr/>
          <p:nvPr/>
        </p:nvSpPr>
        <p:spPr>
          <a:xfrm>
            <a:off x="0" y="0"/>
            <a:ext cx="2075900" cy="2018275"/>
          </a:xfrm>
          <a:custGeom>
            <a:avLst/>
            <a:gdLst/>
            <a:ahLst/>
            <a:cxnLst/>
            <a:rect l="l" t="t" r="r" b="b"/>
            <a:pathLst>
              <a:path w="83036" h="80731" extrusionOk="0">
                <a:moveTo>
                  <a:pt x="25" y="0"/>
                </a:moveTo>
                <a:lnTo>
                  <a:pt x="25" y="79621"/>
                </a:lnTo>
                <a:lnTo>
                  <a:pt x="25" y="79621"/>
                </a:lnTo>
                <a:cubicBezTo>
                  <a:pt x="170" y="75516"/>
                  <a:pt x="1996" y="61219"/>
                  <a:pt x="20177" y="56992"/>
                </a:cubicBezTo>
                <a:cubicBezTo>
                  <a:pt x="41454" y="52068"/>
                  <a:pt x="47564" y="43709"/>
                  <a:pt x="54008" y="29271"/>
                </a:cubicBezTo>
                <a:cubicBezTo>
                  <a:pt x="60452" y="14833"/>
                  <a:pt x="67260" y="2675"/>
                  <a:pt x="83036" y="0"/>
                </a:cubicBezTo>
                <a:close/>
                <a:moveTo>
                  <a:pt x="25" y="79621"/>
                </a:moveTo>
                <a:lnTo>
                  <a:pt x="25" y="79621"/>
                </a:lnTo>
                <a:cubicBezTo>
                  <a:pt x="0" y="80326"/>
                  <a:pt x="25" y="80731"/>
                  <a:pt x="25" y="80731"/>
                </a:cubicBezTo>
                <a:lnTo>
                  <a:pt x="25" y="7962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00" name="Google Shape;200;p59"/>
          <p:cNvSpPr/>
          <p:nvPr/>
        </p:nvSpPr>
        <p:spPr>
          <a:xfrm>
            <a:off x="7178900" y="4390650"/>
            <a:ext cx="1965100" cy="767525"/>
          </a:xfrm>
          <a:custGeom>
            <a:avLst/>
            <a:gdLst/>
            <a:ahLst/>
            <a:cxnLst/>
            <a:rect l="l" t="t" r="r" b="b"/>
            <a:pathLst>
              <a:path w="78604" h="30701" extrusionOk="0">
                <a:moveTo>
                  <a:pt x="78604" y="1"/>
                </a:moveTo>
                <a:cubicBezTo>
                  <a:pt x="78604" y="20283"/>
                  <a:pt x="61198" y="24538"/>
                  <a:pt x="44445" y="24538"/>
                </a:cubicBezTo>
                <a:cubicBezTo>
                  <a:pt x="35714" y="24538"/>
                  <a:pt x="27159" y="23382"/>
                  <a:pt x="21338" y="22737"/>
                </a:cubicBezTo>
                <a:cubicBezTo>
                  <a:pt x="19837" y="22568"/>
                  <a:pt x="18434" y="22490"/>
                  <a:pt x="17125" y="22490"/>
                </a:cubicBezTo>
                <a:cubicBezTo>
                  <a:pt x="3613" y="22490"/>
                  <a:pt x="0" y="30700"/>
                  <a:pt x="0" y="30700"/>
                </a:cubicBezTo>
                <a:lnTo>
                  <a:pt x="78604" y="30700"/>
                </a:lnTo>
                <a:lnTo>
                  <a:pt x="78604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01" name="Google Shape;201;p59"/>
          <p:cNvSpPr txBox="1">
            <a:spLocks noGrp="1"/>
          </p:cNvSpPr>
          <p:nvPr>
            <p:ph type="subTitle" idx="1"/>
          </p:nvPr>
        </p:nvSpPr>
        <p:spPr>
          <a:xfrm>
            <a:off x="735925" y="3023075"/>
            <a:ext cx="23715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202" name="Google Shape;202;p59"/>
          <p:cNvSpPr txBox="1">
            <a:spLocks noGrp="1"/>
          </p:cNvSpPr>
          <p:nvPr>
            <p:ph type="subTitle" idx="2"/>
          </p:nvPr>
        </p:nvSpPr>
        <p:spPr>
          <a:xfrm>
            <a:off x="735925" y="3394475"/>
            <a:ext cx="2371500" cy="8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59"/>
          <p:cNvSpPr txBox="1">
            <a:spLocks noGrp="1"/>
          </p:cNvSpPr>
          <p:nvPr>
            <p:ph type="subTitle" idx="3"/>
          </p:nvPr>
        </p:nvSpPr>
        <p:spPr>
          <a:xfrm>
            <a:off x="3386250" y="3023075"/>
            <a:ext cx="23715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204" name="Google Shape;204;p59"/>
          <p:cNvSpPr txBox="1">
            <a:spLocks noGrp="1"/>
          </p:cNvSpPr>
          <p:nvPr>
            <p:ph type="subTitle" idx="4"/>
          </p:nvPr>
        </p:nvSpPr>
        <p:spPr>
          <a:xfrm>
            <a:off x="3386250" y="3394475"/>
            <a:ext cx="2371500" cy="8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59"/>
          <p:cNvSpPr txBox="1">
            <a:spLocks noGrp="1"/>
          </p:cNvSpPr>
          <p:nvPr>
            <p:ph type="subTitle" idx="5"/>
          </p:nvPr>
        </p:nvSpPr>
        <p:spPr>
          <a:xfrm>
            <a:off x="6036575" y="3023075"/>
            <a:ext cx="23715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200" b="1"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206" name="Google Shape;206;p59"/>
          <p:cNvSpPr txBox="1">
            <a:spLocks noGrp="1"/>
          </p:cNvSpPr>
          <p:nvPr>
            <p:ph type="subTitle" idx="6"/>
          </p:nvPr>
        </p:nvSpPr>
        <p:spPr>
          <a:xfrm>
            <a:off x="6036575" y="3394475"/>
            <a:ext cx="2371500" cy="8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07" name="Google Shape;207;p59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Fredoka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redoka"/>
              <a:buNone/>
              <a:defRPr sz="3600">
                <a:solidFill>
                  <a:schemeClr val="dk1"/>
                </a:solidFill>
                <a:latin typeface="Fredoka"/>
                <a:ea typeface="Fredoka"/>
                <a:cs typeface="Fredoka"/>
                <a:sym typeface="Fredoka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12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74"/>
          <p:cNvSpPr txBox="1">
            <a:spLocks noGrp="1"/>
          </p:cNvSpPr>
          <p:nvPr>
            <p:ph type="title"/>
          </p:nvPr>
        </p:nvSpPr>
        <p:spPr>
          <a:xfrm>
            <a:off x="4570975" y="972455"/>
            <a:ext cx="3852000" cy="76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10" name="Google Shape;210;p74"/>
          <p:cNvSpPr txBox="1">
            <a:spLocks noGrp="1"/>
          </p:cNvSpPr>
          <p:nvPr>
            <p:ph type="subTitle" idx="1"/>
          </p:nvPr>
        </p:nvSpPr>
        <p:spPr>
          <a:xfrm>
            <a:off x="4570975" y="1773200"/>
            <a:ext cx="3852000" cy="10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11" name="Google Shape;211;p74"/>
          <p:cNvSpPr/>
          <p:nvPr/>
        </p:nvSpPr>
        <p:spPr>
          <a:xfrm>
            <a:off x="625" y="0"/>
            <a:ext cx="4570241" cy="2550672"/>
          </a:xfrm>
          <a:custGeom>
            <a:avLst/>
            <a:gdLst/>
            <a:ahLst/>
            <a:cxnLst/>
            <a:rect l="l" t="t" r="r" b="b"/>
            <a:pathLst>
              <a:path w="222315" h="124075" extrusionOk="0">
                <a:moveTo>
                  <a:pt x="0" y="0"/>
                </a:moveTo>
                <a:lnTo>
                  <a:pt x="0" y="124075"/>
                </a:lnTo>
                <a:cubicBezTo>
                  <a:pt x="0" y="124075"/>
                  <a:pt x="61" y="93953"/>
                  <a:pt x="25624" y="87600"/>
                </a:cubicBezTo>
                <a:cubicBezTo>
                  <a:pt x="51186" y="81247"/>
                  <a:pt x="67448" y="76870"/>
                  <a:pt x="77752" y="50578"/>
                </a:cubicBezTo>
                <a:cubicBezTo>
                  <a:pt x="85861" y="29973"/>
                  <a:pt x="98872" y="12044"/>
                  <a:pt x="123347" y="12044"/>
                </a:cubicBezTo>
                <a:cubicBezTo>
                  <a:pt x="130067" y="12044"/>
                  <a:pt x="137650" y="13395"/>
                  <a:pt x="146234" y="16414"/>
                </a:cubicBezTo>
                <a:cubicBezTo>
                  <a:pt x="159299" y="21008"/>
                  <a:pt x="171212" y="23109"/>
                  <a:pt x="181573" y="23109"/>
                </a:cubicBezTo>
                <a:cubicBezTo>
                  <a:pt x="202812" y="23109"/>
                  <a:pt x="217534" y="14280"/>
                  <a:pt x="222314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12" name="Google Shape;212;p74"/>
          <p:cNvSpPr/>
          <p:nvPr/>
        </p:nvSpPr>
        <p:spPr>
          <a:xfrm>
            <a:off x="5056226" y="2992422"/>
            <a:ext cx="4088048" cy="2165903"/>
          </a:xfrm>
          <a:custGeom>
            <a:avLst/>
            <a:gdLst/>
            <a:ahLst/>
            <a:cxnLst/>
            <a:rect l="l" t="t" r="r" b="b"/>
            <a:pathLst>
              <a:path w="237057" h="125596" extrusionOk="0">
                <a:moveTo>
                  <a:pt x="237057" y="1"/>
                </a:moveTo>
                <a:cubicBezTo>
                  <a:pt x="237057" y="1"/>
                  <a:pt x="214929" y="22889"/>
                  <a:pt x="222072" y="57844"/>
                </a:cubicBezTo>
                <a:cubicBezTo>
                  <a:pt x="228977" y="91463"/>
                  <a:pt x="223940" y="108774"/>
                  <a:pt x="199667" y="108774"/>
                </a:cubicBezTo>
                <a:cubicBezTo>
                  <a:pt x="198725" y="108774"/>
                  <a:pt x="197753" y="108748"/>
                  <a:pt x="196752" y="108695"/>
                </a:cubicBezTo>
                <a:cubicBezTo>
                  <a:pt x="185148" y="108086"/>
                  <a:pt x="174297" y="105319"/>
                  <a:pt x="162239" y="105319"/>
                </a:cubicBezTo>
                <a:cubicBezTo>
                  <a:pt x="154461" y="105319"/>
                  <a:pt x="146181" y="106470"/>
                  <a:pt x="136872" y="110094"/>
                </a:cubicBezTo>
                <a:cubicBezTo>
                  <a:pt x="125739" y="114442"/>
                  <a:pt x="115949" y="116296"/>
                  <a:pt x="104710" y="116296"/>
                </a:cubicBezTo>
                <a:cubicBezTo>
                  <a:pt x="91984" y="116296"/>
                  <a:pt x="77399" y="113919"/>
                  <a:pt x="56901" y="110094"/>
                </a:cubicBezTo>
                <a:cubicBezTo>
                  <a:pt x="51633" y="109114"/>
                  <a:pt x="46743" y="108691"/>
                  <a:pt x="42225" y="108691"/>
                </a:cubicBezTo>
                <a:cubicBezTo>
                  <a:pt x="13665" y="108691"/>
                  <a:pt x="1" y="125595"/>
                  <a:pt x="1" y="125595"/>
                </a:cubicBezTo>
                <a:lnTo>
                  <a:pt x="237057" y="125595"/>
                </a:lnTo>
                <a:lnTo>
                  <a:pt x="237057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13" name="Google Shape;213;p74"/>
          <p:cNvSpPr txBox="1"/>
          <p:nvPr/>
        </p:nvSpPr>
        <p:spPr>
          <a:xfrm>
            <a:off x="4570975" y="3192995"/>
            <a:ext cx="3318600" cy="65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rPr>
              <a:t>CREDITS: This presentation template was created by </a:t>
            </a:r>
            <a:r>
              <a:rPr lang="en-GB" sz="1200" b="1" i="0" u="none" strike="noStrike" cap="none">
                <a:solidFill>
                  <a:schemeClr val="dk1"/>
                </a:solidFill>
                <a:uFill>
                  <a:noFill/>
                </a:u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  <a:hlinkClick r:id="rId2"/>
              </a:rPr>
              <a:t>Slidesgo</a:t>
            </a:r>
            <a:r>
              <a:rPr lang="en-GB" sz="12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rPr>
              <a:t>, including icons by </a:t>
            </a:r>
            <a:r>
              <a:rPr lang="en-GB" sz="1200" b="1" i="0" u="none" strike="noStrike" cap="none">
                <a:solidFill>
                  <a:schemeClr val="dk1"/>
                </a:solidFill>
                <a:uFill>
                  <a:noFill/>
                </a:u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  <a:hlinkClick r:id="rId3"/>
              </a:rPr>
              <a:t>Flaticon</a:t>
            </a:r>
            <a:r>
              <a:rPr lang="en-GB" sz="12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rPr>
              <a:t>, and infographics &amp; images by </a:t>
            </a:r>
            <a:r>
              <a:rPr lang="en-GB" sz="1200" b="1" i="0" u="none" strike="noStrike" cap="none">
                <a:solidFill>
                  <a:schemeClr val="dk1"/>
                </a:solidFill>
                <a:uFill>
                  <a:noFill/>
                </a:u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  <a:hlinkClick r:id="rId4"/>
              </a:rPr>
              <a:t>Freepik</a:t>
            </a:r>
            <a:endParaRPr sz="1200" b="1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24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6" name="Google Shape;216;p82"/>
          <p:cNvGrpSpPr/>
          <p:nvPr/>
        </p:nvGrpSpPr>
        <p:grpSpPr>
          <a:xfrm>
            <a:off x="0" y="0"/>
            <a:ext cx="9144041" cy="5158192"/>
            <a:chOff x="0" y="0"/>
            <a:chExt cx="9144041" cy="5158192"/>
          </a:xfrm>
        </p:grpSpPr>
        <p:sp>
          <p:nvSpPr>
            <p:cNvPr id="217" name="Google Shape;217;p82"/>
            <p:cNvSpPr/>
            <p:nvPr/>
          </p:nvSpPr>
          <p:spPr>
            <a:xfrm>
              <a:off x="0" y="0"/>
              <a:ext cx="1728602" cy="1680618"/>
            </a:xfrm>
            <a:custGeom>
              <a:avLst/>
              <a:gdLst/>
              <a:ahLst/>
              <a:cxnLst/>
              <a:rect l="l" t="t" r="r" b="b"/>
              <a:pathLst>
                <a:path w="83036" h="80731" extrusionOk="0">
                  <a:moveTo>
                    <a:pt x="25" y="0"/>
                  </a:moveTo>
                  <a:lnTo>
                    <a:pt x="25" y="79621"/>
                  </a:lnTo>
                  <a:lnTo>
                    <a:pt x="25" y="79621"/>
                  </a:lnTo>
                  <a:cubicBezTo>
                    <a:pt x="170" y="75516"/>
                    <a:pt x="1996" y="61219"/>
                    <a:pt x="20177" y="56992"/>
                  </a:cubicBezTo>
                  <a:cubicBezTo>
                    <a:pt x="41454" y="52068"/>
                    <a:pt x="47564" y="43709"/>
                    <a:pt x="54008" y="29271"/>
                  </a:cubicBezTo>
                  <a:cubicBezTo>
                    <a:pt x="60452" y="14833"/>
                    <a:pt x="67260" y="2675"/>
                    <a:pt x="83036" y="0"/>
                  </a:cubicBezTo>
                  <a:close/>
                  <a:moveTo>
                    <a:pt x="25" y="79621"/>
                  </a:moveTo>
                  <a:lnTo>
                    <a:pt x="25" y="79621"/>
                  </a:lnTo>
                  <a:cubicBezTo>
                    <a:pt x="0" y="80326"/>
                    <a:pt x="25" y="80731"/>
                    <a:pt x="25" y="80731"/>
                  </a:cubicBezTo>
                  <a:lnTo>
                    <a:pt x="25" y="7962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218" name="Google Shape;218;p82"/>
            <p:cNvSpPr/>
            <p:nvPr/>
          </p:nvSpPr>
          <p:spPr>
            <a:xfrm>
              <a:off x="6501375" y="4126024"/>
              <a:ext cx="2642666" cy="1032168"/>
            </a:xfrm>
            <a:custGeom>
              <a:avLst/>
              <a:gdLst/>
              <a:ahLst/>
              <a:cxnLst/>
              <a:rect l="l" t="t" r="r" b="b"/>
              <a:pathLst>
                <a:path w="78604" h="30701" extrusionOk="0">
                  <a:moveTo>
                    <a:pt x="78604" y="1"/>
                  </a:moveTo>
                  <a:cubicBezTo>
                    <a:pt x="78604" y="20283"/>
                    <a:pt x="61198" y="24538"/>
                    <a:pt x="44445" y="24538"/>
                  </a:cubicBezTo>
                  <a:cubicBezTo>
                    <a:pt x="35714" y="24538"/>
                    <a:pt x="27159" y="23382"/>
                    <a:pt x="21338" y="22737"/>
                  </a:cubicBezTo>
                  <a:cubicBezTo>
                    <a:pt x="19837" y="22568"/>
                    <a:pt x="18434" y="22490"/>
                    <a:pt x="17125" y="22490"/>
                  </a:cubicBezTo>
                  <a:cubicBezTo>
                    <a:pt x="3613" y="22490"/>
                    <a:pt x="0" y="30700"/>
                    <a:pt x="0" y="30700"/>
                  </a:cubicBezTo>
                  <a:lnTo>
                    <a:pt x="78604" y="30700"/>
                  </a:lnTo>
                  <a:lnTo>
                    <a:pt x="7860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25"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83"/>
          <p:cNvSpPr/>
          <p:nvPr/>
        </p:nvSpPr>
        <p:spPr>
          <a:xfrm>
            <a:off x="625" y="0"/>
            <a:ext cx="5172714" cy="2886915"/>
          </a:xfrm>
          <a:custGeom>
            <a:avLst/>
            <a:gdLst/>
            <a:ahLst/>
            <a:cxnLst/>
            <a:rect l="l" t="t" r="r" b="b"/>
            <a:pathLst>
              <a:path w="222315" h="124075" extrusionOk="0">
                <a:moveTo>
                  <a:pt x="0" y="0"/>
                </a:moveTo>
                <a:lnTo>
                  <a:pt x="0" y="124075"/>
                </a:lnTo>
                <a:cubicBezTo>
                  <a:pt x="0" y="124075"/>
                  <a:pt x="61" y="93953"/>
                  <a:pt x="25624" y="87600"/>
                </a:cubicBezTo>
                <a:cubicBezTo>
                  <a:pt x="51186" y="81247"/>
                  <a:pt x="67448" y="76870"/>
                  <a:pt x="77752" y="50578"/>
                </a:cubicBezTo>
                <a:cubicBezTo>
                  <a:pt x="85861" y="29973"/>
                  <a:pt x="98872" y="12044"/>
                  <a:pt x="123347" y="12044"/>
                </a:cubicBezTo>
                <a:cubicBezTo>
                  <a:pt x="130067" y="12044"/>
                  <a:pt x="137650" y="13395"/>
                  <a:pt x="146234" y="16414"/>
                </a:cubicBezTo>
                <a:cubicBezTo>
                  <a:pt x="159299" y="21008"/>
                  <a:pt x="171212" y="23109"/>
                  <a:pt x="181573" y="23109"/>
                </a:cubicBezTo>
                <a:cubicBezTo>
                  <a:pt x="202812" y="23109"/>
                  <a:pt x="217534" y="14280"/>
                  <a:pt x="222314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221" name="Google Shape;221;p83"/>
          <p:cNvSpPr/>
          <p:nvPr/>
        </p:nvSpPr>
        <p:spPr>
          <a:xfrm>
            <a:off x="1067475" y="879125"/>
            <a:ext cx="8076532" cy="4279056"/>
          </a:xfrm>
          <a:custGeom>
            <a:avLst/>
            <a:gdLst/>
            <a:ahLst/>
            <a:cxnLst/>
            <a:rect l="l" t="t" r="r" b="b"/>
            <a:pathLst>
              <a:path w="237057" h="125596" extrusionOk="0">
                <a:moveTo>
                  <a:pt x="237057" y="1"/>
                </a:moveTo>
                <a:cubicBezTo>
                  <a:pt x="237057" y="1"/>
                  <a:pt x="214929" y="22889"/>
                  <a:pt x="222072" y="57844"/>
                </a:cubicBezTo>
                <a:cubicBezTo>
                  <a:pt x="228977" y="91463"/>
                  <a:pt x="223940" y="108774"/>
                  <a:pt x="199667" y="108774"/>
                </a:cubicBezTo>
                <a:cubicBezTo>
                  <a:pt x="198725" y="108774"/>
                  <a:pt x="197753" y="108748"/>
                  <a:pt x="196752" y="108695"/>
                </a:cubicBezTo>
                <a:cubicBezTo>
                  <a:pt x="185148" y="108086"/>
                  <a:pt x="174297" y="105319"/>
                  <a:pt x="162239" y="105319"/>
                </a:cubicBezTo>
                <a:cubicBezTo>
                  <a:pt x="154461" y="105319"/>
                  <a:pt x="146181" y="106470"/>
                  <a:pt x="136872" y="110094"/>
                </a:cubicBezTo>
                <a:cubicBezTo>
                  <a:pt x="125739" y="114442"/>
                  <a:pt x="115949" y="116296"/>
                  <a:pt x="104710" y="116296"/>
                </a:cubicBezTo>
                <a:cubicBezTo>
                  <a:pt x="91984" y="116296"/>
                  <a:pt x="77399" y="113919"/>
                  <a:pt x="56901" y="110094"/>
                </a:cubicBezTo>
                <a:cubicBezTo>
                  <a:pt x="51633" y="109114"/>
                  <a:pt x="46743" y="108691"/>
                  <a:pt x="42225" y="108691"/>
                </a:cubicBezTo>
                <a:cubicBezTo>
                  <a:pt x="13665" y="108691"/>
                  <a:pt x="1" y="125595"/>
                  <a:pt x="1" y="125595"/>
                </a:cubicBezTo>
                <a:lnTo>
                  <a:pt x="237057" y="125595"/>
                </a:lnTo>
                <a:lnTo>
                  <a:pt x="237057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50"/>
          <p:cNvSpPr txBox="1">
            <a:spLocks noGrp="1"/>
          </p:cNvSpPr>
          <p:nvPr>
            <p:ph type="title"/>
          </p:nvPr>
        </p:nvSpPr>
        <p:spPr>
          <a:xfrm>
            <a:off x="720000" y="38760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200"/>
              <a:buFont typeface="Convergence" panose="020B0600030204020004"/>
              <a:buNone/>
              <a:defRPr sz="32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600"/>
              <a:buFont typeface="Convergence" panose="020B0600030204020004"/>
              <a:buNone/>
              <a:defRPr sz="3600" b="1" i="0" u="none" strike="noStrike" cap="none">
                <a:solidFill>
                  <a:schemeClr val="accent6"/>
                </a:solidFill>
                <a:latin typeface="Convergence" panose="020B0600030204020004"/>
                <a:ea typeface="Convergence" panose="020B0600030204020004"/>
                <a:cs typeface="Convergence" panose="020B0600030204020004"/>
                <a:sym typeface="Convergence" panose="020B0600030204020004"/>
              </a:defRPr>
            </a:lvl9pPr>
          </a:lstStyle>
          <a:p>
            <a:endParaRPr/>
          </a:p>
        </p:txBody>
      </p:sp>
      <p:sp>
        <p:nvSpPr>
          <p:cNvPr id="7" name="Google Shape;7;p50"/>
          <p:cNvSpPr txBox="1">
            <a:spLocks noGrp="1"/>
          </p:cNvSpPr>
          <p:nvPr>
            <p:ph type="body" idx="1"/>
          </p:nvPr>
        </p:nvSpPr>
        <p:spPr>
          <a:xfrm>
            <a:off x="720000" y="1300850"/>
            <a:ext cx="7704000" cy="326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marR="0" lvl="0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500"/>
              <a:buFont typeface="Lato" panose="020F0502020204030203"/>
              <a:buChar char="●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1pPr>
            <a:lvl2pPr marL="914400" marR="0" lvl="1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○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2pPr>
            <a:lvl3pPr marL="1371600" marR="0" lvl="2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■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3pPr>
            <a:lvl4pPr marL="1828800" marR="0" lvl="3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●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4pPr>
            <a:lvl5pPr marL="2286000" marR="0" lvl="4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○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5pPr>
            <a:lvl6pPr marL="2743200" marR="0" lvl="5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■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6pPr>
            <a:lvl7pPr marL="3200400" marR="0" lvl="6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●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7pPr>
            <a:lvl8pPr marL="3657600" marR="0" lvl="7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○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8pPr>
            <a:lvl9pPr marL="4114800" marR="0" lvl="8" indent="-3238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Lato" panose="020F0502020204030203"/>
              <a:buChar char="■"/>
              <a:defRPr sz="1500" b="0" i="0" u="none" strike="noStrike" cap="none">
                <a:solidFill>
                  <a:schemeClr val="dk1"/>
                </a:solidFill>
                <a:latin typeface="Lato" panose="020F0502020204030203"/>
                <a:ea typeface="Lato" panose="020F0502020204030203"/>
                <a:cs typeface="Lato" panose="020F0502020204030203"/>
                <a:sym typeface="Lato" panose="020F0502020204030203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society/2018/sep/04/four-in-five-adults-at-risk-of-early-death-heart-age-test-shows" TargetMode="External"/><Relationship Id="rId13" Type="http://schemas.openxmlformats.org/officeDocument/2006/relationships/hyperlink" Target="https://ec.europa.eu/eurostat/web/products-eurostat-news/-/edn-20200928-1" TargetMode="External"/><Relationship Id="rId18" Type="http://schemas.openxmlformats.org/officeDocument/2006/relationships/hyperlink" Target="https://link.springer.com/article/10.1007/s00414-020-02481-z" TargetMode="External"/><Relationship Id="rId3" Type="http://schemas.openxmlformats.org/officeDocument/2006/relationships/hyperlink" Target="https://www.aarp.org/health/healthy-living/healthy-heart-rate-quiz/" TargetMode="External"/><Relationship Id="rId21" Type="http://schemas.openxmlformats.org/officeDocument/2006/relationships/hyperlink" Target="https://neurosciencenews.com/sleep-deprivation-cardiovascular-disease-28881/" TargetMode="External"/><Relationship Id="rId7" Type="http://schemas.openxmlformats.org/officeDocument/2006/relationships/hyperlink" Target="https://www.bbc.com/news/articles/c97d10z38d6o" TargetMode="External"/><Relationship Id="rId12" Type="http://schemas.openxmlformats.org/officeDocument/2006/relationships/hyperlink" Target="https://www.emergencyphysicians.org/article/know-when-to-go/heart-attack" TargetMode="External"/><Relationship Id="rId17" Type="http://schemas.openxmlformats.org/officeDocument/2006/relationships/hyperlink" Target="https://doi.org/10.1161/JAHA.122.027684" TargetMode="External"/><Relationship Id="rId2" Type="http://schemas.openxmlformats.org/officeDocument/2006/relationships/notesSlide" Target="../notesSlides/notesSlide19.xml"/><Relationship Id="rId16" Type="http://schemas.openxmlformats.org/officeDocument/2006/relationships/hyperlink" Target="https://www.jeffersonhealth.org/your-health/living-well/a-cardiologists-take-on-smartwatch-ecg-monitors-and-heart-health" TargetMode="External"/><Relationship Id="rId20" Type="http://schemas.openxmlformats.org/officeDocument/2006/relationships/hyperlink" Target="https://www.news-medical.net/health/Structure-and-Function-of-the-Heart.aspx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bhf.org.uk/what-we-do/news-from-the-bhf/contact-the-press-office/facts-and-figures" TargetMode="External"/><Relationship Id="rId11" Type="http://schemas.openxmlformats.org/officeDocument/2006/relationships/hyperlink" Target="https://my.clevelandclinic.org/health/diseases/16749-arrhythmia" TargetMode="External"/><Relationship Id="rId5" Type="http://schemas.openxmlformats.org/officeDocument/2006/relationships/hyperlink" Target="https://link.springer.com/article/10.1186/s40537-023-00817-1" TargetMode="External"/><Relationship Id="rId15" Type="http://schemas.openxmlformats.org/officeDocument/2006/relationships/hyperlink" Target="https://www.news-medical.net/news/20241105/AI-powered-ECG-model-predicts-heart-disease-risk-with-precision.aspx" TargetMode="External"/><Relationship Id="rId10" Type="http://schemas.openxmlformats.org/officeDocument/2006/relationships/hyperlink" Target="https://www.verywellhealth.com/symptoms-of-an-enlarged-heart-5181653" TargetMode="External"/><Relationship Id="rId19" Type="http://schemas.openxmlformats.org/officeDocument/2006/relationships/hyperlink" Target="https://med-tech.world/news/nhs-digital-seeks-to-improve-services-through-wireless-technology/" TargetMode="External"/><Relationship Id="rId4" Type="http://schemas.openxmlformats.org/officeDocument/2006/relationships/hyperlink" Target="https://doi.org/10.1177/21501319231186500" TargetMode="External"/><Relationship Id="rId9" Type="http://schemas.openxmlformats.org/officeDocument/2006/relationships/hyperlink" Target="https://www.kingsfund.org.uk/insight-and-analysis/long-reads/nhs-long-term-plan-explained" TargetMode="External"/><Relationship Id="rId14" Type="http://schemas.openxmlformats.org/officeDocument/2006/relationships/hyperlink" Target="https://councils.forbes.com/blog/wearable-tech-in-healthcare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10398425/" TargetMode="External"/><Relationship Id="rId13" Type="http://schemas.openxmlformats.org/officeDocument/2006/relationships/hyperlink" Target="https://www.who.int/health-topics/cardiovascular-diseases" TargetMode="External"/><Relationship Id="rId3" Type="http://schemas.openxmlformats.org/officeDocument/2006/relationships/hyperlink" Target="https://www.phillyvoice.com/heart-rate-high-low-pulse-059991/" TargetMode="External"/><Relationship Id="rId7" Type="http://schemas.openxmlformats.org/officeDocument/2006/relationships/hyperlink" Target="https://www.dailymail.co.uk/health/article-12991337/Britains-heart-death-hotspots-mapped-area-one-NHS-battling-worst-heart-care-crisis-living-memory-warn-experts-fatalities-75s-hit-highest-level-decade.html" TargetMode="External"/><Relationship Id="rId12" Type="http://schemas.openxmlformats.org/officeDocument/2006/relationships/hyperlink" Target="https://www.express.co.uk/life-style/health/786494/poor-sleep-increase-shock-study-increase-risk-fatal-heart-attack-strokes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doi.org/10.1016/j.resuscitation.2022.01.023" TargetMode="External"/><Relationship Id="rId11" Type="http://schemas.openxmlformats.org/officeDocument/2006/relationships/hyperlink" Target="https://www.vcmo.uk/resources/glossary/what-is-unique-selling-proposition-usp" TargetMode="External"/><Relationship Id="rId5" Type="http://schemas.openxmlformats.org/officeDocument/2006/relationships/hyperlink" Target="https://www.onlymyhealth.com/the-role-of-predictive-cardiology-in-improving-the-heart-disease-burden-in-the-country-1702902505" TargetMode="External"/><Relationship Id="rId15" Type="http://schemas.openxmlformats.org/officeDocument/2006/relationships/hyperlink" Target="https://www.ahajournals.org/doi/abs/10.1161/CIR.0000000000000988" TargetMode="External"/><Relationship Id="rId10" Type="http://schemas.openxmlformats.org/officeDocument/2006/relationships/hyperlink" Target="https://www.thelancet.com/infographics-do/cardiovascular-disease-risk" TargetMode="External"/><Relationship Id="rId4" Type="http://schemas.openxmlformats.org/officeDocument/2006/relationships/hyperlink" Target="https://doi.org/10.3390/ijms23010183" TargetMode="External"/><Relationship Id="rId9" Type="http://schemas.openxmlformats.org/officeDocument/2006/relationships/hyperlink" Target="https://doi.org/10.1161/CIRCHEARTFAILURE.120.007761" TargetMode="External"/><Relationship Id="rId14" Type="http://schemas.openxmlformats.org/officeDocument/2006/relationships/hyperlink" Target="https://world-heart-federation.org/wp-content/uploads/CVD-Scorecard-Sweden.pdf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bridgepublisher.com/" TargetMode="External"/><Relationship Id="rId2" Type="http://schemas.openxmlformats.org/officeDocument/2006/relationships/hyperlink" Target="https://doi.org/10.1186/s12917-021-03099-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doi.org/10.1155/2024/5523473" TargetMode="External"/><Relationship Id="rId5" Type="http://schemas.openxmlformats.org/officeDocument/2006/relationships/hyperlink" Target="https://www.fortuneindia.com/business-news/chinas-med-tech-industry-corners-a-big-global-market-pie-while-india-still-explores/122470" TargetMode="External"/><Relationship Id="rId4" Type="http://schemas.openxmlformats.org/officeDocument/2006/relationships/hyperlink" Target="https://doi.org/10.61093/hem.2024.2-06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.metu.edu.tr/bitstream/handle/11511/104449/Yasin_Afsin_Thesis.pdf" TargetMode="External"/><Relationship Id="rId3" Type="http://schemas.openxmlformats.org/officeDocument/2006/relationships/hyperlink" Target="https://doi.org/10.1186/s13643-022-02092-2" TargetMode="External"/><Relationship Id="rId7" Type="http://schemas.openxmlformats.org/officeDocument/2006/relationships/hyperlink" Target="https://doi.org/10.61100/adman.v1i1.3" TargetMode="External"/><Relationship Id="rId2" Type="http://schemas.openxmlformats.org/officeDocument/2006/relationships/hyperlink" Target="https://www.gov.uk/guidance/regulating-medical-devices-in-the-uk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doi.org/10.3389/fpubh.2024.1410843" TargetMode="External"/><Relationship Id="rId11" Type="http://schemas.openxmlformats.org/officeDocument/2006/relationships/hyperlink" Target="https://doi.org/10.1080/17483107.2023.2294988" TargetMode="External"/><Relationship Id="rId5" Type="http://schemas.openxmlformats.org/officeDocument/2006/relationships/hyperlink" Target="https://oec.world/en/profile/bilateral-product/semiconductor-devices/reporter/chn" TargetMode="External"/><Relationship Id="rId10" Type="http://schemas.openxmlformats.org/officeDocument/2006/relationships/hyperlink" Target="https://doi.org/10.1177/01939459231215727" TargetMode="External"/><Relationship Id="rId4" Type="http://schemas.openxmlformats.org/officeDocument/2006/relationships/hyperlink" Target="http://dx.doi.org/10.21037/cdt-21-165" TargetMode="External"/><Relationship Id="rId9" Type="http://schemas.openxmlformats.org/officeDocument/2006/relationships/hyperlink" Target="https://doi.org/10.1186/s40959-022-00144-z" TargetMode="Externa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5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spe.gr.jp/ISPE/02_katsudou/pdf/201208_en.pdf" TargetMode="External"/><Relationship Id="rId13" Type="http://schemas.openxmlformats.org/officeDocument/2006/relationships/hyperlink" Target="https://indianexpress.com/article/lifestyle/health/heart-attack-symptoms-cpr-5980250/" TargetMode="External"/><Relationship Id="rId18" Type="http://schemas.openxmlformats.org/officeDocument/2006/relationships/hyperlink" Target="https://doi.org/10.3390/electronics14132629" TargetMode="External"/><Relationship Id="rId26" Type="http://schemas.openxmlformats.org/officeDocument/2006/relationships/hyperlink" Target="https://medium.com/technology-and-innovation/the-future-of-technology-exploring-profitable-opportunities-in-emerging-tech-trends-7a82aa0bfcdf" TargetMode="External"/><Relationship Id="rId3" Type="http://schemas.openxmlformats.org/officeDocument/2006/relationships/hyperlink" Target="https://asianheartinstitute.org/blog/5-critical-warning-signs-of-heart-attack-in-women/" TargetMode="External"/><Relationship Id="rId21" Type="http://schemas.openxmlformats.org/officeDocument/2006/relationships/hyperlink" Target="https://pmc.ncbi.nlm.nih.gov/articles/PMC12080526/" TargetMode="External"/><Relationship Id="rId7" Type="http://schemas.openxmlformats.org/officeDocument/2006/relationships/hyperlink" Target="https://www.academia.edu/download/93974317/jica-08-2019-003920221109-1-1k7qy5w.pdf" TargetMode="External"/><Relationship Id="rId12" Type="http://schemas.openxmlformats.org/officeDocument/2006/relationships/hyperlink" Target="https://doi.org/10.3390/ijerph19073973" TargetMode="External"/><Relationship Id="rId17" Type="http://schemas.openxmlformats.org/officeDocument/2006/relationships/hyperlink" Target="https://doi.org/10.1080/13548506.2021.1922719" TargetMode="External"/><Relationship Id="rId25" Type="http://schemas.openxmlformats.org/officeDocument/2006/relationships/hyperlink" Target="https://doi.org/10.30574/wjarr.2023.20.2.2245" TargetMode="External"/><Relationship Id="rId2" Type="http://schemas.openxmlformats.org/officeDocument/2006/relationships/notesSlide" Target="../notesSlides/notesSlide37.xml"/><Relationship Id="rId16" Type="http://schemas.openxmlformats.org/officeDocument/2006/relationships/hyperlink" Target="https://doi.org/10.3390/s21155119" TargetMode="External"/><Relationship Id="rId20" Type="http://schemas.openxmlformats.org/officeDocument/2006/relationships/hyperlink" Target="https://news.sap.com/india/2022/08/sustainable-india/" TargetMode="External"/><Relationship Id="rId29" Type="http://schemas.openxmlformats.org/officeDocument/2006/relationships/hyperlink" Target="https://www.sciencedirect.com/science/article/pii/S2212827119306997/pdf?md5=799bafc16c954dbaecb2d9712d0f9ce8&amp;pid=1-s2.0-S2212827119306997-main.pdf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researchgate.net/profile/Damilola-Osamika/publication/390764695_A_Conceptual_Framework_for_Leveraging_Big_Data_and_AI_in_Enhancing_Healthcare_Delivery_and_Public_Health_Policy/links/67fecc95df0e3f544f41fa8d/A-Conceptual-Framework-for-Leveraging-Big-Data-and-AI-in-Enhancing-Healthcare-Delivery-and-Public-Health-Policy.pdf" TargetMode="External"/><Relationship Id="rId11" Type="http://schemas.openxmlformats.org/officeDocument/2006/relationships/hyperlink" Target="https://www.ibm.com/think/topics/healthcare-technology" TargetMode="External"/><Relationship Id="rId24" Type="http://schemas.openxmlformats.org/officeDocument/2006/relationships/hyperlink" Target="https://www.dreamstime.com/illustration/healthcare-community.html" TargetMode="External"/><Relationship Id="rId5" Type="http://schemas.openxmlformats.org/officeDocument/2006/relationships/hyperlink" Target="https://www.theguardian.com/society/2015/oct/08/test-rules-out-heart-attacks-in-two-thirds-suffering-chest-pains" TargetMode="External"/><Relationship Id="rId15" Type="http://schemas.openxmlformats.org/officeDocument/2006/relationships/hyperlink" Target="https://www.news-medical.net/health/Structure-and-Function-of-the-Heart.aspx" TargetMode="External"/><Relationship Id="rId23" Type="http://schemas.openxmlformats.org/officeDocument/2006/relationships/hyperlink" Target="https://sgtuniversity.ac.in/law/blogs/unlocking-the-tapestry-of-legal-pursuits" TargetMode="External"/><Relationship Id="rId28" Type="http://schemas.openxmlformats.org/officeDocument/2006/relationships/hyperlink" Target="https://doi.org/10.3390/app14020675" TargetMode="External"/><Relationship Id="rId10" Type="http://schemas.openxmlformats.org/officeDocument/2006/relationships/hyperlink" Target="https://www.geeksforgeeks.org/macroeconomics/health-infrastructure-in-india/" TargetMode="External"/><Relationship Id="rId19" Type="http://schemas.openxmlformats.org/officeDocument/2006/relationships/hyperlink" Target="https://www.researchgate.net/profile/Przemek-Pospieszny/publication/317973884_An_effective_approach_for_software_project_effort_and_duration_estimation_with_machine_learning_algorithms/links/5a267397a6fdcc8e866bd91e/An-effective-approach-for-software-project-effort-and-duration-estimation-with-machine-learning-algorithms.pdf" TargetMode="External"/><Relationship Id="rId4" Type="http://schemas.openxmlformats.org/officeDocument/2006/relationships/hyperlink" Target="https://www.bennett.edu.in/media-center/blog/the-indian-legal-system-needs-revamp-an-analysis/" TargetMode="External"/><Relationship Id="rId9" Type="http://schemas.openxmlformats.org/officeDocument/2006/relationships/hyperlink" Target="https://www.researchgate.net/profile/Oladele-Adeyeye/publication/385247538_Enhancing_Cybersecurity_with_Safe_and_Reliable_AI_Mitigating_Threats_While_Ensuring_Privacy_Protection/links/671fb80e55a5271cdee27b1a/Enhancing-Cybersecurity-with-Safe-and-Reliable-AI-Mitigating-Threats-While-Ensuring-Privacy-Protection.pdf" TargetMode="External"/><Relationship Id="rId14" Type="http://schemas.openxmlformats.org/officeDocument/2006/relationships/hyperlink" Target="https://bpspubs.onlinelibrary.wiley.com/doi/pdf/10.1002/bcp.70061" TargetMode="External"/><Relationship Id="rId22" Type="http://schemas.openxmlformats.org/officeDocument/2006/relationships/hyperlink" Target="https://onlinelibrary.wiley.com/doi/pdfdirect/10.1002/lrh2.10209" TargetMode="External"/><Relationship Id="rId27" Type="http://schemas.openxmlformats.org/officeDocument/2006/relationships/hyperlink" Target="https://doi.org/10.9734/jamps/2024/v26i8708" TargetMode="External"/><Relationship Id="rId30" Type="http://schemas.openxmlformats.org/officeDocument/2006/relationships/hyperlink" Target="https://www.researchgate.net/profile/Razieh-Nokhbeh-Zaeem/publication/343681934_The_Effect_of_the_GDPR_on_Privacy_Policies_Recent_Progress_and_Future_Promise/links/60185126a6fdcc071bac1959/The-Effect-of-the-GDPR-on-Privacy-Policies-Recent-Progress-and-Future-Promise.pdf" TargetMode="Externa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1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7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1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hyperlink" Target="https://cvgcares.com/conditions/enlarged-heart/" TargetMode="External"/><Relationship Id="rId13" Type="http://schemas.openxmlformats.org/officeDocument/2006/relationships/hyperlink" Target="https://health.economictimes.indiatimes.com/news/diagnostics/humble-stethoscope-can-detect-heart-defects-in-children-with-95-accuracy-study/94525683" TargetMode="External"/><Relationship Id="rId18" Type="http://schemas.openxmlformats.org/officeDocument/2006/relationships/hyperlink" Target="https://doi.org/10.1007/s10916-017-0883-4" TargetMode="External"/><Relationship Id="rId26" Type="http://schemas.openxmlformats.org/officeDocument/2006/relationships/hyperlink" Target="https://sprintmedical.in/blog/cardiovascular-disease" TargetMode="External"/><Relationship Id="rId3" Type="http://schemas.openxmlformats.org/officeDocument/2006/relationships/hyperlink" Target="https://doi.org/10.3390/ijerph19148467" TargetMode="External"/><Relationship Id="rId21" Type="http://schemas.openxmlformats.org/officeDocument/2006/relationships/hyperlink" Target="https://doi.org/10.1186/s12910-025-01243-z" TargetMode="External"/><Relationship Id="rId7" Type="http://schemas.openxmlformats.org/officeDocument/2006/relationships/hyperlink" Target="https://www.carerev.com/blog/what-is-a-nurse-clinician" TargetMode="External"/><Relationship Id="rId12" Type="http://schemas.openxmlformats.org/officeDocument/2006/relationships/hyperlink" Target="https://health.economictimes.indiatimes.com/news/health-it/the-role-of-digital-healthcare-platforms-in-innovation/85061877" TargetMode="External"/><Relationship Id="rId17" Type="http://schemas.openxmlformats.org/officeDocument/2006/relationships/hyperlink" Target="https://incubator.ucf.edu/what-is-artificial-intelligence-ai-and-why-people-should-learn-about-it/" TargetMode="External"/><Relationship Id="rId25" Type="http://schemas.openxmlformats.org/officeDocument/2006/relationships/hyperlink" Target="https://www.solhapp.com/blog/effective-ways-to-create-a-self-care-routine" TargetMode="External"/><Relationship Id="rId2" Type="http://schemas.openxmlformats.org/officeDocument/2006/relationships/notesSlide" Target="../notesSlides/notesSlide55.xml"/><Relationship Id="rId16" Type="http://schemas.openxmlformats.org/officeDocument/2006/relationships/hyperlink" Target="https://www.health.harvard.edu/heart-health/abnormal-heart-rhythms" TargetMode="External"/><Relationship Id="rId20" Type="http://schemas.openxmlformats.org/officeDocument/2006/relationships/hyperlink" Target="https://voxukraine.org/en/mortality-in-ukraine-en" TargetMode="External"/><Relationship Id="rId29" Type="http://schemas.openxmlformats.org/officeDocument/2006/relationships/hyperlink" Target="https://hashtagmagazine.medium.com/30-synonyms-of-conclusion-to-use-at-the-end-of-your-blog-that-are-better-than-conclusion-8209e0793ee0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www.cardofmich.com/anatomy-human-heart-fun-facts/" TargetMode="External"/><Relationship Id="rId11" Type="http://schemas.openxmlformats.org/officeDocument/2006/relationships/hyperlink" Target="https://doi.org/10.3390/s18082414" TargetMode="External"/><Relationship Id="rId24" Type="http://schemas.openxmlformats.org/officeDocument/2006/relationships/hyperlink" Target="https://www.thelancet.com/pdfs/journals/eclinm/PIIS2589-5370(24)00239-6.pdf" TargetMode="External"/><Relationship Id="rId5" Type="http://schemas.openxmlformats.org/officeDocument/2006/relationships/hyperlink" Target="https://journals.sagepub.com/doi/pdf/10.1177/0539018420959522" TargetMode="External"/><Relationship Id="rId15" Type="http://schemas.openxmlformats.org/officeDocument/2006/relationships/hyperlink" Target="https://doi.org/10.3390/admsci13090196" TargetMode="External"/><Relationship Id="rId23" Type="http://schemas.openxmlformats.org/officeDocument/2006/relationships/hyperlink" Target="https://doi.org/10.1016/j.rehab.2019.01.006" TargetMode="External"/><Relationship Id="rId28" Type="http://schemas.openxmlformats.org/officeDocument/2006/relationships/hyperlink" Target="https://medium.com/digital-society/digital-surveillance-the-price-we-pay-for-being-online-4f6e295ecd6e" TargetMode="External"/><Relationship Id="rId10" Type="http://schemas.openxmlformats.org/officeDocument/2006/relationships/hyperlink" Target="https://www.gqindia.com/content/7-habits-that-can-help-you-live-longer-and-add-20-more-years-to-your-life" TargetMode="External"/><Relationship Id="rId19" Type="http://schemas.openxmlformats.org/officeDocument/2006/relationships/hyperlink" Target="https://journals.sagepub.com/doi/pdf/10.1177/26335565241272682" TargetMode="External"/><Relationship Id="rId4" Type="http://schemas.openxmlformats.org/officeDocument/2006/relationships/hyperlink" Target="https://www.aiprm.com/ai-in-healthcare-statistics/" TargetMode="External"/><Relationship Id="rId9" Type="http://schemas.openxmlformats.org/officeDocument/2006/relationships/hyperlink" Target="https://doi.org/10.7861/fhj.2022-0050" TargetMode="External"/><Relationship Id="rId14" Type="http://schemas.openxmlformats.org/officeDocument/2006/relationships/hyperlink" Target="https://www.researchgate.net/profile/Foluke-Ekundayo/publication/386540269_AI-Driven_Predictive_Analytics_in_Cardiovascular_Diseases_Integrating_Big_Data_and_Machine_Learning_for_Early_Diagnosis_and_Risk_Prediction/links/67551218ad10b614ef364ca3/AI-Driven-Predictive-Analytics-in-Cardiovascular-Diseases-Integrating-Big-Data-and-Machine-Learning-for-Early-Diagnosis-and-Risk-Prediction.pdf" TargetMode="External"/><Relationship Id="rId22" Type="http://schemas.openxmlformats.org/officeDocument/2006/relationships/hyperlink" Target="https://www.ahajournals.org/doi/pdf/10.1161/CIRCOUTCOMES.118.005375" TargetMode="External"/><Relationship Id="rId27" Type="http://schemas.openxmlformats.org/officeDocument/2006/relationships/hyperlink" Target="https://stockwellsafety.com/the-health-surveillance-cyc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6" name="Google Shape;226;p1"/>
          <p:cNvGrpSpPr/>
          <p:nvPr/>
        </p:nvGrpSpPr>
        <p:grpSpPr>
          <a:xfrm>
            <a:off x="1175043" y="804477"/>
            <a:ext cx="2104730" cy="3534546"/>
            <a:chOff x="1175043" y="804477"/>
            <a:chExt cx="2104730" cy="3534546"/>
          </a:xfrm>
        </p:grpSpPr>
        <p:grpSp>
          <p:nvGrpSpPr>
            <p:cNvPr id="227" name="Google Shape;227;p1"/>
            <p:cNvGrpSpPr/>
            <p:nvPr/>
          </p:nvGrpSpPr>
          <p:grpSpPr>
            <a:xfrm>
              <a:off x="1175043" y="804477"/>
              <a:ext cx="2104730" cy="3534546"/>
              <a:chOff x="1175043" y="804879"/>
              <a:chExt cx="2104730" cy="3534546"/>
            </a:xfrm>
          </p:grpSpPr>
          <p:sp>
            <p:nvSpPr>
              <p:cNvPr id="228" name="Google Shape;228;p1"/>
              <p:cNvSpPr/>
              <p:nvPr/>
            </p:nvSpPr>
            <p:spPr>
              <a:xfrm>
                <a:off x="1429542" y="813135"/>
                <a:ext cx="588486" cy="1117608"/>
              </a:xfrm>
              <a:custGeom>
                <a:avLst/>
                <a:gdLst/>
                <a:ahLst/>
                <a:cxnLst/>
                <a:rect l="l" t="t" r="r" b="b"/>
                <a:pathLst>
                  <a:path w="26719" h="50760" extrusionOk="0">
                    <a:moveTo>
                      <a:pt x="14569" y="1"/>
                    </a:moveTo>
                    <a:cubicBezTo>
                      <a:pt x="10555" y="1"/>
                      <a:pt x="5435" y="2079"/>
                      <a:pt x="3706" y="3808"/>
                    </a:cubicBezTo>
                    <a:cubicBezTo>
                      <a:pt x="2438" y="5076"/>
                      <a:pt x="2048" y="6977"/>
                      <a:pt x="2682" y="8635"/>
                    </a:cubicBezTo>
                    <a:cubicBezTo>
                      <a:pt x="2682" y="8635"/>
                      <a:pt x="5120" y="15607"/>
                      <a:pt x="6241" y="20580"/>
                    </a:cubicBezTo>
                    <a:cubicBezTo>
                      <a:pt x="7411" y="25553"/>
                      <a:pt x="6826" y="31842"/>
                      <a:pt x="6826" y="31842"/>
                    </a:cubicBezTo>
                    <a:cubicBezTo>
                      <a:pt x="6534" y="34573"/>
                      <a:pt x="6046" y="37254"/>
                      <a:pt x="5412" y="39936"/>
                    </a:cubicBezTo>
                    <a:cubicBezTo>
                      <a:pt x="4535" y="42763"/>
                      <a:pt x="0" y="50759"/>
                      <a:pt x="0" y="50759"/>
                    </a:cubicBezTo>
                    <a:lnTo>
                      <a:pt x="14676" y="46615"/>
                    </a:lnTo>
                    <a:lnTo>
                      <a:pt x="26718" y="21848"/>
                    </a:lnTo>
                    <a:lnTo>
                      <a:pt x="24280" y="18288"/>
                    </a:lnTo>
                    <a:lnTo>
                      <a:pt x="22477" y="14437"/>
                    </a:lnTo>
                    <a:cubicBezTo>
                      <a:pt x="22038" y="11755"/>
                      <a:pt x="21453" y="9122"/>
                      <a:pt x="20770" y="6490"/>
                    </a:cubicBezTo>
                    <a:cubicBezTo>
                      <a:pt x="19990" y="4198"/>
                      <a:pt x="18771" y="2150"/>
                      <a:pt x="17211" y="395"/>
                    </a:cubicBezTo>
                    <a:cubicBezTo>
                      <a:pt x="16436" y="121"/>
                      <a:pt x="15534" y="1"/>
                      <a:pt x="1456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29" name="Google Shape;229;p1"/>
              <p:cNvSpPr/>
              <p:nvPr/>
            </p:nvSpPr>
            <p:spPr>
              <a:xfrm>
                <a:off x="1175043" y="1754670"/>
                <a:ext cx="664715" cy="1185136"/>
              </a:xfrm>
              <a:custGeom>
                <a:avLst/>
                <a:gdLst/>
                <a:ahLst/>
                <a:cxnLst/>
                <a:rect l="l" t="t" r="r" b="b"/>
                <a:pathLst>
                  <a:path w="30180" h="53827" extrusionOk="0">
                    <a:moveTo>
                      <a:pt x="25207" y="0"/>
                    </a:moveTo>
                    <a:cubicBezTo>
                      <a:pt x="25207" y="0"/>
                      <a:pt x="19356" y="2292"/>
                      <a:pt x="16236" y="3852"/>
                    </a:cubicBezTo>
                    <a:cubicBezTo>
                      <a:pt x="13116" y="5412"/>
                      <a:pt x="9995" y="9947"/>
                      <a:pt x="9995" y="9947"/>
                    </a:cubicBezTo>
                    <a:lnTo>
                      <a:pt x="8825" y="13506"/>
                    </a:lnTo>
                    <a:cubicBezTo>
                      <a:pt x="8825" y="13506"/>
                      <a:pt x="8289" y="15943"/>
                      <a:pt x="7411" y="16919"/>
                    </a:cubicBezTo>
                    <a:cubicBezTo>
                      <a:pt x="6582" y="17894"/>
                      <a:pt x="4974" y="19795"/>
                      <a:pt x="4974" y="19795"/>
                    </a:cubicBezTo>
                    <a:cubicBezTo>
                      <a:pt x="4583" y="20283"/>
                      <a:pt x="4388" y="20868"/>
                      <a:pt x="4437" y="21502"/>
                    </a:cubicBezTo>
                    <a:cubicBezTo>
                      <a:pt x="4535" y="22135"/>
                      <a:pt x="4778" y="22720"/>
                      <a:pt x="5120" y="23257"/>
                    </a:cubicBezTo>
                    <a:cubicBezTo>
                      <a:pt x="5120" y="23257"/>
                      <a:pt x="3023" y="25061"/>
                      <a:pt x="2682" y="26377"/>
                    </a:cubicBezTo>
                    <a:cubicBezTo>
                      <a:pt x="2536" y="27206"/>
                      <a:pt x="2438" y="28084"/>
                      <a:pt x="2438" y="28912"/>
                    </a:cubicBezTo>
                    <a:lnTo>
                      <a:pt x="3170" y="30911"/>
                    </a:lnTo>
                    <a:cubicBezTo>
                      <a:pt x="3170" y="30911"/>
                      <a:pt x="1171" y="33349"/>
                      <a:pt x="878" y="35348"/>
                    </a:cubicBezTo>
                    <a:cubicBezTo>
                      <a:pt x="683" y="36421"/>
                      <a:pt x="781" y="37542"/>
                      <a:pt x="1171" y="38615"/>
                    </a:cubicBezTo>
                    <a:lnTo>
                      <a:pt x="1853" y="40711"/>
                    </a:lnTo>
                    <a:cubicBezTo>
                      <a:pt x="1853" y="40711"/>
                      <a:pt x="0" y="44026"/>
                      <a:pt x="439" y="47001"/>
                    </a:cubicBezTo>
                    <a:cubicBezTo>
                      <a:pt x="683" y="48804"/>
                      <a:pt x="1317" y="50560"/>
                      <a:pt x="2292" y="52120"/>
                    </a:cubicBezTo>
                    <a:lnTo>
                      <a:pt x="3560" y="53826"/>
                    </a:lnTo>
                    <a:cubicBezTo>
                      <a:pt x="3560" y="53826"/>
                      <a:pt x="4535" y="48707"/>
                      <a:pt x="10093" y="42466"/>
                    </a:cubicBezTo>
                    <a:cubicBezTo>
                      <a:pt x="15651" y="36177"/>
                      <a:pt x="23500" y="31204"/>
                      <a:pt x="23500" y="31204"/>
                    </a:cubicBezTo>
                    <a:cubicBezTo>
                      <a:pt x="23500" y="31204"/>
                      <a:pt x="27498" y="24817"/>
                      <a:pt x="28327" y="21550"/>
                    </a:cubicBezTo>
                    <a:cubicBezTo>
                      <a:pt x="29205" y="18235"/>
                      <a:pt x="30082" y="15261"/>
                      <a:pt x="30082" y="15261"/>
                    </a:cubicBezTo>
                    <a:cubicBezTo>
                      <a:pt x="30082" y="15261"/>
                      <a:pt x="30180" y="7021"/>
                      <a:pt x="28912" y="5461"/>
                    </a:cubicBezTo>
                    <a:cubicBezTo>
                      <a:pt x="28083" y="4437"/>
                      <a:pt x="27108" y="3511"/>
                      <a:pt x="26084" y="2731"/>
                    </a:cubicBezTo>
                    <a:lnTo>
                      <a:pt x="25207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0" name="Google Shape;230;p1"/>
              <p:cNvSpPr/>
              <p:nvPr/>
            </p:nvSpPr>
            <p:spPr>
              <a:xfrm>
                <a:off x="2542024" y="1733203"/>
                <a:ext cx="736670" cy="641964"/>
              </a:xfrm>
              <a:custGeom>
                <a:avLst/>
                <a:gdLst/>
                <a:ahLst/>
                <a:cxnLst/>
                <a:rect l="l" t="t" r="r" b="b"/>
                <a:pathLst>
                  <a:path w="33447" h="29157" extrusionOk="0">
                    <a:moveTo>
                      <a:pt x="6534" y="0"/>
                    </a:moveTo>
                    <a:lnTo>
                      <a:pt x="4827" y="1999"/>
                    </a:lnTo>
                    <a:cubicBezTo>
                      <a:pt x="4587" y="2330"/>
                      <a:pt x="4217" y="2512"/>
                      <a:pt x="3832" y="2512"/>
                    </a:cubicBezTo>
                    <a:cubicBezTo>
                      <a:pt x="3592" y="2512"/>
                      <a:pt x="3346" y="2442"/>
                      <a:pt x="3121" y="2292"/>
                    </a:cubicBezTo>
                    <a:cubicBezTo>
                      <a:pt x="293" y="10093"/>
                      <a:pt x="1" y="24914"/>
                      <a:pt x="1" y="24914"/>
                    </a:cubicBezTo>
                    <a:lnTo>
                      <a:pt x="2292" y="24768"/>
                    </a:lnTo>
                    <a:cubicBezTo>
                      <a:pt x="3804" y="25109"/>
                      <a:pt x="5218" y="25694"/>
                      <a:pt x="6534" y="26474"/>
                    </a:cubicBezTo>
                    <a:cubicBezTo>
                      <a:pt x="8240" y="27596"/>
                      <a:pt x="10532" y="29156"/>
                      <a:pt x="10532" y="29156"/>
                    </a:cubicBezTo>
                    <a:cubicBezTo>
                      <a:pt x="10532" y="29156"/>
                      <a:pt x="12970" y="27060"/>
                      <a:pt x="13798" y="26036"/>
                    </a:cubicBezTo>
                    <a:cubicBezTo>
                      <a:pt x="14676" y="25061"/>
                      <a:pt x="15797" y="21063"/>
                      <a:pt x="15797" y="21063"/>
                    </a:cubicBezTo>
                    <a:lnTo>
                      <a:pt x="16529" y="20770"/>
                    </a:lnTo>
                    <a:lnTo>
                      <a:pt x="17796" y="19502"/>
                    </a:lnTo>
                    <a:cubicBezTo>
                      <a:pt x="17796" y="19502"/>
                      <a:pt x="19210" y="17650"/>
                      <a:pt x="20088" y="17504"/>
                    </a:cubicBezTo>
                    <a:cubicBezTo>
                      <a:pt x="20917" y="17357"/>
                      <a:pt x="23647" y="17211"/>
                      <a:pt x="23647" y="17211"/>
                    </a:cubicBezTo>
                    <a:lnTo>
                      <a:pt x="29059" y="19795"/>
                    </a:lnTo>
                    <a:lnTo>
                      <a:pt x="29741" y="20478"/>
                    </a:lnTo>
                    <a:cubicBezTo>
                      <a:pt x="30229" y="20868"/>
                      <a:pt x="30863" y="21063"/>
                      <a:pt x="31448" y="21063"/>
                    </a:cubicBezTo>
                    <a:cubicBezTo>
                      <a:pt x="32033" y="21063"/>
                      <a:pt x="32569" y="20624"/>
                      <a:pt x="32764" y="20088"/>
                    </a:cubicBezTo>
                    <a:cubicBezTo>
                      <a:pt x="32764" y="20088"/>
                      <a:pt x="33447" y="19356"/>
                      <a:pt x="33300" y="16675"/>
                    </a:cubicBezTo>
                    <a:cubicBezTo>
                      <a:pt x="33154" y="13944"/>
                      <a:pt x="31155" y="13262"/>
                      <a:pt x="31155" y="13262"/>
                    </a:cubicBezTo>
                    <a:lnTo>
                      <a:pt x="22916" y="11653"/>
                    </a:lnTo>
                    <a:lnTo>
                      <a:pt x="17211" y="10970"/>
                    </a:lnTo>
                    <a:lnTo>
                      <a:pt x="19942" y="9703"/>
                    </a:lnTo>
                    <a:lnTo>
                      <a:pt x="22916" y="8679"/>
                    </a:lnTo>
                    <a:lnTo>
                      <a:pt x="27742" y="8094"/>
                    </a:lnTo>
                    <a:cubicBezTo>
                      <a:pt x="27815" y="8108"/>
                      <a:pt x="27888" y="8115"/>
                      <a:pt x="27960" y="8115"/>
                    </a:cubicBezTo>
                    <a:cubicBezTo>
                      <a:pt x="28371" y="8115"/>
                      <a:pt x="28761" y="7889"/>
                      <a:pt x="29010" y="7557"/>
                    </a:cubicBezTo>
                    <a:cubicBezTo>
                      <a:pt x="29449" y="6924"/>
                      <a:pt x="29693" y="6192"/>
                      <a:pt x="29741" y="5412"/>
                    </a:cubicBezTo>
                    <a:cubicBezTo>
                      <a:pt x="29741" y="5412"/>
                      <a:pt x="29741" y="3267"/>
                      <a:pt x="28620" y="2438"/>
                    </a:cubicBezTo>
                    <a:cubicBezTo>
                      <a:pt x="28207" y="2163"/>
                      <a:pt x="27731" y="2012"/>
                      <a:pt x="27255" y="2012"/>
                    </a:cubicBezTo>
                    <a:cubicBezTo>
                      <a:pt x="26888" y="2012"/>
                      <a:pt x="26521" y="2101"/>
                      <a:pt x="26182" y="2292"/>
                    </a:cubicBezTo>
                    <a:cubicBezTo>
                      <a:pt x="24378" y="3072"/>
                      <a:pt x="22526" y="3657"/>
                      <a:pt x="20624" y="4096"/>
                    </a:cubicBezTo>
                    <a:cubicBezTo>
                      <a:pt x="19730" y="4342"/>
                      <a:pt x="18806" y="4465"/>
                      <a:pt x="17879" y="4465"/>
                    </a:cubicBezTo>
                    <a:cubicBezTo>
                      <a:pt x="16783" y="4465"/>
                      <a:pt x="15684" y="4293"/>
                      <a:pt x="14627" y="3950"/>
                    </a:cubicBezTo>
                    <a:cubicBezTo>
                      <a:pt x="14188" y="3365"/>
                      <a:pt x="13555" y="2877"/>
                      <a:pt x="12823" y="2536"/>
                    </a:cubicBezTo>
                    <a:cubicBezTo>
                      <a:pt x="12453" y="2458"/>
                      <a:pt x="12082" y="2419"/>
                      <a:pt x="11715" y="2419"/>
                    </a:cubicBezTo>
                    <a:cubicBezTo>
                      <a:pt x="11164" y="2419"/>
                      <a:pt x="10620" y="2506"/>
                      <a:pt x="10093" y="2682"/>
                    </a:cubicBezTo>
                    <a:cubicBezTo>
                      <a:pt x="9752" y="1999"/>
                      <a:pt x="9215" y="1463"/>
                      <a:pt x="8533" y="1122"/>
                    </a:cubicBezTo>
                    <a:cubicBezTo>
                      <a:pt x="7850" y="780"/>
                      <a:pt x="7216" y="390"/>
                      <a:pt x="653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1" name="Google Shape;231;p1"/>
              <p:cNvSpPr/>
              <p:nvPr/>
            </p:nvSpPr>
            <p:spPr>
              <a:xfrm>
                <a:off x="1720558" y="885088"/>
                <a:ext cx="1357335" cy="1475040"/>
              </a:xfrm>
              <a:custGeom>
                <a:avLst/>
                <a:gdLst/>
                <a:ahLst/>
                <a:cxnLst/>
                <a:rect l="l" t="t" r="r" b="b"/>
                <a:pathLst>
                  <a:path w="61627" h="66994" extrusionOk="0">
                    <a:moveTo>
                      <a:pt x="21008" y="1"/>
                    </a:moveTo>
                    <a:cubicBezTo>
                      <a:pt x="20599" y="1"/>
                      <a:pt x="20221" y="28"/>
                      <a:pt x="19941" y="101"/>
                    </a:cubicBezTo>
                    <a:cubicBezTo>
                      <a:pt x="19258" y="248"/>
                      <a:pt x="18625" y="589"/>
                      <a:pt x="18088" y="1076"/>
                    </a:cubicBezTo>
                    <a:cubicBezTo>
                      <a:pt x="18088" y="2051"/>
                      <a:pt x="18137" y="2978"/>
                      <a:pt x="18234" y="3953"/>
                    </a:cubicBezTo>
                    <a:cubicBezTo>
                      <a:pt x="18381" y="4343"/>
                      <a:pt x="18527" y="8195"/>
                      <a:pt x="18527" y="8195"/>
                    </a:cubicBezTo>
                    <a:lnTo>
                      <a:pt x="17259" y="13606"/>
                    </a:lnTo>
                    <a:lnTo>
                      <a:pt x="12091" y="17019"/>
                    </a:lnTo>
                    <a:cubicBezTo>
                      <a:pt x="12091" y="17019"/>
                      <a:pt x="7557" y="21017"/>
                      <a:pt x="5558" y="23601"/>
                    </a:cubicBezTo>
                    <a:cubicBezTo>
                      <a:pt x="3559" y="26137"/>
                      <a:pt x="1316" y="31987"/>
                      <a:pt x="1316" y="31987"/>
                    </a:cubicBezTo>
                    <a:cubicBezTo>
                      <a:pt x="1316" y="31987"/>
                      <a:pt x="0" y="36375"/>
                      <a:pt x="439" y="39544"/>
                    </a:cubicBezTo>
                    <a:cubicBezTo>
                      <a:pt x="878" y="42665"/>
                      <a:pt x="2730" y="43250"/>
                      <a:pt x="4144" y="44956"/>
                    </a:cubicBezTo>
                    <a:cubicBezTo>
                      <a:pt x="5558" y="46663"/>
                      <a:pt x="5266" y="54756"/>
                      <a:pt x="5266" y="54756"/>
                    </a:cubicBezTo>
                    <a:cubicBezTo>
                      <a:pt x="5314" y="55341"/>
                      <a:pt x="5509" y="55926"/>
                      <a:pt x="5851" y="56462"/>
                    </a:cubicBezTo>
                    <a:cubicBezTo>
                      <a:pt x="6222" y="57081"/>
                      <a:pt x="7163" y="57484"/>
                      <a:pt x="8299" y="57484"/>
                    </a:cubicBezTo>
                    <a:cubicBezTo>
                      <a:pt x="8953" y="57484"/>
                      <a:pt x="9672" y="57350"/>
                      <a:pt x="10385" y="57047"/>
                    </a:cubicBezTo>
                    <a:cubicBezTo>
                      <a:pt x="11848" y="56316"/>
                      <a:pt x="13261" y="55487"/>
                      <a:pt x="14529" y="54463"/>
                    </a:cubicBezTo>
                    <a:lnTo>
                      <a:pt x="14529" y="54463"/>
                    </a:lnTo>
                    <a:lnTo>
                      <a:pt x="9117" y="61582"/>
                    </a:lnTo>
                    <a:cubicBezTo>
                      <a:pt x="9838" y="61376"/>
                      <a:pt x="10826" y="61289"/>
                      <a:pt x="11974" y="61289"/>
                    </a:cubicBezTo>
                    <a:cubicBezTo>
                      <a:pt x="17892" y="61289"/>
                      <a:pt x="28083" y="63581"/>
                      <a:pt x="28083" y="63581"/>
                    </a:cubicBezTo>
                    <a:lnTo>
                      <a:pt x="37493" y="66993"/>
                    </a:lnTo>
                    <a:lnTo>
                      <a:pt x="37346" y="64166"/>
                    </a:lnTo>
                    <a:cubicBezTo>
                      <a:pt x="37346" y="60021"/>
                      <a:pt x="37590" y="55877"/>
                      <a:pt x="38029" y="51782"/>
                    </a:cubicBezTo>
                    <a:cubicBezTo>
                      <a:pt x="38565" y="48076"/>
                      <a:pt x="39394" y="44420"/>
                      <a:pt x="40467" y="40812"/>
                    </a:cubicBezTo>
                    <a:cubicBezTo>
                      <a:pt x="41003" y="40958"/>
                      <a:pt x="41539" y="41056"/>
                      <a:pt x="42027" y="41104"/>
                    </a:cubicBezTo>
                    <a:cubicBezTo>
                      <a:pt x="42466" y="41104"/>
                      <a:pt x="43441" y="38228"/>
                      <a:pt x="43880" y="37253"/>
                    </a:cubicBezTo>
                    <a:cubicBezTo>
                      <a:pt x="44172" y="36375"/>
                      <a:pt x="44367" y="35449"/>
                      <a:pt x="44416" y="34571"/>
                    </a:cubicBezTo>
                    <a:lnTo>
                      <a:pt x="48706" y="31548"/>
                    </a:lnTo>
                    <a:lnTo>
                      <a:pt x="57239" y="27453"/>
                    </a:lnTo>
                    <a:lnTo>
                      <a:pt x="59384" y="27697"/>
                    </a:lnTo>
                    <a:lnTo>
                      <a:pt x="60798" y="26283"/>
                    </a:lnTo>
                    <a:cubicBezTo>
                      <a:pt x="61188" y="24869"/>
                      <a:pt x="61480" y="23358"/>
                      <a:pt x="61626" y="21895"/>
                    </a:cubicBezTo>
                    <a:cubicBezTo>
                      <a:pt x="61626" y="20481"/>
                      <a:pt x="60993" y="19116"/>
                      <a:pt x="59920" y="18189"/>
                    </a:cubicBezTo>
                    <a:cubicBezTo>
                      <a:pt x="59681" y="17982"/>
                      <a:pt x="59403" y="17900"/>
                      <a:pt x="59113" y="17900"/>
                    </a:cubicBezTo>
                    <a:cubicBezTo>
                      <a:pt x="58039" y="17900"/>
                      <a:pt x="56800" y="19018"/>
                      <a:pt x="56800" y="19018"/>
                    </a:cubicBezTo>
                    <a:lnTo>
                      <a:pt x="45830" y="23455"/>
                    </a:lnTo>
                    <a:lnTo>
                      <a:pt x="45147" y="21017"/>
                    </a:lnTo>
                    <a:lnTo>
                      <a:pt x="43685" y="18872"/>
                    </a:lnTo>
                    <a:cubicBezTo>
                      <a:pt x="43685" y="18872"/>
                      <a:pt x="43977" y="16337"/>
                      <a:pt x="44270" y="14874"/>
                    </a:cubicBezTo>
                    <a:cubicBezTo>
                      <a:pt x="44562" y="13460"/>
                      <a:pt x="46415" y="11608"/>
                      <a:pt x="46415" y="11608"/>
                    </a:cubicBezTo>
                    <a:lnTo>
                      <a:pt x="47390" y="11315"/>
                    </a:lnTo>
                    <a:lnTo>
                      <a:pt x="47536" y="10632"/>
                    </a:lnTo>
                    <a:cubicBezTo>
                      <a:pt x="47536" y="10632"/>
                      <a:pt x="47683" y="9950"/>
                      <a:pt x="46269" y="8780"/>
                    </a:cubicBezTo>
                    <a:cubicBezTo>
                      <a:pt x="45728" y="8341"/>
                      <a:pt x="45048" y="8089"/>
                      <a:pt x="44356" y="8089"/>
                    </a:cubicBezTo>
                    <a:cubicBezTo>
                      <a:pt x="44050" y="8089"/>
                      <a:pt x="43741" y="8138"/>
                      <a:pt x="43441" y="8243"/>
                    </a:cubicBezTo>
                    <a:cubicBezTo>
                      <a:pt x="43441" y="8243"/>
                      <a:pt x="43441" y="9072"/>
                      <a:pt x="42124" y="10681"/>
                    </a:cubicBezTo>
                    <a:cubicBezTo>
                      <a:pt x="40857" y="12241"/>
                      <a:pt x="38175" y="13216"/>
                      <a:pt x="38175" y="13216"/>
                    </a:cubicBezTo>
                    <a:lnTo>
                      <a:pt x="35152" y="11803"/>
                    </a:lnTo>
                    <a:lnTo>
                      <a:pt x="34909" y="9121"/>
                    </a:lnTo>
                    <a:lnTo>
                      <a:pt x="35884" y="5659"/>
                    </a:lnTo>
                    <a:lnTo>
                      <a:pt x="35738" y="4684"/>
                    </a:lnTo>
                    <a:cubicBezTo>
                      <a:pt x="35152" y="3953"/>
                      <a:pt x="34372" y="3368"/>
                      <a:pt x="33446" y="3124"/>
                    </a:cubicBezTo>
                    <a:cubicBezTo>
                      <a:pt x="33222" y="3072"/>
                      <a:pt x="32976" y="3051"/>
                      <a:pt x="32722" y="3051"/>
                    </a:cubicBezTo>
                    <a:cubicBezTo>
                      <a:pt x="31535" y="3051"/>
                      <a:pt x="30179" y="3514"/>
                      <a:pt x="30179" y="3514"/>
                    </a:cubicBezTo>
                    <a:lnTo>
                      <a:pt x="29741" y="5806"/>
                    </a:lnTo>
                    <a:lnTo>
                      <a:pt x="27644" y="9511"/>
                    </a:lnTo>
                    <a:lnTo>
                      <a:pt x="26182" y="6683"/>
                    </a:lnTo>
                    <a:cubicBezTo>
                      <a:pt x="26182" y="6683"/>
                      <a:pt x="25060" y="2246"/>
                      <a:pt x="24768" y="1223"/>
                    </a:cubicBezTo>
                    <a:cubicBezTo>
                      <a:pt x="24475" y="248"/>
                      <a:pt x="23744" y="248"/>
                      <a:pt x="23744" y="248"/>
                    </a:cubicBezTo>
                    <a:cubicBezTo>
                      <a:pt x="23744" y="248"/>
                      <a:pt x="22235" y="1"/>
                      <a:pt x="2100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2" name="Google Shape;232;p1"/>
              <p:cNvSpPr/>
              <p:nvPr/>
            </p:nvSpPr>
            <p:spPr>
              <a:xfrm>
                <a:off x="1702299" y="2062760"/>
                <a:ext cx="344713" cy="366063"/>
              </a:xfrm>
              <a:custGeom>
                <a:avLst/>
                <a:gdLst/>
                <a:ahLst/>
                <a:cxnLst/>
                <a:rect l="l" t="t" r="r" b="b"/>
                <a:pathLst>
                  <a:path w="15651" h="16626" extrusionOk="0">
                    <a:moveTo>
                      <a:pt x="15651" y="0"/>
                    </a:moveTo>
                    <a:cubicBezTo>
                      <a:pt x="15650" y="0"/>
                      <a:pt x="11214" y="3559"/>
                      <a:pt x="9117" y="3852"/>
                    </a:cubicBezTo>
                    <a:cubicBezTo>
                      <a:pt x="9014" y="3866"/>
                      <a:pt x="8913" y="3873"/>
                      <a:pt x="8815" y="3873"/>
                    </a:cubicBezTo>
                    <a:cubicBezTo>
                      <a:pt x="6889" y="3873"/>
                      <a:pt x="6095" y="1268"/>
                      <a:pt x="6095" y="1268"/>
                    </a:cubicBezTo>
                    <a:cubicBezTo>
                      <a:pt x="6095" y="1268"/>
                      <a:pt x="4827" y="6095"/>
                      <a:pt x="4144" y="8240"/>
                    </a:cubicBezTo>
                    <a:cubicBezTo>
                      <a:pt x="3413" y="10385"/>
                      <a:pt x="0" y="16626"/>
                      <a:pt x="0" y="16626"/>
                    </a:cubicBezTo>
                    <a:lnTo>
                      <a:pt x="5412" y="12092"/>
                    </a:lnTo>
                    <a:cubicBezTo>
                      <a:pt x="5558" y="11214"/>
                      <a:pt x="5900" y="10385"/>
                      <a:pt x="6387" y="9654"/>
                    </a:cubicBezTo>
                    <a:cubicBezTo>
                      <a:pt x="7118" y="8825"/>
                      <a:pt x="9410" y="8386"/>
                      <a:pt x="9410" y="8386"/>
                    </a:cubicBezTo>
                    <a:lnTo>
                      <a:pt x="13798" y="2828"/>
                    </a:lnTo>
                    <a:lnTo>
                      <a:pt x="1565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3" name="Google Shape;233;p1"/>
              <p:cNvSpPr/>
              <p:nvPr/>
            </p:nvSpPr>
            <p:spPr>
              <a:xfrm>
                <a:off x="1238409" y="2206601"/>
                <a:ext cx="1955468" cy="1715626"/>
              </a:xfrm>
              <a:custGeom>
                <a:avLst/>
                <a:gdLst/>
                <a:ahLst/>
                <a:cxnLst/>
                <a:rect l="l" t="t" r="r" b="b"/>
                <a:pathLst>
                  <a:path w="88784" h="77921" extrusionOk="0">
                    <a:moveTo>
                      <a:pt x="74985" y="0"/>
                    </a:moveTo>
                    <a:cubicBezTo>
                      <a:pt x="74498" y="1756"/>
                      <a:pt x="73571" y="3365"/>
                      <a:pt x="72304" y="4681"/>
                    </a:cubicBezTo>
                    <a:cubicBezTo>
                      <a:pt x="71329" y="5607"/>
                      <a:pt x="70500" y="6631"/>
                      <a:pt x="69720" y="7704"/>
                    </a:cubicBezTo>
                    <a:cubicBezTo>
                      <a:pt x="68355" y="6875"/>
                      <a:pt x="66990" y="5949"/>
                      <a:pt x="65722" y="4973"/>
                    </a:cubicBezTo>
                    <a:cubicBezTo>
                      <a:pt x="64601" y="3998"/>
                      <a:pt x="62163" y="3267"/>
                      <a:pt x="62163" y="3267"/>
                    </a:cubicBezTo>
                    <a:lnTo>
                      <a:pt x="59189" y="3413"/>
                    </a:lnTo>
                    <a:lnTo>
                      <a:pt x="59335" y="6972"/>
                    </a:lnTo>
                    <a:cubicBezTo>
                      <a:pt x="54801" y="4535"/>
                      <a:pt x="49828" y="3023"/>
                      <a:pt x="44708" y="2584"/>
                    </a:cubicBezTo>
                    <a:cubicBezTo>
                      <a:pt x="36030" y="1707"/>
                      <a:pt x="32471" y="1268"/>
                      <a:pt x="32471" y="1268"/>
                    </a:cubicBezTo>
                    <a:lnTo>
                      <a:pt x="30472" y="1853"/>
                    </a:lnTo>
                    <a:lnTo>
                      <a:pt x="27498" y="3121"/>
                    </a:lnTo>
                    <a:lnTo>
                      <a:pt x="26474" y="5559"/>
                    </a:lnTo>
                    <a:lnTo>
                      <a:pt x="17211" y="12969"/>
                    </a:lnTo>
                    <a:lnTo>
                      <a:pt x="9946" y="19064"/>
                    </a:lnTo>
                    <a:cubicBezTo>
                      <a:pt x="9946" y="19064"/>
                      <a:pt x="5704" y="22867"/>
                      <a:pt x="3852" y="26718"/>
                    </a:cubicBezTo>
                    <a:cubicBezTo>
                      <a:pt x="2048" y="30570"/>
                      <a:pt x="731" y="33983"/>
                      <a:pt x="731" y="33983"/>
                    </a:cubicBezTo>
                    <a:cubicBezTo>
                      <a:pt x="731" y="33983"/>
                      <a:pt x="0" y="38663"/>
                      <a:pt x="439" y="40711"/>
                    </a:cubicBezTo>
                    <a:cubicBezTo>
                      <a:pt x="878" y="42710"/>
                      <a:pt x="3120" y="47244"/>
                      <a:pt x="3120" y="47244"/>
                    </a:cubicBezTo>
                    <a:lnTo>
                      <a:pt x="7996" y="52217"/>
                    </a:lnTo>
                    <a:cubicBezTo>
                      <a:pt x="7996" y="52217"/>
                      <a:pt x="13798" y="56605"/>
                      <a:pt x="17113" y="57775"/>
                    </a:cubicBezTo>
                    <a:cubicBezTo>
                      <a:pt x="20428" y="58897"/>
                      <a:pt x="29643" y="61481"/>
                      <a:pt x="29643" y="61481"/>
                    </a:cubicBezTo>
                    <a:lnTo>
                      <a:pt x="39199" y="64601"/>
                    </a:lnTo>
                    <a:cubicBezTo>
                      <a:pt x="39199" y="64601"/>
                      <a:pt x="46707" y="66746"/>
                      <a:pt x="51437" y="70159"/>
                    </a:cubicBezTo>
                    <a:cubicBezTo>
                      <a:pt x="56117" y="73572"/>
                      <a:pt x="60066" y="75864"/>
                      <a:pt x="60066" y="75864"/>
                    </a:cubicBezTo>
                    <a:cubicBezTo>
                      <a:pt x="62495" y="77217"/>
                      <a:pt x="65217" y="77921"/>
                      <a:pt x="67992" y="77921"/>
                    </a:cubicBezTo>
                    <a:cubicBezTo>
                      <a:pt x="68615" y="77921"/>
                      <a:pt x="69240" y="77885"/>
                      <a:pt x="69866" y="77814"/>
                    </a:cubicBezTo>
                    <a:cubicBezTo>
                      <a:pt x="75717" y="77278"/>
                      <a:pt x="79666" y="72256"/>
                      <a:pt x="79666" y="72256"/>
                    </a:cubicBezTo>
                    <a:cubicBezTo>
                      <a:pt x="82689" y="67868"/>
                      <a:pt x="84883" y="62943"/>
                      <a:pt x="86248" y="57775"/>
                    </a:cubicBezTo>
                    <a:cubicBezTo>
                      <a:pt x="87515" y="52607"/>
                      <a:pt x="88295" y="47293"/>
                      <a:pt x="88491" y="41979"/>
                    </a:cubicBezTo>
                    <a:cubicBezTo>
                      <a:pt x="88783" y="36762"/>
                      <a:pt x="88295" y="31545"/>
                      <a:pt x="87077" y="26475"/>
                    </a:cubicBezTo>
                    <a:cubicBezTo>
                      <a:pt x="86150" y="22525"/>
                      <a:pt x="84931" y="18625"/>
                      <a:pt x="83517" y="14822"/>
                    </a:cubicBezTo>
                    <a:lnTo>
                      <a:pt x="78106" y="4145"/>
                    </a:lnTo>
                    <a:lnTo>
                      <a:pt x="7498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4" name="Google Shape;234;p1"/>
              <p:cNvSpPr/>
              <p:nvPr/>
            </p:nvSpPr>
            <p:spPr>
              <a:xfrm>
                <a:off x="1561625" y="3450744"/>
                <a:ext cx="423100" cy="580139"/>
              </a:xfrm>
              <a:custGeom>
                <a:avLst/>
                <a:gdLst/>
                <a:ahLst/>
                <a:cxnLst/>
                <a:rect l="l" t="t" r="r" b="b"/>
                <a:pathLst>
                  <a:path w="19210" h="26349" extrusionOk="0">
                    <a:moveTo>
                      <a:pt x="0" y="1"/>
                    </a:moveTo>
                    <a:cubicBezTo>
                      <a:pt x="0" y="1"/>
                      <a:pt x="2536" y="6973"/>
                      <a:pt x="3803" y="10971"/>
                    </a:cubicBezTo>
                    <a:cubicBezTo>
                      <a:pt x="5120" y="14920"/>
                      <a:pt x="3657" y="21502"/>
                      <a:pt x="3657" y="21502"/>
                    </a:cubicBezTo>
                    <a:cubicBezTo>
                      <a:pt x="3121" y="24037"/>
                      <a:pt x="3949" y="24768"/>
                      <a:pt x="8240" y="25744"/>
                    </a:cubicBezTo>
                    <a:cubicBezTo>
                      <a:pt x="10219" y="26221"/>
                      <a:pt x="12486" y="26349"/>
                      <a:pt x="14340" y="26349"/>
                    </a:cubicBezTo>
                    <a:cubicBezTo>
                      <a:pt x="16459" y="26349"/>
                      <a:pt x="18040" y="26182"/>
                      <a:pt x="18040" y="26182"/>
                    </a:cubicBezTo>
                    <a:lnTo>
                      <a:pt x="18625" y="22623"/>
                    </a:lnTo>
                    <a:lnTo>
                      <a:pt x="19210" y="16236"/>
                    </a:lnTo>
                    <a:lnTo>
                      <a:pt x="18771" y="5998"/>
                    </a:lnTo>
                    <a:lnTo>
                      <a:pt x="5656" y="2292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5" name="Google Shape;235;p1"/>
              <p:cNvSpPr/>
              <p:nvPr/>
            </p:nvSpPr>
            <p:spPr>
              <a:xfrm>
                <a:off x="1906317" y="3581704"/>
                <a:ext cx="436007" cy="756918"/>
              </a:xfrm>
              <a:custGeom>
                <a:avLst/>
                <a:gdLst/>
                <a:ahLst/>
                <a:cxnLst/>
                <a:rect l="l" t="t" r="r" b="b"/>
                <a:pathLst>
                  <a:path w="19796" h="34378" extrusionOk="0">
                    <a:moveTo>
                      <a:pt x="2633" y="1"/>
                    </a:moveTo>
                    <a:lnTo>
                      <a:pt x="2633" y="1"/>
                    </a:lnTo>
                    <a:cubicBezTo>
                      <a:pt x="2634" y="1"/>
                      <a:pt x="3999" y="7656"/>
                      <a:pt x="3560" y="10240"/>
                    </a:cubicBezTo>
                    <a:cubicBezTo>
                      <a:pt x="3072" y="12824"/>
                      <a:pt x="2731" y="17943"/>
                      <a:pt x="2731" y="17943"/>
                    </a:cubicBezTo>
                    <a:lnTo>
                      <a:pt x="830" y="28035"/>
                    </a:lnTo>
                    <a:cubicBezTo>
                      <a:pt x="830" y="28035"/>
                      <a:pt x="1" y="29498"/>
                      <a:pt x="2731" y="30960"/>
                    </a:cubicBezTo>
                    <a:cubicBezTo>
                      <a:pt x="4974" y="32082"/>
                      <a:pt x="7314" y="32959"/>
                      <a:pt x="9703" y="33593"/>
                    </a:cubicBezTo>
                    <a:cubicBezTo>
                      <a:pt x="9703" y="33593"/>
                      <a:pt x="13182" y="34378"/>
                      <a:pt x="15718" y="34378"/>
                    </a:cubicBezTo>
                    <a:cubicBezTo>
                      <a:pt x="16214" y="34378"/>
                      <a:pt x="16674" y="34348"/>
                      <a:pt x="17065" y="34276"/>
                    </a:cubicBezTo>
                    <a:cubicBezTo>
                      <a:pt x="18381" y="34130"/>
                      <a:pt x="19503" y="33154"/>
                      <a:pt x="19795" y="31887"/>
                    </a:cubicBezTo>
                    <a:lnTo>
                      <a:pt x="18235" y="19601"/>
                    </a:lnTo>
                    <a:lnTo>
                      <a:pt x="17309" y="7997"/>
                    </a:lnTo>
                    <a:lnTo>
                      <a:pt x="17309" y="5852"/>
                    </a:lnTo>
                    <a:lnTo>
                      <a:pt x="2633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6" name="Google Shape;236;p1"/>
              <p:cNvSpPr/>
              <p:nvPr/>
            </p:nvSpPr>
            <p:spPr>
              <a:xfrm>
                <a:off x="1271700" y="2354050"/>
                <a:ext cx="1821471" cy="957931"/>
              </a:xfrm>
              <a:custGeom>
                <a:avLst/>
                <a:gdLst/>
                <a:ahLst/>
                <a:cxnLst/>
                <a:rect l="l" t="t" r="r" b="b"/>
                <a:pathLst>
                  <a:path w="85030" h="44738" extrusionOk="0">
                    <a:moveTo>
                      <a:pt x="37170" y="1"/>
                    </a:moveTo>
                    <a:cubicBezTo>
                      <a:pt x="36104" y="1"/>
                      <a:pt x="35041" y="66"/>
                      <a:pt x="33983" y="227"/>
                    </a:cubicBezTo>
                    <a:cubicBezTo>
                      <a:pt x="30277" y="861"/>
                      <a:pt x="26865" y="2664"/>
                      <a:pt x="23695" y="4615"/>
                    </a:cubicBezTo>
                    <a:cubicBezTo>
                      <a:pt x="16870" y="8808"/>
                      <a:pt x="9898" y="13634"/>
                      <a:pt x="5315" y="20314"/>
                    </a:cubicBezTo>
                    <a:cubicBezTo>
                      <a:pt x="0" y="27968"/>
                      <a:pt x="488" y="38353"/>
                      <a:pt x="9654" y="42936"/>
                    </a:cubicBezTo>
                    <a:cubicBezTo>
                      <a:pt x="11401" y="43819"/>
                      <a:pt x="13363" y="44258"/>
                      <a:pt x="15318" y="44258"/>
                    </a:cubicBezTo>
                    <a:cubicBezTo>
                      <a:pt x="18546" y="44258"/>
                      <a:pt x="21753" y="43062"/>
                      <a:pt x="23939" y="40694"/>
                    </a:cubicBezTo>
                    <a:cubicBezTo>
                      <a:pt x="25402" y="39085"/>
                      <a:pt x="26377" y="37134"/>
                      <a:pt x="27498" y="35330"/>
                    </a:cubicBezTo>
                    <a:cubicBezTo>
                      <a:pt x="31935" y="28456"/>
                      <a:pt x="39492" y="23922"/>
                      <a:pt x="47439" y="22118"/>
                    </a:cubicBezTo>
                    <a:cubicBezTo>
                      <a:pt x="50426" y="21446"/>
                      <a:pt x="53490" y="21030"/>
                      <a:pt x="56484" y="21030"/>
                    </a:cubicBezTo>
                    <a:cubicBezTo>
                      <a:pt x="63264" y="21030"/>
                      <a:pt x="69681" y="23163"/>
                      <a:pt x="74011" y="29285"/>
                    </a:cubicBezTo>
                    <a:cubicBezTo>
                      <a:pt x="76643" y="33185"/>
                      <a:pt x="78252" y="37768"/>
                      <a:pt x="78642" y="42497"/>
                    </a:cubicBezTo>
                    <a:cubicBezTo>
                      <a:pt x="78691" y="43180"/>
                      <a:pt x="78789" y="44009"/>
                      <a:pt x="79325" y="44448"/>
                    </a:cubicBezTo>
                    <a:cubicBezTo>
                      <a:pt x="79620" y="44644"/>
                      <a:pt x="79955" y="44738"/>
                      <a:pt x="80291" y="44738"/>
                    </a:cubicBezTo>
                    <a:cubicBezTo>
                      <a:pt x="80787" y="44738"/>
                      <a:pt x="81287" y="44533"/>
                      <a:pt x="81665" y="44155"/>
                    </a:cubicBezTo>
                    <a:cubicBezTo>
                      <a:pt x="82202" y="43521"/>
                      <a:pt x="82592" y="42741"/>
                      <a:pt x="82738" y="41912"/>
                    </a:cubicBezTo>
                    <a:cubicBezTo>
                      <a:pt x="84200" y="36988"/>
                      <a:pt x="85029" y="31820"/>
                      <a:pt x="84688" y="26750"/>
                    </a:cubicBezTo>
                    <a:cubicBezTo>
                      <a:pt x="84152" y="21094"/>
                      <a:pt x="82445" y="15633"/>
                      <a:pt x="79715" y="10709"/>
                    </a:cubicBezTo>
                    <a:cubicBezTo>
                      <a:pt x="76351" y="5005"/>
                      <a:pt x="68843" y="3835"/>
                      <a:pt x="62943" y="3054"/>
                    </a:cubicBezTo>
                    <a:lnTo>
                      <a:pt x="43685" y="568"/>
                    </a:lnTo>
                    <a:cubicBezTo>
                      <a:pt x="41525" y="273"/>
                      <a:pt x="39344" y="1"/>
                      <a:pt x="3717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7" name="Google Shape;237;p1"/>
              <p:cNvSpPr/>
              <p:nvPr/>
            </p:nvSpPr>
            <p:spPr>
              <a:xfrm>
                <a:off x="1430092" y="2415943"/>
                <a:ext cx="810212" cy="653810"/>
              </a:xfrm>
              <a:custGeom>
                <a:avLst/>
                <a:gdLst/>
                <a:ahLst/>
                <a:cxnLst/>
                <a:rect l="l" t="t" r="r" b="b"/>
                <a:pathLst>
                  <a:path w="36786" h="29695" extrusionOk="0">
                    <a:moveTo>
                      <a:pt x="24563" y="1"/>
                    </a:moveTo>
                    <a:cubicBezTo>
                      <a:pt x="12835" y="1"/>
                      <a:pt x="0" y="12167"/>
                      <a:pt x="4071" y="23987"/>
                    </a:cubicBezTo>
                    <a:cubicBezTo>
                      <a:pt x="5160" y="27175"/>
                      <a:pt x="8320" y="29695"/>
                      <a:pt x="11506" y="29695"/>
                    </a:cubicBezTo>
                    <a:cubicBezTo>
                      <a:pt x="12169" y="29695"/>
                      <a:pt x="12834" y="29586"/>
                      <a:pt x="13481" y="29350"/>
                    </a:cubicBezTo>
                    <a:cubicBezTo>
                      <a:pt x="15333" y="28668"/>
                      <a:pt x="16698" y="27156"/>
                      <a:pt x="17966" y="25742"/>
                    </a:cubicBezTo>
                    <a:cubicBezTo>
                      <a:pt x="20696" y="22671"/>
                      <a:pt x="23475" y="19551"/>
                      <a:pt x="26986" y="17454"/>
                    </a:cubicBezTo>
                    <a:cubicBezTo>
                      <a:pt x="28985" y="16235"/>
                      <a:pt x="31227" y="15455"/>
                      <a:pt x="33178" y="14139"/>
                    </a:cubicBezTo>
                    <a:cubicBezTo>
                      <a:pt x="35128" y="12774"/>
                      <a:pt x="36786" y="10677"/>
                      <a:pt x="36737" y="8337"/>
                    </a:cubicBezTo>
                    <a:cubicBezTo>
                      <a:pt x="36688" y="5850"/>
                      <a:pt x="34787" y="3803"/>
                      <a:pt x="32739" y="2389"/>
                    </a:cubicBezTo>
                    <a:cubicBezTo>
                      <a:pt x="30258" y="735"/>
                      <a:pt x="27444" y="1"/>
                      <a:pt x="24563" y="1"/>
                    </a:cubicBezTo>
                    <a:close/>
                  </a:path>
                </a:pathLst>
              </a:custGeom>
              <a:solidFill>
                <a:srgbClr val="FFFFFF">
                  <a:alpha val="31764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8" name="Google Shape;238;p1"/>
              <p:cNvSpPr/>
              <p:nvPr/>
            </p:nvSpPr>
            <p:spPr>
              <a:xfrm>
                <a:off x="1495044" y="2696094"/>
                <a:ext cx="1733191" cy="1225428"/>
              </a:xfrm>
              <a:custGeom>
                <a:avLst/>
                <a:gdLst/>
                <a:ahLst/>
                <a:cxnLst/>
                <a:rect l="l" t="t" r="r" b="b"/>
                <a:pathLst>
                  <a:path w="78692" h="55657" extrusionOk="0">
                    <a:moveTo>
                      <a:pt x="74840" y="1"/>
                    </a:moveTo>
                    <a:cubicBezTo>
                      <a:pt x="75425" y="11702"/>
                      <a:pt x="73962" y="21794"/>
                      <a:pt x="69330" y="32618"/>
                    </a:cubicBezTo>
                    <a:cubicBezTo>
                      <a:pt x="67721" y="36323"/>
                      <a:pt x="65771" y="40029"/>
                      <a:pt x="62748" y="42662"/>
                    </a:cubicBezTo>
                    <a:cubicBezTo>
                      <a:pt x="60067" y="44915"/>
                      <a:pt x="56705" y="46116"/>
                      <a:pt x="53254" y="46116"/>
                    </a:cubicBezTo>
                    <a:cubicBezTo>
                      <a:pt x="52375" y="46116"/>
                      <a:pt x="51490" y="46038"/>
                      <a:pt x="50608" y="45880"/>
                    </a:cubicBezTo>
                    <a:cubicBezTo>
                      <a:pt x="48512" y="45538"/>
                      <a:pt x="46464" y="44904"/>
                      <a:pt x="44563" y="44027"/>
                    </a:cubicBezTo>
                    <a:cubicBezTo>
                      <a:pt x="43002" y="43295"/>
                      <a:pt x="41101" y="42954"/>
                      <a:pt x="40126" y="41443"/>
                    </a:cubicBezTo>
                    <a:cubicBezTo>
                      <a:pt x="38517" y="38956"/>
                      <a:pt x="37591" y="36177"/>
                      <a:pt x="37347" y="33301"/>
                    </a:cubicBezTo>
                    <a:cubicBezTo>
                      <a:pt x="37054" y="34715"/>
                      <a:pt x="36713" y="36275"/>
                      <a:pt x="35689" y="37299"/>
                    </a:cubicBezTo>
                    <a:cubicBezTo>
                      <a:pt x="35348" y="37591"/>
                      <a:pt x="34958" y="37884"/>
                      <a:pt x="34519" y="38079"/>
                    </a:cubicBezTo>
                    <a:cubicBezTo>
                      <a:pt x="33510" y="38474"/>
                      <a:pt x="32422" y="38671"/>
                      <a:pt x="31326" y="38671"/>
                    </a:cubicBezTo>
                    <a:cubicBezTo>
                      <a:pt x="31204" y="38671"/>
                      <a:pt x="31082" y="38669"/>
                      <a:pt x="30960" y="38664"/>
                    </a:cubicBezTo>
                    <a:cubicBezTo>
                      <a:pt x="27645" y="38517"/>
                      <a:pt x="24427" y="37542"/>
                      <a:pt x="21209" y="36519"/>
                    </a:cubicBezTo>
                    <a:cubicBezTo>
                      <a:pt x="17747" y="35446"/>
                      <a:pt x="13993" y="33739"/>
                      <a:pt x="10385" y="33447"/>
                    </a:cubicBezTo>
                    <a:cubicBezTo>
                      <a:pt x="6875" y="33154"/>
                      <a:pt x="3316" y="33398"/>
                      <a:pt x="1" y="31887"/>
                    </a:cubicBezTo>
                    <a:lnTo>
                      <a:pt x="1" y="31887"/>
                    </a:lnTo>
                    <a:cubicBezTo>
                      <a:pt x="9508" y="37640"/>
                      <a:pt x="20526" y="39200"/>
                      <a:pt x="30667" y="43393"/>
                    </a:cubicBezTo>
                    <a:cubicBezTo>
                      <a:pt x="36372" y="45684"/>
                      <a:pt x="41247" y="48756"/>
                      <a:pt x="46318" y="52071"/>
                    </a:cubicBezTo>
                    <a:cubicBezTo>
                      <a:pt x="47293" y="52656"/>
                      <a:pt x="48219" y="53290"/>
                      <a:pt x="49243" y="53827"/>
                    </a:cubicBezTo>
                    <a:cubicBezTo>
                      <a:pt x="51239" y="54802"/>
                      <a:pt x="53637" y="55657"/>
                      <a:pt x="55889" y="55657"/>
                    </a:cubicBezTo>
                    <a:cubicBezTo>
                      <a:pt x="56113" y="55657"/>
                      <a:pt x="56336" y="55648"/>
                      <a:pt x="56556" y="55631"/>
                    </a:cubicBezTo>
                    <a:cubicBezTo>
                      <a:pt x="61676" y="55289"/>
                      <a:pt x="66015" y="51974"/>
                      <a:pt x="68745" y="47830"/>
                    </a:cubicBezTo>
                    <a:cubicBezTo>
                      <a:pt x="78691" y="33057"/>
                      <a:pt x="77619" y="16626"/>
                      <a:pt x="74840" y="1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39" name="Google Shape;239;p1"/>
              <p:cNvSpPr/>
              <p:nvPr/>
            </p:nvSpPr>
            <p:spPr>
              <a:xfrm>
                <a:off x="2534492" y="2281658"/>
                <a:ext cx="579918" cy="430574"/>
              </a:xfrm>
              <a:custGeom>
                <a:avLst/>
                <a:gdLst/>
                <a:ahLst/>
                <a:cxnLst/>
                <a:rect l="l" t="t" r="r" b="b"/>
                <a:pathLst>
                  <a:path w="26330" h="19556" extrusionOk="0">
                    <a:moveTo>
                      <a:pt x="1172" y="4100"/>
                    </a:moveTo>
                    <a:lnTo>
                      <a:pt x="2634" y="4831"/>
                    </a:lnTo>
                    <a:cubicBezTo>
                      <a:pt x="2386" y="4707"/>
                      <a:pt x="2154" y="4562"/>
                      <a:pt x="1941" y="4400"/>
                    </a:cubicBezTo>
                    <a:lnTo>
                      <a:pt x="1941" y="4400"/>
                    </a:lnTo>
                    <a:cubicBezTo>
                      <a:pt x="1686" y="4297"/>
                      <a:pt x="1430" y="4197"/>
                      <a:pt x="1172" y="4100"/>
                    </a:cubicBezTo>
                    <a:close/>
                    <a:moveTo>
                      <a:pt x="26101" y="15251"/>
                    </a:moveTo>
                    <a:cubicBezTo>
                      <a:pt x="26178" y="15451"/>
                      <a:pt x="26254" y="15651"/>
                      <a:pt x="26329" y="15850"/>
                    </a:cubicBezTo>
                    <a:cubicBezTo>
                      <a:pt x="26265" y="15643"/>
                      <a:pt x="26188" y="15444"/>
                      <a:pt x="26101" y="15251"/>
                    </a:cubicBezTo>
                    <a:close/>
                    <a:moveTo>
                      <a:pt x="1519" y="0"/>
                    </a:moveTo>
                    <a:cubicBezTo>
                      <a:pt x="1110" y="0"/>
                      <a:pt x="700" y="34"/>
                      <a:pt x="294" y="102"/>
                    </a:cubicBezTo>
                    <a:cubicBezTo>
                      <a:pt x="1" y="1776"/>
                      <a:pt x="642" y="3415"/>
                      <a:pt x="1941" y="4400"/>
                    </a:cubicBezTo>
                    <a:lnTo>
                      <a:pt x="1941" y="4400"/>
                    </a:lnTo>
                    <a:cubicBezTo>
                      <a:pt x="8997" y="7268"/>
                      <a:pt x="14698" y="12685"/>
                      <a:pt x="17992" y="19555"/>
                    </a:cubicBezTo>
                    <a:cubicBezTo>
                      <a:pt x="17309" y="17459"/>
                      <a:pt x="17017" y="15216"/>
                      <a:pt x="17114" y="13022"/>
                    </a:cubicBezTo>
                    <a:cubicBezTo>
                      <a:pt x="17163" y="11998"/>
                      <a:pt x="17358" y="10828"/>
                      <a:pt x="18236" y="10292"/>
                    </a:cubicBezTo>
                    <a:cubicBezTo>
                      <a:pt x="18536" y="10114"/>
                      <a:pt x="18859" y="10040"/>
                      <a:pt x="19191" y="10040"/>
                    </a:cubicBezTo>
                    <a:cubicBezTo>
                      <a:pt x="20046" y="10040"/>
                      <a:pt x="20960" y="10531"/>
                      <a:pt x="21697" y="11023"/>
                    </a:cubicBezTo>
                    <a:cubicBezTo>
                      <a:pt x="23420" y="12171"/>
                      <a:pt x="25262" y="13399"/>
                      <a:pt x="26101" y="15251"/>
                    </a:cubicBezTo>
                    <a:lnTo>
                      <a:pt x="26101" y="15251"/>
                    </a:lnTo>
                    <a:cubicBezTo>
                      <a:pt x="24787" y="11828"/>
                      <a:pt x="23224" y="8331"/>
                      <a:pt x="20137" y="6489"/>
                    </a:cubicBezTo>
                    <a:cubicBezTo>
                      <a:pt x="16481" y="4295"/>
                      <a:pt x="11654" y="4977"/>
                      <a:pt x="7949" y="2832"/>
                    </a:cubicBezTo>
                    <a:cubicBezTo>
                      <a:pt x="6778" y="2198"/>
                      <a:pt x="5803" y="1272"/>
                      <a:pt x="4584" y="687"/>
                    </a:cubicBezTo>
                    <a:cubicBezTo>
                      <a:pt x="3634" y="229"/>
                      <a:pt x="2581" y="0"/>
                      <a:pt x="1519" y="0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0" name="Google Shape;240;p1"/>
              <p:cNvSpPr/>
              <p:nvPr/>
            </p:nvSpPr>
            <p:spPr>
              <a:xfrm>
                <a:off x="1224445" y="2822761"/>
                <a:ext cx="681894" cy="738577"/>
              </a:xfrm>
              <a:custGeom>
                <a:avLst/>
                <a:gdLst/>
                <a:ahLst/>
                <a:cxnLst/>
                <a:rect l="l" t="t" r="r" b="b"/>
                <a:pathLst>
                  <a:path w="30960" h="33545" extrusionOk="0">
                    <a:moveTo>
                      <a:pt x="4778" y="1"/>
                    </a:moveTo>
                    <a:cubicBezTo>
                      <a:pt x="1463" y="2536"/>
                      <a:pt x="0" y="7070"/>
                      <a:pt x="488" y="11215"/>
                    </a:cubicBezTo>
                    <a:cubicBezTo>
                      <a:pt x="975" y="15408"/>
                      <a:pt x="3169" y="19211"/>
                      <a:pt x="6046" y="22282"/>
                    </a:cubicBezTo>
                    <a:cubicBezTo>
                      <a:pt x="7460" y="23794"/>
                      <a:pt x="9069" y="25110"/>
                      <a:pt x="10873" y="26183"/>
                    </a:cubicBezTo>
                    <a:cubicBezTo>
                      <a:pt x="12384" y="26963"/>
                      <a:pt x="13944" y="27645"/>
                      <a:pt x="15553" y="28181"/>
                    </a:cubicBezTo>
                    <a:cubicBezTo>
                      <a:pt x="20624" y="30034"/>
                      <a:pt x="25792" y="31838"/>
                      <a:pt x="30960" y="33545"/>
                    </a:cubicBezTo>
                    <a:lnTo>
                      <a:pt x="18625" y="28377"/>
                    </a:lnTo>
                    <a:cubicBezTo>
                      <a:pt x="16869" y="27645"/>
                      <a:pt x="15163" y="26865"/>
                      <a:pt x="13554" y="25939"/>
                    </a:cubicBezTo>
                    <a:cubicBezTo>
                      <a:pt x="5024" y="20888"/>
                      <a:pt x="1245" y="10574"/>
                      <a:pt x="4447" y="1233"/>
                    </a:cubicBezTo>
                    <a:lnTo>
                      <a:pt x="4447" y="1233"/>
                    </a:lnTo>
                    <a:cubicBezTo>
                      <a:pt x="4810" y="966"/>
                      <a:pt x="4964" y="483"/>
                      <a:pt x="4778" y="1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1" name="Google Shape;241;p1"/>
              <p:cNvSpPr/>
              <p:nvPr/>
            </p:nvSpPr>
            <p:spPr>
              <a:xfrm>
                <a:off x="2764323" y="3361661"/>
                <a:ext cx="153558" cy="210421"/>
              </a:xfrm>
              <a:custGeom>
                <a:avLst/>
                <a:gdLst/>
                <a:ahLst/>
                <a:cxnLst/>
                <a:rect l="l" t="t" r="r" b="b"/>
                <a:pathLst>
                  <a:path w="6972" h="9557" extrusionOk="0">
                    <a:moveTo>
                      <a:pt x="1761" y="7324"/>
                    </a:moveTo>
                    <a:cubicBezTo>
                      <a:pt x="1547" y="7532"/>
                      <a:pt x="1370" y="7766"/>
                      <a:pt x="1257" y="8031"/>
                    </a:cubicBezTo>
                    <a:lnTo>
                      <a:pt x="1257" y="8031"/>
                    </a:lnTo>
                    <a:cubicBezTo>
                      <a:pt x="1430" y="7799"/>
                      <a:pt x="1597" y="7563"/>
                      <a:pt x="1761" y="7324"/>
                    </a:cubicBezTo>
                    <a:close/>
                    <a:moveTo>
                      <a:pt x="5802" y="0"/>
                    </a:moveTo>
                    <a:lnTo>
                      <a:pt x="5217" y="1170"/>
                    </a:lnTo>
                    <a:cubicBezTo>
                      <a:pt x="4140" y="3254"/>
                      <a:pt x="3088" y="5388"/>
                      <a:pt x="1761" y="7324"/>
                    </a:cubicBezTo>
                    <a:lnTo>
                      <a:pt x="1761" y="7324"/>
                    </a:lnTo>
                    <a:cubicBezTo>
                      <a:pt x="2066" y="7028"/>
                      <a:pt x="2447" y="6785"/>
                      <a:pt x="2828" y="6582"/>
                    </a:cubicBezTo>
                    <a:cubicBezTo>
                      <a:pt x="3359" y="6240"/>
                      <a:pt x="3950" y="6046"/>
                      <a:pt x="4554" y="6046"/>
                    </a:cubicBezTo>
                    <a:cubicBezTo>
                      <a:pt x="4725" y="6046"/>
                      <a:pt x="4898" y="6062"/>
                      <a:pt x="5071" y="6094"/>
                    </a:cubicBezTo>
                    <a:cubicBezTo>
                      <a:pt x="5704" y="6290"/>
                      <a:pt x="6192" y="6777"/>
                      <a:pt x="6436" y="7411"/>
                    </a:cubicBezTo>
                    <a:cubicBezTo>
                      <a:pt x="6679" y="7996"/>
                      <a:pt x="6826" y="8630"/>
                      <a:pt x="6826" y="9312"/>
                    </a:cubicBezTo>
                    <a:cubicBezTo>
                      <a:pt x="6972" y="7752"/>
                      <a:pt x="6923" y="6192"/>
                      <a:pt x="6582" y="4681"/>
                    </a:cubicBezTo>
                    <a:cubicBezTo>
                      <a:pt x="6338" y="3120"/>
                      <a:pt x="6046" y="1560"/>
                      <a:pt x="5802" y="0"/>
                    </a:cubicBezTo>
                    <a:close/>
                    <a:moveTo>
                      <a:pt x="1257" y="8031"/>
                    </a:moveTo>
                    <a:cubicBezTo>
                      <a:pt x="865" y="8559"/>
                      <a:pt x="448" y="9069"/>
                      <a:pt x="0" y="9556"/>
                    </a:cubicBezTo>
                    <a:lnTo>
                      <a:pt x="1170" y="8288"/>
                    </a:lnTo>
                    <a:cubicBezTo>
                      <a:pt x="1192" y="8200"/>
                      <a:pt x="1222" y="8114"/>
                      <a:pt x="1257" y="8031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2" name="Google Shape;242;p1"/>
              <p:cNvSpPr/>
              <p:nvPr/>
            </p:nvSpPr>
            <p:spPr>
              <a:xfrm>
                <a:off x="2928607" y="2654239"/>
                <a:ext cx="95588" cy="235103"/>
              </a:xfrm>
              <a:custGeom>
                <a:avLst/>
                <a:gdLst/>
                <a:ahLst/>
                <a:cxnLst/>
                <a:rect l="l" t="t" r="r" b="b"/>
                <a:pathLst>
                  <a:path w="4340" h="10678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586" y="1756"/>
                      <a:pt x="927" y="3560"/>
                      <a:pt x="976" y="5412"/>
                    </a:cubicBezTo>
                    <a:lnTo>
                      <a:pt x="1414" y="10678"/>
                    </a:lnTo>
                    <a:cubicBezTo>
                      <a:pt x="1523" y="10272"/>
                      <a:pt x="1556" y="9851"/>
                      <a:pt x="1522" y="9432"/>
                    </a:cubicBezTo>
                    <a:lnTo>
                      <a:pt x="1522" y="9432"/>
                    </a:lnTo>
                    <a:lnTo>
                      <a:pt x="1658" y="10093"/>
                    </a:lnTo>
                    <a:cubicBezTo>
                      <a:pt x="1561" y="9264"/>
                      <a:pt x="1463" y="8435"/>
                      <a:pt x="1414" y="7606"/>
                    </a:cubicBezTo>
                    <a:cubicBezTo>
                      <a:pt x="1219" y="6631"/>
                      <a:pt x="1414" y="5705"/>
                      <a:pt x="1902" y="4827"/>
                    </a:cubicBezTo>
                    <a:cubicBezTo>
                      <a:pt x="2224" y="4358"/>
                      <a:pt x="2811" y="4065"/>
                      <a:pt x="3366" y="4065"/>
                    </a:cubicBezTo>
                    <a:cubicBezTo>
                      <a:pt x="3733" y="4065"/>
                      <a:pt x="4087" y="4194"/>
                      <a:pt x="4340" y="4486"/>
                    </a:cubicBezTo>
                    <a:cubicBezTo>
                      <a:pt x="3218" y="2731"/>
                      <a:pt x="1707" y="1219"/>
                      <a:pt x="1" y="0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3" name="Google Shape;243;p1"/>
              <p:cNvSpPr/>
              <p:nvPr/>
            </p:nvSpPr>
            <p:spPr>
              <a:xfrm>
                <a:off x="2190880" y="2897906"/>
                <a:ext cx="402705" cy="353205"/>
              </a:xfrm>
              <a:custGeom>
                <a:avLst/>
                <a:gdLst/>
                <a:ahLst/>
                <a:cxnLst/>
                <a:rect l="l" t="t" r="r" b="b"/>
                <a:pathLst>
                  <a:path w="18284" h="16042" extrusionOk="0">
                    <a:moveTo>
                      <a:pt x="18177" y="4482"/>
                    </a:moveTo>
                    <a:lnTo>
                      <a:pt x="18177" y="4482"/>
                    </a:lnTo>
                    <a:cubicBezTo>
                      <a:pt x="18212" y="4500"/>
                      <a:pt x="18248" y="4517"/>
                      <a:pt x="18284" y="4535"/>
                    </a:cubicBezTo>
                    <a:cubicBezTo>
                      <a:pt x="18248" y="4517"/>
                      <a:pt x="18213" y="4500"/>
                      <a:pt x="18177" y="4482"/>
                    </a:cubicBezTo>
                    <a:close/>
                    <a:moveTo>
                      <a:pt x="1" y="1"/>
                    </a:moveTo>
                    <a:lnTo>
                      <a:pt x="1" y="1"/>
                    </a:lnTo>
                    <a:cubicBezTo>
                      <a:pt x="2789" y="4618"/>
                      <a:pt x="4849" y="9707"/>
                      <a:pt x="6100" y="14985"/>
                    </a:cubicBezTo>
                    <a:lnTo>
                      <a:pt x="6100" y="14985"/>
                    </a:lnTo>
                    <a:cubicBezTo>
                      <a:pt x="5497" y="12325"/>
                      <a:pt x="4894" y="9697"/>
                      <a:pt x="4291" y="7070"/>
                    </a:cubicBezTo>
                    <a:cubicBezTo>
                      <a:pt x="4145" y="6485"/>
                      <a:pt x="4096" y="5754"/>
                      <a:pt x="4633" y="5461"/>
                    </a:cubicBezTo>
                    <a:cubicBezTo>
                      <a:pt x="4754" y="5413"/>
                      <a:pt x="4901" y="5388"/>
                      <a:pt x="5053" y="5388"/>
                    </a:cubicBezTo>
                    <a:cubicBezTo>
                      <a:pt x="5205" y="5388"/>
                      <a:pt x="5364" y="5413"/>
                      <a:pt x="5510" y="5461"/>
                    </a:cubicBezTo>
                    <a:cubicBezTo>
                      <a:pt x="8484" y="6144"/>
                      <a:pt x="10971" y="8192"/>
                      <a:pt x="12190" y="10971"/>
                    </a:cubicBezTo>
                    <a:lnTo>
                      <a:pt x="12823" y="10727"/>
                    </a:lnTo>
                    <a:cubicBezTo>
                      <a:pt x="11556" y="9752"/>
                      <a:pt x="9118" y="5754"/>
                      <a:pt x="10629" y="4243"/>
                    </a:cubicBezTo>
                    <a:cubicBezTo>
                      <a:pt x="11117" y="3852"/>
                      <a:pt x="11751" y="3609"/>
                      <a:pt x="12385" y="3560"/>
                    </a:cubicBezTo>
                    <a:cubicBezTo>
                      <a:pt x="12850" y="3492"/>
                      <a:pt x="13318" y="3458"/>
                      <a:pt x="13786" y="3458"/>
                    </a:cubicBezTo>
                    <a:cubicBezTo>
                      <a:pt x="15288" y="3458"/>
                      <a:pt x="16786" y="3806"/>
                      <a:pt x="18177" y="4482"/>
                    </a:cubicBezTo>
                    <a:lnTo>
                      <a:pt x="18177" y="4482"/>
                    </a:lnTo>
                    <a:cubicBezTo>
                      <a:pt x="12311" y="1608"/>
                      <a:pt x="6252" y="1455"/>
                      <a:pt x="1" y="1"/>
                    </a:cubicBezTo>
                    <a:close/>
                    <a:moveTo>
                      <a:pt x="6100" y="14985"/>
                    </a:moveTo>
                    <a:lnTo>
                      <a:pt x="6100" y="14985"/>
                    </a:lnTo>
                    <a:cubicBezTo>
                      <a:pt x="6180" y="15337"/>
                      <a:pt x="6259" y="15689"/>
                      <a:pt x="6339" y="16041"/>
                    </a:cubicBezTo>
                    <a:cubicBezTo>
                      <a:pt x="6263" y="15689"/>
                      <a:pt x="6183" y="15337"/>
                      <a:pt x="6100" y="14985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4" name="Google Shape;244;p1"/>
              <p:cNvSpPr/>
              <p:nvPr/>
            </p:nvSpPr>
            <p:spPr>
              <a:xfrm>
                <a:off x="1909532" y="2936789"/>
                <a:ext cx="403784" cy="461377"/>
              </a:xfrm>
              <a:custGeom>
                <a:avLst/>
                <a:gdLst/>
                <a:ahLst/>
                <a:cxnLst/>
                <a:rect l="l" t="t" r="r" b="b"/>
                <a:pathLst>
                  <a:path w="18333" h="20955" extrusionOk="0">
                    <a:moveTo>
                      <a:pt x="12413" y="1"/>
                    </a:moveTo>
                    <a:cubicBezTo>
                      <a:pt x="12183" y="1"/>
                      <a:pt x="11978" y="91"/>
                      <a:pt x="11800" y="234"/>
                    </a:cubicBezTo>
                    <a:cubicBezTo>
                      <a:pt x="5900" y="4085"/>
                      <a:pt x="1707" y="9985"/>
                      <a:pt x="1" y="16762"/>
                    </a:cubicBezTo>
                    <a:cubicBezTo>
                      <a:pt x="1220" y="13788"/>
                      <a:pt x="2926" y="11009"/>
                      <a:pt x="5120" y="8620"/>
                    </a:cubicBezTo>
                    <a:cubicBezTo>
                      <a:pt x="5315" y="8327"/>
                      <a:pt x="5608" y="8132"/>
                      <a:pt x="5949" y="7986"/>
                    </a:cubicBezTo>
                    <a:cubicBezTo>
                      <a:pt x="5985" y="7983"/>
                      <a:pt x="6020" y="7982"/>
                      <a:pt x="6055" y="7982"/>
                    </a:cubicBezTo>
                    <a:cubicBezTo>
                      <a:pt x="6642" y="7982"/>
                      <a:pt x="7130" y="8360"/>
                      <a:pt x="7314" y="8912"/>
                    </a:cubicBezTo>
                    <a:cubicBezTo>
                      <a:pt x="7509" y="9497"/>
                      <a:pt x="7558" y="10082"/>
                      <a:pt x="7607" y="10667"/>
                    </a:cubicBezTo>
                    <a:cubicBezTo>
                      <a:pt x="7879" y="13059"/>
                      <a:pt x="9581" y="14981"/>
                      <a:pt x="10925" y="17005"/>
                    </a:cubicBezTo>
                    <a:lnTo>
                      <a:pt x="10925" y="17005"/>
                    </a:lnTo>
                    <a:cubicBezTo>
                      <a:pt x="9376" y="13985"/>
                      <a:pt x="8591" y="10640"/>
                      <a:pt x="8679" y="7255"/>
                    </a:cubicBezTo>
                    <a:cubicBezTo>
                      <a:pt x="8679" y="6036"/>
                      <a:pt x="8972" y="4622"/>
                      <a:pt x="10093" y="4134"/>
                    </a:cubicBezTo>
                    <a:cubicBezTo>
                      <a:pt x="10332" y="4023"/>
                      <a:pt x="10575" y="3974"/>
                      <a:pt x="10819" y="3974"/>
                    </a:cubicBezTo>
                    <a:cubicBezTo>
                      <a:pt x="11966" y="3974"/>
                      <a:pt x="13115" y="5079"/>
                      <a:pt x="13799" y="6084"/>
                    </a:cubicBezTo>
                    <a:cubicBezTo>
                      <a:pt x="15846" y="9058"/>
                      <a:pt x="17358" y="12374"/>
                      <a:pt x="18333" y="15884"/>
                    </a:cubicBezTo>
                    <a:cubicBezTo>
                      <a:pt x="17699" y="10424"/>
                      <a:pt x="15895" y="5158"/>
                      <a:pt x="13067" y="478"/>
                    </a:cubicBezTo>
                    <a:cubicBezTo>
                      <a:pt x="12970" y="283"/>
                      <a:pt x="12824" y="136"/>
                      <a:pt x="12677" y="39"/>
                    </a:cubicBezTo>
                    <a:cubicBezTo>
                      <a:pt x="12586" y="13"/>
                      <a:pt x="12498" y="1"/>
                      <a:pt x="12413" y="1"/>
                    </a:cubicBezTo>
                    <a:close/>
                    <a:moveTo>
                      <a:pt x="10925" y="17005"/>
                    </a:moveTo>
                    <a:lnTo>
                      <a:pt x="10925" y="17005"/>
                    </a:lnTo>
                    <a:cubicBezTo>
                      <a:pt x="11094" y="17334"/>
                      <a:pt x="11272" y="17660"/>
                      <a:pt x="11458" y="17981"/>
                    </a:cubicBezTo>
                    <a:lnTo>
                      <a:pt x="12580" y="20955"/>
                    </a:lnTo>
                    <a:cubicBezTo>
                      <a:pt x="12432" y="19514"/>
                      <a:pt x="11745" y="18240"/>
                      <a:pt x="10925" y="17005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5" name="Google Shape;245;p1"/>
              <p:cNvSpPr/>
              <p:nvPr/>
            </p:nvSpPr>
            <p:spPr>
              <a:xfrm>
                <a:off x="2325783" y="3297238"/>
                <a:ext cx="72374" cy="250141"/>
              </a:xfrm>
              <a:custGeom>
                <a:avLst/>
                <a:gdLst/>
                <a:ahLst/>
                <a:cxnLst/>
                <a:rect l="l" t="t" r="r" b="b"/>
                <a:pathLst>
                  <a:path w="3286" h="11361" extrusionOk="0">
                    <a:moveTo>
                      <a:pt x="165" y="1"/>
                    </a:moveTo>
                    <a:lnTo>
                      <a:pt x="165" y="1"/>
                    </a:lnTo>
                    <a:cubicBezTo>
                      <a:pt x="0" y="2571"/>
                      <a:pt x="81" y="5164"/>
                      <a:pt x="406" y="7719"/>
                    </a:cubicBezTo>
                    <a:lnTo>
                      <a:pt x="406" y="7719"/>
                    </a:lnTo>
                    <a:cubicBezTo>
                      <a:pt x="407" y="7698"/>
                      <a:pt x="408" y="7677"/>
                      <a:pt x="409" y="7655"/>
                    </a:cubicBezTo>
                    <a:cubicBezTo>
                      <a:pt x="409" y="6729"/>
                      <a:pt x="604" y="5656"/>
                      <a:pt x="1433" y="5315"/>
                    </a:cubicBezTo>
                    <a:cubicBezTo>
                      <a:pt x="1629" y="5270"/>
                      <a:pt x="1825" y="5248"/>
                      <a:pt x="2020" y="5248"/>
                    </a:cubicBezTo>
                    <a:cubicBezTo>
                      <a:pt x="2454" y="5248"/>
                      <a:pt x="2882" y="5357"/>
                      <a:pt x="3286" y="5559"/>
                    </a:cubicBezTo>
                    <a:cubicBezTo>
                      <a:pt x="1872" y="3901"/>
                      <a:pt x="848" y="2048"/>
                      <a:pt x="165" y="1"/>
                    </a:cubicBezTo>
                    <a:close/>
                    <a:moveTo>
                      <a:pt x="406" y="7719"/>
                    </a:moveTo>
                    <a:cubicBezTo>
                      <a:pt x="365" y="8675"/>
                      <a:pt x="462" y="9676"/>
                      <a:pt x="653" y="10629"/>
                    </a:cubicBezTo>
                    <a:lnTo>
                      <a:pt x="1043" y="11361"/>
                    </a:lnTo>
                    <a:cubicBezTo>
                      <a:pt x="774" y="10160"/>
                      <a:pt x="562" y="8944"/>
                      <a:pt x="406" y="7719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6" name="Google Shape;246;p1"/>
              <p:cNvSpPr/>
              <p:nvPr/>
            </p:nvSpPr>
            <p:spPr>
              <a:xfrm>
                <a:off x="2899622" y="2858187"/>
                <a:ext cx="195450" cy="396139"/>
              </a:xfrm>
              <a:custGeom>
                <a:avLst/>
                <a:gdLst/>
                <a:ahLst/>
                <a:cxnLst/>
                <a:rect l="l" t="t" r="r" b="b"/>
                <a:pathLst>
                  <a:path w="8874" h="17992" extrusionOk="0">
                    <a:moveTo>
                      <a:pt x="4832" y="7099"/>
                    </a:moveTo>
                    <a:cubicBezTo>
                      <a:pt x="5248" y="8017"/>
                      <a:pt x="5702" y="8919"/>
                      <a:pt x="6192" y="9801"/>
                    </a:cubicBezTo>
                    <a:cubicBezTo>
                      <a:pt x="5739" y="8894"/>
                      <a:pt x="5285" y="7987"/>
                      <a:pt x="4832" y="7099"/>
                    </a:cubicBezTo>
                    <a:close/>
                    <a:moveTo>
                      <a:pt x="398" y="17077"/>
                    </a:moveTo>
                    <a:lnTo>
                      <a:pt x="0" y="17943"/>
                    </a:lnTo>
                    <a:cubicBezTo>
                      <a:pt x="177" y="17672"/>
                      <a:pt x="305" y="17381"/>
                      <a:pt x="398" y="17077"/>
                    </a:cubicBezTo>
                    <a:close/>
                    <a:moveTo>
                      <a:pt x="2438" y="1"/>
                    </a:moveTo>
                    <a:cubicBezTo>
                      <a:pt x="1122" y="4535"/>
                      <a:pt x="536" y="9264"/>
                      <a:pt x="634" y="13994"/>
                    </a:cubicBezTo>
                    <a:cubicBezTo>
                      <a:pt x="634" y="15029"/>
                      <a:pt x="690" y="16121"/>
                      <a:pt x="398" y="17077"/>
                    </a:cubicBezTo>
                    <a:lnTo>
                      <a:pt x="398" y="17077"/>
                    </a:lnTo>
                    <a:lnTo>
                      <a:pt x="829" y="16139"/>
                    </a:lnTo>
                    <a:cubicBezTo>
                      <a:pt x="1170" y="15408"/>
                      <a:pt x="829" y="14530"/>
                      <a:pt x="829" y="13750"/>
                    </a:cubicBezTo>
                    <a:cubicBezTo>
                      <a:pt x="786" y="13024"/>
                      <a:pt x="1267" y="12185"/>
                      <a:pt x="1912" y="12185"/>
                    </a:cubicBezTo>
                    <a:cubicBezTo>
                      <a:pt x="2003" y="12185"/>
                      <a:pt x="2097" y="12202"/>
                      <a:pt x="2194" y="12238"/>
                    </a:cubicBezTo>
                    <a:cubicBezTo>
                      <a:pt x="2340" y="12336"/>
                      <a:pt x="2487" y="12433"/>
                      <a:pt x="2633" y="12531"/>
                    </a:cubicBezTo>
                    <a:lnTo>
                      <a:pt x="8874" y="17992"/>
                    </a:lnTo>
                    <a:cubicBezTo>
                      <a:pt x="7362" y="15310"/>
                      <a:pt x="4339" y="13652"/>
                      <a:pt x="3169" y="10825"/>
                    </a:cubicBezTo>
                    <a:cubicBezTo>
                      <a:pt x="2730" y="9654"/>
                      <a:pt x="2487" y="8436"/>
                      <a:pt x="2438" y="7217"/>
                    </a:cubicBezTo>
                    <a:cubicBezTo>
                      <a:pt x="2340" y="6729"/>
                      <a:pt x="2340" y="6290"/>
                      <a:pt x="2487" y="5852"/>
                    </a:cubicBezTo>
                    <a:cubicBezTo>
                      <a:pt x="2621" y="5450"/>
                      <a:pt x="3000" y="5212"/>
                      <a:pt x="3399" y="5212"/>
                    </a:cubicBezTo>
                    <a:cubicBezTo>
                      <a:pt x="3436" y="5212"/>
                      <a:pt x="3473" y="5214"/>
                      <a:pt x="3511" y="5218"/>
                    </a:cubicBezTo>
                    <a:cubicBezTo>
                      <a:pt x="3901" y="5315"/>
                      <a:pt x="4144" y="5705"/>
                      <a:pt x="4291" y="6047"/>
                    </a:cubicBezTo>
                    <a:cubicBezTo>
                      <a:pt x="4471" y="6394"/>
                      <a:pt x="4652" y="6745"/>
                      <a:pt x="4832" y="7099"/>
                    </a:cubicBezTo>
                    <a:lnTo>
                      <a:pt x="4832" y="7099"/>
                    </a:lnTo>
                    <a:cubicBezTo>
                      <a:pt x="3798" y="4818"/>
                      <a:pt x="2994" y="2434"/>
                      <a:pt x="2438" y="1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7" name="Google Shape;247;p1"/>
              <p:cNvSpPr/>
              <p:nvPr/>
            </p:nvSpPr>
            <p:spPr>
              <a:xfrm>
                <a:off x="2780423" y="2620948"/>
                <a:ext cx="164306" cy="198620"/>
              </a:xfrm>
              <a:custGeom>
                <a:avLst/>
                <a:gdLst/>
                <a:ahLst/>
                <a:cxnLst/>
                <a:rect l="l" t="t" r="r" b="b"/>
                <a:pathLst>
                  <a:path w="7460" h="9021" extrusionOk="0">
                    <a:moveTo>
                      <a:pt x="2269" y="5384"/>
                    </a:moveTo>
                    <a:cubicBezTo>
                      <a:pt x="1730" y="5851"/>
                      <a:pt x="1276" y="6411"/>
                      <a:pt x="919" y="7043"/>
                    </a:cubicBezTo>
                    <a:lnTo>
                      <a:pt x="919" y="7043"/>
                    </a:lnTo>
                    <a:cubicBezTo>
                      <a:pt x="1390" y="6505"/>
                      <a:pt x="1840" y="5951"/>
                      <a:pt x="2269" y="5384"/>
                    </a:cubicBezTo>
                    <a:close/>
                    <a:moveTo>
                      <a:pt x="919" y="7043"/>
                    </a:moveTo>
                    <a:cubicBezTo>
                      <a:pt x="621" y="7383"/>
                      <a:pt x="315" y="7718"/>
                      <a:pt x="0" y="8046"/>
                    </a:cubicBezTo>
                    <a:lnTo>
                      <a:pt x="634" y="7607"/>
                    </a:lnTo>
                    <a:cubicBezTo>
                      <a:pt x="721" y="7413"/>
                      <a:pt x="816" y="7225"/>
                      <a:pt x="919" y="7043"/>
                    </a:cubicBezTo>
                    <a:close/>
                    <a:moveTo>
                      <a:pt x="5510" y="1"/>
                    </a:moveTo>
                    <a:cubicBezTo>
                      <a:pt x="4628" y="1890"/>
                      <a:pt x="3543" y="3697"/>
                      <a:pt x="2269" y="5384"/>
                    </a:cubicBezTo>
                    <a:lnTo>
                      <a:pt x="2269" y="5384"/>
                    </a:lnTo>
                    <a:cubicBezTo>
                      <a:pt x="2709" y="5003"/>
                      <a:pt x="3206" y="4684"/>
                      <a:pt x="3754" y="4438"/>
                    </a:cubicBezTo>
                    <a:cubicBezTo>
                      <a:pt x="3961" y="4320"/>
                      <a:pt x="4204" y="4255"/>
                      <a:pt x="4449" y="4255"/>
                    </a:cubicBezTo>
                    <a:cubicBezTo>
                      <a:pt x="4609" y="4255"/>
                      <a:pt x="4771" y="4282"/>
                      <a:pt x="4925" y="4340"/>
                    </a:cubicBezTo>
                    <a:cubicBezTo>
                      <a:pt x="5217" y="4438"/>
                      <a:pt x="5461" y="4681"/>
                      <a:pt x="5656" y="4974"/>
                    </a:cubicBezTo>
                    <a:cubicBezTo>
                      <a:pt x="6485" y="6193"/>
                      <a:pt x="7021" y="7558"/>
                      <a:pt x="7265" y="9021"/>
                    </a:cubicBezTo>
                    <a:cubicBezTo>
                      <a:pt x="7460" y="7802"/>
                      <a:pt x="7411" y="6583"/>
                      <a:pt x="7070" y="5413"/>
                    </a:cubicBezTo>
                    <a:cubicBezTo>
                      <a:pt x="6631" y="3560"/>
                      <a:pt x="6143" y="1756"/>
                      <a:pt x="5510" y="1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8" name="Google Shape;248;p1"/>
              <p:cNvSpPr/>
              <p:nvPr/>
            </p:nvSpPr>
            <p:spPr>
              <a:xfrm>
                <a:off x="1832225" y="2725091"/>
                <a:ext cx="278132" cy="427250"/>
              </a:xfrm>
              <a:custGeom>
                <a:avLst/>
                <a:gdLst/>
                <a:ahLst/>
                <a:cxnLst/>
                <a:rect l="l" t="t" r="r" b="b"/>
                <a:pathLst>
                  <a:path w="12628" h="19405" extrusionOk="0">
                    <a:moveTo>
                      <a:pt x="10214" y="4785"/>
                    </a:moveTo>
                    <a:cubicBezTo>
                      <a:pt x="10919" y="5100"/>
                      <a:pt x="11628" y="5404"/>
                      <a:pt x="12336" y="5705"/>
                    </a:cubicBezTo>
                    <a:cubicBezTo>
                      <a:pt x="12401" y="5705"/>
                      <a:pt x="12466" y="5726"/>
                      <a:pt x="12516" y="5726"/>
                    </a:cubicBezTo>
                    <a:cubicBezTo>
                      <a:pt x="12541" y="5726"/>
                      <a:pt x="12563" y="5721"/>
                      <a:pt x="12579" y="5705"/>
                    </a:cubicBezTo>
                    <a:cubicBezTo>
                      <a:pt x="12621" y="5663"/>
                      <a:pt x="12627" y="5549"/>
                      <a:pt x="12566" y="5549"/>
                    </a:cubicBezTo>
                    <a:cubicBezTo>
                      <a:pt x="12556" y="5549"/>
                      <a:pt x="12544" y="5552"/>
                      <a:pt x="12531" y="5558"/>
                    </a:cubicBezTo>
                    <a:lnTo>
                      <a:pt x="12336" y="5558"/>
                    </a:lnTo>
                    <a:cubicBezTo>
                      <a:pt x="12287" y="5120"/>
                      <a:pt x="11751" y="4925"/>
                      <a:pt x="11312" y="4876"/>
                    </a:cubicBezTo>
                    <a:cubicBezTo>
                      <a:pt x="10953" y="4837"/>
                      <a:pt x="10585" y="4802"/>
                      <a:pt x="10214" y="4785"/>
                    </a:cubicBezTo>
                    <a:close/>
                    <a:moveTo>
                      <a:pt x="2341" y="0"/>
                    </a:moveTo>
                    <a:lnTo>
                      <a:pt x="2341" y="0"/>
                    </a:lnTo>
                    <a:cubicBezTo>
                      <a:pt x="3755" y="3218"/>
                      <a:pt x="3852" y="6826"/>
                      <a:pt x="2633" y="10093"/>
                    </a:cubicBezTo>
                    <a:cubicBezTo>
                      <a:pt x="1463" y="13115"/>
                      <a:pt x="586" y="16236"/>
                      <a:pt x="1" y="19405"/>
                    </a:cubicBezTo>
                    <a:cubicBezTo>
                      <a:pt x="976" y="14773"/>
                      <a:pt x="2975" y="10434"/>
                      <a:pt x="5851" y="6728"/>
                    </a:cubicBezTo>
                    <a:cubicBezTo>
                      <a:pt x="6241" y="6192"/>
                      <a:pt x="6680" y="5753"/>
                      <a:pt x="7216" y="5363"/>
                    </a:cubicBezTo>
                    <a:cubicBezTo>
                      <a:pt x="7978" y="4906"/>
                      <a:pt x="8854" y="4773"/>
                      <a:pt x="9737" y="4773"/>
                    </a:cubicBezTo>
                    <a:cubicBezTo>
                      <a:pt x="9896" y="4773"/>
                      <a:pt x="10055" y="4777"/>
                      <a:pt x="10214" y="4785"/>
                    </a:cubicBezTo>
                    <a:lnTo>
                      <a:pt x="10214" y="4785"/>
                    </a:lnTo>
                    <a:cubicBezTo>
                      <a:pt x="7373" y="3515"/>
                      <a:pt x="4606" y="2071"/>
                      <a:pt x="2341" y="0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49" name="Google Shape;249;p1"/>
              <p:cNvSpPr/>
              <p:nvPr/>
            </p:nvSpPr>
            <p:spPr>
              <a:xfrm>
                <a:off x="1558410" y="2516365"/>
                <a:ext cx="325375" cy="297831"/>
              </a:xfrm>
              <a:custGeom>
                <a:avLst/>
                <a:gdLst/>
                <a:ahLst/>
                <a:cxnLst/>
                <a:rect l="l" t="t" r="r" b="b"/>
                <a:pathLst>
                  <a:path w="14773" h="13527" extrusionOk="0">
                    <a:moveTo>
                      <a:pt x="6508" y="0"/>
                    </a:moveTo>
                    <a:cubicBezTo>
                      <a:pt x="6419" y="0"/>
                      <a:pt x="6330" y="22"/>
                      <a:pt x="6241" y="70"/>
                    </a:cubicBezTo>
                    <a:cubicBezTo>
                      <a:pt x="3608" y="4166"/>
                      <a:pt x="1511" y="8603"/>
                      <a:pt x="0" y="13186"/>
                    </a:cubicBezTo>
                    <a:lnTo>
                      <a:pt x="146" y="13527"/>
                    </a:lnTo>
                    <a:cubicBezTo>
                      <a:pt x="634" y="11089"/>
                      <a:pt x="2048" y="8993"/>
                      <a:pt x="3462" y="6945"/>
                    </a:cubicBezTo>
                    <a:cubicBezTo>
                      <a:pt x="4388" y="5677"/>
                      <a:pt x="5509" y="4263"/>
                      <a:pt x="7021" y="4215"/>
                    </a:cubicBezTo>
                    <a:cubicBezTo>
                      <a:pt x="7996" y="4263"/>
                      <a:pt x="8873" y="4702"/>
                      <a:pt x="9507" y="5385"/>
                    </a:cubicBezTo>
                    <a:cubicBezTo>
                      <a:pt x="10141" y="6116"/>
                      <a:pt x="10677" y="6847"/>
                      <a:pt x="11116" y="7676"/>
                    </a:cubicBezTo>
                    <a:cubicBezTo>
                      <a:pt x="12189" y="9383"/>
                      <a:pt x="13408" y="10992"/>
                      <a:pt x="14773" y="12454"/>
                    </a:cubicBezTo>
                    <a:lnTo>
                      <a:pt x="12676" y="7189"/>
                    </a:lnTo>
                    <a:cubicBezTo>
                      <a:pt x="12238" y="5824"/>
                      <a:pt x="11555" y="4507"/>
                      <a:pt x="10629" y="3435"/>
                    </a:cubicBezTo>
                    <a:cubicBezTo>
                      <a:pt x="9702" y="2508"/>
                      <a:pt x="8483" y="1923"/>
                      <a:pt x="7703" y="948"/>
                    </a:cubicBezTo>
                    <a:cubicBezTo>
                      <a:pt x="7378" y="542"/>
                      <a:pt x="6952" y="0"/>
                      <a:pt x="6508" y="0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0" name="Google Shape;250;p1"/>
              <p:cNvSpPr/>
              <p:nvPr/>
            </p:nvSpPr>
            <p:spPr>
              <a:xfrm>
                <a:off x="1266314" y="1771425"/>
                <a:ext cx="605665" cy="957981"/>
              </a:xfrm>
              <a:custGeom>
                <a:avLst/>
                <a:gdLst/>
                <a:ahLst/>
                <a:cxnLst/>
                <a:rect l="l" t="t" r="r" b="b"/>
                <a:pathLst>
                  <a:path w="27499" h="43510" extrusionOk="0">
                    <a:moveTo>
                      <a:pt x="20158" y="0"/>
                    </a:moveTo>
                    <a:cubicBezTo>
                      <a:pt x="20072" y="0"/>
                      <a:pt x="19984" y="7"/>
                      <a:pt x="19893" y="20"/>
                    </a:cubicBezTo>
                    <a:cubicBezTo>
                      <a:pt x="17809" y="193"/>
                      <a:pt x="15840" y="1063"/>
                      <a:pt x="14333" y="2525"/>
                    </a:cubicBezTo>
                    <a:lnTo>
                      <a:pt x="14333" y="2525"/>
                    </a:lnTo>
                    <a:lnTo>
                      <a:pt x="15456" y="1336"/>
                    </a:lnTo>
                    <a:lnTo>
                      <a:pt x="15456" y="1336"/>
                    </a:lnTo>
                    <a:cubicBezTo>
                      <a:pt x="13945" y="2165"/>
                      <a:pt x="8630" y="5870"/>
                      <a:pt x="11556" y="7869"/>
                    </a:cubicBezTo>
                    <a:cubicBezTo>
                      <a:pt x="12144" y="8251"/>
                      <a:pt x="12856" y="8368"/>
                      <a:pt x="13585" y="8368"/>
                    </a:cubicBezTo>
                    <a:cubicBezTo>
                      <a:pt x="14065" y="8368"/>
                      <a:pt x="14553" y="8317"/>
                      <a:pt x="15017" y="8259"/>
                    </a:cubicBezTo>
                    <a:lnTo>
                      <a:pt x="15017" y="8259"/>
                    </a:lnTo>
                    <a:cubicBezTo>
                      <a:pt x="12336" y="9673"/>
                      <a:pt x="9995" y="11672"/>
                      <a:pt x="8143" y="14110"/>
                    </a:cubicBezTo>
                    <a:cubicBezTo>
                      <a:pt x="7997" y="14256"/>
                      <a:pt x="7899" y="14500"/>
                      <a:pt x="7899" y="14744"/>
                    </a:cubicBezTo>
                    <a:cubicBezTo>
                      <a:pt x="7997" y="15085"/>
                      <a:pt x="8435" y="15182"/>
                      <a:pt x="8777" y="15182"/>
                    </a:cubicBezTo>
                    <a:cubicBezTo>
                      <a:pt x="9277" y="15217"/>
                      <a:pt x="9778" y="15233"/>
                      <a:pt x="10279" y="15233"/>
                    </a:cubicBezTo>
                    <a:cubicBezTo>
                      <a:pt x="11192" y="15233"/>
                      <a:pt x="12105" y="15179"/>
                      <a:pt x="13018" y="15085"/>
                    </a:cubicBezTo>
                    <a:lnTo>
                      <a:pt x="13018" y="15085"/>
                    </a:lnTo>
                    <a:cubicBezTo>
                      <a:pt x="9849" y="16158"/>
                      <a:pt x="7460" y="18693"/>
                      <a:pt x="5169" y="21179"/>
                    </a:cubicBezTo>
                    <a:cubicBezTo>
                      <a:pt x="3852" y="22593"/>
                      <a:pt x="2438" y="24202"/>
                      <a:pt x="2390" y="26104"/>
                    </a:cubicBezTo>
                    <a:cubicBezTo>
                      <a:pt x="2731" y="26152"/>
                      <a:pt x="3075" y="26177"/>
                      <a:pt x="3420" y="26177"/>
                    </a:cubicBezTo>
                    <a:cubicBezTo>
                      <a:pt x="4453" y="26177"/>
                      <a:pt x="5486" y="25957"/>
                      <a:pt x="6436" y="25519"/>
                    </a:cubicBezTo>
                    <a:lnTo>
                      <a:pt x="6436" y="25519"/>
                    </a:lnTo>
                    <a:cubicBezTo>
                      <a:pt x="3267" y="26981"/>
                      <a:pt x="635" y="31613"/>
                      <a:pt x="2487" y="34928"/>
                    </a:cubicBezTo>
                    <a:cubicBezTo>
                      <a:pt x="1366" y="36245"/>
                      <a:pt x="342" y="37756"/>
                      <a:pt x="196" y="39463"/>
                    </a:cubicBezTo>
                    <a:cubicBezTo>
                      <a:pt x="1" y="41169"/>
                      <a:pt x="976" y="43070"/>
                      <a:pt x="2633" y="43509"/>
                    </a:cubicBezTo>
                    <a:cubicBezTo>
                      <a:pt x="6729" y="34343"/>
                      <a:pt x="18820" y="31125"/>
                      <a:pt x="23598" y="22252"/>
                    </a:cubicBezTo>
                    <a:cubicBezTo>
                      <a:pt x="27499" y="15036"/>
                      <a:pt x="25646" y="7187"/>
                      <a:pt x="21355" y="751"/>
                    </a:cubicBezTo>
                    <a:cubicBezTo>
                      <a:pt x="21258" y="507"/>
                      <a:pt x="21063" y="312"/>
                      <a:pt x="20819" y="117"/>
                    </a:cubicBezTo>
                    <a:cubicBezTo>
                      <a:pt x="20605" y="46"/>
                      <a:pt x="20391" y="0"/>
                      <a:pt x="2015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1" name="Google Shape;251;p1"/>
              <p:cNvSpPr/>
              <p:nvPr/>
            </p:nvSpPr>
            <p:spPr>
              <a:xfrm>
                <a:off x="1651818" y="1568952"/>
                <a:ext cx="211572" cy="867401"/>
              </a:xfrm>
              <a:custGeom>
                <a:avLst/>
                <a:gdLst/>
                <a:ahLst/>
                <a:cxnLst/>
                <a:rect l="l" t="t" r="r" b="b"/>
                <a:pathLst>
                  <a:path w="9606" h="39396" extrusionOk="0">
                    <a:moveTo>
                      <a:pt x="4096" y="1"/>
                    </a:moveTo>
                    <a:cubicBezTo>
                      <a:pt x="3965" y="676"/>
                      <a:pt x="3843" y="1366"/>
                      <a:pt x="3743" y="2062"/>
                    </a:cubicBezTo>
                    <a:lnTo>
                      <a:pt x="3743" y="2062"/>
                    </a:lnTo>
                    <a:cubicBezTo>
                      <a:pt x="3974" y="1779"/>
                      <a:pt x="4206" y="1499"/>
                      <a:pt x="4437" y="1220"/>
                    </a:cubicBezTo>
                    <a:lnTo>
                      <a:pt x="4096" y="1"/>
                    </a:lnTo>
                    <a:close/>
                    <a:moveTo>
                      <a:pt x="3743" y="2062"/>
                    </a:moveTo>
                    <a:cubicBezTo>
                      <a:pt x="2564" y="3509"/>
                      <a:pt x="1433" y="5024"/>
                      <a:pt x="781" y="6778"/>
                    </a:cubicBezTo>
                    <a:cubicBezTo>
                      <a:pt x="1" y="8874"/>
                      <a:pt x="50" y="11410"/>
                      <a:pt x="1366" y="13165"/>
                    </a:cubicBezTo>
                    <a:cubicBezTo>
                      <a:pt x="2243" y="14189"/>
                      <a:pt x="3462" y="14920"/>
                      <a:pt x="4047" y="16090"/>
                    </a:cubicBezTo>
                    <a:cubicBezTo>
                      <a:pt x="4486" y="17065"/>
                      <a:pt x="4681" y="18187"/>
                      <a:pt x="4632" y="19259"/>
                    </a:cubicBezTo>
                    <a:cubicBezTo>
                      <a:pt x="4584" y="26085"/>
                      <a:pt x="3560" y="32862"/>
                      <a:pt x="1561" y="39395"/>
                    </a:cubicBezTo>
                    <a:cubicBezTo>
                      <a:pt x="3755" y="36031"/>
                      <a:pt x="5559" y="32423"/>
                      <a:pt x="6924" y="28669"/>
                    </a:cubicBezTo>
                    <a:cubicBezTo>
                      <a:pt x="8728" y="23550"/>
                      <a:pt x="9606" y="17455"/>
                      <a:pt x="6583" y="12921"/>
                    </a:cubicBezTo>
                    <a:cubicBezTo>
                      <a:pt x="5998" y="12092"/>
                      <a:pt x="5315" y="11312"/>
                      <a:pt x="4779" y="10434"/>
                    </a:cubicBezTo>
                    <a:cubicBezTo>
                      <a:pt x="3322" y="7993"/>
                      <a:pt x="3328" y="4980"/>
                      <a:pt x="3743" y="2062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2" name="Google Shape;252;p1"/>
              <p:cNvSpPr/>
              <p:nvPr/>
            </p:nvSpPr>
            <p:spPr>
              <a:xfrm>
                <a:off x="1670077" y="885154"/>
                <a:ext cx="287801" cy="745006"/>
              </a:xfrm>
              <a:custGeom>
                <a:avLst/>
                <a:gdLst/>
                <a:ahLst/>
                <a:cxnLst/>
                <a:rect l="l" t="t" r="r" b="b"/>
                <a:pathLst>
                  <a:path w="13067" h="33837" extrusionOk="0">
                    <a:moveTo>
                      <a:pt x="6290" y="1"/>
                    </a:moveTo>
                    <a:cubicBezTo>
                      <a:pt x="5022" y="2536"/>
                      <a:pt x="2731" y="4437"/>
                      <a:pt x="1" y="5315"/>
                    </a:cubicBezTo>
                    <a:lnTo>
                      <a:pt x="488" y="5315"/>
                    </a:lnTo>
                    <a:cubicBezTo>
                      <a:pt x="2828" y="14627"/>
                      <a:pt x="3657" y="24232"/>
                      <a:pt x="2926" y="33837"/>
                    </a:cubicBezTo>
                    <a:cubicBezTo>
                      <a:pt x="4535" y="27694"/>
                      <a:pt x="8874" y="22672"/>
                      <a:pt x="13067" y="17894"/>
                    </a:cubicBezTo>
                    <a:cubicBezTo>
                      <a:pt x="8435" y="13408"/>
                      <a:pt x="10532" y="4925"/>
                      <a:pt x="629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3" name="Google Shape;253;p1"/>
              <p:cNvSpPr/>
              <p:nvPr/>
            </p:nvSpPr>
            <p:spPr>
              <a:xfrm>
                <a:off x="1515791" y="833634"/>
                <a:ext cx="263837" cy="163458"/>
              </a:xfrm>
              <a:custGeom>
                <a:avLst/>
                <a:gdLst/>
                <a:ahLst/>
                <a:cxnLst/>
                <a:rect l="l" t="t" r="r" b="b"/>
                <a:pathLst>
                  <a:path w="11979" h="7424" extrusionOk="0">
                    <a:moveTo>
                      <a:pt x="2764" y="1999"/>
                    </a:moveTo>
                    <a:lnTo>
                      <a:pt x="2764" y="1999"/>
                    </a:lnTo>
                    <a:cubicBezTo>
                      <a:pt x="2866" y="2045"/>
                      <a:pt x="2968" y="2064"/>
                      <a:pt x="3069" y="2064"/>
                    </a:cubicBezTo>
                    <a:cubicBezTo>
                      <a:pt x="3123" y="2064"/>
                      <a:pt x="3177" y="2058"/>
                      <a:pt x="3231" y="2049"/>
                    </a:cubicBezTo>
                    <a:lnTo>
                      <a:pt x="3231" y="2049"/>
                    </a:lnTo>
                    <a:lnTo>
                      <a:pt x="2764" y="1999"/>
                    </a:lnTo>
                    <a:close/>
                    <a:moveTo>
                      <a:pt x="9736" y="1"/>
                    </a:moveTo>
                    <a:cubicBezTo>
                      <a:pt x="8858" y="1"/>
                      <a:pt x="7981" y="147"/>
                      <a:pt x="7201" y="488"/>
                    </a:cubicBezTo>
                    <a:cubicBezTo>
                      <a:pt x="6079" y="732"/>
                      <a:pt x="5007" y="1171"/>
                      <a:pt x="4032" y="1707"/>
                    </a:cubicBezTo>
                    <a:cubicBezTo>
                      <a:pt x="3781" y="1832"/>
                      <a:pt x="3509" y="1998"/>
                      <a:pt x="3231" y="2049"/>
                    </a:cubicBezTo>
                    <a:lnTo>
                      <a:pt x="3231" y="2049"/>
                    </a:lnTo>
                    <a:lnTo>
                      <a:pt x="3690" y="2097"/>
                    </a:lnTo>
                    <a:cubicBezTo>
                      <a:pt x="3673" y="2097"/>
                      <a:pt x="3655" y="2097"/>
                      <a:pt x="3638" y="2097"/>
                    </a:cubicBezTo>
                    <a:cubicBezTo>
                      <a:pt x="804" y="2097"/>
                      <a:pt x="1" y="6053"/>
                      <a:pt x="2618" y="7168"/>
                    </a:cubicBezTo>
                    <a:cubicBezTo>
                      <a:pt x="3081" y="7338"/>
                      <a:pt x="3568" y="7423"/>
                      <a:pt x="4056" y="7423"/>
                    </a:cubicBezTo>
                    <a:cubicBezTo>
                      <a:pt x="4543" y="7423"/>
                      <a:pt x="5031" y="7338"/>
                      <a:pt x="5494" y="7168"/>
                    </a:cubicBezTo>
                    <a:cubicBezTo>
                      <a:pt x="7444" y="6582"/>
                      <a:pt x="9200" y="5559"/>
                      <a:pt x="10613" y="4145"/>
                    </a:cubicBezTo>
                    <a:cubicBezTo>
                      <a:pt x="11345" y="3413"/>
                      <a:pt x="11979" y="2487"/>
                      <a:pt x="11735" y="1512"/>
                    </a:cubicBezTo>
                    <a:cubicBezTo>
                      <a:pt x="11442" y="683"/>
                      <a:pt x="10662" y="49"/>
                      <a:pt x="973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4" name="Google Shape;254;p1"/>
              <p:cNvSpPr/>
              <p:nvPr/>
            </p:nvSpPr>
            <p:spPr>
              <a:xfrm>
                <a:off x="1728125" y="1233991"/>
                <a:ext cx="560270" cy="520226"/>
              </a:xfrm>
              <a:custGeom>
                <a:avLst/>
                <a:gdLst/>
                <a:ahLst/>
                <a:cxnLst/>
                <a:rect l="l" t="t" r="r" b="b"/>
                <a:pathLst>
                  <a:path w="27450" h="25494" extrusionOk="0">
                    <a:moveTo>
                      <a:pt x="20009" y="0"/>
                    </a:moveTo>
                    <a:cubicBezTo>
                      <a:pt x="18803" y="0"/>
                      <a:pt x="17583" y="192"/>
                      <a:pt x="16431" y="553"/>
                    </a:cubicBezTo>
                    <a:cubicBezTo>
                      <a:pt x="14432" y="1187"/>
                      <a:pt x="12482" y="2796"/>
                      <a:pt x="10873" y="4112"/>
                    </a:cubicBezTo>
                    <a:cubicBezTo>
                      <a:pt x="7363" y="6940"/>
                      <a:pt x="5510" y="11133"/>
                      <a:pt x="3950" y="15228"/>
                    </a:cubicBezTo>
                    <a:cubicBezTo>
                      <a:pt x="2780" y="18446"/>
                      <a:pt x="1" y="22444"/>
                      <a:pt x="4389" y="24930"/>
                    </a:cubicBezTo>
                    <a:cubicBezTo>
                      <a:pt x="5079" y="25321"/>
                      <a:pt x="5834" y="25494"/>
                      <a:pt x="6603" y="25494"/>
                    </a:cubicBezTo>
                    <a:cubicBezTo>
                      <a:pt x="8331" y="25494"/>
                      <a:pt x="10127" y="24619"/>
                      <a:pt x="11409" y="23370"/>
                    </a:cubicBezTo>
                    <a:cubicBezTo>
                      <a:pt x="13213" y="21518"/>
                      <a:pt x="14286" y="19080"/>
                      <a:pt x="15553" y="16886"/>
                    </a:cubicBezTo>
                    <a:cubicBezTo>
                      <a:pt x="17845" y="12985"/>
                      <a:pt x="21014" y="9621"/>
                      <a:pt x="24719" y="7135"/>
                    </a:cubicBezTo>
                    <a:cubicBezTo>
                      <a:pt x="25987" y="6306"/>
                      <a:pt x="27450" y="5185"/>
                      <a:pt x="27206" y="3722"/>
                    </a:cubicBezTo>
                    <a:cubicBezTo>
                      <a:pt x="27011" y="3039"/>
                      <a:pt x="26621" y="2454"/>
                      <a:pt x="26036" y="2064"/>
                    </a:cubicBezTo>
                    <a:cubicBezTo>
                      <a:pt x="24395" y="644"/>
                      <a:pt x="22223" y="0"/>
                      <a:pt x="20009" y="0"/>
                    </a:cubicBezTo>
                    <a:close/>
                  </a:path>
                </a:pathLst>
              </a:custGeom>
              <a:solidFill>
                <a:srgbClr val="FFFFFF">
                  <a:alpha val="31764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5" name="Google Shape;255;p1"/>
              <p:cNvSpPr/>
              <p:nvPr/>
            </p:nvSpPr>
            <p:spPr>
              <a:xfrm>
                <a:off x="1874116" y="1401509"/>
                <a:ext cx="407000" cy="745006"/>
              </a:xfrm>
              <a:custGeom>
                <a:avLst/>
                <a:gdLst/>
                <a:ahLst/>
                <a:cxnLst/>
                <a:rect l="l" t="t" r="r" b="b"/>
                <a:pathLst>
                  <a:path w="18479" h="33837" extrusionOk="0">
                    <a:moveTo>
                      <a:pt x="18478" y="0"/>
                    </a:moveTo>
                    <a:lnTo>
                      <a:pt x="18478" y="0"/>
                    </a:lnTo>
                    <a:cubicBezTo>
                      <a:pt x="18144" y="146"/>
                      <a:pt x="17830" y="310"/>
                      <a:pt x="17536" y="491"/>
                    </a:cubicBezTo>
                    <a:lnTo>
                      <a:pt x="17536" y="491"/>
                    </a:lnTo>
                    <a:cubicBezTo>
                      <a:pt x="17844" y="318"/>
                      <a:pt x="18159" y="154"/>
                      <a:pt x="18478" y="0"/>
                    </a:cubicBezTo>
                    <a:close/>
                    <a:moveTo>
                      <a:pt x="1185" y="17138"/>
                    </a:moveTo>
                    <a:cubicBezTo>
                      <a:pt x="848" y="17138"/>
                      <a:pt x="511" y="17221"/>
                      <a:pt x="195" y="17406"/>
                    </a:cubicBezTo>
                    <a:lnTo>
                      <a:pt x="0" y="17503"/>
                    </a:lnTo>
                    <a:cubicBezTo>
                      <a:pt x="531" y="17430"/>
                      <a:pt x="1050" y="17318"/>
                      <a:pt x="1553" y="17170"/>
                    </a:cubicBezTo>
                    <a:lnTo>
                      <a:pt x="1553" y="17170"/>
                    </a:lnTo>
                    <a:cubicBezTo>
                      <a:pt x="1431" y="17149"/>
                      <a:pt x="1308" y="17138"/>
                      <a:pt x="1185" y="17138"/>
                    </a:cubicBezTo>
                    <a:close/>
                    <a:moveTo>
                      <a:pt x="17536" y="491"/>
                    </a:moveTo>
                    <a:lnTo>
                      <a:pt x="17536" y="491"/>
                    </a:lnTo>
                    <a:cubicBezTo>
                      <a:pt x="15398" y="1694"/>
                      <a:pt x="13540" y="3367"/>
                      <a:pt x="12091" y="5412"/>
                    </a:cubicBezTo>
                    <a:cubicBezTo>
                      <a:pt x="10385" y="7655"/>
                      <a:pt x="9068" y="10141"/>
                      <a:pt x="7557" y="12530"/>
                    </a:cubicBezTo>
                    <a:cubicBezTo>
                      <a:pt x="6177" y="14803"/>
                      <a:pt x="4054" y="16434"/>
                      <a:pt x="1553" y="17170"/>
                    </a:cubicBezTo>
                    <a:lnTo>
                      <a:pt x="1553" y="17170"/>
                    </a:lnTo>
                    <a:cubicBezTo>
                      <a:pt x="2597" y="17350"/>
                      <a:pt x="3566" y="18270"/>
                      <a:pt x="3803" y="19356"/>
                    </a:cubicBezTo>
                    <a:cubicBezTo>
                      <a:pt x="4144" y="20916"/>
                      <a:pt x="3364" y="22525"/>
                      <a:pt x="2292" y="23695"/>
                    </a:cubicBezTo>
                    <a:cubicBezTo>
                      <a:pt x="2490" y="23559"/>
                      <a:pt x="2699" y="23500"/>
                      <a:pt x="2910" y="23500"/>
                    </a:cubicBezTo>
                    <a:cubicBezTo>
                      <a:pt x="3685" y="23500"/>
                      <a:pt x="4482" y="24304"/>
                      <a:pt x="4827" y="25109"/>
                    </a:cubicBezTo>
                    <a:cubicBezTo>
                      <a:pt x="5997" y="28083"/>
                      <a:pt x="4486" y="31447"/>
                      <a:pt x="2438" y="33836"/>
                    </a:cubicBezTo>
                    <a:cubicBezTo>
                      <a:pt x="4583" y="33105"/>
                      <a:pt x="6143" y="31252"/>
                      <a:pt x="7557" y="29497"/>
                    </a:cubicBezTo>
                    <a:cubicBezTo>
                      <a:pt x="10824" y="25450"/>
                      <a:pt x="14090" y="21355"/>
                      <a:pt x="16821" y="16918"/>
                    </a:cubicBezTo>
                    <a:cubicBezTo>
                      <a:pt x="14822" y="15455"/>
                      <a:pt x="13798" y="12920"/>
                      <a:pt x="13603" y="10434"/>
                    </a:cubicBezTo>
                    <a:cubicBezTo>
                      <a:pt x="13379" y="6803"/>
                      <a:pt x="14185" y="2555"/>
                      <a:pt x="17536" y="49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6" name="Google Shape;256;p1"/>
              <p:cNvSpPr/>
              <p:nvPr/>
            </p:nvSpPr>
            <p:spPr>
              <a:xfrm>
                <a:off x="2255325" y="1395058"/>
                <a:ext cx="724843" cy="449003"/>
              </a:xfrm>
              <a:custGeom>
                <a:avLst/>
                <a:gdLst/>
                <a:ahLst/>
                <a:cxnLst/>
                <a:rect l="l" t="t" r="r" b="b"/>
                <a:pathLst>
                  <a:path w="32910" h="20393" extrusionOk="0">
                    <a:moveTo>
                      <a:pt x="31008" y="0"/>
                    </a:moveTo>
                    <a:lnTo>
                      <a:pt x="11165" y="7655"/>
                    </a:lnTo>
                    <a:cubicBezTo>
                      <a:pt x="9761" y="8224"/>
                      <a:pt x="6262" y="10358"/>
                      <a:pt x="3997" y="10358"/>
                    </a:cubicBezTo>
                    <a:cubicBezTo>
                      <a:pt x="3351" y="10358"/>
                      <a:pt x="2806" y="10184"/>
                      <a:pt x="2438" y="9752"/>
                    </a:cubicBezTo>
                    <a:cubicBezTo>
                      <a:pt x="1853" y="9020"/>
                      <a:pt x="1658" y="8045"/>
                      <a:pt x="1853" y="7070"/>
                    </a:cubicBezTo>
                    <a:cubicBezTo>
                      <a:pt x="1999" y="6144"/>
                      <a:pt x="2389" y="5266"/>
                      <a:pt x="2584" y="4340"/>
                    </a:cubicBezTo>
                    <a:lnTo>
                      <a:pt x="2584" y="4340"/>
                    </a:lnTo>
                    <a:cubicBezTo>
                      <a:pt x="878" y="6339"/>
                      <a:pt x="0" y="8874"/>
                      <a:pt x="49" y="11458"/>
                    </a:cubicBezTo>
                    <a:cubicBezTo>
                      <a:pt x="146" y="15553"/>
                      <a:pt x="2633" y="19454"/>
                      <a:pt x="6826" y="20283"/>
                    </a:cubicBezTo>
                    <a:cubicBezTo>
                      <a:pt x="7094" y="20356"/>
                      <a:pt x="7374" y="20392"/>
                      <a:pt x="7655" y="20392"/>
                    </a:cubicBezTo>
                    <a:cubicBezTo>
                      <a:pt x="7935" y="20392"/>
                      <a:pt x="8215" y="20356"/>
                      <a:pt x="8483" y="20283"/>
                    </a:cubicBezTo>
                    <a:cubicBezTo>
                      <a:pt x="9264" y="19990"/>
                      <a:pt x="9946" y="19503"/>
                      <a:pt x="10434" y="18869"/>
                    </a:cubicBezTo>
                    <a:cubicBezTo>
                      <a:pt x="16772" y="12384"/>
                      <a:pt x="24134" y="6290"/>
                      <a:pt x="32910" y="4193"/>
                    </a:cubicBezTo>
                    <a:cubicBezTo>
                      <a:pt x="31837" y="3072"/>
                      <a:pt x="31155" y="1609"/>
                      <a:pt x="310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7" name="Google Shape;257;p1"/>
              <p:cNvSpPr/>
              <p:nvPr/>
            </p:nvSpPr>
            <p:spPr>
              <a:xfrm>
                <a:off x="2259620" y="1661271"/>
                <a:ext cx="355461" cy="383787"/>
              </a:xfrm>
              <a:custGeom>
                <a:avLst/>
                <a:gdLst/>
                <a:ahLst/>
                <a:cxnLst/>
                <a:rect l="l" t="t" r="r" b="b"/>
                <a:pathLst>
                  <a:path w="16139" h="17431" extrusionOk="0">
                    <a:moveTo>
                      <a:pt x="0" y="1"/>
                    </a:moveTo>
                    <a:cubicBezTo>
                      <a:pt x="24" y="133"/>
                      <a:pt x="50" y="264"/>
                      <a:pt x="79" y="395"/>
                    </a:cubicBezTo>
                    <a:lnTo>
                      <a:pt x="79" y="395"/>
                    </a:lnTo>
                    <a:cubicBezTo>
                      <a:pt x="52" y="263"/>
                      <a:pt x="26" y="132"/>
                      <a:pt x="0" y="1"/>
                    </a:cubicBezTo>
                    <a:close/>
                    <a:moveTo>
                      <a:pt x="79" y="395"/>
                    </a:moveTo>
                    <a:cubicBezTo>
                      <a:pt x="389" y="1965"/>
                      <a:pt x="685" y="3550"/>
                      <a:pt x="985" y="5130"/>
                    </a:cubicBezTo>
                    <a:lnTo>
                      <a:pt x="985" y="5130"/>
                    </a:lnTo>
                    <a:cubicBezTo>
                      <a:pt x="1393" y="7554"/>
                      <a:pt x="1855" y="9999"/>
                      <a:pt x="2974" y="12238"/>
                    </a:cubicBezTo>
                    <a:cubicBezTo>
                      <a:pt x="4144" y="14627"/>
                      <a:pt x="6241" y="16724"/>
                      <a:pt x="8825" y="17358"/>
                    </a:cubicBezTo>
                    <a:cubicBezTo>
                      <a:pt x="8995" y="17406"/>
                      <a:pt x="9166" y="17431"/>
                      <a:pt x="9337" y="17431"/>
                    </a:cubicBezTo>
                    <a:cubicBezTo>
                      <a:pt x="9507" y="17431"/>
                      <a:pt x="9678" y="17406"/>
                      <a:pt x="9849" y="17358"/>
                    </a:cubicBezTo>
                    <a:cubicBezTo>
                      <a:pt x="10190" y="17163"/>
                      <a:pt x="10531" y="16919"/>
                      <a:pt x="10775" y="16578"/>
                    </a:cubicBezTo>
                    <a:cubicBezTo>
                      <a:pt x="14237" y="12287"/>
                      <a:pt x="16089" y="6973"/>
                      <a:pt x="16138" y="1512"/>
                    </a:cubicBezTo>
                    <a:lnTo>
                      <a:pt x="16138" y="1512"/>
                    </a:lnTo>
                    <a:lnTo>
                      <a:pt x="11750" y="5998"/>
                    </a:lnTo>
                    <a:cubicBezTo>
                      <a:pt x="11068" y="6875"/>
                      <a:pt x="10190" y="7558"/>
                      <a:pt x="9166" y="7997"/>
                    </a:cubicBezTo>
                    <a:cubicBezTo>
                      <a:pt x="8718" y="8169"/>
                      <a:pt x="8256" y="8247"/>
                      <a:pt x="7792" y="8247"/>
                    </a:cubicBezTo>
                    <a:cubicBezTo>
                      <a:pt x="6286" y="8247"/>
                      <a:pt x="4752" y="7431"/>
                      <a:pt x="3559" y="6388"/>
                    </a:cubicBezTo>
                    <a:cubicBezTo>
                      <a:pt x="1807" y="4820"/>
                      <a:pt x="578" y="2684"/>
                      <a:pt x="79" y="395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8" name="Google Shape;258;p1"/>
              <p:cNvSpPr/>
              <p:nvPr/>
            </p:nvSpPr>
            <p:spPr>
              <a:xfrm>
                <a:off x="1912770" y="1778294"/>
                <a:ext cx="332908" cy="483064"/>
              </a:xfrm>
              <a:custGeom>
                <a:avLst/>
                <a:gdLst/>
                <a:ahLst/>
                <a:cxnLst/>
                <a:rect l="l" t="t" r="r" b="b"/>
                <a:pathLst>
                  <a:path w="15115" h="21940" extrusionOk="0">
                    <a:moveTo>
                      <a:pt x="15114" y="1073"/>
                    </a:moveTo>
                    <a:cubicBezTo>
                      <a:pt x="14608" y="1816"/>
                      <a:pt x="14119" y="2570"/>
                      <a:pt x="13648" y="3336"/>
                    </a:cubicBezTo>
                    <a:lnTo>
                      <a:pt x="13648" y="3336"/>
                    </a:lnTo>
                    <a:cubicBezTo>
                      <a:pt x="13582" y="3463"/>
                      <a:pt x="13515" y="3590"/>
                      <a:pt x="13447" y="3716"/>
                    </a:cubicBezTo>
                    <a:lnTo>
                      <a:pt x="13447" y="3716"/>
                    </a:lnTo>
                    <a:lnTo>
                      <a:pt x="15114" y="1073"/>
                    </a:lnTo>
                    <a:close/>
                    <a:moveTo>
                      <a:pt x="15066" y="0"/>
                    </a:moveTo>
                    <a:lnTo>
                      <a:pt x="15066" y="0"/>
                    </a:lnTo>
                    <a:cubicBezTo>
                      <a:pt x="14285" y="1512"/>
                      <a:pt x="13359" y="2974"/>
                      <a:pt x="12335" y="4339"/>
                    </a:cubicBezTo>
                    <a:lnTo>
                      <a:pt x="0" y="21257"/>
                    </a:lnTo>
                    <a:cubicBezTo>
                      <a:pt x="1377" y="21131"/>
                      <a:pt x="2759" y="21066"/>
                      <a:pt x="4141" y="21066"/>
                    </a:cubicBezTo>
                    <a:cubicBezTo>
                      <a:pt x="7017" y="21066"/>
                      <a:pt x="9893" y="21347"/>
                      <a:pt x="12725" y="21940"/>
                    </a:cubicBezTo>
                    <a:cubicBezTo>
                      <a:pt x="11263" y="20770"/>
                      <a:pt x="9069" y="20672"/>
                      <a:pt x="8094" y="19063"/>
                    </a:cubicBezTo>
                    <a:cubicBezTo>
                      <a:pt x="7362" y="17845"/>
                      <a:pt x="7752" y="16284"/>
                      <a:pt x="8191" y="14968"/>
                    </a:cubicBezTo>
                    <a:cubicBezTo>
                      <a:pt x="9291" y="11701"/>
                      <a:pt x="10691" y="8542"/>
                      <a:pt x="12362" y="5533"/>
                    </a:cubicBezTo>
                    <a:lnTo>
                      <a:pt x="12362" y="5533"/>
                    </a:lnTo>
                    <a:cubicBezTo>
                      <a:pt x="12752" y="4941"/>
                      <a:pt x="13114" y="4335"/>
                      <a:pt x="13447" y="3716"/>
                    </a:cubicBezTo>
                    <a:lnTo>
                      <a:pt x="13447" y="3716"/>
                    </a:lnTo>
                    <a:lnTo>
                      <a:pt x="12921" y="4551"/>
                    </a:lnTo>
                    <a:lnTo>
                      <a:pt x="12921" y="4551"/>
                    </a:lnTo>
                    <a:cubicBezTo>
                      <a:pt x="13158" y="4143"/>
                      <a:pt x="13400" y="3738"/>
                      <a:pt x="13648" y="3336"/>
                    </a:cubicBezTo>
                    <a:lnTo>
                      <a:pt x="13648" y="3336"/>
                    </a:lnTo>
                    <a:cubicBezTo>
                      <a:pt x="14205" y="2256"/>
                      <a:pt x="14677" y="1140"/>
                      <a:pt x="1506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59" name="Google Shape;259;p1"/>
              <p:cNvSpPr/>
              <p:nvPr/>
            </p:nvSpPr>
            <p:spPr>
              <a:xfrm>
                <a:off x="1714831" y="1615123"/>
                <a:ext cx="218356" cy="280723"/>
              </a:xfrm>
              <a:custGeom>
                <a:avLst/>
                <a:gdLst/>
                <a:ahLst/>
                <a:cxnLst/>
                <a:rect l="l" t="t" r="r" b="b"/>
                <a:pathLst>
                  <a:path w="9914" h="12750" extrusionOk="0">
                    <a:moveTo>
                      <a:pt x="1284" y="0"/>
                    </a:moveTo>
                    <a:cubicBezTo>
                      <a:pt x="1100" y="867"/>
                      <a:pt x="1001" y="1747"/>
                      <a:pt x="979" y="2634"/>
                    </a:cubicBezTo>
                    <a:lnTo>
                      <a:pt x="979" y="2634"/>
                    </a:lnTo>
                    <a:cubicBezTo>
                      <a:pt x="1" y="6343"/>
                      <a:pt x="1725" y="10341"/>
                      <a:pt x="5233" y="12140"/>
                    </a:cubicBezTo>
                    <a:cubicBezTo>
                      <a:pt x="5883" y="12547"/>
                      <a:pt x="6669" y="12750"/>
                      <a:pt x="7449" y="12750"/>
                    </a:cubicBezTo>
                    <a:cubicBezTo>
                      <a:pt x="7604" y="12750"/>
                      <a:pt x="7760" y="12742"/>
                      <a:pt x="7915" y="12725"/>
                    </a:cubicBezTo>
                    <a:cubicBezTo>
                      <a:pt x="8841" y="12579"/>
                      <a:pt x="9621" y="11897"/>
                      <a:pt x="9865" y="10970"/>
                    </a:cubicBezTo>
                    <a:cubicBezTo>
                      <a:pt x="9914" y="9995"/>
                      <a:pt x="9377" y="9020"/>
                      <a:pt x="8500" y="8532"/>
                    </a:cubicBezTo>
                    <a:cubicBezTo>
                      <a:pt x="7671" y="8045"/>
                      <a:pt x="6793" y="7655"/>
                      <a:pt x="5867" y="7265"/>
                    </a:cubicBezTo>
                    <a:cubicBezTo>
                      <a:pt x="3137" y="5900"/>
                      <a:pt x="1381" y="3072"/>
                      <a:pt x="1284" y="0"/>
                    </a:cubicBezTo>
                    <a:close/>
                  </a:path>
                </a:pathLst>
              </a:custGeom>
              <a:solidFill>
                <a:srgbClr val="FFFFFF">
                  <a:alpha val="31764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0" name="Google Shape;260;p1"/>
              <p:cNvSpPr/>
              <p:nvPr/>
            </p:nvSpPr>
            <p:spPr>
              <a:xfrm>
                <a:off x="1826851" y="1946816"/>
                <a:ext cx="143933" cy="154717"/>
              </a:xfrm>
              <a:custGeom>
                <a:avLst/>
                <a:gdLst/>
                <a:ahLst/>
                <a:cxnLst/>
                <a:rect l="l" t="t" r="r" b="b"/>
                <a:pathLst>
                  <a:path w="6535" h="7027" extrusionOk="0">
                    <a:moveTo>
                      <a:pt x="147" y="1"/>
                    </a:moveTo>
                    <a:cubicBezTo>
                      <a:pt x="1" y="488"/>
                      <a:pt x="50" y="976"/>
                      <a:pt x="147" y="1415"/>
                    </a:cubicBezTo>
                    <a:lnTo>
                      <a:pt x="732" y="488"/>
                    </a:lnTo>
                    <a:lnTo>
                      <a:pt x="732" y="488"/>
                    </a:lnTo>
                    <a:cubicBezTo>
                      <a:pt x="488" y="1853"/>
                      <a:pt x="196" y="3267"/>
                      <a:pt x="586" y="4584"/>
                    </a:cubicBezTo>
                    <a:cubicBezTo>
                      <a:pt x="914" y="5850"/>
                      <a:pt x="2055" y="7027"/>
                      <a:pt x="3401" y="7027"/>
                    </a:cubicBezTo>
                    <a:cubicBezTo>
                      <a:pt x="3454" y="7027"/>
                      <a:pt x="3507" y="7025"/>
                      <a:pt x="3560" y="7021"/>
                    </a:cubicBezTo>
                    <a:cubicBezTo>
                      <a:pt x="4730" y="6924"/>
                      <a:pt x="5656" y="5900"/>
                      <a:pt x="6095" y="4779"/>
                    </a:cubicBezTo>
                    <a:cubicBezTo>
                      <a:pt x="6436" y="4145"/>
                      <a:pt x="6534" y="3365"/>
                      <a:pt x="6436" y="2633"/>
                    </a:cubicBezTo>
                    <a:cubicBezTo>
                      <a:pt x="6339" y="1902"/>
                      <a:pt x="5851" y="1268"/>
                      <a:pt x="5169" y="976"/>
                    </a:cubicBezTo>
                    <a:cubicBezTo>
                      <a:pt x="4779" y="878"/>
                      <a:pt x="4389" y="830"/>
                      <a:pt x="3999" y="830"/>
                    </a:cubicBezTo>
                    <a:cubicBezTo>
                      <a:pt x="2682" y="732"/>
                      <a:pt x="1366" y="488"/>
                      <a:pt x="147" y="1"/>
                    </a:cubicBezTo>
                    <a:close/>
                  </a:path>
                </a:pathLst>
              </a:custGeom>
              <a:solidFill>
                <a:srgbClr val="FFFFFF">
                  <a:alpha val="31764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1" name="Google Shape;261;p1"/>
              <p:cNvSpPr/>
              <p:nvPr/>
            </p:nvSpPr>
            <p:spPr>
              <a:xfrm>
                <a:off x="2087803" y="893741"/>
                <a:ext cx="282427" cy="362364"/>
              </a:xfrm>
              <a:custGeom>
                <a:avLst/>
                <a:gdLst/>
                <a:ahLst/>
                <a:cxnLst/>
                <a:rect l="l" t="t" r="r" b="b"/>
                <a:pathLst>
                  <a:path w="12823" h="16458" extrusionOk="0">
                    <a:moveTo>
                      <a:pt x="1853" y="1561"/>
                    </a:moveTo>
                    <a:lnTo>
                      <a:pt x="1853" y="1853"/>
                    </a:lnTo>
                    <a:lnTo>
                      <a:pt x="2684" y="2110"/>
                    </a:lnTo>
                    <a:lnTo>
                      <a:pt x="2684" y="2110"/>
                    </a:lnTo>
                    <a:cubicBezTo>
                      <a:pt x="2388" y="1972"/>
                      <a:pt x="2107" y="1789"/>
                      <a:pt x="1853" y="1561"/>
                    </a:cubicBezTo>
                    <a:close/>
                    <a:moveTo>
                      <a:pt x="2684" y="2110"/>
                    </a:moveTo>
                    <a:lnTo>
                      <a:pt x="2684" y="2110"/>
                    </a:lnTo>
                    <a:cubicBezTo>
                      <a:pt x="2963" y="2240"/>
                      <a:pt x="3256" y="2330"/>
                      <a:pt x="3556" y="2380"/>
                    </a:cubicBezTo>
                    <a:lnTo>
                      <a:pt x="3556" y="2380"/>
                    </a:lnTo>
                    <a:lnTo>
                      <a:pt x="2684" y="2110"/>
                    </a:lnTo>
                    <a:close/>
                    <a:moveTo>
                      <a:pt x="7947" y="1"/>
                    </a:moveTo>
                    <a:cubicBezTo>
                      <a:pt x="7314" y="1025"/>
                      <a:pt x="6338" y="1853"/>
                      <a:pt x="5217" y="2244"/>
                    </a:cubicBezTo>
                    <a:cubicBezTo>
                      <a:pt x="4853" y="2365"/>
                      <a:pt x="4479" y="2425"/>
                      <a:pt x="4109" y="2425"/>
                    </a:cubicBezTo>
                    <a:cubicBezTo>
                      <a:pt x="3923" y="2425"/>
                      <a:pt x="3738" y="2410"/>
                      <a:pt x="3556" y="2380"/>
                    </a:cubicBezTo>
                    <a:lnTo>
                      <a:pt x="3556" y="2380"/>
                    </a:lnTo>
                    <a:lnTo>
                      <a:pt x="4535" y="2682"/>
                    </a:lnTo>
                    <a:cubicBezTo>
                      <a:pt x="4681" y="2682"/>
                      <a:pt x="4827" y="2780"/>
                      <a:pt x="4973" y="2877"/>
                    </a:cubicBezTo>
                    <a:cubicBezTo>
                      <a:pt x="5168" y="3072"/>
                      <a:pt x="5266" y="3316"/>
                      <a:pt x="5266" y="3560"/>
                    </a:cubicBezTo>
                    <a:cubicBezTo>
                      <a:pt x="5802" y="6875"/>
                      <a:pt x="6729" y="10142"/>
                      <a:pt x="8045" y="13213"/>
                    </a:cubicBezTo>
                    <a:cubicBezTo>
                      <a:pt x="7119" y="14432"/>
                      <a:pt x="5753" y="15212"/>
                      <a:pt x="4291" y="15359"/>
                    </a:cubicBezTo>
                    <a:cubicBezTo>
                      <a:pt x="4203" y="15364"/>
                      <a:pt x="4116" y="15367"/>
                      <a:pt x="4029" y="15367"/>
                    </a:cubicBezTo>
                    <a:cubicBezTo>
                      <a:pt x="2569" y="15367"/>
                      <a:pt x="1227" y="14602"/>
                      <a:pt x="537" y="13360"/>
                    </a:cubicBezTo>
                    <a:lnTo>
                      <a:pt x="537" y="13360"/>
                    </a:lnTo>
                    <a:cubicBezTo>
                      <a:pt x="0" y="14432"/>
                      <a:pt x="829" y="15797"/>
                      <a:pt x="1951" y="16236"/>
                    </a:cubicBezTo>
                    <a:cubicBezTo>
                      <a:pt x="2355" y="16395"/>
                      <a:pt x="2779" y="16458"/>
                      <a:pt x="3207" y="16458"/>
                    </a:cubicBezTo>
                    <a:cubicBezTo>
                      <a:pt x="3967" y="16458"/>
                      <a:pt x="4744" y="16259"/>
                      <a:pt x="5461" y="16041"/>
                    </a:cubicBezTo>
                    <a:cubicBezTo>
                      <a:pt x="8094" y="15261"/>
                      <a:pt x="10580" y="14091"/>
                      <a:pt x="12823" y="12580"/>
                    </a:cubicBezTo>
                    <a:cubicBezTo>
                      <a:pt x="9898" y="9021"/>
                      <a:pt x="8191" y="4584"/>
                      <a:pt x="794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2" name="Google Shape;262;p1"/>
              <p:cNvSpPr/>
              <p:nvPr/>
            </p:nvSpPr>
            <p:spPr>
              <a:xfrm>
                <a:off x="2400293" y="1003234"/>
                <a:ext cx="107394" cy="165351"/>
              </a:xfrm>
              <a:custGeom>
                <a:avLst/>
                <a:gdLst/>
                <a:ahLst/>
                <a:cxnLst/>
                <a:rect l="l" t="t" r="r" b="b"/>
                <a:pathLst>
                  <a:path w="4876" h="7510" extrusionOk="0">
                    <a:moveTo>
                      <a:pt x="2194" y="732"/>
                    </a:moveTo>
                    <a:lnTo>
                      <a:pt x="2145" y="781"/>
                    </a:lnTo>
                    <a:cubicBezTo>
                      <a:pt x="2160" y="772"/>
                      <a:pt x="2176" y="763"/>
                      <a:pt x="2191" y="754"/>
                    </a:cubicBezTo>
                    <a:lnTo>
                      <a:pt x="2191" y="754"/>
                    </a:lnTo>
                    <a:cubicBezTo>
                      <a:pt x="2192" y="747"/>
                      <a:pt x="2193" y="740"/>
                      <a:pt x="2194" y="732"/>
                    </a:cubicBezTo>
                    <a:close/>
                    <a:moveTo>
                      <a:pt x="4876" y="1"/>
                    </a:moveTo>
                    <a:cubicBezTo>
                      <a:pt x="3918" y="1"/>
                      <a:pt x="3008" y="283"/>
                      <a:pt x="2191" y="754"/>
                    </a:cubicBezTo>
                    <a:lnTo>
                      <a:pt x="2191" y="754"/>
                    </a:lnTo>
                    <a:cubicBezTo>
                      <a:pt x="1848" y="3135"/>
                      <a:pt x="1118" y="5419"/>
                      <a:pt x="0" y="7509"/>
                    </a:cubicBezTo>
                    <a:cubicBezTo>
                      <a:pt x="1316" y="7265"/>
                      <a:pt x="2584" y="6827"/>
                      <a:pt x="3754" y="6144"/>
                    </a:cubicBezTo>
                    <a:cubicBezTo>
                      <a:pt x="3852" y="6046"/>
                      <a:pt x="3949" y="5949"/>
                      <a:pt x="4047" y="5851"/>
                    </a:cubicBezTo>
                    <a:cubicBezTo>
                      <a:pt x="4095" y="5705"/>
                      <a:pt x="4095" y="5510"/>
                      <a:pt x="4095" y="5364"/>
                    </a:cubicBezTo>
                    <a:cubicBezTo>
                      <a:pt x="3900" y="3511"/>
                      <a:pt x="4144" y="1707"/>
                      <a:pt x="487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3" name="Google Shape;263;p1"/>
              <p:cNvSpPr/>
              <p:nvPr/>
            </p:nvSpPr>
            <p:spPr>
              <a:xfrm>
                <a:off x="2597329" y="1098790"/>
                <a:ext cx="149814" cy="193226"/>
              </a:xfrm>
              <a:custGeom>
                <a:avLst/>
                <a:gdLst/>
                <a:ahLst/>
                <a:cxnLst/>
                <a:rect l="l" t="t" r="r" b="b"/>
                <a:pathLst>
                  <a:path w="6802" h="8776" extrusionOk="0">
                    <a:moveTo>
                      <a:pt x="4169" y="0"/>
                    </a:moveTo>
                    <a:cubicBezTo>
                      <a:pt x="3329" y="1961"/>
                      <a:pt x="1997" y="3653"/>
                      <a:pt x="345" y="4906"/>
                    </a:cubicBezTo>
                    <a:lnTo>
                      <a:pt x="345" y="4906"/>
                    </a:lnTo>
                    <a:cubicBezTo>
                      <a:pt x="292" y="4870"/>
                      <a:pt x="210" y="4851"/>
                      <a:pt x="141" y="4851"/>
                    </a:cubicBezTo>
                    <a:cubicBezTo>
                      <a:pt x="62" y="4851"/>
                      <a:pt x="1" y="4876"/>
                      <a:pt x="25" y="4924"/>
                    </a:cubicBezTo>
                    <a:lnTo>
                      <a:pt x="122" y="5071"/>
                    </a:lnTo>
                    <a:cubicBezTo>
                      <a:pt x="197" y="5017"/>
                      <a:pt x="271" y="4962"/>
                      <a:pt x="345" y="4906"/>
                    </a:cubicBezTo>
                    <a:lnTo>
                      <a:pt x="345" y="4906"/>
                    </a:lnTo>
                    <a:cubicBezTo>
                      <a:pt x="353" y="4912"/>
                      <a:pt x="360" y="4918"/>
                      <a:pt x="366" y="4924"/>
                    </a:cubicBezTo>
                    <a:cubicBezTo>
                      <a:pt x="1634" y="6094"/>
                      <a:pt x="2707" y="7362"/>
                      <a:pt x="3730" y="8776"/>
                    </a:cubicBezTo>
                    <a:cubicBezTo>
                      <a:pt x="3292" y="6046"/>
                      <a:pt x="4510" y="3315"/>
                      <a:pt x="6802" y="1853"/>
                    </a:cubicBezTo>
                    <a:cubicBezTo>
                      <a:pt x="5778" y="1463"/>
                      <a:pt x="4852" y="829"/>
                      <a:pt x="416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4" name="Google Shape;264;p1"/>
              <p:cNvSpPr/>
              <p:nvPr/>
            </p:nvSpPr>
            <p:spPr>
              <a:xfrm>
                <a:off x="2964970" y="1318063"/>
                <a:ext cx="88232" cy="139525"/>
              </a:xfrm>
              <a:custGeom>
                <a:avLst/>
                <a:gdLst/>
                <a:ahLst/>
                <a:cxnLst/>
                <a:rect l="l" t="t" r="r" b="b"/>
                <a:pathLst>
                  <a:path w="4006" h="6337" extrusionOk="0">
                    <a:moveTo>
                      <a:pt x="2162" y="0"/>
                    </a:moveTo>
                    <a:cubicBezTo>
                      <a:pt x="1473" y="0"/>
                      <a:pt x="825" y="402"/>
                      <a:pt x="561" y="1093"/>
                    </a:cubicBezTo>
                    <a:lnTo>
                      <a:pt x="561" y="1093"/>
                    </a:lnTo>
                    <a:cubicBezTo>
                      <a:pt x="168" y="1736"/>
                      <a:pt x="0" y="2534"/>
                      <a:pt x="56" y="3205"/>
                    </a:cubicBezTo>
                    <a:cubicBezTo>
                      <a:pt x="150" y="4187"/>
                      <a:pt x="647" y="6337"/>
                      <a:pt x="1979" y="6337"/>
                    </a:cubicBezTo>
                    <a:cubicBezTo>
                      <a:pt x="2036" y="6337"/>
                      <a:pt x="2093" y="6333"/>
                      <a:pt x="2152" y="6325"/>
                    </a:cubicBezTo>
                    <a:cubicBezTo>
                      <a:pt x="2884" y="6228"/>
                      <a:pt x="3274" y="5448"/>
                      <a:pt x="3518" y="4765"/>
                    </a:cubicBezTo>
                    <a:cubicBezTo>
                      <a:pt x="3664" y="4180"/>
                      <a:pt x="3810" y="3595"/>
                      <a:pt x="3859" y="3010"/>
                    </a:cubicBezTo>
                    <a:cubicBezTo>
                      <a:pt x="4005" y="2035"/>
                      <a:pt x="3908" y="865"/>
                      <a:pt x="3128" y="280"/>
                    </a:cubicBezTo>
                    <a:cubicBezTo>
                      <a:pt x="2820" y="89"/>
                      <a:pt x="2486" y="0"/>
                      <a:pt x="216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5" name="Google Shape;265;p1"/>
              <p:cNvSpPr/>
              <p:nvPr/>
            </p:nvSpPr>
            <p:spPr>
              <a:xfrm>
                <a:off x="2527003" y="1826601"/>
                <a:ext cx="355461" cy="531877"/>
              </a:xfrm>
              <a:custGeom>
                <a:avLst/>
                <a:gdLst/>
                <a:ahLst/>
                <a:cxnLst/>
                <a:rect l="l" t="t" r="r" b="b"/>
                <a:pathLst>
                  <a:path w="16139" h="24157" extrusionOk="0">
                    <a:moveTo>
                      <a:pt x="3120" y="0"/>
                    </a:moveTo>
                    <a:cubicBezTo>
                      <a:pt x="1219" y="6046"/>
                      <a:pt x="195" y="12335"/>
                      <a:pt x="49" y="18722"/>
                    </a:cubicBezTo>
                    <a:cubicBezTo>
                      <a:pt x="0" y="19161"/>
                      <a:pt x="146" y="19648"/>
                      <a:pt x="439" y="19990"/>
                    </a:cubicBezTo>
                    <a:cubicBezTo>
                      <a:pt x="681" y="20151"/>
                      <a:pt x="991" y="20246"/>
                      <a:pt x="1284" y="20246"/>
                    </a:cubicBezTo>
                    <a:cubicBezTo>
                      <a:pt x="1344" y="20246"/>
                      <a:pt x="1404" y="20242"/>
                      <a:pt x="1463" y="20234"/>
                    </a:cubicBezTo>
                    <a:cubicBezTo>
                      <a:pt x="4291" y="20331"/>
                      <a:pt x="7021" y="21404"/>
                      <a:pt x="9215" y="23208"/>
                    </a:cubicBezTo>
                    <a:cubicBezTo>
                      <a:pt x="9605" y="23646"/>
                      <a:pt x="10092" y="23988"/>
                      <a:pt x="10629" y="24134"/>
                    </a:cubicBezTo>
                    <a:cubicBezTo>
                      <a:pt x="10716" y="24149"/>
                      <a:pt x="10803" y="24157"/>
                      <a:pt x="10888" y="24157"/>
                    </a:cubicBezTo>
                    <a:cubicBezTo>
                      <a:pt x="11611" y="24157"/>
                      <a:pt x="12256" y="23633"/>
                      <a:pt x="12823" y="23110"/>
                    </a:cubicBezTo>
                    <a:cubicBezTo>
                      <a:pt x="14529" y="21355"/>
                      <a:pt x="15651" y="19112"/>
                      <a:pt x="16138" y="16674"/>
                    </a:cubicBezTo>
                    <a:lnTo>
                      <a:pt x="16138" y="16674"/>
                    </a:lnTo>
                    <a:cubicBezTo>
                      <a:pt x="14845" y="17787"/>
                      <a:pt x="13183" y="18636"/>
                      <a:pt x="11578" y="18636"/>
                    </a:cubicBezTo>
                    <a:cubicBezTo>
                      <a:pt x="11004" y="18636"/>
                      <a:pt x="10437" y="18527"/>
                      <a:pt x="9897" y="18283"/>
                    </a:cubicBezTo>
                    <a:cubicBezTo>
                      <a:pt x="8727" y="17698"/>
                      <a:pt x="7801" y="16772"/>
                      <a:pt x="7167" y="15651"/>
                    </a:cubicBezTo>
                    <a:cubicBezTo>
                      <a:pt x="4242" y="11263"/>
                      <a:pt x="2828" y="5997"/>
                      <a:pt x="3218" y="731"/>
                    </a:cubicBezTo>
                    <a:lnTo>
                      <a:pt x="3120" y="0"/>
                    </a:ln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6" name="Google Shape;266;p1"/>
              <p:cNvSpPr/>
              <p:nvPr/>
            </p:nvSpPr>
            <p:spPr>
              <a:xfrm>
                <a:off x="2596800" y="1733467"/>
                <a:ext cx="262031" cy="279930"/>
              </a:xfrm>
              <a:custGeom>
                <a:avLst/>
                <a:gdLst/>
                <a:ahLst/>
                <a:cxnLst/>
                <a:rect l="l" t="t" r="r" b="b"/>
                <a:pathLst>
                  <a:path w="11897" h="12714" extrusionOk="0">
                    <a:moveTo>
                      <a:pt x="3876" y="1"/>
                    </a:moveTo>
                    <a:cubicBezTo>
                      <a:pt x="3815" y="1"/>
                      <a:pt x="3754" y="13"/>
                      <a:pt x="3706" y="37"/>
                    </a:cubicBezTo>
                    <a:cubicBezTo>
                      <a:pt x="3511" y="135"/>
                      <a:pt x="3364" y="281"/>
                      <a:pt x="3267" y="476"/>
                    </a:cubicBezTo>
                    <a:cubicBezTo>
                      <a:pt x="3023" y="1061"/>
                      <a:pt x="2682" y="1549"/>
                      <a:pt x="2243" y="1987"/>
                    </a:cubicBezTo>
                    <a:cubicBezTo>
                      <a:pt x="2010" y="2157"/>
                      <a:pt x="1722" y="2243"/>
                      <a:pt x="1447" y="2243"/>
                    </a:cubicBezTo>
                    <a:cubicBezTo>
                      <a:pt x="1088" y="2243"/>
                      <a:pt x="751" y="2096"/>
                      <a:pt x="585" y="1792"/>
                    </a:cubicBezTo>
                    <a:lnTo>
                      <a:pt x="0" y="5351"/>
                    </a:lnTo>
                    <a:lnTo>
                      <a:pt x="195" y="4864"/>
                    </a:lnTo>
                    <a:lnTo>
                      <a:pt x="3364" y="6327"/>
                    </a:lnTo>
                    <a:cubicBezTo>
                      <a:pt x="3608" y="6424"/>
                      <a:pt x="3852" y="6619"/>
                      <a:pt x="3998" y="6814"/>
                    </a:cubicBezTo>
                    <a:cubicBezTo>
                      <a:pt x="4144" y="7058"/>
                      <a:pt x="4193" y="7302"/>
                      <a:pt x="4193" y="7545"/>
                    </a:cubicBezTo>
                    <a:cubicBezTo>
                      <a:pt x="4486" y="9593"/>
                      <a:pt x="5607" y="11446"/>
                      <a:pt x="7265" y="12714"/>
                    </a:cubicBezTo>
                    <a:cubicBezTo>
                      <a:pt x="6192" y="10763"/>
                      <a:pt x="5705" y="8569"/>
                      <a:pt x="5802" y="6375"/>
                    </a:cubicBezTo>
                    <a:cubicBezTo>
                      <a:pt x="5802" y="6034"/>
                      <a:pt x="5900" y="5644"/>
                      <a:pt x="6046" y="5351"/>
                    </a:cubicBezTo>
                    <a:cubicBezTo>
                      <a:pt x="6351" y="4970"/>
                      <a:pt x="6805" y="4768"/>
                      <a:pt x="7292" y="4768"/>
                    </a:cubicBezTo>
                    <a:cubicBezTo>
                      <a:pt x="7428" y="4768"/>
                      <a:pt x="7566" y="4783"/>
                      <a:pt x="7704" y="4815"/>
                    </a:cubicBezTo>
                    <a:cubicBezTo>
                      <a:pt x="8240" y="5010"/>
                      <a:pt x="8776" y="5351"/>
                      <a:pt x="9215" y="5790"/>
                    </a:cubicBezTo>
                    <a:cubicBezTo>
                      <a:pt x="9751" y="4718"/>
                      <a:pt x="10726" y="3889"/>
                      <a:pt x="11896" y="3499"/>
                    </a:cubicBezTo>
                    <a:cubicBezTo>
                      <a:pt x="11159" y="2725"/>
                      <a:pt x="10144" y="2285"/>
                      <a:pt x="9102" y="2285"/>
                    </a:cubicBezTo>
                    <a:cubicBezTo>
                      <a:pt x="8766" y="2285"/>
                      <a:pt x="8427" y="2331"/>
                      <a:pt x="8094" y="2426"/>
                    </a:cubicBezTo>
                    <a:cubicBezTo>
                      <a:pt x="7972" y="2475"/>
                      <a:pt x="7838" y="2499"/>
                      <a:pt x="7704" y="2499"/>
                    </a:cubicBezTo>
                    <a:cubicBezTo>
                      <a:pt x="7569" y="2499"/>
                      <a:pt x="7435" y="2475"/>
                      <a:pt x="7313" y="2426"/>
                    </a:cubicBezTo>
                    <a:cubicBezTo>
                      <a:pt x="7167" y="2329"/>
                      <a:pt x="7070" y="2182"/>
                      <a:pt x="6972" y="1987"/>
                    </a:cubicBezTo>
                    <a:cubicBezTo>
                      <a:pt x="6387" y="866"/>
                      <a:pt x="5266" y="135"/>
                      <a:pt x="4047" y="37"/>
                    </a:cubicBezTo>
                    <a:cubicBezTo>
                      <a:pt x="3998" y="13"/>
                      <a:pt x="3937" y="1"/>
                      <a:pt x="387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7" name="Google Shape;267;p1"/>
              <p:cNvSpPr/>
              <p:nvPr/>
            </p:nvSpPr>
            <p:spPr>
              <a:xfrm>
                <a:off x="2835177" y="1784723"/>
                <a:ext cx="282449" cy="91659"/>
              </a:xfrm>
              <a:custGeom>
                <a:avLst/>
                <a:gdLst/>
                <a:ahLst/>
                <a:cxnLst/>
                <a:rect l="l" t="t" r="r" b="b"/>
                <a:pathLst>
                  <a:path w="12824" h="4163" extrusionOk="0">
                    <a:moveTo>
                      <a:pt x="976" y="1707"/>
                    </a:moveTo>
                    <a:cubicBezTo>
                      <a:pt x="1003" y="1724"/>
                      <a:pt x="1030" y="1740"/>
                      <a:pt x="1058" y="1756"/>
                    </a:cubicBezTo>
                    <a:lnTo>
                      <a:pt x="1058" y="1756"/>
                    </a:lnTo>
                    <a:cubicBezTo>
                      <a:pt x="1063" y="1756"/>
                      <a:pt x="1068" y="1756"/>
                      <a:pt x="1073" y="1756"/>
                    </a:cubicBezTo>
                    <a:lnTo>
                      <a:pt x="976" y="1707"/>
                    </a:lnTo>
                    <a:close/>
                    <a:moveTo>
                      <a:pt x="12823" y="1"/>
                    </a:moveTo>
                    <a:lnTo>
                      <a:pt x="12823" y="1"/>
                    </a:lnTo>
                    <a:cubicBezTo>
                      <a:pt x="9612" y="1323"/>
                      <a:pt x="6172" y="2051"/>
                      <a:pt x="2724" y="2051"/>
                    </a:cubicBezTo>
                    <a:cubicBezTo>
                      <a:pt x="2613" y="2051"/>
                      <a:pt x="2501" y="2050"/>
                      <a:pt x="2390" y="2048"/>
                    </a:cubicBezTo>
                    <a:cubicBezTo>
                      <a:pt x="2321" y="2055"/>
                      <a:pt x="2252" y="2058"/>
                      <a:pt x="2185" y="2058"/>
                    </a:cubicBezTo>
                    <a:cubicBezTo>
                      <a:pt x="1765" y="2058"/>
                      <a:pt x="1381" y="1940"/>
                      <a:pt x="1058" y="1756"/>
                    </a:cubicBezTo>
                    <a:lnTo>
                      <a:pt x="1058" y="1756"/>
                    </a:lnTo>
                    <a:cubicBezTo>
                      <a:pt x="625" y="1763"/>
                      <a:pt x="243" y="2054"/>
                      <a:pt x="98" y="2487"/>
                    </a:cubicBezTo>
                    <a:cubicBezTo>
                      <a:pt x="1" y="3072"/>
                      <a:pt x="342" y="3706"/>
                      <a:pt x="927" y="3950"/>
                    </a:cubicBezTo>
                    <a:cubicBezTo>
                      <a:pt x="1337" y="4099"/>
                      <a:pt x="1804" y="4162"/>
                      <a:pt x="2262" y="4162"/>
                    </a:cubicBezTo>
                    <a:cubicBezTo>
                      <a:pt x="2403" y="4162"/>
                      <a:pt x="2544" y="4156"/>
                      <a:pt x="2682" y="4145"/>
                    </a:cubicBezTo>
                    <a:cubicBezTo>
                      <a:pt x="5120" y="3901"/>
                      <a:pt x="7509" y="3560"/>
                      <a:pt x="9898" y="3121"/>
                    </a:cubicBezTo>
                    <a:cubicBezTo>
                      <a:pt x="10824" y="2926"/>
                      <a:pt x="11946" y="2633"/>
                      <a:pt x="12336" y="1756"/>
                    </a:cubicBezTo>
                    <a:cubicBezTo>
                      <a:pt x="12531" y="1171"/>
                      <a:pt x="12385" y="488"/>
                      <a:pt x="1282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8" name="Google Shape;268;p1"/>
              <p:cNvSpPr/>
              <p:nvPr/>
            </p:nvSpPr>
            <p:spPr>
              <a:xfrm>
                <a:off x="2916802" y="1968283"/>
                <a:ext cx="322160" cy="88048"/>
              </a:xfrm>
              <a:custGeom>
                <a:avLst/>
                <a:gdLst/>
                <a:ahLst/>
                <a:cxnLst/>
                <a:rect l="l" t="t" r="r" b="b"/>
                <a:pathLst>
                  <a:path w="14627" h="3999" extrusionOk="0">
                    <a:moveTo>
                      <a:pt x="293" y="1"/>
                    </a:moveTo>
                    <a:cubicBezTo>
                      <a:pt x="293" y="635"/>
                      <a:pt x="195" y="1268"/>
                      <a:pt x="0" y="1853"/>
                    </a:cubicBezTo>
                    <a:lnTo>
                      <a:pt x="390" y="1756"/>
                    </a:lnTo>
                    <a:cubicBezTo>
                      <a:pt x="4437" y="2292"/>
                      <a:pt x="8484" y="2829"/>
                      <a:pt x="12384" y="3999"/>
                    </a:cubicBezTo>
                    <a:cubicBezTo>
                      <a:pt x="13115" y="3462"/>
                      <a:pt x="13652" y="2682"/>
                      <a:pt x="14627" y="2585"/>
                    </a:cubicBezTo>
                    <a:cubicBezTo>
                      <a:pt x="12725" y="2390"/>
                      <a:pt x="10824" y="2049"/>
                      <a:pt x="9020" y="1415"/>
                    </a:cubicBezTo>
                    <a:cubicBezTo>
                      <a:pt x="6143" y="683"/>
                      <a:pt x="3218" y="196"/>
                      <a:pt x="29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69" name="Google Shape;269;p1"/>
              <p:cNvSpPr/>
              <p:nvPr/>
            </p:nvSpPr>
            <p:spPr>
              <a:xfrm>
                <a:off x="3197070" y="2058467"/>
                <a:ext cx="62309" cy="104275"/>
              </a:xfrm>
              <a:custGeom>
                <a:avLst/>
                <a:gdLst/>
                <a:ahLst/>
                <a:cxnLst/>
                <a:rect l="l" t="t" r="r" b="b"/>
                <a:pathLst>
                  <a:path w="2829" h="4736" extrusionOk="0">
                    <a:moveTo>
                      <a:pt x="1073" y="0"/>
                    </a:moveTo>
                    <a:lnTo>
                      <a:pt x="1073" y="0"/>
                    </a:lnTo>
                    <a:cubicBezTo>
                      <a:pt x="683" y="98"/>
                      <a:pt x="342" y="439"/>
                      <a:pt x="195" y="829"/>
                    </a:cubicBezTo>
                    <a:cubicBezTo>
                      <a:pt x="49" y="1219"/>
                      <a:pt x="0" y="1609"/>
                      <a:pt x="0" y="2048"/>
                    </a:cubicBezTo>
                    <a:cubicBezTo>
                      <a:pt x="0" y="2633"/>
                      <a:pt x="98" y="3267"/>
                      <a:pt x="293" y="3852"/>
                    </a:cubicBezTo>
                    <a:cubicBezTo>
                      <a:pt x="439" y="4242"/>
                      <a:pt x="732" y="4583"/>
                      <a:pt x="1122" y="4729"/>
                    </a:cubicBezTo>
                    <a:cubicBezTo>
                      <a:pt x="1167" y="4734"/>
                      <a:pt x="1212" y="4736"/>
                      <a:pt x="1257" y="4736"/>
                    </a:cubicBezTo>
                    <a:cubicBezTo>
                      <a:pt x="1746" y="4736"/>
                      <a:pt x="2215" y="4494"/>
                      <a:pt x="2438" y="4047"/>
                    </a:cubicBezTo>
                    <a:cubicBezTo>
                      <a:pt x="2731" y="3364"/>
                      <a:pt x="2828" y="2633"/>
                      <a:pt x="2682" y="1853"/>
                    </a:cubicBezTo>
                    <a:cubicBezTo>
                      <a:pt x="2731" y="1365"/>
                      <a:pt x="2584" y="829"/>
                      <a:pt x="2292" y="439"/>
                    </a:cubicBezTo>
                    <a:cubicBezTo>
                      <a:pt x="2082" y="169"/>
                      <a:pt x="1779" y="28"/>
                      <a:pt x="1475" y="28"/>
                    </a:cubicBezTo>
                    <a:cubicBezTo>
                      <a:pt x="1285" y="28"/>
                      <a:pt x="1095" y="83"/>
                      <a:pt x="927" y="195"/>
                    </a:cubicBezTo>
                    <a:lnTo>
                      <a:pt x="107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0" name="Google Shape;270;p1"/>
              <p:cNvSpPr/>
              <p:nvPr/>
            </p:nvSpPr>
            <p:spPr>
              <a:xfrm>
                <a:off x="3127273" y="1807644"/>
                <a:ext cx="44050" cy="64049"/>
              </a:xfrm>
              <a:custGeom>
                <a:avLst/>
                <a:gdLst/>
                <a:ahLst/>
                <a:cxnLst/>
                <a:rect l="l" t="t" r="r" b="b"/>
                <a:pathLst>
                  <a:path w="2000" h="2909" extrusionOk="0">
                    <a:moveTo>
                      <a:pt x="1221" y="1"/>
                    </a:moveTo>
                    <a:cubicBezTo>
                      <a:pt x="1005" y="1"/>
                      <a:pt x="800" y="115"/>
                      <a:pt x="641" y="277"/>
                    </a:cubicBezTo>
                    <a:lnTo>
                      <a:pt x="641" y="277"/>
                    </a:lnTo>
                    <a:cubicBezTo>
                      <a:pt x="467" y="284"/>
                      <a:pt x="334" y="339"/>
                      <a:pt x="244" y="520"/>
                    </a:cubicBezTo>
                    <a:cubicBezTo>
                      <a:pt x="146" y="666"/>
                      <a:pt x="98" y="812"/>
                      <a:pt x="98" y="1007"/>
                    </a:cubicBezTo>
                    <a:cubicBezTo>
                      <a:pt x="0" y="1397"/>
                      <a:pt x="49" y="1836"/>
                      <a:pt x="146" y="2226"/>
                    </a:cubicBezTo>
                    <a:cubicBezTo>
                      <a:pt x="293" y="2665"/>
                      <a:pt x="683" y="2909"/>
                      <a:pt x="1122" y="2909"/>
                    </a:cubicBezTo>
                    <a:cubicBezTo>
                      <a:pt x="1463" y="2860"/>
                      <a:pt x="1755" y="2568"/>
                      <a:pt x="1902" y="2226"/>
                    </a:cubicBezTo>
                    <a:cubicBezTo>
                      <a:pt x="1999" y="1885"/>
                      <a:pt x="1999" y="1495"/>
                      <a:pt x="1950" y="1154"/>
                    </a:cubicBezTo>
                    <a:cubicBezTo>
                      <a:pt x="1902" y="715"/>
                      <a:pt x="1804" y="179"/>
                      <a:pt x="1414" y="32"/>
                    </a:cubicBezTo>
                    <a:cubicBezTo>
                      <a:pt x="1350" y="11"/>
                      <a:pt x="1285" y="1"/>
                      <a:pt x="122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1" name="Google Shape;271;p1"/>
              <p:cNvSpPr/>
              <p:nvPr/>
            </p:nvSpPr>
            <p:spPr>
              <a:xfrm>
                <a:off x="2891032" y="1971520"/>
                <a:ext cx="68740" cy="218832"/>
              </a:xfrm>
              <a:custGeom>
                <a:avLst/>
                <a:gdLst/>
                <a:ahLst/>
                <a:cxnLst/>
                <a:rect l="l" t="t" r="r" b="b"/>
                <a:pathLst>
                  <a:path w="3121" h="9939" extrusionOk="0">
                    <a:moveTo>
                      <a:pt x="1853" y="0"/>
                    </a:moveTo>
                    <a:cubicBezTo>
                      <a:pt x="1658" y="49"/>
                      <a:pt x="1609" y="293"/>
                      <a:pt x="1560" y="488"/>
                    </a:cubicBezTo>
                    <a:cubicBezTo>
                      <a:pt x="1414" y="1219"/>
                      <a:pt x="1073" y="1853"/>
                      <a:pt x="536" y="2389"/>
                    </a:cubicBezTo>
                    <a:cubicBezTo>
                      <a:pt x="390" y="2487"/>
                      <a:pt x="293" y="2633"/>
                      <a:pt x="195" y="2779"/>
                    </a:cubicBezTo>
                    <a:cubicBezTo>
                      <a:pt x="49" y="3120"/>
                      <a:pt x="0" y="3510"/>
                      <a:pt x="98" y="3852"/>
                    </a:cubicBezTo>
                    <a:cubicBezTo>
                      <a:pt x="439" y="5851"/>
                      <a:pt x="439" y="7850"/>
                      <a:pt x="146" y="9849"/>
                    </a:cubicBezTo>
                    <a:cubicBezTo>
                      <a:pt x="234" y="9911"/>
                      <a:pt x="329" y="9939"/>
                      <a:pt x="425" y="9939"/>
                    </a:cubicBezTo>
                    <a:cubicBezTo>
                      <a:pt x="704" y="9939"/>
                      <a:pt x="1002" y="9712"/>
                      <a:pt x="1219" y="9459"/>
                    </a:cubicBezTo>
                    <a:lnTo>
                      <a:pt x="2828" y="7655"/>
                    </a:lnTo>
                    <a:cubicBezTo>
                      <a:pt x="2925" y="7557"/>
                      <a:pt x="3023" y="7411"/>
                      <a:pt x="3072" y="7265"/>
                    </a:cubicBezTo>
                    <a:cubicBezTo>
                      <a:pt x="3120" y="7021"/>
                      <a:pt x="2877" y="6777"/>
                      <a:pt x="2682" y="6582"/>
                    </a:cubicBezTo>
                    <a:cubicBezTo>
                      <a:pt x="780" y="4827"/>
                      <a:pt x="926" y="1755"/>
                      <a:pt x="2974" y="195"/>
                    </a:cubicBezTo>
                    <a:lnTo>
                      <a:pt x="2779" y="195"/>
                    </a:lnTo>
                    <a:cubicBezTo>
                      <a:pt x="2877" y="195"/>
                      <a:pt x="2828" y="341"/>
                      <a:pt x="2779" y="341"/>
                    </a:cubicBezTo>
                    <a:cubicBezTo>
                      <a:pt x="2682" y="341"/>
                      <a:pt x="2633" y="341"/>
                      <a:pt x="2584" y="293"/>
                    </a:cubicBezTo>
                    <a:lnTo>
                      <a:pt x="2145" y="98"/>
                    </a:lnTo>
                    <a:cubicBezTo>
                      <a:pt x="2048" y="49"/>
                      <a:pt x="1950" y="0"/>
                      <a:pt x="185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2" name="Google Shape;272;p1"/>
              <p:cNvSpPr/>
              <p:nvPr/>
            </p:nvSpPr>
            <p:spPr>
              <a:xfrm>
                <a:off x="2724590" y="1913548"/>
                <a:ext cx="184702" cy="127812"/>
              </a:xfrm>
              <a:custGeom>
                <a:avLst/>
                <a:gdLst/>
                <a:ahLst/>
                <a:cxnLst/>
                <a:rect l="l" t="t" r="r" b="b"/>
                <a:pathLst>
                  <a:path w="8386" h="5805" extrusionOk="0">
                    <a:moveTo>
                      <a:pt x="3218" y="0"/>
                    </a:moveTo>
                    <a:lnTo>
                      <a:pt x="3218" y="0"/>
                    </a:lnTo>
                    <a:cubicBezTo>
                      <a:pt x="3241" y="98"/>
                      <a:pt x="3268" y="193"/>
                      <a:pt x="3298" y="287"/>
                    </a:cubicBezTo>
                    <a:lnTo>
                      <a:pt x="3298" y="287"/>
                    </a:lnTo>
                    <a:cubicBezTo>
                      <a:pt x="3272" y="191"/>
                      <a:pt x="3246" y="95"/>
                      <a:pt x="3218" y="0"/>
                    </a:cubicBezTo>
                    <a:close/>
                    <a:moveTo>
                      <a:pt x="0" y="0"/>
                    </a:moveTo>
                    <a:cubicBezTo>
                      <a:pt x="293" y="1755"/>
                      <a:pt x="1073" y="3413"/>
                      <a:pt x="2243" y="4778"/>
                    </a:cubicBezTo>
                    <a:cubicBezTo>
                      <a:pt x="2584" y="5168"/>
                      <a:pt x="2974" y="5461"/>
                      <a:pt x="3413" y="5656"/>
                    </a:cubicBezTo>
                    <a:cubicBezTo>
                      <a:pt x="3728" y="5750"/>
                      <a:pt x="4083" y="5804"/>
                      <a:pt x="4427" y="5804"/>
                    </a:cubicBezTo>
                    <a:cubicBezTo>
                      <a:pt x="4615" y="5804"/>
                      <a:pt x="4800" y="5788"/>
                      <a:pt x="4973" y="5753"/>
                    </a:cubicBezTo>
                    <a:cubicBezTo>
                      <a:pt x="5461" y="5753"/>
                      <a:pt x="5899" y="5656"/>
                      <a:pt x="6338" y="5510"/>
                    </a:cubicBezTo>
                    <a:cubicBezTo>
                      <a:pt x="7167" y="5071"/>
                      <a:pt x="7850" y="4339"/>
                      <a:pt x="8191" y="3413"/>
                    </a:cubicBezTo>
                    <a:cubicBezTo>
                      <a:pt x="8288" y="3267"/>
                      <a:pt x="8386" y="3023"/>
                      <a:pt x="8191" y="2877"/>
                    </a:cubicBezTo>
                    <a:cubicBezTo>
                      <a:pt x="8142" y="2852"/>
                      <a:pt x="8081" y="2840"/>
                      <a:pt x="8020" y="2840"/>
                    </a:cubicBezTo>
                    <a:cubicBezTo>
                      <a:pt x="7959" y="2840"/>
                      <a:pt x="7898" y="2852"/>
                      <a:pt x="7850" y="2877"/>
                    </a:cubicBezTo>
                    <a:cubicBezTo>
                      <a:pt x="7554" y="2946"/>
                      <a:pt x="7259" y="2978"/>
                      <a:pt x="6970" y="2978"/>
                    </a:cubicBezTo>
                    <a:cubicBezTo>
                      <a:pt x="5304" y="2978"/>
                      <a:pt x="3811" y="1890"/>
                      <a:pt x="3298" y="287"/>
                    </a:cubicBezTo>
                    <a:lnTo>
                      <a:pt x="3298" y="287"/>
                    </a:lnTo>
                    <a:cubicBezTo>
                      <a:pt x="3493" y="1030"/>
                      <a:pt x="3608" y="1807"/>
                      <a:pt x="3608" y="2584"/>
                    </a:cubicBezTo>
                    <a:cubicBezTo>
                      <a:pt x="3705" y="2974"/>
                      <a:pt x="3559" y="3413"/>
                      <a:pt x="3267" y="3754"/>
                    </a:cubicBezTo>
                    <a:cubicBezTo>
                      <a:pt x="3090" y="3873"/>
                      <a:pt x="2877" y="3937"/>
                      <a:pt x="2671" y="3937"/>
                    </a:cubicBezTo>
                    <a:cubicBezTo>
                      <a:pt x="2538" y="3937"/>
                      <a:pt x="2407" y="3910"/>
                      <a:pt x="2292" y="3852"/>
                    </a:cubicBezTo>
                    <a:cubicBezTo>
                      <a:pt x="1950" y="3657"/>
                      <a:pt x="1707" y="3413"/>
                      <a:pt x="1511" y="3121"/>
                    </a:cubicBezTo>
                    <a:cubicBezTo>
                      <a:pt x="975" y="2536"/>
                      <a:pt x="585" y="1853"/>
                      <a:pt x="293" y="1122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3" name="Google Shape;273;p1"/>
              <p:cNvSpPr/>
              <p:nvPr/>
            </p:nvSpPr>
            <p:spPr>
              <a:xfrm>
                <a:off x="1564841" y="3455037"/>
                <a:ext cx="415590" cy="544273"/>
              </a:xfrm>
              <a:custGeom>
                <a:avLst/>
                <a:gdLst/>
                <a:ahLst/>
                <a:cxnLst/>
                <a:rect l="l" t="t" r="r" b="b"/>
                <a:pathLst>
                  <a:path w="18869" h="24720" extrusionOk="0">
                    <a:moveTo>
                      <a:pt x="4593" y="6993"/>
                    </a:moveTo>
                    <a:lnTo>
                      <a:pt x="4593" y="6993"/>
                    </a:lnTo>
                    <a:cubicBezTo>
                      <a:pt x="4346" y="7340"/>
                      <a:pt x="4135" y="7724"/>
                      <a:pt x="3963" y="8121"/>
                    </a:cubicBezTo>
                    <a:lnTo>
                      <a:pt x="3963" y="8121"/>
                    </a:lnTo>
                    <a:cubicBezTo>
                      <a:pt x="3782" y="8679"/>
                      <a:pt x="3673" y="9261"/>
                      <a:pt x="3639" y="9856"/>
                    </a:cubicBezTo>
                    <a:lnTo>
                      <a:pt x="3639" y="9856"/>
                    </a:lnTo>
                    <a:lnTo>
                      <a:pt x="4593" y="6993"/>
                    </a:lnTo>
                    <a:close/>
                    <a:moveTo>
                      <a:pt x="3459" y="9894"/>
                    </a:moveTo>
                    <a:cubicBezTo>
                      <a:pt x="3429" y="10117"/>
                      <a:pt x="3413" y="10331"/>
                      <a:pt x="3413" y="10532"/>
                    </a:cubicBezTo>
                    <a:lnTo>
                      <a:pt x="3522" y="10206"/>
                    </a:lnTo>
                    <a:lnTo>
                      <a:pt x="3522" y="10206"/>
                    </a:lnTo>
                    <a:cubicBezTo>
                      <a:pt x="3501" y="10102"/>
                      <a:pt x="3480" y="9998"/>
                      <a:pt x="3459" y="9894"/>
                    </a:cubicBezTo>
                    <a:close/>
                    <a:moveTo>
                      <a:pt x="3639" y="9856"/>
                    </a:moveTo>
                    <a:lnTo>
                      <a:pt x="3522" y="10206"/>
                    </a:lnTo>
                    <a:lnTo>
                      <a:pt x="3522" y="10206"/>
                    </a:lnTo>
                    <a:cubicBezTo>
                      <a:pt x="3569" y="10444"/>
                      <a:pt x="3614" y="10683"/>
                      <a:pt x="3657" y="10922"/>
                    </a:cubicBezTo>
                    <a:cubicBezTo>
                      <a:pt x="3625" y="10563"/>
                      <a:pt x="3619" y="10207"/>
                      <a:pt x="3639" y="9856"/>
                    </a:cubicBezTo>
                    <a:close/>
                    <a:moveTo>
                      <a:pt x="1" y="1"/>
                    </a:moveTo>
                    <a:lnTo>
                      <a:pt x="1" y="1"/>
                    </a:lnTo>
                    <a:cubicBezTo>
                      <a:pt x="1597" y="3149"/>
                      <a:pt x="2750" y="6459"/>
                      <a:pt x="3459" y="9894"/>
                    </a:cubicBezTo>
                    <a:lnTo>
                      <a:pt x="3459" y="9894"/>
                    </a:lnTo>
                    <a:cubicBezTo>
                      <a:pt x="3535" y="9329"/>
                      <a:pt x="3706" y="8711"/>
                      <a:pt x="3963" y="8121"/>
                    </a:cubicBezTo>
                    <a:lnTo>
                      <a:pt x="3963" y="8121"/>
                    </a:lnTo>
                    <a:cubicBezTo>
                      <a:pt x="4155" y="7528"/>
                      <a:pt x="4428" y="6963"/>
                      <a:pt x="4779" y="6436"/>
                    </a:cubicBezTo>
                    <a:lnTo>
                      <a:pt x="4779" y="6436"/>
                    </a:lnTo>
                    <a:lnTo>
                      <a:pt x="4593" y="6993"/>
                    </a:lnTo>
                    <a:lnTo>
                      <a:pt x="4593" y="6993"/>
                    </a:lnTo>
                    <a:cubicBezTo>
                      <a:pt x="5098" y="6284"/>
                      <a:pt x="5754" y="5734"/>
                      <a:pt x="6534" y="5559"/>
                    </a:cubicBezTo>
                    <a:cubicBezTo>
                      <a:pt x="6712" y="5519"/>
                      <a:pt x="6895" y="5501"/>
                      <a:pt x="7081" y="5501"/>
                    </a:cubicBezTo>
                    <a:cubicBezTo>
                      <a:pt x="8731" y="5501"/>
                      <a:pt x="10631" y="6955"/>
                      <a:pt x="11507" y="8094"/>
                    </a:cubicBezTo>
                    <a:cubicBezTo>
                      <a:pt x="12872" y="9849"/>
                      <a:pt x="13457" y="12043"/>
                      <a:pt x="13750" y="14189"/>
                    </a:cubicBezTo>
                    <a:cubicBezTo>
                      <a:pt x="14091" y="16675"/>
                      <a:pt x="14140" y="19210"/>
                      <a:pt x="13896" y="21697"/>
                    </a:cubicBezTo>
                    <a:cubicBezTo>
                      <a:pt x="13141" y="21591"/>
                      <a:pt x="12386" y="21539"/>
                      <a:pt x="11635" y="21539"/>
                    </a:cubicBezTo>
                    <a:cubicBezTo>
                      <a:pt x="9622" y="21539"/>
                      <a:pt x="7636" y="21913"/>
                      <a:pt x="5754" y="22623"/>
                    </a:cubicBezTo>
                    <a:cubicBezTo>
                      <a:pt x="6192" y="23696"/>
                      <a:pt x="7606" y="23940"/>
                      <a:pt x="8728" y="24037"/>
                    </a:cubicBezTo>
                    <a:lnTo>
                      <a:pt x="17699" y="24720"/>
                    </a:lnTo>
                    <a:cubicBezTo>
                      <a:pt x="18479" y="19503"/>
                      <a:pt x="18869" y="14237"/>
                      <a:pt x="18869" y="9021"/>
                    </a:cubicBezTo>
                    <a:cubicBezTo>
                      <a:pt x="18869" y="8143"/>
                      <a:pt x="18820" y="7168"/>
                      <a:pt x="18284" y="6583"/>
                    </a:cubicBezTo>
                    <a:cubicBezTo>
                      <a:pt x="17796" y="6144"/>
                      <a:pt x="17260" y="5851"/>
                      <a:pt x="16675" y="5754"/>
                    </a:cubicBezTo>
                    <a:cubicBezTo>
                      <a:pt x="11068" y="3901"/>
                      <a:pt x="5510" y="2000"/>
                      <a:pt x="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4" name="Google Shape;274;p1"/>
              <p:cNvSpPr/>
              <p:nvPr/>
            </p:nvSpPr>
            <p:spPr>
              <a:xfrm>
                <a:off x="1701044" y="3473290"/>
                <a:ext cx="274035" cy="413313"/>
              </a:xfrm>
              <a:custGeom>
                <a:avLst/>
                <a:gdLst/>
                <a:ahLst/>
                <a:cxnLst/>
                <a:rect l="l" t="t" r="r" b="b"/>
                <a:pathLst>
                  <a:path w="12442" h="18772" extrusionOk="0">
                    <a:moveTo>
                      <a:pt x="57" y="1"/>
                    </a:moveTo>
                    <a:lnTo>
                      <a:pt x="57" y="1"/>
                    </a:lnTo>
                    <a:cubicBezTo>
                      <a:pt x="0" y="266"/>
                      <a:pt x="10" y="538"/>
                      <a:pt x="77" y="797"/>
                    </a:cubicBezTo>
                    <a:lnTo>
                      <a:pt x="77" y="797"/>
                    </a:lnTo>
                    <a:lnTo>
                      <a:pt x="57" y="1"/>
                    </a:lnTo>
                    <a:close/>
                    <a:moveTo>
                      <a:pt x="77" y="797"/>
                    </a:moveTo>
                    <a:lnTo>
                      <a:pt x="106" y="2000"/>
                    </a:lnTo>
                    <a:cubicBezTo>
                      <a:pt x="3714" y="3413"/>
                      <a:pt x="7419" y="5364"/>
                      <a:pt x="9369" y="8728"/>
                    </a:cubicBezTo>
                    <a:cubicBezTo>
                      <a:pt x="11125" y="11751"/>
                      <a:pt x="11125" y="15505"/>
                      <a:pt x="12441" y="18771"/>
                    </a:cubicBezTo>
                    <a:lnTo>
                      <a:pt x="12002" y="7899"/>
                    </a:lnTo>
                    <a:cubicBezTo>
                      <a:pt x="12100" y="6973"/>
                      <a:pt x="11856" y="5998"/>
                      <a:pt x="11368" y="5217"/>
                    </a:cubicBezTo>
                    <a:cubicBezTo>
                      <a:pt x="10442" y="4047"/>
                      <a:pt x="8736" y="4047"/>
                      <a:pt x="7224" y="3901"/>
                    </a:cubicBezTo>
                    <a:cubicBezTo>
                      <a:pt x="5664" y="3657"/>
                      <a:pt x="4153" y="3267"/>
                      <a:pt x="2690" y="2780"/>
                    </a:cubicBezTo>
                    <a:cubicBezTo>
                      <a:pt x="2007" y="2585"/>
                      <a:pt x="1374" y="2292"/>
                      <a:pt x="789" y="1853"/>
                    </a:cubicBezTo>
                    <a:cubicBezTo>
                      <a:pt x="431" y="1585"/>
                      <a:pt x="182" y="1207"/>
                      <a:pt x="77" y="797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5" name="Google Shape;275;p1"/>
              <p:cNvSpPr/>
              <p:nvPr/>
            </p:nvSpPr>
            <p:spPr>
              <a:xfrm>
                <a:off x="1963229" y="3581704"/>
                <a:ext cx="368346" cy="737080"/>
              </a:xfrm>
              <a:custGeom>
                <a:avLst/>
                <a:gdLst/>
                <a:ahLst/>
                <a:cxnLst/>
                <a:rect l="l" t="t" r="r" b="b"/>
                <a:pathLst>
                  <a:path w="16724" h="33477" extrusionOk="0">
                    <a:moveTo>
                      <a:pt x="537" y="1"/>
                    </a:moveTo>
                    <a:lnTo>
                      <a:pt x="537" y="1"/>
                    </a:lnTo>
                    <a:cubicBezTo>
                      <a:pt x="1073" y="4048"/>
                      <a:pt x="1171" y="8094"/>
                      <a:pt x="878" y="12190"/>
                    </a:cubicBezTo>
                    <a:lnTo>
                      <a:pt x="1220" y="9654"/>
                    </a:lnTo>
                    <a:cubicBezTo>
                      <a:pt x="1644" y="7650"/>
                      <a:pt x="3409" y="6346"/>
                      <a:pt x="5310" y="6346"/>
                    </a:cubicBezTo>
                    <a:cubicBezTo>
                      <a:pt x="5813" y="6346"/>
                      <a:pt x="6326" y="6438"/>
                      <a:pt x="6826" y="6632"/>
                    </a:cubicBezTo>
                    <a:cubicBezTo>
                      <a:pt x="9020" y="7704"/>
                      <a:pt x="9752" y="10386"/>
                      <a:pt x="10142" y="12726"/>
                    </a:cubicBezTo>
                    <a:cubicBezTo>
                      <a:pt x="11019" y="18382"/>
                      <a:pt x="11166" y="24135"/>
                      <a:pt x="10532" y="29790"/>
                    </a:cubicBezTo>
                    <a:cubicBezTo>
                      <a:pt x="7753" y="29010"/>
                      <a:pt x="4925" y="28523"/>
                      <a:pt x="2048" y="28376"/>
                    </a:cubicBezTo>
                    <a:cubicBezTo>
                      <a:pt x="1971" y="28372"/>
                      <a:pt x="1891" y="28369"/>
                      <a:pt x="1810" y="28369"/>
                    </a:cubicBezTo>
                    <a:cubicBezTo>
                      <a:pt x="1027" y="28369"/>
                      <a:pt x="138" y="28596"/>
                      <a:pt x="49" y="29303"/>
                    </a:cubicBezTo>
                    <a:cubicBezTo>
                      <a:pt x="1" y="29937"/>
                      <a:pt x="586" y="30424"/>
                      <a:pt x="1171" y="30717"/>
                    </a:cubicBezTo>
                    <a:cubicBezTo>
                      <a:pt x="4483" y="32548"/>
                      <a:pt x="8170" y="33477"/>
                      <a:pt x="11906" y="33477"/>
                    </a:cubicBezTo>
                    <a:cubicBezTo>
                      <a:pt x="12844" y="33477"/>
                      <a:pt x="13786" y="33418"/>
                      <a:pt x="14725" y="33301"/>
                    </a:cubicBezTo>
                    <a:cubicBezTo>
                      <a:pt x="15164" y="33301"/>
                      <a:pt x="15554" y="33154"/>
                      <a:pt x="15944" y="32959"/>
                    </a:cubicBezTo>
                    <a:cubicBezTo>
                      <a:pt x="16724" y="32374"/>
                      <a:pt x="16675" y="31253"/>
                      <a:pt x="16577" y="30327"/>
                    </a:cubicBezTo>
                    <a:cubicBezTo>
                      <a:pt x="15797" y="22672"/>
                      <a:pt x="15066" y="15164"/>
                      <a:pt x="15066" y="7460"/>
                    </a:cubicBezTo>
                    <a:cubicBezTo>
                      <a:pt x="15115" y="6924"/>
                      <a:pt x="15017" y="6437"/>
                      <a:pt x="14822" y="5949"/>
                    </a:cubicBezTo>
                    <a:cubicBezTo>
                      <a:pt x="14578" y="5657"/>
                      <a:pt x="14286" y="5364"/>
                      <a:pt x="13945" y="5218"/>
                    </a:cubicBezTo>
                    <a:cubicBezTo>
                      <a:pt x="12092" y="4096"/>
                      <a:pt x="9654" y="3463"/>
                      <a:pt x="7655" y="2585"/>
                    </a:cubicBezTo>
                    <a:cubicBezTo>
                      <a:pt x="5315" y="1561"/>
                      <a:pt x="2975" y="683"/>
                      <a:pt x="53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6" name="Google Shape;276;p1"/>
              <p:cNvSpPr/>
              <p:nvPr/>
            </p:nvSpPr>
            <p:spPr>
              <a:xfrm>
                <a:off x="1970762" y="3594716"/>
                <a:ext cx="328613" cy="340192"/>
              </a:xfrm>
              <a:custGeom>
                <a:avLst/>
                <a:gdLst/>
                <a:ahLst/>
                <a:cxnLst/>
                <a:rect l="l" t="t" r="r" b="b"/>
                <a:pathLst>
                  <a:path w="14920" h="15451" extrusionOk="0">
                    <a:moveTo>
                      <a:pt x="330" y="1"/>
                    </a:moveTo>
                    <a:cubicBezTo>
                      <a:pt x="193" y="1"/>
                      <a:pt x="69" y="52"/>
                      <a:pt x="0" y="190"/>
                    </a:cubicBezTo>
                    <a:cubicBezTo>
                      <a:pt x="0" y="288"/>
                      <a:pt x="0" y="385"/>
                      <a:pt x="0" y="483"/>
                    </a:cubicBezTo>
                    <a:cubicBezTo>
                      <a:pt x="244" y="2481"/>
                      <a:pt x="536" y="4529"/>
                      <a:pt x="926" y="6577"/>
                    </a:cubicBezTo>
                    <a:cubicBezTo>
                      <a:pt x="786" y="4575"/>
                      <a:pt x="1701" y="3876"/>
                      <a:pt x="3005" y="3876"/>
                    </a:cubicBezTo>
                    <a:cubicBezTo>
                      <a:pt x="5323" y="3876"/>
                      <a:pt x="8868" y="6084"/>
                      <a:pt x="9897" y="7113"/>
                    </a:cubicBezTo>
                    <a:cubicBezTo>
                      <a:pt x="12091" y="9453"/>
                      <a:pt x="13456" y="12476"/>
                      <a:pt x="14773" y="15450"/>
                    </a:cubicBezTo>
                    <a:cubicBezTo>
                      <a:pt x="14919" y="12818"/>
                      <a:pt x="14870" y="10185"/>
                      <a:pt x="14627" y="7552"/>
                    </a:cubicBezTo>
                    <a:cubicBezTo>
                      <a:pt x="14627" y="6967"/>
                      <a:pt x="14480" y="6333"/>
                      <a:pt x="14285" y="5797"/>
                    </a:cubicBezTo>
                    <a:cubicBezTo>
                      <a:pt x="13846" y="4822"/>
                      <a:pt x="12871" y="4285"/>
                      <a:pt x="11896" y="3798"/>
                    </a:cubicBezTo>
                    <a:cubicBezTo>
                      <a:pt x="10092" y="2872"/>
                      <a:pt x="8142" y="2091"/>
                      <a:pt x="6192" y="1506"/>
                    </a:cubicBezTo>
                    <a:cubicBezTo>
                      <a:pt x="4388" y="970"/>
                      <a:pt x="2438" y="873"/>
                      <a:pt x="780" y="141"/>
                    </a:cubicBezTo>
                    <a:cubicBezTo>
                      <a:pt x="652" y="64"/>
                      <a:pt x="482" y="1"/>
                      <a:pt x="330" y="1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7" name="Google Shape;277;p1"/>
              <p:cNvSpPr/>
              <p:nvPr/>
            </p:nvSpPr>
            <p:spPr>
              <a:xfrm>
                <a:off x="1995452" y="3771561"/>
                <a:ext cx="141775" cy="370533"/>
              </a:xfrm>
              <a:custGeom>
                <a:avLst/>
                <a:gdLst/>
                <a:ahLst/>
                <a:cxnLst/>
                <a:rect l="l" t="t" r="r" b="b"/>
                <a:pathLst>
                  <a:path w="6437" h="16829" extrusionOk="0">
                    <a:moveTo>
                      <a:pt x="3391" y="1"/>
                    </a:moveTo>
                    <a:cubicBezTo>
                      <a:pt x="2674" y="1"/>
                      <a:pt x="1989" y="825"/>
                      <a:pt x="1658" y="1909"/>
                    </a:cubicBezTo>
                    <a:cubicBezTo>
                      <a:pt x="1414" y="2689"/>
                      <a:pt x="1268" y="3567"/>
                      <a:pt x="1268" y="4444"/>
                    </a:cubicBezTo>
                    <a:cubicBezTo>
                      <a:pt x="1073" y="7223"/>
                      <a:pt x="1073" y="9807"/>
                      <a:pt x="537" y="12635"/>
                    </a:cubicBezTo>
                    <a:cubicBezTo>
                      <a:pt x="293" y="13610"/>
                      <a:pt x="98" y="14585"/>
                      <a:pt x="0" y="15609"/>
                    </a:cubicBezTo>
                    <a:cubicBezTo>
                      <a:pt x="0" y="15756"/>
                      <a:pt x="49" y="15951"/>
                      <a:pt x="147" y="16097"/>
                    </a:cubicBezTo>
                    <a:cubicBezTo>
                      <a:pt x="232" y="16154"/>
                      <a:pt x="335" y="16178"/>
                      <a:pt x="434" y="16178"/>
                    </a:cubicBezTo>
                    <a:cubicBezTo>
                      <a:pt x="505" y="16178"/>
                      <a:pt x="574" y="16166"/>
                      <a:pt x="634" y="16146"/>
                    </a:cubicBezTo>
                    <a:cubicBezTo>
                      <a:pt x="1541" y="16013"/>
                      <a:pt x="2507" y="15860"/>
                      <a:pt x="3429" y="15860"/>
                    </a:cubicBezTo>
                    <a:cubicBezTo>
                      <a:pt x="4541" y="15860"/>
                      <a:pt x="5588" y="16082"/>
                      <a:pt x="6387" y="16828"/>
                    </a:cubicBezTo>
                    <a:cubicBezTo>
                      <a:pt x="6241" y="14147"/>
                      <a:pt x="6436" y="11465"/>
                      <a:pt x="6387" y="8784"/>
                    </a:cubicBezTo>
                    <a:cubicBezTo>
                      <a:pt x="6339" y="6151"/>
                      <a:pt x="5948" y="3420"/>
                      <a:pt x="4681" y="1080"/>
                    </a:cubicBezTo>
                    <a:cubicBezTo>
                      <a:pt x="4290" y="316"/>
                      <a:pt x="3834" y="1"/>
                      <a:pt x="3391" y="1"/>
                    </a:cubicBezTo>
                    <a:close/>
                  </a:path>
                </a:pathLst>
              </a:custGeom>
              <a:solidFill>
                <a:srgbClr val="FFFFFF">
                  <a:alpha val="31764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8" name="Google Shape;278;p1"/>
              <p:cNvSpPr/>
              <p:nvPr/>
            </p:nvSpPr>
            <p:spPr>
              <a:xfrm>
                <a:off x="1673424" y="3628491"/>
                <a:ext cx="137788" cy="250625"/>
              </a:xfrm>
              <a:custGeom>
                <a:avLst/>
                <a:gdLst/>
                <a:ahLst/>
                <a:cxnLst/>
                <a:rect l="l" t="t" r="r" b="b"/>
                <a:pathLst>
                  <a:path w="6256" h="11383" extrusionOk="0">
                    <a:moveTo>
                      <a:pt x="2010" y="1"/>
                    </a:moveTo>
                    <a:cubicBezTo>
                      <a:pt x="1" y="1"/>
                      <a:pt x="895" y="5521"/>
                      <a:pt x="1067" y="6554"/>
                    </a:cubicBezTo>
                    <a:cubicBezTo>
                      <a:pt x="1311" y="8115"/>
                      <a:pt x="1409" y="9723"/>
                      <a:pt x="1360" y="11332"/>
                    </a:cubicBezTo>
                    <a:cubicBezTo>
                      <a:pt x="2040" y="11192"/>
                      <a:pt x="2719" y="11119"/>
                      <a:pt x="3399" y="11119"/>
                    </a:cubicBezTo>
                    <a:cubicBezTo>
                      <a:pt x="4133" y="11119"/>
                      <a:pt x="4868" y="11204"/>
                      <a:pt x="5602" y="11381"/>
                    </a:cubicBezTo>
                    <a:cubicBezTo>
                      <a:pt x="5607" y="11382"/>
                      <a:pt x="5613" y="11383"/>
                      <a:pt x="5618" y="11383"/>
                    </a:cubicBezTo>
                    <a:cubicBezTo>
                      <a:pt x="6256" y="11383"/>
                      <a:pt x="4526" y="2598"/>
                      <a:pt x="4139" y="1776"/>
                    </a:cubicBezTo>
                    <a:cubicBezTo>
                      <a:pt x="3895" y="1191"/>
                      <a:pt x="3505" y="655"/>
                      <a:pt x="2969" y="314"/>
                    </a:cubicBezTo>
                    <a:cubicBezTo>
                      <a:pt x="2593" y="97"/>
                      <a:pt x="2276" y="1"/>
                      <a:pt x="201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79" name="Google Shape;279;p1"/>
              <p:cNvSpPr/>
              <p:nvPr/>
            </p:nvSpPr>
            <p:spPr>
              <a:xfrm>
                <a:off x="1971819" y="4206230"/>
                <a:ext cx="250226" cy="77546"/>
              </a:xfrm>
              <a:custGeom>
                <a:avLst/>
                <a:gdLst/>
                <a:ahLst/>
                <a:cxnLst/>
                <a:rect l="l" t="t" r="r" b="b"/>
                <a:pathLst>
                  <a:path w="11361" h="3522" extrusionOk="0">
                    <a:moveTo>
                      <a:pt x="1722" y="1"/>
                    </a:moveTo>
                    <a:cubicBezTo>
                      <a:pt x="1017" y="1"/>
                      <a:pt x="260" y="160"/>
                      <a:pt x="50" y="792"/>
                    </a:cubicBezTo>
                    <a:cubicBezTo>
                      <a:pt x="1" y="1279"/>
                      <a:pt x="147" y="1767"/>
                      <a:pt x="488" y="2157"/>
                    </a:cubicBezTo>
                    <a:cubicBezTo>
                      <a:pt x="924" y="2767"/>
                      <a:pt x="1516" y="3455"/>
                      <a:pt x="2193" y="3455"/>
                    </a:cubicBezTo>
                    <a:cubicBezTo>
                      <a:pt x="2274" y="3455"/>
                      <a:pt x="2356" y="3445"/>
                      <a:pt x="2439" y="3424"/>
                    </a:cubicBezTo>
                    <a:lnTo>
                      <a:pt x="2926" y="3522"/>
                    </a:lnTo>
                    <a:lnTo>
                      <a:pt x="11361" y="2352"/>
                    </a:lnTo>
                    <a:cubicBezTo>
                      <a:pt x="8387" y="1084"/>
                      <a:pt x="5266" y="304"/>
                      <a:pt x="2048" y="11"/>
                    </a:cubicBezTo>
                    <a:cubicBezTo>
                      <a:pt x="1942" y="5"/>
                      <a:pt x="1833" y="1"/>
                      <a:pt x="1722" y="1"/>
                    </a:cubicBezTo>
                    <a:close/>
                  </a:path>
                </a:pathLst>
              </a:custGeom>
              <a:solidFill>
                <a:srgbClr val="000000">
                  <a:alpha val="30196"/>
                </a:srgbClr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0" name="Google Shape;280;p1"/>
              <p:cNvSpPr/>
              <p:nvPr/>
            </p:nvSpPr>
            <p:spPr>
              <a:xfrm>
                <a:off x="1706594" y="3939180"/>
                <a:ext cx="258816" cy="62288"/>
              </a:xfrm>
              <a:custGeom>
                <a:avLst/>
                <a:gdLst/>
                <a:ahLst/>
                <a:cxnLst/>
                <a:rect l="l" t="t" r="r" b="b"/>
                <a:pathLst>
                  <a:path w="11751" h="2829" extrusionOk="0">
                    <a:moveTo>
                      <a:pt x="1365" y="0"/>
                    </a:moveTo>
                    <a:lnTo>
                      <a:pt x="1804" y="195"/>
                    </a:lnTo>
                    <a:cubicBezTo>
                      <a:pt x="1721" y="187"/>
                      <a:pt x="1637" y="183"/>
                      <a:pt x="1553" y="183"/>
                    </a:cubicBezTo>
                    <a:cubicBezTo>
                      <a:pt x="1151" y="183"/>
                      <a:pt x="754" y="278"/>
                      <a:pt x="390" y="439"/>
                    </a:cubicBezTo>
                    <a:cubicBezTo>
                      <a:pt x="244" y="537"/>
                      <a:pt x="49" y="634"/>
                      <a:pt x="0" y="829"/>
                    </a:cubicBezTo>
                    <a:cubicBezTo>
                      <a:pt x="0" y="976"/>
                      <a:pt x="244" y="1219"/>
                      <a:pt x="439" y="1317"/>
                    </a:cubicBezTo>
                    <a:cubicBezTo>
                      <a:pt x="3559" y="2828"/>
                      <a:pt x="7265" y="2194"/>
                      <a:pt x="10678" y="2682"/>
                    </a:cubicBezTo>
                    <a:cubicBezTo>
                      <a:pt x="10775" y="2706"/>
                      <a:pt x="10873" y="2719"/>
                      <a:pt x="10970" y="2719"/>
                    </a:cubicBezTo>
                    <a:cubicBezTo>
                      <a:pt x="11068" y="2719"/>
                      <a:pt x="11165" y="2706"/>
                      <a:pt x="11263" y="2682"/>
                    </a:cubicBezTo>
                    <a:cubicBezTo>
                      <a:pt x="11653" y="2536"/>
                      <a:pt x="11701" y="1999"/>
                      <a:pt x="11750" y="1609"/>
                    </a:cubicBezTo>
                    <a:cubicBezTo>
                      <a:pt x="11750" y="1414"/>
                      <a:pt x="11701" y="1219"/>
                      <a:pt x="11653" y="1024"/>
                    </a:cubicBezTo>
                    <a:cubicBezTo>
                      <a:pt x="11458" y="585"/>
                      <a:pt x="10873" y="488"/>
                      <a:pt x="10434" y="488"/>
                    </a:cubicBezTo>
                    <a:cubicBezTo>
                      <a:pt x="7411" y="244"/>
                      <a:pt x="4388" y="98"/>
                      <a:pt x="136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1" name="Google Shape;281;p1"/>
              <p:cNvSpPr/>
              <p:nvPr/>
            </p:nvSpPr>
            <p:spPr>
              <a:xfrm>
                <a:off x="1990078" y="2027334"/>
                <a:ext cx="547674" cy="330637"/>
              </a:xfrm>
              <a:custGeom>
                <a:avLst/>
                <a:gdLst/>
                <a:ahLst/>
                <a:cxnLst/>
                <a:rect l="l" t="t" r="r" b="b"/>
                <a:pathLst>
                  <a:path w="24866" h="15017" extrusionOk="0">
                    <a:moveTo>
                      <a:pt x="2351" y="9391"/>
                    </a:moveTo>
                    <a:cubicBezTo>
                      <a:pt x="1741" y="9394"/>
                      <a:pt x="1135" y="9433"/>
                      <a:pt x="537" y="9508"/>
                    </a:cubicBezTo>
                    <a:lnTo>
                      <a:pt x="1" y="9654"/>
                    </a:lnTo>
                    <a:cubicBezTo>
                      <a:pt x="782" y="9550"/>
                      <a:pt x="1566" y="9462"/>
                      <a:pt x="2351" y="9391"/>
                    </a:cubicBezTo>
                    <a:close/>
                    <a:moveTo>
                      <a:pt x="24866" y="0"/>
                    </a:moveTo>
                    <a:lnTo>
                      <a:pt x="24866" y="0"/>
                    </a:lnTo>
                    <a:cubicBezTo>
                      <a:pt x="23647" y="2779"/>
                      <a:pt x="22867" y="5753"/>
                      <a:pt x="22525" y="8776"/>
                    </a:cubicBezTo>
                    <a:cubicBezTo>
                      <a:pt x="22574" y="9361"/>
                      <a:pt x="22379" y="9946"/>
                      <a:pt x="21989" y="10385"/>
                    </a:cubicBezTo>
                    <a:cubicBezTo>
                      <a:pt x="21687" y="10662"/>
                      <a:pt x="21306" y="10757"/>
                      <a:pt x="20908" y="10757"/>
                    </a:cubicBezTo>
                    <a:cubicBezTo>
                      <a:pt x="20536" y="10757"/>
                      <a:pt x="20148" y="10674"/>
                      <a:pt x="19795" y="10580"/>
                    </a:cubicBezTo>
                    <a:cubicBezTo>
                      <a:pt x="15724" y="9631"/>
                      <a:pt x="11556" y="9163"/>
                      <a:pt x="7389" y="9163"/>
                    </a:cubicBezTo>
                    <a:cubicBezTo>
                      <a:pt x="5708" y="9163"/>
                      <a:pt x="4026" y="9239"/>
                      <a:pt x="2351" y="9391"/>
                    </a:cubicBezTo>
                    <a:lnTo>
                      <a:pt x="2351" y="9391"/>
                    </a:lnTo>
                    <a:cubicBezTo>
                      <a:pt x="2377" y="9391"/>
                      <a:pt x="2403" y="9391"/>
                      <a:pt x="2429" y="9391"/>
                    </a:cubicBezTo>
                    <a:cubicBezTo>
                      <a:pt x="3384" y="9391"/>
                      <a:pt x="4350" y="9478"/>
                      <a:pt x="5315" y="9654"/>
                    </a:cubicBezTo>
                    <a:cubicBezTo>
                      <a:pt x="11994" y="10531"/>
                      <a:pt x="18869" y="11458"/>
                      <a:pt x="24573" y="15017"/>
                    </a:cubicBezTo>
                    <a:cubicBezTo>
                      <a:pt x="24573" y="9995"/>
                      <a:pt x="24671" y="4973"/>
                      <a:pt x="2486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2" name="Google Shape;282;p1"/>
              <p:cNvSpPr/>
              <p:nvPr/>
            </p:nvSpPr>
            <p:spPr>
              <a:xfrm>
                <a:off x="1736658" y="1851679"/>
                <a:ext cx="92373" cy="277663"/>
              </a:xfrm>
              <a:custGeom>
                <a:avLst/>
                <a:gdLst/>
                <a:ahLst/>
                <a:cxnLst/>
                <a:rect l="l" t="t" r="r" b="b"/>
                <a:pathLst>
                  <a:path w="4194" h="12611" extrusionOk="0">
                    <a:moveTo>
                      <a:pt x="1953" y="1"/>
                    </a:moveTo>
                    <a:cubicBezTo>
                      <a:pt x="1840" y="1"/>
                      <a:pt x="1725" y="11"/>
                      <a:pt x="1609" y="31"/>
                    </a:cubicBezTo>
                    <a:cubicBezTo>
                      <a:pt x="1073" y="226"/>
                      <a:pt x="683" y="714"/>
                      <a:pt x="147" y="909"/>
                    </a:cubicBezTo>
                    <a:lnTo>
                      <a:pt x="0" y="860"/>
                    </a:lnTo>
                    <a:lnTo>
                      <a:pt x="0" y="860"/>
                    </a:lnTo>
                    <a:cubicBezTo>
                      <a:pt x="683" y="1299"/>
                      <a:pt x="1122" y="1981"/>
                      <a:pt x="1366" y="2762"/>
                    </a:cubicBezTo>
                    <a:cubicBezTo>
                      <a:pt x="2584" y="5931"/>
                      <a:pt x="3413" y="9246"/>
                      <a:pt x="3852" y="12610"/>
                    </a:cubicBezTo>
                    <a:cubicBezTo>
                      <a:pt x="4145" y="9538"/>
                      <a:pt x="4193" y="6418"/>
                      <a:pt x="4096" y="3347"/>
                    </a:cubicBezTo>
                    <a:cubicBezTo>
                      <a:pt x="4145" y="2518"/>
                      <a:pt x="3950" y="1738"/>
                      <a:pt x="3608" y="1006"/>
                    </a:cubicBezTo>
                    <a:cubicBezTo>
                      <a:pt x="3273" y="377"/>
                      <a:pt x="2649" y="1"/>
                      <a:pt x="195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3" name="Google Shape;283;p1"/>
              <p:cNvSpPr/>
              <p:nvPr/>
            </p:nvSpPr>
            <p:spPr>
              <a:xfrm>
                <a:off x="1175043" y="1750156"/>
                <a:ext cx="560272" cy="1199822"/>
              </a:xfrm>
              <a:custGeom>
                <a:avLst/>
                <a:gdLst/>
                <a:ahLst/>
                <a:cxnLst/>
                <a:rect l="l" t="t" r="r" b="b"/>
                <a:pathLst>
                  <a:path w="25438" h="54494" extrusionOk="0">
                    <a:moveTo>
                      <a:pt x="25373" y="1"/>
                    </a:moveTo>
                    <a:cubicBezTo>
                      <a:pt x="25367" y="1"/>
                      <a:pt x="25360" y="4"/>
                      <a:pt x="25353" y="10"/>
                    </a:cubicBezTo>
                    <a:cubicBezTo>
                      <a:pt x="20380" y="1668"/>
                      <a:pt x="15163" y="3521"/>
                      <a:pt x="11702" y="7616"/>
                    </a:cubicBezTo>
                    <a:cubicBezTo>
                      <a:pt x="10190" y="9274"/>
                      <a:pt x="9118" y="11322"/>
                      <a:pt x="8581" y="13467"/>
                    </a:cubicBezTo>
                    <a:cubicBezTo>
                      <a:pt x="8191" y="14978"/>
                      <a:pt x="7899" y="16197"/>
                      <a:pt x="6826" y="17416"/>
                    </a:cubicBezTo>
                    <a:cubicBezTo>
                      <a:pt x="6046" y="18294"/>
                      <a:pt x="5120" y="19074"/>
                      <a:pt x="4632" y="20146"/>
                    </a:cubicBezTo>
                    <a:cubicBezTo>
                      <a:pt x="4340" y="20780"/>
                      <a:pt x="4242" y="21512"/>
                      <a:pt x="4340" y="22194"/>
                    </a:cubicBezTo>
                    <a:cubicBezTo>
                      <a:pt x="4340" y="22194"/>
                      <a:pt x="4681" y="23120"/>
                      <a:pt x="4681" y="23169"/>
                    </a:cubicBezTo>
                    <a:cubicBezTo>
                      <a:pt x="4583" y="23559"/>
                      <a:pt x="4193" y="23754"/>
                      <a:pt x="3901" y="24047"/>
                    </a:cubicBezTo>
                    <a:cubicBezTo>
                      <a:pt x="2682" y="25266"/>
                      <a:pt x="1999" y="26972"/>
                      <a:pt x="2048" y="28727"/>
                    </a:cubicBezTo>
                    <a:cubicBezTo>
                      <a:pt x="2048" y="29459"/>
                      <a:pt x="2682" y="30385"/>
                      <a:pt x="2633" y="31019"/>
                    </a:cubicBezTo>
                    <a:cubicBezTo>
                      <a:pt x="2585" y="31653"/>
                      <a:pt x="1366" y="32823"/>
                      <a:pt x="1073" y="33554"/>
                    </a:cubicBezTo>
                    <a:cubicBezTo>
                      <a:pt x="293" y="35212"/>
                      <a:pt x="244" y="37064"/>
                      <a:pt x="829" y="38771"/>
                    </a:cubicBezTo>
                    <a:cubicBezTo>
                      <a:pt x="1171" y="39648"/>
                      <a:pt x="1268" y="40624"/>
                      <a:pt x="1024" y="41550"/>
                    </a:cubicBezTo>
                    <a:cubicBezTo>
                      <a:pt x="878" y="42086"/>
                      <a:pt x="537" y="42574"/>
                      <a:pt x="391" y="43159"/>
                    </a:cubicBezTo>
                    <a:cubicBezTo>
                      <a:pt x="98" y="44378"/>
                      <a:pt x="0" y="45694"/>
                      <a:pt x="196" y="46962"/>
                    </a:cubicBezTo>
                    <a:cubicBezTo>
                      <a:pt x="586" y="49643"/>
                      <a:pt x="1658" y="52179"/>
                      <a:pt x="3267" y="54373"/>
                    </a:cubicBezTo>
                    <a:cubicBezTo>
                      <a:pt x="3324" y="54458"/>
                      <a:pt x="3406" y="54494"/>
                      <a:pt x="3489" y="54494"/>
                    </a:cubicBezTo>
                    <a:cubicBezTo>
                      <a:pt x="3689" y="54494"/>
                      <a:pt x="3893" y="54287"/>
                      <a:pt x="3755" y="54080"/>
                    </a:cubicBezTo>
                    <a:cubicBezTo>
                      <a:pt x="2487" y="52325"/>
                      <a:pt x="1561" y="50326"/>
                      <a:pt x="1024" y="48229"/>
                    </a:cubicBezTo>
                    <a:cubicBezTo>
                      <a:pt x="732" y="47108"/>
                      <a:pt x="634" y="45987"/>
                      <a:pt x="732" y="44817"/>
                    </a:cubicBezTo>
                    <a:cubicBezTo>
                      <a:pt x="829" y="43354"/>
                      <a:pt x="1463" y="42476"/>
                      <a:pt x="1853" y="41160"/>
                    </a:cubicBezTo>
                    <a:cubicBezTo>
                      <a:pt x="2292" y="39746"/>
                      <a:pt x="1171" y="38576"/>
                      <a:pt x="1024" y="37113"/>
                    </a:cubicBezTo>
                    <a:cubicBezTo>
                      <a:pt x="829" y="34968"/>
                      <a:pt x="1658" y="32872"/>
                      <a:pt x="3267" y="31458"/>
                    </a:cubicBezTo>
                    <a:cubicBezTo>
                      <a:pt x="3365" y="31409"/>
                      <a:pt x="3413" y="31263"/>
                      <a:pt x="3316" y="31116"/>
                    </a:cubicBezTo>
                    <a:cubicBezTo>
                      <a:pt x="1902" y="28532"/>
                      <a:pt x="2731" y="25266"/>
                      <a:pt x="5266" y="23657"/>
                    </a:cubicBezTo>
                    <a:cubicBezTo>
                      <a:pt x="5412" y="23608"/>
                      <a:pt x="5461" y="23413"/>
                      <a:pt x="5364" y="23315"/>
                    </a:cubicBezTo>
                    <a:cubicBezTo>
                      <a:pt x="3316" y="20293"/>
                      <a:pt x="7509" y="18294"/>
                      <a:pt x="8484" y="15807"/>
                    </a:cubicBezTo>
                    <a:cubicBezTo>
                      <a:pt x="9313" y="13662"/>
                      <a:pt x="9508" y="11468"/>
                      <a:pt x="10873" y="9420"/>
                    </a:cubicBezTo>
                    <a:cubicBezTo>
                      <a:pt x="14188" y="4447"/>
                      <a:pt x="19990" y="2204"/>
                      <a:pt x="25353" y="157"/>
                    </a:cubicBezTo>
                    <a:cubicBezTo>
                      <a:pt x="25437" y="115"/>
                      <a:pt x="25413" y="1"/>
                      <a:pt x="2537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4" name="Google Shape;284;p1"/>
              <p:cNvSpPr/>
              <p:nvPr/>
            </p:nvSpPr>
            <p:spPr>
              <a:xfrm>
                <a:off x="2772758" y="2035943"/>
                <a:ext cx="142986" cy="337066"/>
              </a:xfrm>
              <a:custGeom>
                <a:avLst/>
                <a:gdLst/>
                <a:ahLst/>
                <a:cxnLst/>
                <a:rect l="l" t="t" r="r" b="b"/>
                <a:pathLst>
                  <a:path w="6492" h="15309" extrusionOk="0">
                    <a:moveTo>
                      <a:pt x="5392" y="0"/>
                    </a:moveTo>
                    <a:cubicBezTo>
                      <a:pt x="5231" y="0"/>
                      <a:pt x="5048" y="135"/>
                      <a:pt x="5078" y="341"/>
                    </a:cubicBezTo>
                    <a:cubicBezTo>
                      <a:pt x="5955" y="5655"/>
                      <a:pt x="4931" y="11554"/>
                      <a:pt x="202" y="14821"/>
                    </a:cubicBezTo>
                    <a:cubicBezTo>
                      <a:pt x="1" y="14982"/>
                      <a:pt x="132" y="15309"/>
                      <a:pt x="348" y="15309"/>
                    </a:cubicBezTo>
                    <a:cubicBezTo>
                      <a:pt x="394" y="15309"/>
                      <a:pt x="443" y="15294"/>
                      <a:pt x="495" y="15260"/>
                    </a:cubicBezTo>
                    <a:cubicBezTo>
                      <a:pt x="5419" y="11847"/>
                      <a:pt x="6491" y="5801"/>
                      <a:pt x="5614" y="194"/>
                    </a:cubicBezTo>
                    <a:cubicBezTo>
                      <a:pt x="5595" y="59"/>
                      <a:pt x="5498" y="0"/>
                      <a:pt x="53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5" name="Google Shape;285;p1"/>
              <p:cNvSpPr/>
              <p:nvPr/>
            </p:nvSpPr>
            <p:spPr>
              <a:xfrm>
                <a:off x="2672699" y="1724307"/>
                <a:ext cx="102328" cy="67087"/>
              </a:xfrm>
              <a:custGeom>
                <a:avLst/>
                <a:gdLst/>
                <a:ahLst/>
                <a:cxnLst/>
                <a:rect l="l" t="t" r="r" b="b"/>
                <a:pathLst>
                  <a:path w="4646" h="3047" extrusionOk="0">
                    <a:moveTo>
                      <a:pt x="466" y="0"/>
                    </a:moveTo>
                    <a:cubicBezTo>
                      <a:pt x="208" y="0"/>
                      <a:pt x="1" y="370"/>
                      <a:pt x="308" y="502"/>
                    </a:cubicBezTo>
                    <a:cubicBezTo>
                      <a:pt x="1674" y="1087"/>
                      <a:pt x="2990" y="1916"/>
                      <a:pt x="4111" y="2988"/>
                    </a:cubicBezTo>
                    <a:cubicBezTo>
                      <a:pt x="4162" y="3029"/>
                      <a:pt x="4216" y="3046"/>
                      <a:pt x="4269" y="3046"/>
                    </a:cubicBezTo>
                    <a:cubicBezTo>
                      <a:pt x="4471" y="3046"/>
                      <a:pt x="4646" y="2792"/>
                      <a:pt x="4453" y="2598"/>
                    </a:cubicBezTo>
                    <a:cubicBezTo>
                      <a:pt x="3331" y="1526"/>
                      <a:pt x="2015" y="648"/>
                      <a:pt x="552" y="14"/>
                    </a:cubicBezTo>
                    <a:cubicBezTo>
                      <a:pt x="523" y="5"/>
                      <a:pt x="495" y="0"/>
                      <a:pt x="4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6" name="Google Shape;286;p1"/>
              <p:cNvSpPr/>
              <p:nvPr/>
            </p:nvSpPr>
            <p:spPr>
              <a:xfrm>
                <a:off x="2514119" y="1674350"/>
                <a:ext cx="125873" cy="695577"/>
              </a:xfrm>
              <a:custGeom>
                <a:avLst/>
                <a:gdLst/>
                <a:ahLst/>
                <a:cxnLst/>
                <a:rect l="l" t="t" r="r" b="b"/>
                <a:pathLst>
                  <a:path w="5715" h="31592" extrusionOk="0">
                    <a:moveTo>
                      <a:pt x="5096" y="1"/>
                    </a:moveTo>
                    <a:cubicBezTo>
                      <a:pt x="4899" y="1"/>
                      <a:pt x="4709" y="103"/>
                      <a:pt x="4632" y="333"/>
                    </a:cubicBezTo>
                    <a:cubicBezTo>
                      <a:pt x="2145" y="10377"/>
                      <a:pt x="0" y="20664"/>
                      <a:pt x="829" y="31098"/>
                    </a:cubicBezTo>
                    <a:cubicBezTo>
                      <a:pt x="854" y="31420"/>
                      <a:pt x="1144" y="31592"/>
                      <a:pt x="1417" y="31592"/>
                    </a:cubicBezTo>
                    <a:cubicBezTo>
                      <a:pt x="1679" y="31592"/>
                      <a:pt x="1925" y="31433"/>
                      <a:pt x="1902" y="31098"/>
                    </a:cubicBezTo>
                    <a:cubicBezTo>
                      <a:pt x="1073" y="20762"/>
                      <a:pt x="3169" y="10572"/>
                      <a:pt x="5656" y="626"/>
                    </a:cubicBezTo>
                    <a:cubicBezTo>
                      <a:pt x="5715" y="242"/>
                      <a:pt x="5398" y="1"/>
                      <a:pt x="50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7" name="Google Shape;287;p1"/>
              <p:cNvSpPr/>
              <p:nvPr/>
            </p:nvSpPr>
            <p:spPr>
              <a:xfrm>
                <a:off x="2344438" y="1296023"/>
                <a:ext cx="637205" cy="156677"/>
              </a:xfrm>
              <a:custGeom>
                <a:avLst/>
                <a:gdLst/>
                <a:ahLst/>
                <a:cxnLst/>
                <a:rect l="l" t="t" r="r" b="b"/>
                <a:pathLst>
                  <a:path w="28931" h="7116" extrusionOk="0">
                    <a:moveTo>
                      <a:pt x="28465" y="0"/>
                    </a:moveTo>
                    <a:cubicBezTo>
                      <a:pt x="28436" y="0"/>
                      <a:pt x="28407" y="4"/>
                      <a:pt x="28376" y="13"/>
                    </a:cubicBezTo>
                    <a:cubicBezTo>
                      <a:pt x="26329" y="403"/>
                      <a:pt x="24330" y="1622"/>
                      <a:pt x="22428" y="2451"/>
                    </a:cubicBezTo>
                    <a:cubicBezTo>
                      <a:pt x="20088" y="3475"/>
                      <a:pt x="17650" y="4401"/>
                      <a:pt x="15164" y="5132"/>
                    </a:cubicBezTo>
                    <a:cubicBezTo>
                      <a:pt x="11417" y="6187"/>
                      <a:pt x="7753" y="6401"/>
                      <a:pt x="3987" y="6401"/>
                    </a:cubicBezTo>
                    <a:cubicBezTo>
                      <a:pt x="2705" y="6401"/>
                      <a:pt x="1411" y="6376"/>
                      <a:pt x="98" y="6351"/>
                    </a:cubicBezTo>
                    <a:cubicBezTo>
                      <a:pt x="1" y="6351"/>
                      <a:pt x="1" y="6497"/>
                      <a:pt x="98" y="6497"/>
                    </a:cubicBezTo>
                    <a:lnTo>
                      <a:pt x="50" y="6497"/>
                    </a:lnTo>
                    <a:cubicBezTo>
                      <a:pt x="2390" y="6888"/>
                      <a:pt x="4709" y="7116"/>
                      <a:pt x="7017" y="7116"/>
                    </a:cubicBezTo>
                    <a:cubicBezTo>
                      <a:pt x="9612" y="7116"/>
                      <a:pt x="12193" y="6827"/>
                      <a:pt x="14774" y="6156"/>
                    </a:cubicBezTo>
                    <a:cubicBezTo>
                      <a:pt x="17211" y="5522"/>
                      <a:pt x="19600" y="4694"/>
                      <a:pt x="21941" y="3718"/>
                    </a:cubicBezTo>
                    <a:cubicBezTo>
                      <a:pt x="24135" y="2841"/>
                      <a:pt x="26719" y="2061"/>
                      <a:pt x="28620" y="647"/>
                    </a:cubicBezTo>
                    <a:cubicBezTo>
                      <a:pt x="28931" y="425"/>
                      <a:pt x="28756" y="0"/>
                      <a:pt x="284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8" name="Google Shape;288;p1"/>
              <p:cNvSpPr/>
              <p:nvPr/>
            </p:nvSpPr>
            <p:spPr>
              <a:xfrm>
                <a:off x="2455290" y="1484074"/>
                <a:ext cx="549281" cy="374738"/>
              </a:xfrm>
              <a:custGeom>
                <a:avLst/>
                <a:gdLst/>
                <a:ahLst/>
                <a:cxnLst/>
                <a:rect l="l" t="t" r="r" b="b"/>
                <a:pathLst>
                  <a:path w="24939" h="17020" extrusionOk="0">
                    <a:moveTo>
                      <a:pt x="24505" y="1"/>
                    </a:moveTo>
                    <a:cubicBezTo>
                      <a:pt x="24492" y="1"/>
                      <a:pt x="24478" y="2"/>
                      <a:pt x="24465" y="4"/>
                    </a:cubicBezTo>
                    <a:cubicBezTo>
                      <a:pt x="19443" y="1467"/>
                      <a:pt x="14762" y="3758"/>
                      <a:pt x="10521" y="6732"/>
                    </a:cubicBezTo>
                    <a:cubicBezTo>
                      <a:pt x="8570" y="8098"/>
                      <a:pt x="6669" y="9609"/>
                      <a:pt x="4914" y="11218"/>
                    </a:cubicBezTo>
                    <a:cubicBezTo>
                      <a:pt x="3305" y="12729"/>
                      <a:pt x="965" y="14680"/>
                      <a:pt x="38" y="16776"/>
                    </a:cubicBezTo>
                    <a:cubicBezTo>
                      <a:pt x="1" y="16889"/>
                      <a:pt x="138" y="17003"/>
                      <a:pt x="248" y="17003"/>
                    </a:cubicBezTo>
                    <a:cubicBezTo>
                      <a:pt x="279" y="17003"/>
                      <a:pt x="309" y="16993"/>
                      <a:pt x="331" y="16971"/>
                    </a:cubicBezTo>
                    <a:lnTo>
                      <a:pt x="380" y="17020"/>
                    </a:lnTo>
                    <a:cubicBezTo>
                      <a:pt x="1355" y="16386"/>
                      <a:pt x="2037" y="15411"/>
                      <a:pt x="2817" y="14582"/>
                    </a:cubicBezTo>
                    <a:cubicBezTo>
                      <a:pt x="3695" y="13656"/>
                      <a:pt x="4621" y="12778"/>
                      <a:pt x="5596" y="11900"/>
                    </a:cubicBezTo>
                    <a:cubicBezTo>
                      <a:pt x="7449" y="10243"/>
                      <a:pt x="9399" y="8731"/>
                      <a:pt x="11496" y="7317"/>
                    </a:cubicBezTo>
                    <a:cubicBezTo>
                      <a:pt x="15640" y="4685"/>
                      <a:pt x="20077" y="2393"/>
                      <a:pt x="24660" y="540"/>
                    </a:cubicBezTo>
                    <a:cubicBezTo>
                      <a:pt x="24938" y="448"/>
                      <a:pt x="24775" y="1"/>
                      <a:pt x="2450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89" name="Google Shape;289;p1"/>
              <p:cNvSpPr/>
              <p:nvPr/>
            </p:nvSpPr>
            <p:spPr>
              <a:xfrm>
                <a:off x="2924312" y="1269470"/>
                <a:ext cx="154593" cy="236622"/>
              </a:xfrm>
              <a:custGeom>
                <a:avLst/>
                <a:gdLst/>
                <a:ahLst/>
                <a:cxnLst/>
                <a:rect l="l" t="t" r="r" b="b"/>
                <a:pathLst>
                  <a:path w="7019" h="10747" extrusionOk="0">
                    <a:moveTo>
                      <a:pt x="4161" y="1026"/>
                    </a:moveTo>
                    <a:cubicBezTo>
                      <a:pt x="4588" y="1026"/>
                      <a:pt x="5060" y="1183"/>
                      <a:pt x="5607" y="1512"/>
                    </a:cubicBezTo>
                    <a:cubicBezTo>
                      <a:pt x="5620" y="1519"/>
                      <a:pt x="5634" y="1526"/>
                      <a:pt x="5647" y="1531"/>
                    </a:cubicBezTo>
                    <a:lnTo>
                      <a:pt x="5647" y="1531"/>
                    </a:lnTo>
                    <a:cubicBezTo>
                      <a:pt x="6712" y="3323"/>
                      <a:pt x="6501" y="6364"/>
                      <a:pt x="5705" y="8191"/>
                    </a:cubicBezTo>
                    <a:cubicBezTo>
                      <a:pt x="5214" y="9270"/>
                      <a:pt x="4551" y="9794"/>
                      <a:pt x="3889" y="9794"/>
                    </a:cubicBezTo>
                    <a:cubicBezTo>
                      <a:pt x="3235" y="9794"/>
                      <a:pt x="2582" y="9282"/>
                      <a:pt x="2097" y="8289"/>
                    </a:cubicBezTo>
                    <a:cubicBezTo>
                      <a:pt x="1414" y="7070"/>
                      <a:pt x="1171" y="5656"/>
                      <a:pt x="1317" y="4291"/>
                    </a:cubicBezTo>
                    <a:cubicBezTo>
                      <a:pt x="1463" y="3559"/>
                      <a:pt x="1804" y="2877"/>
                      <a:pt x="2243" y="2292"/>
                    </a:cubicBezTo>
                    <a:cubicBezTo>
                      <a:pt x="2854" y="1468"/>
                      <a:pt x="3445" y="1026"/>
                      <a:pt x="4161" y="1026"/>
                    </a:cubicBezTo>
                    <a:close/>
                    <a:moveTo>
                      <a:pt x="4334" y="0"/>
                    </a:moveTo>
                    <a:cubicBezTo>
                      <a:pt x="2939" y="0"/>
                      <a:pt x="1521" y="1508"/>
                      <a:pt x="878" y="2828"/>
                    </a:cubicBezTo>
                    <a:cubicBezTo>
                      <a:pt x="1" y="4778"/>
                      <a:pt x="488" y="7362"/>
                      <a:pt x="1561" y="9166"/>
                    </a:cubicBezTo>
                    <a:cubicBezTo>
                      <a:pt x="2191" y="10179"/>
                      <a:pt x="2990" y="10747"/>
                      <a:pt x="3820" y="10747"/>
                    </a:cubicBezTo>
                    <a:cubicBezTo>
                      <a:pt x="4468" y="10747"/>
                      <a:pt x="5134" y="10401"/>
                      <a:pt x="5754" y="9654"/>
                    </a:cubicBezTo>
                    <a:cubicBezTo>
                      <a:pt x="6777" y="8435"/>
                      <a:pt x="6924" y="6777"/>
                      <a:pt x="6972" y="5217"/>
                    </a:cubicBezTo>
                    <a:cubicBezTo>
                      <a:pt x="7018" y="3757"/>
                      <a:pt x="6978" y="2341"/>
                      <a:pt x="6135" y="1246"/>
                    </a:cubicBezTo>
                    <a:lnTo>
                      <a:pt x="6135" y="1246"/>
                    </a:lnTo>
                    <a:cubicBezTo>
                      <a:pt x="6153" y="1174"/>
                      <a:pt x="6144" y="1098"/>
                      <a:pt x="6095" y="1024"/>
                    </a:cubicBezTo>
                    <a:cubicBezTo>
                      <a:pt x="5558" y="293"/>
                      <a:pt x="4948" y="0"/>
                      <a:pt x="43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0" name="Google Shape;290;p1"/>
              <p:cNvSpPr/>
              <p:nvPr/>
            </p:nvSpPr>
            <p:spPr>
              <a:xfrm>
                <a:off x="2952240" y="1309145"/>
                <a:ext cx="112548" cy="157513"/>
              </a:xfrm>
              <a:custGeom>
                <a:avLst/>
                <a:gdLst/>
                <a:ahLst/>
                <a:cxnLst/>
                <a:rect l="l" t="t" r="r" b="b"/>
                <a:pathLst>
                  <a:path w="5110" h="7154" extrusionOk="0">
                    <a:moveTo>
                      <a:pt x="2792" y="542"/>
                    </a:moveTo>
                    <a:cubicBezTo>
                      <a:pt x="3092" y="542"/>
                      <a:pt x="3417" y="645"/>
                      <a:pt x="3780" y="865"/>
                    </a:cubicBezTo>
                    <a:lnTo>
                      <a:pt x="3780" y="865"/>
                    </a:lnTo>
                    <a:cubicBezTo>
                      <a:pt x="4629" y="2044"/>
                      <a:pt x="4480" y="4257"/>
                      <a:pt x="3901" y="5560"/>
                    </a:cubicBezTo>
                    <a:cubicBezTo>
                      <a:pt x="3556" y="6347"/>
                      <a:pt x="3064" y="6724"/>
                      <a:pt x="2572" y="6724"/>
                    </a:cubicBezTo>
                    <a:cubicBezTo>
                      <a:pt x="2089" y="6724"/>
                      <a:pt x="1606" y="6359"/>
                      <a:pt x="1268" y="5658"/>
                    </a:cubicBezTo>
                    <a:cubicBezTo>
                      <a:pt x="829" y="4780"/>
                      <a:pt x="634" y="3805"/>
                      <a:pt x="731" y="2830"/>
                    </a:cubicBezTo>
                    <a:cubicBezTo>
                      <a:pt x="829" y="2342"/>
                      <a:pt x="1073" y="1855"/>
                      <a:pt x="1365" y="1465"/>
                    </a:cubicBezTo>
                    <a:cubicBezTo>
                      <a:pt x="1800" y="875"/>
                      <a:pt x="2255" y="542"/>
                      <a:pt x="2792" y="542"/>
                    </a:cubicBezTo>
                    <a:close/>
                    <a:moveTo>
                      <a:pt x="2859" y="0"/>
                    </a:moveTo>
                    <a:cubicBezTo>
                      <a:pt x="1862" y="0"/>
                      <a:pt x="873" y="1188"/>
                      <a:pt x="488" y="2099"/>
                    </a:cubicBezTo>
                    <a:cubicBezTo>
                      <a:pt x="0" y="3415"/>
                      <a:pt x="390" y="5073"/>
                      <a:pt x="1122" y="6243"/>
                    </a:cubicBezTo>
                    <a:cubicBezTo>
                      <a:pt x="1507" y="6833"/>
                      <a:pt x="2013" y="7153"/>
                      <a:pt x="2535" y="7153"/>
                    </a:cubicBezTo>
                    <a:cubicBezTo>
                      <a:pt x="3004" y="7153"/>
                      <a:pt x="3485" y="6894"/>
                      <a:pt x="3901" y="6340"/>
                    </a:cubicBezTo>
                    <a:cubicBezTo>
                      <a:pt x="4900" y="5007"/>
                      <a:pt x="5110" y="2140"/>
                      <a:pt x="4029" y="735"/>
                    </a:cubicBezTo>
                    <a:lnTo>
                      <a:pt x="4029" y="735"/>
                    </a:lnTo>
                    <a:cubicBezTo>
                      <a:pt x="4031" y="696"/>
                      <a:pt x="4022" y="660"/>
                      <a:pt x="3998" y="636"/>
                    </a:cubicBezTo>
                    <a:cubicBezTo>
                      <a:pt x="3641" y="183"/>
                      <a:pt x="3249" y="0"/>
                      <a:pt x="28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1" name="Google Shape;291;p1"/>
              <p:cNvSpPr/>
              <p:nvPr/>
            </p:nvSpPr>
            <p:spPr>
              <a:xfrm>
                <a:off x="2713841" y="1783865"/>
                <a:ext cx="215867" cy="266742"/>
              </a:xfrm>
              <a:custGeom>
                <a:avLst/>
                <a:gdLst/>
                <a:ahLst/>
                <a:cxnLst/>
                <a:rect l="l" t="t" r="r" b="b"/>
                <a:pathLst>
                  <a:path w="9801" h="12115" extrusionOk="0">
                    <a:moveTo>
                      <a:pt x="3949" y="1"/>
                    </a:moveTo>
                    <a:cubicBezTo>
                      <a:pt x="3134" y="1"/>
                      <a:pt x="2326" y="315"/>
                      <a:pt x="1707" y="1015"/>
                    </a:cubicBezTo>
                    <a:cubicBezTo>
                      <a:pt x="98" y="2867"/>
                      <a:pt x="1" y="5939"/>
                      <a:pt x="781" y="8182"/>
                    </a:cubicBezTo>
                    <a:cubicBezTo>
                      <a:pt x="1549" y="10441"/>
                      <a:pt x="3406" y="12114"/>
                      <a:pt x="5808" y="12114"/>
                    </a:cubicBezTo>
                    <a:cubicBezTo>
                      <a:pt x="5998" y="12114"/>
                      <a:pt x="6191" y="12104"/>
                      <a:pt x="6387" y="12082"/>
                    </a:cubicBezTo>
                    <a:cubicBezTo>
                      <a:pt x="8581" y="11838"/>
                      <a:pt x="9605" y="10425"/>
                      <a:pt x="9800" y="8279"/>
                    </a:cubicBezTo>
                    <a:cubicBezTo>
                      <a:pt x="9800" y="8231"/>
                      <a:pt x="9764" y="8206"/>
                      <a:pt x="9721" y="8206"/>
                    </a:cubicBezTo>
                    <a:cubicBezTo>
                      <a:pt x="9678" y="8206"/>
                      <a:pt x="9630" y="8231"/>
                      <a:pt x="9605" y="8279"/>
                    </a:cubicBezTo>
                    <a:lnTo>
                      <a:pt x="9654" y="8328"/>
                    </a:lnTo>
                    <a:cubicBezTo>
                      <a:pt x="9410" y="10327"/>
                      <a:pt x="8435" y="11546"/>
                      <a:pt x="6387" y="11741"/>
                    </a:cubicBezTo>
                    <a:cubicBezTo>
                      <a:pt x="6185" y="11765"/>
                      <a:pt x="5985" y="11777"/>
                      <a:pt x="5790" y="11777"/>
                    </a:cubicBezTo>
                    <a:cubicBezTo>
                      <a:pt x="3640" y="11777"/>
                      <a:pt x="1975" y="10339"/>
                      <a:pt x="1171" y="8328"/>
                    </a:cubicBezTo>
                    <a:cubicBezTo>
                      <a:pt x="537" y="6622"/>
                      <a:pt x="439" y="4769"/>
                      <a:pt x="1024" y="3062"/>
                    </a:cubicBezTo>
                    <a:cubicBezTo>
                      <a:pt x="1219" y="2234"/>
                      <a:pt x="1658" y="1502"/>
                      <a:pt x="2243" y="917"/>
                    </a:cubicBezTo>
                    <a:cubicBezTo>
                      <a:pt x="2752" y="494"/>
                      <a:pt x="3337" y="311"/>
                      <a:pt x="3925" y="311"/>
                    </a:cubicBezTo>
                    <a:cubicBezTo>
                      <a:pt x="5028" y="311"/>
                      <a:pt x="6141" y="953"/>
                      <a:pt x="6777" y="1844"/>
                    </a:cubicBezTo>
                    <a:cubicBezTo>
                      <a:pt x="6792" y="1872"/>
                      <a:pt x="6819" y="1884"/>
                      <a:pt x="6848" y="1884"/>
                    </a:cubicBezTo>
                    <a:cubicBezTo>
                      <a:pt x="6920" y="1884"/>
                      <a:pt x="7007" y="1815"/>
                      <a:pt x="6973" y="1746"/>
                    </a:cubicBezTo>
                    <a:cubicBezTo>
                      <a:pt x="6311" y="653"/>
                      <a:pt x="5123" y="1"/>
                      <a:pt x="39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2" name="Google Shape;292;p1"/>
              <p:cNvSpPr/>
              <p:nvPr/>
            </p:nvSpPr>
            <p:spPr>
              <a:xfrm>
                <a:off x="2865241" y="1776027"/>
                <a:ext cx="257516" cy="57862"/>
              </a:xfrm>
              <a:custGeom>
                <a:avLst/>
                <a:gdLst/>
                <a:ahLst/>
                <a:cxnLst/>
                <a:rect l="l" t="t" r="r" b="b"/>
                <a:pathLst>
                  <a:path w="11692" h="2628" extrusionOk="0">
                    <a:moveTo>
                      <a:pt x="11500" y="0"/>
                    </a:moveTo>
                    <a:cubicBezTo>
                      <a:pt x="11487" y="0"/>
                      <a:pt x="11473" y="2"/>
                      <a:pt x="11458" y="6"/>
                    </a:cubicBezTo>
                    <a:cubicBezTo>
                      <a:pt x="9703" y="688"/>
                      <a:pt x="8094" y="1517"/>
                      <a:pt x="6242" y="1858"/>
                    </a:cubicBezTo>
                    <a:cubicBezTo>
                      <a:pt x="5076" y="2057"/>
                      <a:pt x="3893" y="2157"/>
                      <a:pt x="2713" y="2157"/>
                    </a:cubicBezTo>
                    <a:cubicBezTo>
                      <a:pt x="1870" y="2157"/>
                      <a:pt x="1029" y="2106"/>
                      <a:pt x="196" y="2005"/>
                    </a:cubicBezTo>
                    <a:cubicBezTo>
                      <a:pt x="50" y="2005"/>
                      <a:pt x="1" y="2200"/>
                      <a:pt x="196" y="2248"/>
                    </a:cubicBezTo>
                    <a:lnTo>
                      <a:pt x="147" y="2248"/>
                    </a:lnTo>
                    <a:cubicBezTo>
                      <a:pt x="1244" y="2497"/>
                      <a:pt x="2432" y="2627"/>
                      <a:pt x="3642" y="2627"/>
                    </a:cubicBezTo>
                    <a:cubicBezTo>
                      <a:pt x="6466" y="2627"/>
                      <a:pt x="9405" y="1917"/>
                      <a:pt x="11556" y="347"/>
                    </a:cubicBezTo>
                    <a:cubicBezTo>
                      <a:pt x="11691" y="257"/>
                      <a:pt x="11660" y="0"/>
                      <a:pt x="115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3" name="Google Shape;293;p1"/>
              <p:cNvSpPr/>
              <p:nvPr/>
            </p:nvSpPr>
            <p:spPr>
              <a:xfrm>
                <a:off x="2767538" y="1814623"/>
                <a:ext cx="394115" cy="169799"/>
              </a:xfrm>
              <a:custGeom>
                <a:avLst/>
                <a:gdLst/>
                <a:ahLst/>
                <a:cxnLst/>
                <a:rect l="l" t="t" r="r" b="b"/>
                <a:pathLst>
                  <a:path w="17894" h="7712" extrusionOk="0">
                    <a:moveTo>
                      <a:pt x="3799" y="0"/>
                    </a:moveTo>
                    <a:cubicBezTo>
                      <a:pt x="3785" y="0"/>
                      <a:pt x="3770" y="2"/>
                      <a:pt x="3754" y="8"/>
                    </a:cubicBezTo>
                    <a:cubicBezTo>
                      <a:pt x="488" y="934"/>
                      <a:pt x="0" y="5858"/>
                      <a:pt x="3169" y="7321"/>
                    </a:cubicBezTo>
                    <a:cubicBezTo>
                      <a:pt x="3754" y="7595"/>
                      <a:pt x="4387" y="7712"/>
                      <a:pt x="5030" y="7712"/>
                    </a:cubicBezTo>
                    <a:cubicBezTo>
                      <a:pt x="6101" y="7712"/>
                      <a:pt x="7198" y="7388"/>
                      <a:pt x="8142" y="6931"/>
                    </a:cubicBezTo>
                    <a:cubicBezTo>
                      <a:pt x="11029" y="5464"/>
                      <a:pt x="14191" y="4686"/>
                      <a:pt x="17405" y="4686"/>
                    </a:cubicBezTo>
                    <a:cubicBezTo>
                      <a:pt x="17503" y="4686"/>
                      <a:pt x="17601" y="4687"/>
                      <a:pt x="17698" y="4688"/>
                    </a:cubicBezTo>
                    <a:cubicBezTo>
                      <a:pt x="17893" y="4688"/>
                      <a:pt x="17893" y="4396"/>
                      <a:pt x="17698" y="4396"/>
                    </a:cubicBezTo>
                    <a:cubicBezTo>
                      <a:pt x="17272" y="4373"/>
                      <a:pt x="16848" y="4361"/>
                      <a:pt x="16426" y="4361"/>
                    </a:cubicBezTo>
                    <a:cubicBezTo>
                      <a:pt x="15015" y="4361"/>
                      <a:pt x="13627" y="4497"/>
                      <a:pt x="12238" y="4835"/>
                    </a:cubicBezTo>
                    <a:cubicBezTo>
                      <a:pt x="10531" y="5225"/>
                      <a:pt x="9117" y="6053"/>
                      <a:pt x="7509" y="6687"/>
                    </a:cubicBezTo>
                    <a:cubicBezTo>
                      <a:pt x="6754" y="6997"/>
                      <a:pt x="5884" y="7199"/>
                      <a:pt x="5042" y="7199"/>
                    </a:cubicBezTo>
                    <a:cubicBezTo>
                      <a:pt x="3763" y="7199"/>
                      <a:pt x="2549" y="6733"/>
                      <a:pt x="1902" y="5468"/>
                    </a:cubicBezTo>
                    <a:cubicBezTo>
                      <a:pt x="829" y="3518"/>
                      <a:pt x="2048" y="1178"/>
                      <a:pt x="3852" y="203"/>
                    </a:cubicBezTo>
                    <a:cubicBezTo>
                      <a:pt x="3939" y="159"/>
                      <a:pt x="3910" y="0"/>
                      <a:pt x="37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4" name="Google Shape;294;p1"/>
              <p:cNvSpPr/>
              <p:nvPr/>
            </p:nvSpPr>
            <p:spPr>
              <a:xfrm>
                <a:off x="3085381" y="1768739"/>
                <a:ext cx="121380" cy="143686"/>
              </a:xfrm>
              <a:custGeom>
                <a:avLst/>
                <a:gdLst/>
                <a:ahLst/>
                <a:cxnLst/>
                <a:rect l="l" t="t" r="r" b="b"/>
                <a:pathLst>
                  <a:path w="5511" h="6526" extrusionOk="0">
                    <a:moveTo>
                      <a:pt x="2656" y="0"/>
                    </a:moveTo>
                    <a:cubicBezTo>
                      <a:pt x="2292" y="0"/>
                      <a:pt x="1931" y="103"/>
                      <a:pt x="1610" y="337"/>
                    </a:cubicBezTo>
                    <a:cubicBezTo>
                      <a:pt x="1476" y="470"/>
                      <a:pt x="1586" y="684"/>
                      <a:pt x="1754" y="684"/>
                    </a:cubicBezTo>
                    <a:cubicBezTo>
                      <a:pt x="1771" y="684"/>
                      <a:pt x="1787" y="682"/>
                      <a:pt x="1805" y="678"/>
                    </a:cubicBezTo>
                    <a:cubicBezTo>
                      <a:pt x="2079" y="552"/>
                      <a:pt x="2364" y="494"/>
                      <a:pt x="2643" y="494"/>
                    </a:cubicBezTo>
                    <a:cubicBezTo>
                      <a:pt x="3556" y="494"/>
                      <a:pt x="4409" y="1121"/>
                      <a:pt x="4633" y="2092"/>
                    </a:cubicBezTo>
                    <a:cubicBezTo>
                      <a:pt x="4974" y="3116"/>
                      <a:pt x="4779" y="5310"/>
                      <a:pt x="3755" y="5895"/>
                    </a:cubicBezTo>
                    <a:cubicBezTo>
                      <a:pt x="3520" y="6029"/>
                      <a:pt x="3272" y="6089"/>
                      <a:pt x="3025" y="6089"/>
                    </a:cubicBezTo>
                    <a:cubicBezTo>
                      <a:pt x="2198" y="6089"/>
                      <a:pt x="1385" y="5416"/>
                      <a:pt x="1122" y="4627"/>
                    </a:cubicBezTo>
                    <a:cubicBezTo>
                      <a:pt x="683" y="3359"/>
                      <a:pt x="1171" y="1994"/>
                      <a:pt x="1561" y="775"/>
                    </a:cubicBezTo>
                    <a:cubicBezTo>
                      <a:pt x="1591" y="655"/>
                      <a:pt x="1491" y="572"/>
                      <a:pt x="1398" y="572"/>
                    </a:cubicBezTo>
                    <a:cubicBezTo>
                      <a:pt x="1341" y="572"/>
                      <a:pt x="1287" y="603"/>
                      <a:pt x="1268" y="678"/>
                    </a:cubicBezTo>
                    <a:cubicBezTo>
                      <a:pt x="635" y="2189"/>
                      <a:pt x="1" y="4286"/>
                      <a:pt x="1268" y="5651"/>
                    </a:cubicBezTo>
                    <a:cubicBezTo>
                      <a:pt x="1724" y="6163"/>
                      <a:pt x="2428" y="6526"/>
                      <a:pt x="3110" y="6526"/>
                    </a:cubicBezTo>
                    <a:cubicBezTo>
                      <a:pt x="3597" y="6526"/>
                      <a:pt x="4072" y="6341"/>
                      <a:pt x="4437" y="5895"/>
                    </a:cubicBezTo>
                    <a:cubicBezTo>
                      <a:pt x="5364" y="4530"/>
                      <a:pt x="5510" y="2774"/>
                      <a:pt x="4828" y="1312"/>
                    </a:cubicBezTo>
                    <a:cubicBezTo>
                      <a:pt x="4384" y="560"/>
                      <a:pt x="3509" y="0"/>
                      <a:pt x="265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5" name="Google Shape;295;p1"/>
              <p:cNvSpPr/>
              <p:nvPr/>
            </p:nvSpPr>
            <p:spPr>
              <a:xfrm>
                <a:off x="3113309" y="1801082"/>
                <a:ext cx="67661" cy="78030"/>
              </a:xfrm>
              <a:custGeom>
                <a:avLst/>
                <a:gdLst/>
                <a:ahLst/>
                <a:cxnLst/>
                <a:rect l="l" t="t" r="r" b="b"/>
                <a:pathLst>
                  <a:path w="3072" h="3544" extrusionOk="0">
                    <a:moveTo>
                      <a:pt x="1392" y="465"/>
                    </a:moveTo>
                    <a:cubicBezTo>
                      <a:pt x="1853" y="465"/>
                      <a:pt x="2274" y="745"/>
                      <a:pt x="2389" y="1208"/>
                    </a:cubicBezTo>
                    <a:cubicBezTo>
                      <a:pt x="2536" y="1695"/>
                      <a:pt x="2487" y="2768"/>
                      <a:pt x="1999" y="3061"/>
                    </a:cubicBezTo>
                    <a:cubicBezTo>
                      <a:pt x="1896" y="3112"/>
                      <a:pt x="1789" y="3135"/>
                      <a:pt x="1683" y="3135"/>
                    </a:cubicBezTo>
                    <a:cubicBezTo>
                      <a:pt x="1284" y="3135"/>
                      <a:pt x="896" y="2811"/>
                      <a:pt x="780" y="2427"/>
                    </a:cubicBezTo>
                    <a:cubicBezTo>
                      <a:pt x="635" y="1796"/>
                      <a:pt x="731" y="1116"/>
                      <a:pt x="972" y="533"/>
                    </a:cubicBezTo>
                    <a:lnTo>
                      <a:pt x="972" y="533"/>
                    </a:lnTo>
                    <a:cubicBezTo>
                      <a:pt x="974" y="533"/>
                      <a:pt x="976" y="533"/>
                      <a:pt x="978" y="533"/>
                    </a:cubicBezTo>
                    <a:cubicBezTo>
                      <a:pt x="993" y="533"/>
                      <a:pt x="1009" y="530"/>
                      <a:pt x="1024" y="525"/>
                    </a:cubicBezTo>
                    <a:cubicBezTo>
                      <a:pt x="1146" y="485"/>
                      <a:pt x="1271" y="465"/>
                      <a:pt x="1392" y="465"/>
                    </a:cubicBezTo>
                    <a:close/>
                    <a:moveTo>
                      <a:pt x="1463" y="0"/>
                    </a:moveTo>
                    <a:cubicBezTo>
                      <a:pt x="1248" y="0"/>
                      <a:pt x="1042" y="68"/>
                      <a:pt x="878" y="233"/>
                    </a:cubicBezTo>
                    <a:cubicBezTo>
                      <a:pt x="843" y="268"/>
                      <a:pt x="825" y="306"/>
                      <a:pt x="819" y="343"/>
                    </a:cubicBezTo>
                    <a:lnTo>
                      <a:pt x="819" y="343"/>
                    </a:lnTo>
                    <a:cubicBezTo>
                      <a:pt x="819" y="343"/>
                      <a:pt x="819" y="343"/>
                      <a:pt x="819" y="343"/>
                    </a:cubicBezTo>
                    <a:cubicBezTo>
                      <a:pt x="759" y="343"/>
                      <a:pt x="702" y="370"/>
                      <a:pt x="683" y="428"/>
                    </a:cubicBezTo>
                    <a:cubicBezTo>
                      <a:pt x="342" y="1257"/>
                      <a:pt x="0" y="2378"/>
                      <a:pt x="683" y="3109"/>
                    </a:cubicBezTo>
                    <a:cubicBezTo>
                      <a:pt x="918" y="3397"/>
                      <a:pt x="1265" y="3544"/>
                      <a:pt x="1619" y="3544"/>
                    </a:cubicBezTo>
                    <a:cubicBezTo>
                      <a:pt x="1926" y="3544"/>
                      <a:pt x="2238" y="3433"/>
                      <a:pt x="2487" y="3207"/>
                    </a:cubicBezTo>
                    <a:cubicBezTo>
                      <a:pt x="2974" y="2475"/>
                      <a:pt x="3072" y="1549"/>
                      <a:pt x="2682" y="720"/>
                    </a:cubicBezTo>
                    <a:cubicBezTo>
                      <a:pt x="2479" y="348"/>
                      <a:pt x="1948" y="0"/>
                      <a:pt x="14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6" name="Google Shape;296;p1"/>
              <p:cNvSpPr/>
              <p:nvPr/>
            </p:nvSpPr>
            <p:spPr>
              <a:xfrm>
                <a:off x="2891759" y="2108799"/>
                <a:ext cx="306786" cy="87079"/>
              </a:xfrm>
              <a:custGeom>
                <a:avLst/>
                <a:gdLst/>
                <a:ahLst/>
                <a:cxnLst/>
                <a:rect l="l" t="t" r="r" b="b"/>
                <a:pathLst>
                  <a:path w="13929" h="3955" extrusionOk="0">
                    <a:moveTo>
                      <a:pt x="5937" y="0"/>
                    </a:moveTo>
                    <a:cubicBezTo>
                      <a:pt x="5155" y="0"/>
                      <a:pt x="4372" y="174"/>
                      <a:pt x="3672" y="542"/>
                    </a:cubicBezTo>
                    <a:cubicBezTo>
                      <a:pt x="2307" y="1322"/>
                      <a:pt x="1479" y="2785"/>
                      <a:pt x="162" y="3614"/>
                    </a:cubicBezTo>
                    <a:cubicBezTo>
                      <a:pt x="1" y="3694"/>
                      <a:pt x="107" y="3942"/>
                      <a:pt x="258" y="3942"/>
                    </a:cubicBezTo>
                    <a:cubicBezTo>
                      <a:pt x="290" y="3942"/>
                      <a:pt x="324" y="3931"/>
                      <a:pt x="357" y="3906"/>
                    </a:cubicBezTo>
                    <a:lnTo>
                      <a:pt x="406" y="3955"/>
                    </a:lnTo>
                    <a:cubicBezTo>
                      <a:pt x="1235" y="3321"/>
                      <a:pt x="2015" y="2639"/>
                      <a:pt x="2649" y="1907"/>
                    </a:cubicBezTo>
                    <a:cubicBezTo>
                      <a:pt x="3568" y="948"/>
                      <a:pt x="4815" y="415"/>
                      <a:pt x="6094" y="415"/>
                    </a:cubicBezTo>
                    <a:cubicBezTo>
                      <a:pt x="6375" y="415"/>
                      <a:pt x="6658" y="441"/>
                      <a:pt x="6939" y="493"/>
                    </a:cubicBezTo>
                    <a:cubicBezTo>
                      <a:pt x="9426" y="883"/>
                      <a:pt x="11425" y="2297"/>
                      <a:pt x="13619" y="3272"/>
                    </a:cubicBezTo>
                    <a:cubicBezTo>
                      <a:pt x="13650" y="3288"/>
                      <a:pt x="13680" y="3295"/>
                      <a:pt x="13708" y="3295"/>
                    </a:cubicBezTo>
                    <a:cubicBezTo>
                      <a:pt x="13852" y="3295"/>
                      <a:pt x="13928" y="3110"/>
                      <a:pt x="13765" y="3029"/>
                    </a:cubicBezTo>
                    <a:cubicBezTo>
                      <a:pt x="11717" y="1468"/>
                      <a:pt x="9279" y="445"/>
                      <a:pt x="6695" y="54"/>
                    </a:cubicBezTo>
                    <a:cubicBezTo>
                      <a:pt x="6444" y="19"/>
                      <a:pt x="6191" y="0"/>
                      <a:pt x="593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7" name="Google Shape;297;p1"/>
              <p:cNvSpPr/>
              <p:nvPr/>
            </p:nvSpPr>
            <p:spPr>
              <a:xfrm>
                <a:off x="2928607" y="1970375"/>
                <a:ext cx="315728" cy="58236"/>
              </a:xfrm>
              <a:custGeom>
                <a:avLst/>
                <a:gdLst/>
                <a:ahLst/>
                <a:cxnLst/>
                <a:rect l="l" t="t" r="r" b="b"/>
                <a:pathLst>
                  <a:path w="14335" h="2645" extrusionOk="0">
                    <a:moveTo>
                      <a:pt x="385" y="0"/>
                    </a:moveTo>
                    <a:cubicBezTo>
                      <a:pt x="289" y="0"/>
                      <a:pt x="194" y="1"/>
                      <a:pt x="98" y="3"/>
                    </a:cubicBezTo>
                    <a:cubicBezTo>
                      <a:pt x="1" y="3"/>
                      <a:pt x="1" y="150"/>
                      <a:pt x="98" y="198"/>
                    </a:cubicBezTo>
                    <a:cubicBezTo>
                      <a:pt x="2487" y="540"/>
                      <a:pt x="4876" y="1027"/>
                      <a:pt x="7216" y="1515"/>
                    </a:cubicBezTo>
                    <a:cubicBezTo>
                      <a:pt x="9276" y="1972"/>
                      <a:pt x="11507" y="2645"/>
                      <a:pt x="13669" y="2645"/>
                    </a:cubicBezTo>
                    <a:cubicBezTo>
                      <a:pt x="13810" y="2645"/>
                      <a:pt x="13950" y="2642"/>
                      <a:pt x="14091" y="2636"/>
                    </a:cubicBezTo>
                    <a:cubicBezTo>
                      <a:pt x="14286" y="2636"/>
                      <a:pt x="14335" y="2392"/>
                      <a:pt x="14140" y="2344"/>
                    </a:cubicBezTo>
                    <a:cubicBezTo>
                      <a:pt x="11702" y="1807"/>
                      <a:pt x="9215" y="1515"/>
                      <a:pt x="6777" y="978"/>
                    </a:cubicBezTo>
                    <a:cubicBezTo>
                      <a:pt x="4677" y="512"/>
                      <a:pt x="2532" y="0"/>
                      <a:pt x="38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8" name="Google Shape;298;p1"/>
              <p:cNvSpPr/>
              <p:nvPr/>
            </p:nvSpPr>
            <p:spPr>
              <a:xfrm>
                <a:off x="3170221" y="2024296"/>
                <a:ext cx="109552" cy="175237"/>
              </a:xfrm>
              <a:custGeom>
                <a:avLst/>
                <a:gdLst/>
                <a:ahLst/>
                <a:cxnLst/>
                <a:rect l="l" t="t" r="r" b="b"/>
                <a:pathLst>
                  <a:path w="4974" h="7959" extrusionOk="0">
                    <a:moveTo>
                      <a:pt x="2663" y="487"/>
                    </a:moveTo>
                    <a:cubicBezTo>
                      <a:pt x="3394" y="487"/>
                      <a:pt x="4125" y="1054"/>
                      <a:pt x="4388" y="1845"/>
                    </a:cubicBezTo>
                    <a:cubicBezTo>
                      <a:pt x="4535" y="2576"/>
                      <a:pt x="4583" y="3356"/>
                      <a:pt x="4535" y="4087"/>
                    </a:cubicBezTo>
                    <a:cubicBezTo>
                      <a:pt x="4486" y="5111"/>
                      <a:pt x="4388" y="6281"/>
                      <a:pt x="3608" y="7013"/>
                    </a:cubicBezTo>
                    <a:cubicBezTo>
                      <a:pt x="3283" y="7381"/>
                      <a:pt x="2832" y="7557"/>
                      <a:pt x="2381" y="7557"/>
                    </a:cubicBezTo>
                    <a:cubicBezTo>
                      <a:pt x="1843" y="7557"/>
                      <a:pt x="1303" y="7308"/>
                      <a:pt x="973" y="6838"/>
                    </a:cubicBezTo>
                    <a:lnTo>
                      <a:pt x="973" y="6838"/>
                    </a:lnTo>
                    <a:cubicBezTo>
                      <a:pt x="985" y="6817"/>
                      <a:pt x="988" y="6793"/>
                      <a:pt x="976" y="6769"/>
                    </a:cubicBezTo>
                    <a:cubicBezTo>
                      <a:pt x="439" y="5014"/>
                      <a:pt x="244" y="2332"/>
                      <a:pt x="1658" y="918"/>
                    </a:cubicBezTo>
                    <a:cubicBezTo>
                      <a:pt x="1959" y="618"/>
                      <a:pt x="2311" y="487"/>
                      <a:pt x="2663" y="487"/>
                    </a:cubicBezTo>
                    <a:close/>
                    <a:moveTo>
                      <a:pt x="2837" y="1"/>
                    </a:moveTo>
                    <a:cubicBezTo>
                      <a:pt x="1907" y="1"/>
                      <a:pt x="1068" y="836"/>
                      <a:pt x="683" y="1747"/>
                    </a:cubicBezTo>
                    <a:cubicBezTo>
                      <a:pt x="0" y="3405"/>
                      <a:pt x="49" y="5258"/>
                      <a:pt x="781" y="6867"/>
                    </a:cubicBezTo>
                    <a:cubicBezTo>
                      <a:pt x="795" y="6895"/>
                      <a:pt x="822" y="6907"/>
                      <a:pt x="851" y="6907"/>
                    </a:cubicBezTo>
                    <a:cubicBezTo>
                      <a:pt x="858" y="6907"/>
                      <a:pt x="864" y="6906"/>
                      <a:pt x="871" y="6905"/>
                    </a:cubicBezTo>
                    <a:lnTo>
                      <a:pt x="871" y="6905"/>
                    </a:lnTo>
                    <a:cubicBezTo>
                      <a:pt x="1227" y="7621"/>
                      <a:pt x="1825" y="7958"/>
                      <a:pt x="2452" y="7958"/>
                    </a:cubicBezTo>
                    <a:cubicBezTo>
                      <a:pt x="3071" y="7958"/>
                      <a:pt x="3719" y="7630"/>
                      <a:pt x="4193" y="7013"/>
                    </a:cubicBezTo>
                    <a:cubicBezTo>
                      <a:pt x="4973" y="5989"/>
                      <a:pt x="4973" y="4478"/>
                      <a:pt x="4925" y="3210"/>
                    </a:cubicBezTo>
                    <a:cubicBezTo>
                      <a:pt x="4925" y="2186"/>
                      <a:pt x="4778" y="1113"/>
                      <a:pt x="3950" y="431"/>
                    </a:cubicBezTo>
                    <a:cubicBezTo>
                      <a:pt x="3579" y="129"/>
                      <a:pt x="3201" y="1"/>
                      <a:pt x="28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299" name="Google Shape;299;p1"/>
              <p:cNvSpPr/>
              <p:nvPr/>
            </p:nvSpPr>
            <p:spPr>
              <a:xfrm>
                <a:off x="3187401" y="2051091"/>
                <a:ext cx="78409" cy="122175"/>
              </a:xfrm>
              <a:custGeom>
                <a:avLst/>
                <a:gdLst/>
                <a:ahLst/>
                <a:cxnLst/>
                <a:rect l="l" t="t" r="r" b="b"/>
                <a:pathLst>
                  <a:path w="3560" h="5549" extrusionOk="0">
                    <a:moveTo>
                      <a:pt x="1895" y="445"/>
                    </a:moveTo>
                    <a:cubicBezTo>
                      <a:pt x="2363" y="445"/>
                      <a:pt x="2811" y="804"/>
                      <a:pt x="2975" y="1359"/>
                    </a:cubicBezTo>
                    <a:cubicBezTo>
                      <a:pt x="3121" y="1847"/>
                      <a:pt x="3121" y="2334"/>
                      <a:pt x="3072" y="2822"/>
                    </a:cubicBezTo>
                    <a:cubicBezTo>
                      <a:pt x="3121" y="3553"/>
                      <a:pt x="2926" y="4236"/>
                      <a:pt x="2438" y="4772"/>
                    </a:cubicBezTo>
                    <a:cubicBezTo>
                      <a:pt x="2215" y="5018"/>
                      <a:pt x="1920" y="5141"/>
                      <a:pt x="1623" y="5141"/>
                    </a:cubicBezTo>
                    <a:cubicBezTo>
                      <a:pt x="1311" y="5141"/>
                      <a:pt x="997" y="5004"/>
                      <a:pt x="764" y="4731"/>
                    </a:cubicBezTo>
                    <a:lnTo>
                      <a:pt x="764" y="4731"/>
                    </a:lnTo>
                    <a:cubicBezTo>
                      <a:pt x="785" y="4703"/>
                      <a:pt x="794" y="4666"/>
                      <a:pt x="781" y="4626"/>
                    </a:cubicBezTo>
                    <a:cubicBezTo>
                      <a:pt x="439" y="3456"/>
                      <a:pt x="244" y="1652"/>
                      <a:pt x="1219" y="725"/>
                    </a:cubicBezTo>
                    <a:cubicBezTo>
                      <a:pt x="1429" y="532"/>
                      <a:pt x="1664" y="445"/>
                      <a:pt x="1895" y="445"/>
                    </a:cubicBezTo>
                    <a:close/>
                    <a:moveTo>
                      <a:pt x="1992" y="1"/>
                    </a:moveTo>
                    <a:cubicBezTo>
                      <a:pt x="1372" y="1"/>
                      <a:pt x="785" y="504"/>
                      <a:pt x="488" y="1164"/>
                    </a:cubicBezTo>
                    <a:cubicBezTo>
                      <a:pt x="1" y="2285"/>
                      <a:pt x="1" y="3602"/>
                      <a:pt x="537" y="4723"/>
                    </a:cubicBezTo>
                    <a:cubicBezTo>
                      <a:pt x="554" y="4774"/>
                      <a:pt x="594" y="4795"/>
                      <a:pt x="638" y="4796"/>
                    </a:cubicBezTo>
                    <a:lnTo>
                      <a:pt x="638" y="4796"/>
                    </a:lnTo>
                    <a:cubicBezTo>
                      <a:pt x="882" y="5307"/>
                      <a:pt x="1304" y="5549"/>
                      <a:pt x="1746" y="5549"/>
                    </a:cubicBezTo>
                    <a:cubicBezTo>
                      <a:pt x="2167" y="5549"/>
                      <a:pt x="2605" y="5330"/>
                      <a:pt x="2926" y="4918"/>
                    </a:cubicBezTo>
                    <a:cubicBezTo>
                      <a:pt x="3365" y="4187"/>
                      <a:pt x="3560" y="3358"/>
                      <a:pt x="3462" y="2529"/>
                    </a:cubicBezTo>
                    <a:cubicBezTo>
                      <a:pt x="3462" y="1798"/>
                      <a:pt x="3462" y="920"/>
                      <a:pt x="2877" y="384"/>
                    </a:cubicBezTo>
                    <a:cubicBezTo>
                      <a:pt x="2593" y="116"/>
                      <a:pt x="2289" y="1"/>
                      <a:pt x="199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0" name="Google Shape;300;p1"/>
              <p:cNvSpPr/>
              <p:nvPr/>
            </p:nvSpPr>
            <p:spPr>
              <a:xfrm>
                <a:off x="1432977" y="996189"/>
                <a:ext cx="204899" cy="918746"/>
              </a:xfrm>
              <a:custGeom>
                <a:avLst/>
                <a:gdLst/>
                <a:ahLst/>
                <a:cxnLst/>
                <a:rect l="l" t="t" r="r" b="b"/>
                <a:pathLst>
                  <a:path w="9303" h="41728" extrusionOk="0">
                    <a:moveTo>
                      <a:pt x="2647" y="1"/>
                    </a:moveTo>
                    <a:cubicBezTo>
                      <a:pt x="2525" y="1"/>
                      <a:pt x="2397" y="116"/>
                      <a:pt x="2428" y="272"/>
                    </a:cubicBezTo>
                    <a:cubicBezTo>
                      <a:pt x="3452" y="3977"/>
                      <a:pt x="4720" y="7585"/>
                      <a:pt x="5500" y="11340"/>
                    </a:cubicBezTo>
                    <a:cubicBezTo>
                      <a:pt x="6280" y="15094"/>
                      <a:pt x="6573" y="18945"/>
                      <a:pt x="6329" y="22797"/>
                    </a:cubicBezTo>
                    <a:cubicBezTo>
                      <a:pt x="5939" y="29525"/>
                      <a:pt x="3745" y="36010"/>
                      <a:pt x="39" y="41617"/>
                    </a:cubicBezTo>
                    <a:cubicBezTo>
                      <a:pt x="0" y="41656"/>
                      <a:pt x="56" y="41727"/>
                      <a:pt x="105" y="41727"/>
                    </a:cubicBezTo>
                    <a:cubicBezTo>
                      <a:pt x="117" y="41727"/>
                      <a:pt x="128" y="41723"/>
                      <a:pt x="137" y="41714"/>
                    </a:cubicBezTo>
                    <a:lnTo>
                      <a:pt x="88" y="41714"/>
                    </a:lnTo>
                    <a:cubicBezTo>
                      <a:pt x="9303" y="30549"/>
                      <a:pt x="8328" y="12656"/>
                      <a:pt x="2819" y="126"/>
                    </a:cubicBezTo>
                    <a:cubicBezTo>
                      <a:pt x="2783" y="38"/>
                      <a:pt x="2716" y="1"/>
                      <a:pt x="26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1" name="Google Shape;301;p1"/>
              <p:cNvSpPr/>
              <p:nvPr/>
            </p:nvSpPr>
            <p:spPr>
              <a:xfrm>
                <a:off x="1790355" y="806794"/>
                <a:ext cx="223025" cy="448364"/>
              </a:xfrm>
              <a:custGeom>
                <a:avLst/>
                <a:gdLst/>
                <a:ahLst/>
                <a:cxnLst/>
                <a:rect l="l" t="t" r="r" b="b"/>
                <a:pathLst>
                  <a:path w="10126" h="20364" extrusionOk="0">
                    <a:moveTo>
                      <a:pt x="49" y="1"/>
                    </a:moveTo>
                    <a:cubicBezTo>
                      <a:pt x="0" y="1"/>
                      <a:pt x="0" y="1"/>
                      <a:pt x="0" y="49"/>
                    </a:cubicBezTo>
                    <a:cubicBezTo>
                      <a:pt x="4047" y="3121"/>
                      <a:pt x="4681" y="8582"/>
                      <a:pt x="5753" y="13165"/>
                    </a:cubicBezTo>
                    <a:cubicBezTo>
                      <a:pt x="5970" y="14074"/>
                      <a:pt x="7416" y="20363"/>
                      <a:pt x="9273" y="20363"/>
                    </a:cubicBezTo>
                    <a:cubicBezTo>
                      <a:pt x="9508" y="20363"/>
                      <a:pt x="9749" y="20263"/>
                      <a:pt x="9995" y="20039"/>
                    </a:cubicBezTo>
                    <a:cubicBezTo>
                      <a:pt x="10125" y="19952"/>
                      <a:pt x="10023" y="19788"/>
                      <a:pt x="9896" y="19788"/>
                    </a:cubicBezTo>
                    <a:cubicBezTo>
                      <a:pt x="9880" y="19788"/>
                      <a:pt x="9865" y="19790"/>
                      <a:pt x="9849" y="19795"/>
                    </a:cubicBezTo>
                    <a:cubicBezTo>
                      <a:pt x="9736" y="19842"/>
                      <a:pt x="9625" y="19864"/>
                      <a:pt x="9515" y="19864"/>
                    </a:cubicBezTo>
                    <a:cubicBezTo>
                      <a:pt x="7098" y="19864"/>
                      <a:pt x="5295" y="9052"/>
                      <a:pt x="4876" y="7606"/>
                    </a:cubicBezTo>
                    <a:cubicBezTo>
                      <a:pt x="3998" y="4681"/>
                      <a:pt x="2682" y="1707"/>
                      <a:pt x="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2" name="Google Shape;302;p1"/>
              <p:cNvSpPr/>
              <p:nvPr/>
            </p:nvSpPr>
            <p:spPr>
              <a:xfrm>
                <a:off x="1442426" y="804879"/>
                <a:ext cx="403784" cy="225085"/>
              </a:xfrm>
              <a:custGeom>
                <a:avLst/>
                <a:gdLst/>
                <a:ahLst/>
                <a:cxnLst/>
                <a:rect l="l" t="t" r="r" b="b"/>
                <a:pathLst>
                  <a:path w="18333" h="10223" extrusionOk="0">
                    <a:moveTo>
                      <a:pt x="13735" y="452"/>
                    </a:moveTo>
                    <a:cubicBezTo>
                      <a:pt x="14403" y="452"/>
                      <a:pt x="15065" y="536"/>
                      <a:pt x="15700" y="721"/>
                    </a:cubicBezTo>
                    <a:cubicBezTo>
                      <a:pt x="17699" y="1404"/>
                      <a:pt x="17065" y="3208"/>
                      <a:pt x="16236" y="4622"/>
                    </a:cubicBezTo>
                    <a:cubicBezTo>
                      <a:pt x="16218" y="4649"/>
                      <a:pt x="16212" y="4678"/>
                      <a:pt x="16214" y="4706"/>
                    </a:cubicBezTo>
                    <a:lnTo>
                      <a:pt x="16214" y="4706"/>
                    </a:lnTo>
                    <a:cubicBezTo>
                      <a:pt x="13955" y="7351"/>
                      <a:pt x="9861" y="9597"/>
                      <a:pt x="6387" y="9790"/>
                    </a:cubicBezTo>
                    <a:cubicBezTo>
                      <a:pt x="6245" y="9800"/>
                      <a:pt x="6097" y="9805"/>
                      <a:pt x="5948" y="9805"/>
                    </a:cubicBezTo>
                    <a:cubicBezTo>
                      <a:pt x="3845" y="9805"/>
                      <a:pt x="1190" y="8825"/>
                      <a:pt x="2146" y="6231"/>
                    </a:cubicBezTo>
                    <a:cubicBezTo>
                      <a:pt x="2633" y="4817"/>
                      <a:pt x="3950" y="3793"/>
                      <a:pt x="5169" y="3013"/>
                    </a:cubicBezTo>
                    <a:cubicBezTo>
                      <a:pt x="7265" y="1794"/>
                      <a:pt x="9605" y="965"/>
                      <a:pt x="12043" y="624"/>
                    </a:cubicBezTo>
                    <a:cubicBezTo>
                      <a:pt x="12601" y="512"/>
                      <a:pt x="13170" y="452"/>
                      <a:pt x="13735" y="452"/>
                    </a:cubicBezTo>
                    <a:close/>
                    <a:moveTo>
                      <a:pt x="13674" y="1"/>
                    </a:moveTo>
                    <a:cubicBezTo>
                      <a:pt x="10333" y="1"/>
                      <a:pt x="6578" y="1349"/>
                      <a:pt x="3998" y="3305"/>
                    </a:cubicBezTo>
                    <a:cubicBezTo>
                      <a:pt x="1756" y="5012"/>
                      <a:pt x="1" y="8522"/>
                      <a:pt x="3608" y="9839"/>
                    </a:cubicBezTo>
                    <a:cubicBezTo>
                      <a:pt x="4357" y="10102"/>
                      <a:pt x="5157" y="10222"/>
                      <a:pt x="5980" y="10222"/>
                    </a:cubicBezTo>
                    <a:cubicBezTo>
                      <a:pt x="9828" y="10222"/>
                      <a:pt x="14200" y="7609"/>
                      <a:pt x="16401" y="4868"/>
                    </a:cubicBezTo>
                    <a:lnTo>
                      <a:pt x="16401" y="4868"/>
                    </a:lnTo>
                    <a:cubicBezTo>
                      <a:pt x="16431" y="4864"/>
                      <a:pt x="16459" y="4849"/>
                      <a:pt x="16480" y="4817"/>
                    </a:cubicBezTo>
                    <a:cubicBezTo>
                      <a:pt x="18332" y="2525"/>
                      <a:pt x="17504" y="283"/>
                      <a:pt x="14627" y="39"/>
                    </a:cubicBezTo>
                    <a:cubicBezTo>
                      <a:pt x="14314" y="13"/>
                      <a:pt x="13996" y="1"/>
                      <a:pt x="1367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3" name="Google Shape;303;p1"/>
              <p:cNvSpPr/>
              <p:nvPr/>
            </p:nvSpPr>
            <p:spPr>
              <a:xfrm>
                <a:off x="1500418" y="835725"/>
                <a:ext cx="293175" cy="164339"/>
              </a:xfrm>
              <a:custGeom>
                <a:avLst/>
                <a:gdLst/>
                <a:ahLst/>
                <a:cxnLst/>
                <a:rect l="l" t="t" r="r" b="b"/>
                <a:pathLst>
                  <a:path w="13311" h="7464" extrusionOk="0">
                    <a:moveTo>
                      <a:pt x="10043" y="531"/>
                    </a:moveTo>
                    <a:cubicBezTo>
                      <a:pt x="11705" y="531"/>
                      <a:pt x="12753" y="1204"/>
                      <a:pt x="11653" y="3318"/>
                    </a:cubicBezTo>
                    <a:cubicBezTo>
                      <a:pt x="11639" y="3345"/>
                      <a:pt x="11633" y="3371"/>
                      <a:pt x="11631" y="3395"/>
                    </a:cubicBezTo>
                    <a:lnTo>
                      <a:pt x="11631" y="3395"/>
                    </a:lnTo>
                    <a:cubicBezTo>
                      <a:pt x="9983" y="5158"/>
                      <a:pt x="7865" y="6398"/>
                      <a:pt x="5510" y="6926"/>
                    </a:cubicBezTo>
                    <a:cubicBezTo>
                      <a:pt x="5095" y="6999"/>
                      <a:pt x="4595" y="7073"/>
                      <a:pt x="4108" y="7073"/>
                    </a:cubicBezTo>
                    <a:cubicBezTo>
                      <a:pt x="3620" y="7073"/>
                      <a:pt x="3145" y="6999"/>
                      <a:pt x="2779" y="6780"/>
                    </a:cubicBezTo>
                    <a:cubicBezTo>
                      <a:pt x="2097" y="6341"/>
                      <a:pt x="1268" y="5025"/>
                      <a:pt x="1804" y="4098"/>
                    </a:cubicBezTo>
                    <a:cubicBezTo>
                      <a:pt x="2292" y="3318"/>
                      <a:pt x="3023" y="2636"/>
                      <a:pt x="3901" y="2197"/>
                    </a:cubicBezTo>
                    <a:cubicBezTo>
                      <a:pt x="4879" y="1599"/>
                      <a:pt x="7949" y="531"/>
                      <a:pt x="10043" y="531"/>
                    </a:cubicBezTo>
                    <a:close/>
                    <a:moveTo>
                      <a:pt x="10113" y="1"/>
                    </a:moveTo>
                    <a:cubicBezTo>
                      <a:pt x="7509" y="1"/>
                      <a:pt x="4962" y="827"/>
                      <a:pt x="2877" y="2343"/>
                    </a:cubicBezTo>
                    <a:cubicBezTo>
                      <a:pt x="1365" y="3465"/>
                      <a:pt x="0" y="5854"/>
                      <a:pt x="2292" y="6975"/>
                    </a:cubicBezTo>
                    <a:cubicBezTo>
                      <a:pt x="2941" y="7315"/>
                      <a:pt x="3660" y="7463"/>
                      <a:pt x="4408" y="7463"/>
                    </a:cubicBezTo>
                    <a:cubicBezTo>
                      <a:pt x="7173" y="7463"/>
                      <a:pt x="10336" y="5436"/>
                      <a:pt x="11853" y="3567"/>
                    </a:cubicBezTo>
                    <a:lnTo>
                      <a:pt x="11853" y="3567"/>
                    </a:lnTo>
                    <a:cubicBezTo>
                      <a:pt x="11886" y="3559"/>
                      <a:pt x="11917" y="3541"/>
                      <a:pt x="11945" y="3513"/>
                    </a:cubicBezTo>
                    <a:cubicBezTo>
                      <a:pt x="13310" y="1661"/>
                      <a:pt x="12530" y="149"/>
                      <a:pt x="10336" y="3"/>
                    </a:cubicBezTo>
                    <a:cubicBezTo>
                      <a:pt x="10262" y="2"/>
                      <a:pt x="10187" y="1"/>
                      <a:pt x="101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4" name="Google Shape;304;p1"/>
              <p:cNvSpPr/>
              <p:nvPr/>
            </p:nvSpPr>
            <p:spPr>
              <a:xfrm>
                <a:off x="2280015" y="3718587"/>
                <a:ext cx="65524" cy="572059"/>
              </a:xfrm>
              <a:custGeom>
                <a:avLst/>
                <a:gdLst/>
                <a:ahLst/>
                <a:cxnLst/>
                <a:rect l="l" t="t" r="r" b="b"/>
                <a:pathLst>
                  <a:path w="2975" h="25982" extrusionOk="0">
                    <a:moveTo>
                      <a:pt x="586" y="0"/>
                    </a:moveTo>
                    <a:cubicBezTo>
                      <a:pt x="488" y="0"/>
                      <a:pt x="391" y="73"/>
                      <a:pt x="391" y="220"/>
                    </a:cubicBezTo>
                    <a:cubicBezTo>
                      <a:pt x="0" y="4510"/>
                      <a:pt x="634" y="9142"/>
                      <a:pt x="1073" y="13432"/>
                    </a:cubicBezTo>
                    <a:cubicBezTo>
                      <a:pt x="1414" y="17625"/>
                      <a:pt x="1951" y="21769"/>
                      <a:pt x="2731" y="25914"/>
                    </a:cubicBezTo>
                    <a:cubicBezTo>
                      <a:pt x="2731" y="25957"/>
                      <a:pt x="2780" y="25982"/>
                      <a:pt x="2834" y="25982"/>
                    </a:cubicBezTo>
                    <a:cubicBezTo>
                      <a:pt x="2901" y="25982"/>
                      <a:pt x="2975" y="25945"/>
                      <a:pt x="2975" y="25865"/>
                    </a:cubicBezTo>
                    <a:cubicBezTo>
                      <a:pt x="2487" y="21623"/>
                      <a:pt x="1853" y="17333"/>
                      <a:pt x="1512" y="13091"/>
                    </a:cubicBezTo>
                    <a:cubicBezTo>
                      <a:pt x="1122" y="8801"/>
                      <a:pt x="1317" y="4413"/>
                      <a:pt x="781" y="220"/>
                    </a:cubicBezTo>
                    <a:cubicBezTo>
                      <a:pt x="781" y="73"/>
                      <a:pt x="683" y="0"/>
                      <a:pt x="58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5" name="Google Shape;305;p1"/>
              <p:cNvSpPr/>
              <p:nvPr/>
            </p:nvSpPr>
            <p:spPr>
              <a:xfrm>
                <a:off x="1950345" y="4207815"/>
                <a:ext cx="366210" cy="117441"/>
              </a:xfrm>
              <a:custGeom>
                <a:avLst/>
                <a:gdLst/>
                <a:ahLst/>
                <a:cxnLst/>
                <a:rect l="l" t="t" r="r" b="b"/>
                <a:pathLst>
                  <a:path w="16627" h="5334" extrusionOk="0">
                    <a:moveTo>
                      <a:pt x="2901" y="0"/>
                    </a:moveTo>
                    <a:cubicBezTo>
                      <a:pt x="1795" y="0"/>
                      <a:pt x="603" y="182"/>
                      <a:pt x="391" y="1061"/>
                    </a:cubicBezTo>
                    <a:cubicBezTo>
                      <a:pt x="1" y="2572"/>
                      <a:pt x="2877" y="3596"/>
                      <a:pt x="3950" y="3742"/>
                    </a:cubicBezTo>
                    <a:cubicBezTo>
                      <a:pt x="4096" y="3742"/>
                      <a:pt x="4145" y="3450"/>
                      <a:pt x="3999" y="3450"/>
                    </a:cubicBezTo>
                    <a:cubicBezTo>
                      <a:pt x="3170" y="3352"/>
                      <a:pt x="2390" y="3011"/>
                      <a:pt x="1805" y="2426"/>
                    </a:cubicBezTo>
                    <a:cubicBezTo>
                      <a:pt x="1122" y="2085"/>
                      <a:pt x="1073" y="1500"/>
                      <a:pt x="1610" y="671"/>
                    </a:cubicBezTo>
                    <a:cubicBezTo>
                      <a:pt x="1951" y="622"/>
                      <a:pt x="2243" y="622"/>
                      <a:pt x="2585" y="573"/>
                    </a:cubicBezTo>
                    <a:cubicBezTo>
                      <a:pt x="3365" y="573"/>
                      <a:pt x="4194" y="573"/>
                      <a:pt x="5022" y="671"/>
                    </a:cubicBezTo>
                    <a:cubicBezTo>
                      <a:pt x="7168" y="915"/>
                      <a:pt x="9313" y="1402"/>
                      <a:pt x="11361" y="2085"/>
                    </a:cubicBezTo>
                    <a:cubicBezTo>
                      <a:pt x="12287" y="2377"/>
                      <a:pt x="13213" y="2767"/>
                      <a:pt x="14140" y="3255"/>
                    </a:cubicBezTo>
                    <a:cubicBezTo>
                      <a:pt x="14530" y="3450"/>
                      <a:pt x="14871" y="3645"/>
                      <a:pt x="15261" y="3889"/>
                    </a:cubicBezTo>
                    <a:cubicBezTo>
                      <a:pt x="15409" y="4000"/>
                      <a:pt x="15558" y="4111"/>
                      <a:pt x="15706" y="4244"/>
                    </a:cubicBezTo>
                    <a:lnTo>
                      <a:pt x="15706" y="4244"/>
                    </a:lnTo>
                    <a:cubicBezTo>
                      <a:pt x="15667" y="4261"/>
                      <a:pt x="15617" y="4290"/>
                      <a:pt x="15554" y="4327"/>
                    </a:cubicBezTo>
                    <a:cubicBezTo>
                      <a:pt x="15037" y="4715"/>
                      <a:pt x="14264" y="4827"/>
                      <a:pt x="13449" y="4827"/>
                    </a:cubicBezTo>
                    <a:cubicBezTo>
                      <a:pt x="12417" y="4827"/>
                      <a:pt x="11316" y="4647"/>
                      <a:pt x="10581" y="4620"/>
                    </a:cubicBezTo>
                    <a:cubicBezTo>
                      <a:pt x="10337" y="4620"/>
                      <a:pt x="10288" y="5010"/>
                      <a:pt x="10532" y="5059"/>
                    </a:cubicBezTo>
                    <a:cubicBezTo>
                      <a:pt x="11313" y="5246"/>
                      <a:pt x="12115" y="5334"/>
                      <a:pt x="12923" y="5334"/>
                    </a:cubicBezTo>
                    <a:cubicBezTo>
                      <a:pt x="13376" y="5334"/>
                      <a:pt x="13831" y="5306"/>
                      <a:pt x="14286" y="5254"/>
                    </a:cubicBezTo>
                    <a:cubicBezTo>
                      <a:pt x="14920" y="5156"/>
                      <a:pt x="16139" y="5010"/>
                      <a:pt x="16529" y="4522"/>
                    </a:cubicBezTo>
                    <a:cubicBezTo>
                      <a:pt x="16626" y="4376"/>
                      <a:pt x="16577" y="4230"/>
                      <a:pt x="16480" y="4132"/>
                    </a:cubicBezTo>
                    <a:cubicBezTo>
                      <a:pt x="13457" y="1402"/>
                      <a:pt x="8484" y="378"/>
                      <a:pt x="4584" y="86"/>
                    </a:cubicBezTo>
                    <a:cubicBezTo>
                      <a:pt x="4215" y="67"/>
                      <a:pt x="3574" y="0"/>
                      <a:pt x="29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6" name="Google Shape;306;p1"/>
              <p:cNvSpPr/>
              <p:nvPr/>
            </p:nvSpPr>
            <p:spPr>
              <a:xfrm>
                <a:off x="1687498" y="2062871"/>
                <a:ext cx="146907" cy="369894"/>
              </a:xfrm>
              <a:custGeom>
                <a:avLst/>
                <a:gdLst/>
                <a:ahLst/>
                <a:cxnLst/>
                <a:rect l="l" t="t" r="r" b="b"/>
                <a:pathLst>
                  <a:path w="6670" h="16800" extrusionOk="0">
                    <a:moveTo>
                      <a:pt x="6529" y="0"/>
                    </a:moveTo>
                    <a:cubicBezTo>
                      <a:pt x="6489" y="0"/>
                      <a:pt x="6447" y="27"/>
                      <a:pt x="6425" y="93"/>
                    </a:cubicBezTo>
                    <a:cubicBezTo>
                      <a:pt x="5889" y="2969"/>
                      <a:pt x="5499" y="5748"/>
                      <a:pt x="4426" y="8527"/>
                    </a:cubicBezTo>
                    <a:cubicBezTo>
                      <a:pt x="3305" y="11501"/>
                      <a:pt x="1696" y="13988"/>
                      <a:pt x="38" y="16621"/>
                    </a:cubicBezTo>
                    <a:cubicBezTo>
                      <a:pt x="1" y="16696"/>
                      <a:pt x="78" y="16799"/>
                      <a:pt x="139" y="16799"/>
                    </a:cubicBezTo>
                    <a:cubicBezTo>
                      <a:pt x="157" y="16799"/>
                      <a:pt x="173" y="16790"/>
                      <a:pt x="185" y="16767"/>
                    </a:cubicBezTo>
                    <a:lnTo>
                      <a:pt x="185" y="16718"/>
                    </a:lnTo>
                    <a:cubicBezTo>
                      <a:pt x="3890" y="12525"/>
                      <a:pt x="6669" y="5748"/>
                      <a:pt x="6620" y="93"/>
                    </a:cubicBezTo>
                    <a:cubicBezTo>
                      <a:pt x="6620" y="39"/>
                      <a:pt x="6576" y="0"/>
                      <a:pt x="65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7" name="Google Shape;307;p1"/>
              <p:cNvSpPr/>
              <p:nvPr/>
            </p:nvSpPr>
            <p:spPr>
              <a:xfrm>
                <a:off x="1897000" y="1904058"/>
                <a:ext cx="261789" cy="352258"/>
              </a:xfrm>
              <a:custGeom>
                <a:avLst/>
                <a:gdLst/>
                <a:ahLst/>
                <a:cxnLst/>
                <a:rect l="l" t="t" r="r" b="b"/>
                <a:pathLst>
                  <a:path w="11886" h="15999" extrusionOk="0">
                    <a:moveTo>
                      <a:pt x="11207" y="1"/>
                    </a:moveTo>
                    <a:cubicBezTo>
                      <a:pt x="11053" y="1"/>
                      <a:pt x="10901" y="84"/>
                      <a:pt x="10809" y="285"/>
                    </a:cubicBezTo>
                    <a:cubicBezTo>
                      <a:pt x="8029" y="5697"/>
                      <a:pt x="4519" y="10670"/>
                      <a:pt x="375" y="15107"/>
                    </a:cubicBezTo>
                    <a:cubicBezTo>
                      <a:pt x="1" y="15481"/>
                      <a:pt x="345" y="15999"/>
                      <a:pt x="745" y="15999"/>
                    </a:cubicBezTo>
                    <a:cubicBezTo>
                      <a:pt x="866" y="15999"/>
                      <a:pt x="993" y="15951"/>
                      <a:pt x="1106" y="15838"/>
                    </a:cubicBezTo>
                    <a:cubicBezTo>
                      <a:pt x="5348" y="11352"/>
                      <a:pt x="8907" y="6282"/>
                      <a:pt x="11686" y="821"/>
                    </a:cubicBezTo>
                    <a:cubicBezTo>
                      <a:pt x="11886" y="388"/>
                      <a:pt x="11540" y="1"/>
                      <a:pt x="1120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8" name="Google Shape;308;p1"/>
              <p:cNvSpPr/>
              <p:nvPr/>
            </p:nvSpPr>
            <p:spPr>
              <a:xfrm>
                <a:off x="1812028" y="1839019"/>
                <a:ext cx="257230" cy="95468"/>
              </a:xfrm>
              <a:custGeom>
                <a:avLst/>
                <a:gdLst/>
                <a:ahLst/>
                <a:cxnLst/>
                <a:rect l="l" t="t" r="r" b="b"/>
                <a:pathLst>
                  <a:path w="11679" h="4336" extrusionOk="0">
                    <a:moveTo>
                      <a:pt x="11653" y="1"/>
                    </a:moveTo>
                    <a:cubicBezTo>
                      <a:pt x="11648" y="1"/>
                      <a:pt x="11644" y="7"/>
                      <a:pt x="11644" y="21"/>
                    </a:cubicBezTo>
                    <a:cubicBezTo>
                      <a:pt x="9447" y="1695"/>
                      <a:pt x="6403" y="3842"/>
                      <a:pt x="3509" y="3842"/>
                    </a:cubicBezTo>
                    <a:cubicBezTo>
                      <a:pt x="2357" y="3842"/>
                      <a:pt x="1228" y="3501"/>
                      <a:pt x="186" y="2654"/>
                    </a:cubicBezTo>
                    <a:cubicBezTo>
                      <a:pt x="168" y="2645"/>
                      <a:pt x="150" y="2641"/>
                      <a:pt x="134" y="2641"/>
                    </a:cubicBezTo>
                    <a:cubicBezTo>
                      <a:pt x="58" y="2641"/>
                      <a:pt x="0" y="2721"/>
                      <a:pt x="40" y="2800"/>
                    </a:cubicBezTo>
                    <a:cubicBezTo>
                      <a:pt x="921" y="3905"/>
                      <a:pt x="2038" y="4336"/>
                      <a:pt x="3245" y="4336"/>
                    </a:cubicBezTo>
                    <a:cubicBezTo>
                      <a:pt x="6246" y="4336"/>
                      <a:pt x="9801" y="1670"/>
                      <a:pt x="11644" y="70"/>
                    </a:cubicBezTo>
                    <a:cubicBezTo>
                      <a:pt x="11678" y="35"/>
                      <a:pt x="11664" y="1"/>
                      <a:pt x="116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09" name="Google Shape;309;p1"/>
              <p:cNvSpPr/>
              <p:nvPr/>
            </p:nvSpPr>
            <p:spPr>
              <a:xfrm>
                <a:off x="2485883" y="1141174"/>
                <a:ext cx="255049" cy="266764"/>
              </a:xfrm>
              <a:custGeom>
                <a:avLst/>
                <a:gdLst/>
                <a:ahLst/>
                <a:cxnLst/>
                <a:rect l="l" t="t" r="r" b="b"/>
                <a:pathLst>
                  <a:path w="11580" h="12116" extrusionOk="0">
                    <a:moveTo>
                      <a:pt x="307" y="0"/>
                    </a:moveTo>
                    <a:cubicBezTo>
                      <a:pt x="83" y="0"/>
                      <a:pt x="0" y="427"/>
                      <a:pt x="258" y="513"/>
                    </a:cubicBezTo>
                    <a:cubicBezTo>
                      <a:pt x="5426" y="2414"/>
                      <a:pt x="9424" y="6656"/>
                      <a:pt x="10984" y="11922"/>
                    </a:cubicBezTo>
                    <a:cubicBezTo>
                      <a:pt x="11023" y="12057"/>
                      <a:pt x="11131" y="12116"/>
                      <a:pt x="11241" y="12116"/>
                    </a:cubicBezTo>
                    <a:cubicBezTo>
                      <a:pt x="11408" y="12116"/>
                      <a:pt x="11579" y="11981"/>
                      <a:pt x="11521" y="11775"/>
                    </a:cubicBezTo>
                    <a:cubicBezTo>
                      <a:pt x="9863" y="6315"/>
                      <a:pt x="5768" y="1975"/>
                      <a:pt x="404" y="25"/>
                    </a:cubicBezTo>
                    <a:cubicBezTo>
                      <a:pt x="370" y="8"/>
                      <a:pt x="337" y="0"/>
                      <a:pt x="3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0" name="Google Shape;310;p1"/>
              <p:cNvSpPr/>
              <p:nvPr/>
            </p:nvSpPr>
            <p:spPr>
              <a:xfrm>
                <a:off x="1703356" y="1183359"/>
                <a:ext cx="544326" cy="977423"/>
              </a:xfrm>
              <a:custGeom>
                <a:avLst/>
                <a:gdLst/>
                <a:ahLst/>
                <a:cxnLst/>
                <a:rect l="l" t="t" r="r" b="b"/>
                <a:pathLst>
                  <a:path w="24714" h="44393" extrusionOk="0">
                    <a:moveTo>
                      <a:pt x="17404" y="1"/>
                    </a:moveTo>
                    <a:cubicBezTo>
                      <a:pt x="17326" y="1"/>
                      <a:pt x="17244" y="19"/>
                      <a:pt x="17163" y="59"/>
                    </a:cubicBezTo>
                    <a:lnTo>
                      <a:pt x="17212" y="108"/>
                    </a:lnTo>
                    <a:cubicBezTo>
                      <a:pt x="12482" y="2595"/>
                      <a:pt x="8436" y="6203"/>
                      <a:pt x="5413" y="10639"/>
                    </a:cubicBezTo>
                    <a:cubicBezTo>
                      <a:pt x="2683" y="14832"/>
                      <a:pt x="1" y="20000"/>
                      <a:pt x="586" y="25168"/>
                    </a:cubicBezTo>
                    <a:cubicBezTo>
                      <a:pt x="684" y="26095"/>
                      <a:pt x="927" y="26972"/>
                      <a:pt x="1269" y="27801"/>
                    </a:cubicBezTo>
                    <a:cubicBezTo>
                      <a:pt x="1805" y="28923"/>
                      <a:pt x="2731" y="29605"/>
                      <a:pt x="3463" y="30580"/>
                    </a:cubicBezTo>
                    <a:cubicBezTo>
                      <a:pt x="5120" y="32725"/>
                      <a:pt x="5023" y="35505"/>
                      <a:pt x="5120" y="38089"/>
                    </a:cubicBezTo>
                    <a:cubicBezTo>
                      <a:pt x="5218" y="40185"/>
                      <a:pt x="5267" y="42379"/>
                      <a:pt x="7119" y="43744"/>
                    </a:cubicBezTo>
                    <a:cubicBezTo>
                      <a:pt x="7763" y="44204"/>
                      <a:pt x="8496" y="44393"/>
                      <a:pt x="9246" y="44393"/>
                    </a:cubicBezTo>
                    <a:cubicBezTo>
                      <a:pt x="10486" y="44393"/>
                      <a:pt x="11772" y="43876"/>
                      <a:pt x="12775" y="43208"/>
                    </a:cubicBezTo>
                    <a:cubicBezTo>
                      <a:pt x="15213" y="41550"/>
                      <a:pt x="16821" y="38430"/>
                      <a:pt x="18528" y="36090"/>
                    </a:cubicBezTo>
                    <a:cubicBezTo>
                      <a:pt x="19601" y="34676"/>
                      <a:pt x="20771" y="33359"/>
                      <a:pt x="21843" y="31945"/>
                    </a:cubicBezTo>
                    <a:cubicBezTo>
                      <a:pt x="22916" y="30580"/>
                      <a:pt x="23598" y="28971"/>
                      <a:pt x="24476" y="27509"/>
                    </a:cubicBezTo>
                    <a:cubicBezTo>
                      <a:pt x="24713" y="27102"/>
                      <a:pt x="24362" y="26720"/>
                      <a:pt x="23995" y="26720"/>
                    </a:cubicBezTo>
                    <a:cubicBezTo>
                      <a:pt x="23834" y="26720"/>
                      <a:pt x="23669" y="26794"/>
                      <a:pt x="23550" y="26972"/>
                    </a:cubicBezTo>
                    <a:cubicBezTo>
                      <a:pt x="22770" y="28289"/>
                      <a:pt x="22136" y="29703"/>
                      <a:pt x="21258" y="30970"/>
                    </a:cubicBezTo>
                    <a:cubicBezTo>
                      <a:pt x="20283" y="32384"/>
                      <a:pt x="19064" y="33652"/>
                      <a:pt x="17992" y="35066"/>
                    </a:cubicBezTo>
                    <a:cubicBezTo>
                      <a:pt x="16188" y="37503"/>
                      <a:pt x="14335" y="41306"/>
                      <a:pt x="11556" y="42720"/>
                    </a:cubicBezTo>
                    <a:cubicBezTo>
                      <a:pt x="10840" y="43078"/>
                      <a:pt x="10076" y="43281"/>
                      <a:pt x="9358" y="43281"/>
                    </a:cubicBezTo>
                    <a:cubicBezTo>
                      <a:pt x="8024" y="43281"/>
                      <a:pt x="6849" y="42580"/>
                      <a:pt x="6437" y="40868"/>
                    </a:cubicBezTo>
                    <a:cubicBezTo>
                      <a:pt x="6242" y="39454"/>
                      <a:pt x="6144" y="38040"/>
                      <a:pt x="6144" y="36626"/>
                    </a:cubicBezTo>
                    <a:cubicBezTo>
                      <a:pt x="6047" y="34432"/>
                      <a:pt x="5852" y="32189"/>
                      <a:pt x="4633" y="30336"/>
                    </a:cubicBezTo>
                    <a:cubicBezTo>
                      <a:pt x="3853" y="29118"/>
                      <a:pt x="2585" y="28338"/>
                      <a:pt x="2049" y="26924"/>
                    </a:cubicBezTo>
                    <a:cubicBezTo>
                      <a:pt x="1659" y="25705"/>
                      <a:pt x="1464" y="24437"/>
                      <a:pt x="1610" y="23169"/>
                    </a:cubicBezTo>
                    <a:cubicBezTo>
                      <a:pt x="1756" y="19903"/>
                      <a:pt x="3073" y="16734"/>
                      <a:pt x="4633" y="13906"/>
                    </a:cubicBezTo>
                    <a:cubicBezTo>
                      <a:pt x="7656" y="8445"/>
                      <a:pt x="12190" y="3960"/>
                      <a:pt x="17699" y="986"/>
                    </a:cubicBezTo>
                    <a:cubicBezTo>
                      <a:pt x="18245" y="692"/>
                      <a:pt x="17887" y="1"/>
                      <a:pt x="1740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1" name="Google Shape;311;p1"/>
              <p:cNvSpPr/>
              <p:nvPr/>
            </p:nvSpPr>
            <p:spPr>
              <a:xfrm>
                <a:off x="2257461" y="895084"/>
                <a:ext cx="115301" cy="274888"/>
              </a:xfrm>
              <a:custGeom>
                <a:avLst/>
                <a:gdLst/>
                <a:ahLst/>
                <a:cxnLst/>
                <a:rect l="l" t="t" r="r" b="b"/>
                <a:pathLst>
                  <a:path w="5235" h="12485" extrusionOk="0">
                    <a:moveTo>
                      <a:pt x="360" y="1"/>
                    </a:moveTo>
                    <a:cubicBezTo>
                      <a:pt x="342" y="1"/>
                      <a:pt x="318" y="13"/>
                      <a:pt x="293" y="37"/>
                    </a:cubicBezTo>
                    <a:lnTo>
                      <a:pt x="342" y="37"/>
                    </a:lnTo>
                    <a:cubicBezTo>
                      <a:pt x="1" y="2085"/>
                      <a:pt x="829" y="4328"/>
                      <a:pt x="1610" y="6180"/>
                    </a:cubicBezTo>
                    <a:cubicBezTo>
                      <a:pt x="2487" y="8326"/>
                      <a:pt x="3560" y="10422"/>
                      <a:pt x="4827" y="12372"/>
                    </a:cubicBezTo>
                    <a:cubicBezTo>
                      <a:pt x="4859" y="12452"/>
                      <a:pt x="4916" y="12484"/>
                      <a:pt x="4976" y="12484"/>
                    </a:cubicBezTo>
                    <a:cubicBezTo>
                      <a:pt x="5100" y="12484"/>
                      <a:pt x="5235" y="12342"/>
                      <a:pt x="5169" y="12177"/>
                    </a:cubicBezTo>
                    <a:cubicBezTo>
                      <a:pt x="4145" y="10227"/>
                      <a:pt x="2975" y="8374"/>
                      <a:pt x="2097" y="6327"/>
                    </a:cubicBezTo>
                    <a:cubicBezTo>
                      <a:pt x="1219" y="4328"/>
                      <a:pt x="927" y="2183"/>
                      <a:pt x="391" y="37"/>
                    </a:cubicBezTo>
                    <a:cubicBezTo>
                      <a:pt x="391" y="13"/>
                      <a:pt x="378" y="1"/>
                      <a:pt x="3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2" name="Google Shape;312;p1"/>
              <p:cNvSpPr/>
              <p:nvPr/>
            </p:nvSpPr>
            <p:spPr>
              <a:xfrm>
                <a:off x="2109277" y="880553"/>
                <a:ext cx="151422" cy="63719"/>
              </a:xfrm>
              <a:custGeom>
                <a:avLst/>
                <a:gdLst/>
                <a:ahLst/>
                <a:cxnLst/>
                <a:rect l="l" t="t" r="r" b="b"/>
                <a:pathLst>
                  <a:path w="6875" h="2894" extrusionOk="0">
                    <a:moveTo>
                      <a:pt x="5180" y="386"/>
                    </a:moveTo>
                    <a:cubicBezTo>
                      <a:pt x="5449" y="386"/>
                      <a:pt x="5699" y="431"/>
                      <a:pt x="5949" y="502"/>
                    </a:cubicBezTo>
                    <a:cubicBezTo>
                      <a:pt x="6382" y="980"/>
                      <a:pt x="6430" y="1418"/>
                      <a:pt x="6092" y="1784"/>
                    </a:cubicBezTo>
                    <a:lnTo>
                      <a:pt x="6092" y="1784"/>
                    </a:lnTo>
                    <a:cubicBezTo>
                      <a:pt x="6062" y="1755"/>
                      <a:pt x="6026" y="1738"/>
                      <a:pt x="5988" y="1738"/>
                    </a:cubicBezTo>
                    <a:cubicBezTo>
                      <a:pt x="5960" y="1738"/>
                      <a:pt x="5930" y="1747"/>
                      <a:pt x="5900" y="1770"/>
                    </a:cubicBezTo>
                    <a:cubicBezTo>
                      <a:pt x="5128" y="2248"/>
                      <a:pt x="4245" y="2476"/>
                      <a:pt x="3356" y="2476"/>
                    </a:cubicBezTo>
                    <a:cubicBezTo>
                      <a:pt x="3066" y="2476"/>
                      <a:pt x="2775" y="2452"/>
                      <a:pt x="2487" y="2404"/>
                    </a:cubicBezTo>
                    <a:cubicBezTo>
                      <a:pt x="1999" y="2404"/>
                      <a:pt x="1463" y="2257"/>
                      <a:pt x="1024" y="2014"/>
                    </a:cubicBezTo>
                    <a:cubicBezTo>
                      <a:pt x="98" y="1136"/>
                      <a:pt x="1219" y="697"/>
                      <a:pt x="1756" y="551"/>
                    </a:cubicBezTo>
                    <a:cubicBezTo>
                      <a:pt x="2304" y="441"/>
                      <a:pt x="2853" y="386"/>
                      <a:pt x="3401" y="386"/>
                    </a:cubicBezTo>
                    <a:cubicBezTo>
                      <a:pt x="3584" y="386"/>
                      <a:pt x="3767" y="393"/>
                      <a:pt x="3950" y="405"/>
                    </a:cubicBezTo>
                    <a:lnTo>
                      <a:pt x="4876" y="405"/>
                    </a:lnTo>
                    <a:cubicBezTo>
                      <a:pt x="4980" y="392"/>
                      <a:pt x="5081" y="386"/>
                      <a:pt x="5180" y="386"/>
                    </a:cubicBezTo>
                    <a:close/>
                    <a:moveTo>
                      <a:pt x="4521" y="0"/>
                    </a:moveTo>
                    <a:cubicBezTo>
                      <a:pt x="3981" y="0"/>
                      <a:pt x="3437" y="44"/>
                      <a:pt x="2926" y="63"/>
                    </a:cubicBezTo>
                    <a:cubicBezTo>
                      <a:pt x="2097" y="112"/>
                      <a:pt x="732" y="161"/>
                      <a:pt x="390" y="1136"/>
                    </a:cubicBezTo>
                    <a:cubicBezTo>
                      <a:pt x="0" y="2062"/>
                      <a:pt x="1073" y="2501"/>
                      <a:pt x="1804" y="2696"/>
                    </a:cubicBezTo>
                    <a:cubicBezTo>
                      <a:pt x="2299" y="2828"/>
                      <a:pt x="2799" y="2893"/>
                      <a:pt x="3295" y="2893"/>
                    </a:cubicBezTo>
                    <a:cubicBezTo>
                      <a:pt x="4267" y="2893"/>
                      <a:pt x="5223" y="2644"/>
                      <a:pt x="6095" y="2160"/>
                    </a:cubicBezTo>
                    <a:cubicBezTo>
                      <a:pt x="6175" y="2100"/>
                      <a:pt x="6189" y="1998"/>
                      <a:pt x="6164" y="1909"/>
                    </a:cubicBezTo>
                    <a:lnTo>
                      <a:pt x="6164" y="1909"/>
                    </a:lnTo>
                    <a:cubicBezTo>
                      <a:pt x="6595" y="1603"/>
                      <a:pt x="6831" y="1121"/>
                      <a:pt x="6875" y="600"/>
                    </a:cubicBezTo>
                    <a:cubicBezTo>
                      <a:pt x="6875" y="551"/>
                      <a:pt x="6826" y="502"/>
                      <a:pt x="6777" y="502"/>
                    </a:cubicBezTo>
                    <a:cubicBezTo>
                      <a:pt x="6109" y="95"/>
                      <a:pt x="5319" y="0"/>
                      <a:pt x="452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3" name="Google Shape;313;p1"/>
              <p:cNvSpPr/>
              <p:nvPr/>
            </p:nvSpPr>
            <p:spPr>
              <a:xfrm>
                <a:off x="2326179" y="962986"/>
                <a:ext cx="60172" cy="138446"/>
              </a:xfrm>
              <a:custGeom>
                <a:avLst/>
                <a:gdLst/>
                <a:ahLst/>
                <a:cxnLst/>
                <a:rect l="l" t="t" r="r" b="b"/>
                <a:pathLst>
                  <a:path w="2732" h="6288" extrusionOk="0">
                    <a:moveTo>
                      <a:pt x="2652" y="1"/>
                    </a:moveTo>
                    <a:cubicBezTo>
                      <a:pt x="2609" y="1"/>
                      <a:pt x="2561" y="25"/>
                      <a:pt x="2536" y="74"/>
                    </a:cubicBezTo>
                    <a:cubicBezTo>
                      <a:pt x="1805" y="2219"/>
                      <a:pt x="1317" y="4364"/>
                      <a:pt x="1" y="6266"/>
                    </a:cubicBezTo>
                    <a:cubicBezTo>
                      <a:pt x="1" y="6266"/>
                      <a:pt x="1" y="6287"/>
                      <a:pt x="15" y="6287"/>
                    </a:cubicBezTo>
                    <a:cubicBezTo>
                      <a:pt x="23" y="6287"/>
                      <a:pt x="33" y="6282"/>
                      <a:pt x="50" y="6266"/>
                    </a:cubicBezTo>
                    <a:cubicBezTo>
                      <a:pt x="1366" y="4510"/>
                      <a:pt x="2682" y="2365"/>
                      <a:pt x="2731" y="74"/>
                    </a:cubicBezTo>
                    <a:cubicBezTo>
                      <a:pt x="2731" y="25"/>
                      <a:pt x="2695" y="1"/>
                      <a:pt x="26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4" name="Google Shape;314;p1"/>
              <p:cNvSpPr/>
              <p:nvPr/>
            </p:nvSpPr>
            <p:spPr>
              <a:xfrm>
                <a:off x="2366992" y="946341"/>
                <a:ext cx="156223" cy="71447"/>
              </a:xfrm>
              <a:custGeom>
                <a:avLst/>
                <a:gdLst/>
                <a:ahLst/>
                <a:cxnLst/>
                <a:rect l="l" t="t" r="r" b="b"/>
                <a:pathLst>
                  <a:path w="7093" h="3245" extrusionOk="0">
                    <a:moveTo>
                      <a:pt x="2642" y="383"/>
                    </a:moveTo>
                    <a:cubicBezTo>
                      <a:pt x="3378" y="383"/>
                      <a:pt x="4078" y="572"/>
                      <a:pt x="4779" y="878"/>
                    </a:cubicBezTo>
                    <a:cubicBezTo>
                      <a:pt x="5297" y="1114"/>
                      <a:pt x="6997" y="1941"/>
                      <a:pt x="6102" y="2612"/>
                    </a:cubicBezTo>
                    <a:lnTo>
                      <a:pt x="6102" y="2612"/>
                    </a:lnTo>
                    <a:cubicBezTo>
                      <a:pt x="6073" y="2592"/>
                      <a:pt x="6036" y="2580"/>
                      <a:pt x="5995" y="2580"/>
                    </a:cubicBezTo>
                    <a:cubicBezTo>
                      <a:pt x="5980" y="2580"/>
                      <a:pt x="5965" y="2582"/>
                      <a:pt x="5949" y="2585"/>
                    </a:cubicBezTo>
                    <a:cubicBezTo>
                      <a:pt x="5492" y="2772"/>
                      <a:pt x="5009" y="2861"/>
                      <a:pt x="4530" y="2861"/>
                    </a:cubicBezTo>
                    <a:cubicBezTo>
                      <a:pt x="3883" y="2861"/>
                      <a:pt x="3242" y="2698"/>
                      <a:pt x="2682" y="2390"/>
                    </a:cubicBezTo>
                    <a:cubicBezTo>
                      <a:pt x="2195" y="2195"/>
                      <a:pt x="1805" y="1951"/>
                      <a:pt x="1463" y="1610"/>
                    </a:cubicBezTo>
                    <a:cubicBezTo>
                      <a:pt x="683" y="440"/>
                      <a:pt x="1756" y="391"/>
                      <a:pt x="2390" y="391"/>
                    </a:cubicBezTo>
                    <a:cubicBezTo>
                      <a:pt x="2474" y="386"/>
                      <a:pt x="2558" y="383"/>
                      <a:pt x="2642" y="383"/>
                    </a:cubicBezTo>
                    <a:close/>
                    <a:moveTo>
                      <a:pt x="2623" y="0"/>
                    </a:moveTo>
                    <a:cubicBezTo>
                      <a:pt x="2384" y="0"/>
                      <a:pt x="2143" y="16"/>
                      <a:pt x="1902" y="50"/>
                    </a:cubicBezTo>
                    <a:cubicBezTo>
                      <a:pt x="927" y="147"/>
                      <a:pt x="1" y="878"/>
                      <a:pt x="927" y="1707"/>
                    </a:cubicBezTo>
                    <a:cubicBezTo>
                      <a:pt x="1922" y="2631"/>
                      <a:pt x="3254" y="3245"/>
                      <a:pt x="4602" y="3245"/>
                    </a:cubicBezTo>
                    <a:cubicBezTo>
                      <a:pt x="5103" y="3245"/>
                      <a:pt x="5606" y="3160"/>
                      <a:pt x="6095" y="2975"/>
                    </a:cubicBezTo>
                    <a:cubicBezTo>
                      <a:pt x="6138" y="2953"/>
                      <a:pt x="6167" y="2920"/>
                      <a:pt x="6183" y="2882"/>
                    </a:cubicBezTo>
                    <a:lnTo>
                      <a:pt x="6183" y="2882"/>
                    </a:lnTo>
                    <a:cubicBezTo>
                      <a:pt x="7092" y="2392"/>
                      <a:pt x="6657" y="1641"/>
                      <a:pt x="5900" y="1073"/>
                    </a:cubicBezTo>
                    <a:cubicBezTo>
                      <a:pt x="4929" y="386"/>
                      <a:pt x="3790" y="0"/>
                      <a:pt x="26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5" name="Google Shape;315;p1"/>
              <p:cNvSpPr/>
              <p:nvPr/>
            </p:nvSpPr>
            <p:spPr>
              <a:xfrm>
                <a:off x="2485112" y="1000900"/>
                <a:ext cx="31430" cy="141639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6433" extrusionOk="0">
                    <a:moveTo>
                      <a:pt x="1238" y="1"/>
                    </a:moveTo>
                    <a:cubicBezTo>
                      <a:pt x="1176" y="1"/>
                      <a:pt x="1111" y="32"/>
                      <a:pt x="1073" y="107"/>
                    </a:cubicBezTo>
                    <a:lnTo>
                      <a:pt x="1073" y="156"/>
                    </a:lnTo>
                    <a:cubicBezTo>
                      <a:pt x="293" y="2057"/>
                      <a:pt x="1" y="4154"/>
                      <a:pt x="196" y="6250"/>
                    </a:cubicBezTo>
                    <a:cubicBezTo>
                      <a:pt x="196" y="6372"/>
                      <a:pt x="293" y="6433"/>
                      <a:pt x="391" y="6433"/>
                    </a:cubicBezTo>
                    <a:cubicBezTo>
                      <a:pt x="488" y="6433"/>
                      <a:pt x="586" y="6372"/>
                      <a:pt x="586" y="6250"/>
                    </a:cubicBezTo>
                    <a:cubicBezTo>
                      <a:pt x="391" y="4154"/>
                      <a:pt x="683" y="2106"/>
                      <a:pt x="1366" y="204"/>
                    </a:cubicBezTo>
                    <a:cubicBezTo>
                      <a:pt x="1426" y="84"/>
                      <a:pt x="1337" y="1"/>
                      <a:pt x="12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6" name="Google Shape;316;p1"/>
              <p:cNvSpPr/>
              <p:nvPr/>
            </p:nvSpPr>
            <p:spPr>
              <a:xfrm>
                <a:off x="2563499" y="1063959"/>
                <a:ext cx="113847" cy="118564"/>
              </a:xfrm>
              <a:custGeom>
                <a:avLst/>
                <a:gdLst/>
                <a:ahLst/>
                <a:cxnLst/>
                <a:rect l="l" t="t" r="r" b="b"/>
                <a:pathLst>
                  <a:path w="5169" h="5385" extrusionOk="0">
                    <a:moveTo>
                      <a:pt x="4995" y="0"/>
                    </a:moveTo>
                    <a:cubicBezTo>
                      <a:pt x="4952" y="0"/>
                      <a:pt x="4909" y="22"/>
                      <a:pt x="4876" y="71"/>
                    </a:cubicBezTo>
                    <a:cubicBezTo>
                      <a:pt x="3804" y="2313"/>
                      <a:pt x="2585" y="4459"/>
                      <a:pt x="50" y="5239"/>
                    </a:cubicBezTo>
                    <a:cubicBezTo>
                      <a:pt x="1" y="5239"/>
                      <a:pt x="1" y="5385"/>
                      <a:pt x="50" y="5385"/>
                    </a:cubicBezTo>
                    <a:lnTo>
                      <a:pt x="98" y="5385"/>
                    </a:lnTo>
                    <a:cubicBezTo>
                      <a:pt x="2585" y="4751"/>
                      <a:pt x="4584" y="2752"/>
                      <a:pt x="5169" y="217"/>
                    </a:cubicBezTo>
                    <a:cubicBezTo>
                      <a:pt x="5169" y="87"/>
                      <a:pt x="5082" y="0"/>
                      <a:pt x="49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7" name="Google Shape;317;p1"/>
              <p:cNvSpPr/>
              <p:nvPr/>
            </p:nvSpPr>
            <p:spPr>
              <a:xfrm>
                <a:off x="2668976" y="1055041"/>
                <a:ext cx="106667" cy="88510"/>
              </a:xfrm>
              <a:custGeom>
                <a:avLst/>
                <a:gdLst/>
                <a:ahLst/>
                <a:cxnLst/>
                <a:rect l="l" t="t" r="r" b="b"/>
                <a:pathLst>
                  <a:path w="4843" h="4020" extrusionOk="0">
                    <a:moveTo>
                      <a:pt x="1218" y="1"/>
                    </a:moveTo>
                    <a:cubicBezTo>
                      <a:pt x="793" y="1"/>
                      <a:pt x="400" y="142"/>
                      <a:pt x="87" y="476"/>
                    </a:cubicBezTo>
                    <a:cubicBezTo>
                      <a:pt x="0" y="563"/>
                      <a:pt x="107" y="727"/>
                      <a:pt x="235" y="727"/>
                    </a:cubicBezTo>
                    <a:cubicBezTo>
                      <a:pt x="251" y="727"/>
                      <a:pt x="267" y="725"/>
                      <a:pt x="282" y="719"/>
                    </a:cubicBezTo>
                    <a:cubicBezTo>
                      <a:pt x="578" y="577"/>
                      <a:pt x="891" y="513"/>
                      <a:pt x="1208" y="513"/>
                    </a:cubicBezTo>
                    <a:cubicBezTo>
                      <a:pt x="2402" y="513"/>
                      <a:pt x="3643" y="1424"/>
                      <a:pt x="4183" y="2426"/>
                    </a:cubicBezTo>
                    <a:cubicBezTo>
                      <a:pt x="4280" y="2572"/>
                      <a:pt x="4329" y="2767"/>
                      <a:pt x="4378" y="2913"/>
                    </a:cubicBezTo>
                    <a:lnTo>
                      <a:pt x="4378" y="3206"/>
                    </a:lnTo>
                    <a:lnTo>
                      <a:pt x="3354" y="3450"/>
                    </a:lnTo>
                    <a:cubicBezTo>
                      <a:pt x="3013" y="3401"/>
                      <a:pt x="2623" y="2913"/>
                      <a:pt x="2330" y="2670"/>
                    </a:cubicBezTo>
                    <a:cubicBezTo>
                      <a:pt x="1696" y="2133"/>
                      <a:pt x="1111" y="1548"/>
                      <a:pt x="575" y="914"/>
                    </a:cubicBezTo>
                    <a:cubicBezTo>
                      <a:pt x="550" y="878"/>
                      <a:pt x="517" y="863"/>
                      <a:pt x="482" y="863"/>
                    </a:cubicBezTo>
                    <a:cubicBezTo>
                      <a:pt x="377" y="863"/>
                      <a:pt x="258" y="1000"/>
                      <a:pt x="331" y="1109"/>
                    </a:cubicBezTo>
                    <a:cubicBezTo>
                      <a:pt x="1111" y="2133"/>
                      <a:pt x="2233" y="3401"/>
                      <a:pt x="3451" y="3889"/>
                    </a:cubicBezTo>
                    <a:cubicBezTo>
                      <a:pt x="3598" y="3979"/>
                      <a:pt x="3753" y="4020"/>
                      <a:pt x="3903" y="4020"/>
                    </a:cubicBezTo>
                    <a:cubicBezTo>
                      <a:pt x="4400" y="4020"/>
                      <a:pt x="4843" y="3573"/>
                      <a:pt x="4768" y="3011"/>
                    </a:cubicBezTo>
                    <a:cubicBezTo>
                      <a:pt x="4616" y="1757"/>
                      <a:pt x="2718" y="1"/>
                      <a:pt x="12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8" name="Google Shape;318;p1"/>
              <p:cNvSpPr/>
              <p:nvPr/>
            </p:nvSpPr>
            <p:spPr>
              <a:xfrm>
                <a:off x="2679482" y="1129901"/>
                <a:ext cx="99883" cy="147892"/>
              </a:xfrm>
              <a:custGeom>
                <a:avLst/>
                <a:gdLst/>
                <a:ahLst/>
                <a:cxnLst/>
                <a:rect l="l" t="t" r="r" b="b"/>
                <a:pathLst>
                  <a:path w="4535" h="6717" extrusionOk="0">
                    <a:moveTo>
                      <a:pt x="4486" y="1"/>
                    </a:moveTo>
                    <a:cubicBezTo>
                      <a:pt x="3169" y="293"/>
                      <a:pt x="2048" y="1074"/>
                      <a:pt x="1317" y="2195"/>
                    </a:cubicBezTo>
                    <a:cubicBezTo>
                      <a:pt x="439" y="3463"/>
                      <a:pt x="0" y="4974"/>
                      <a:pt x="49" y="6534"/>
                    </a:cubicBezTo>
                    <a:cubicBezTo>
                      <a:pt x="73" y="6656"/>
                      <a:pt x="183" y="6717"/>
                      <a:pt x="287" y="6717"/>
                    </a:cubicBezTo>
                    <a:cubicBezTo>
                      <a:pt x="390" y="6717"/>
                      <a:pt x="488" y="6656"/>
                      <a:pt x="488" y="6534"/>
                    </a:cubicBezTo>
                    <a:cubicBezTo>
                      <a:pt x="488" y="3950"/>
                      <a:pt x="1902" y="976"/>
                      <a:pt x="4535" y="50"/>
                    </a:cubicBezTo>
                    <a:lnTo>
                      <a:pt x="4535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19" name="Google Shape;319;p1"/>
              <p:cNvSpPr/>
              <p:nvPr/>
            </p:nvSpPr>
            <p:spPr>
              <a:xfrm>
                <a:off x="1187927" y="2497518"/>
                <a:ext cx="212431" cy="209761"/>
              </a:xfrm>
              <a:custGeom>
                <a:avLst/>
                <a:gdLst/>
                <a:ahLst/>
                <a:cxnLst/>
                <a:rect l="l" t="t" r="r" b="b"/>
                <a:pathLst>
                  <a:path w="9645" h="9527" extrusionOk="0">
                    <a:moveTo>
                      <a:pt x="9557" y="0"/>
                    </a:moveTo>
                    <a:cubicBezTo>
                      <a:pt x="5510" y="1463"/>
                      <a:pt x="1463" y="5363"/>
                      <a:pt x="1" y="9410"/>
                    </a:cubicBezTo>
                    <a:cubicBezTo>
                      <a:pt x="1" y="9481"/>
                      <a:pt x="53" y="9527"/>
                      <a:pt x="119" y="9527"/>
                    </a:cubicBezTo>
                    <a:cubicBezTo>
                      <a:pt x="143" y="9527"/>
                      <a:pt x="169" y="9520"/>
                      <a:pt x="196" y="9507"/>
                    </a:cubicBezTo>
                    <a:cubicBezTo>
                      <a:pt x="1219" y="7508"/>
                      <a:pt x="2536" y="5656"/>
                      <a:pt x="4047" y="3998"/>
                    </a:cubicBezTo>
                    <a:cubicBezTo>
                      <a:pt x="5705" y="2487"/>
                      <a:pt x="7558" y="1170"/>
                      <a:pt x="9605" y="146"/>
                    </a:cubicBezTo>
                    <a:cubicBezTo>
                      <a:pt x="9645" y="107"/>
                      <a:pt x="9620" y="36"/>
                      <a:pt x="9584" y="36"/>
                    </a:cubicBezTo>
                    <a:cubicBezTo>
                      <a:pt x="9575" y="36"/>
                      <a:pt x="9566" y="40"/>
                      <a:pt x="9557" y="49"/>
                    </a:cubicBezTo>
                    <a:lnTo>
                      <a:pt x="9557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0" name="Google Shape;320;p1"/>
              <p:cNvSpPr/>
              <p:nvPr/>
            </p:nvSpPr>
            <p:spPr>
              <a:xfrm>
                <a:off x="1278648" y="2061682"/>
                <a:ext cx="327027" cy="213063"/>
              </a:xfrm>
              <a:custGeom>
                <a:avLst/>
                <a:gdLst/>
                <a:ahLst/>
                <a:cxnLst/>
                <a:rect l="l" t="t" r="r" b="b"/>
                <a:pathLst>
                  <a:path w="14848" h="9677" extrusionOk="0">
                    <a:moveTo>
                      <a:pt x="14750" y="0"/>
                    </a:moveTo>
                    <a:cubicBezTo>
                      <a:pt x="9777" y="2975"/>
                      <a:pt x="4804" y="6095"/>
                      <a:pt x="123" y="9410"/>
                    </a:cubicBezTo>
                    <a:cubicBezTo>
                      <a:pt x="1" y="9492"/>
                      <a:pt x="84" y="9677"/>
                      <a:pt x="200" y="9677"/>
                    </a:cubicBezTo>
                    <a:cubicBezTo>
                      <a:pt x="222" y="9677"/>
                      <a:pt x="246" y="9670"/>
                      <a:pt x="270" y="9654"/>
                    </a:cubicBezTo>
                    <a:cubicBezTo>
                      <a:pt x="5243" y="6680"/>
                      <a:pt x="10118" y="3413"/>
                      <a:pt x="14799" y="98"/>
                    </a:cubicBezTo>
                    <a:cubicBezTo>
                      <a:pt x="14847" y="98"/>
                      <a:pt x="14799" y="0"/>
                      <a:pt x="147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1" name="Google Shape;321;p1"/>
              <p:cNvSpPr/>
              <p:nvPr/>
            </p:nvSpPr>
            <p:spPr>
              <a:xfrm>
                <a:off x="1811829" y="2229059"/>
                <a:ext cx="772967" cy="159275"/>
              </a:xfrm>
              <a:custGeom>
                <a:avLst/>
                <a:gdLst/>
                <a:ahLst/>
                <a:cxnLst/>
                <a:rect l="l" t="t" r="r" b="b"/>
                <a:pathLst>
                  <a:path w="35095" h="7234" extrusionOk="0">
                    <a:moveTo>
                      <a:pt x="7443" y="1"/>
                    </a:moveTo>
                    <a:cubicBezTo>
                      <a:pt x="3960" y="1"/>
                      <a:pt x="470" y="770"/>
                      <a:pt x="49" y="4587"/>
                    </a:cubicBezTo>
                    <a:cubicBezTo>
                      <a:pt x="0" y="4929"/>
                      <a:pt x="244" y="5099"/>
                      <a:pt x="506" y="5099"/>
                    </a:cubicBezTo>
                    <a:cubicBezTo>
                      <a:pt x="768" y="5099"/>
                      <a:pt x="1048" y="4929"/>
                      <a:pt x="1073" y="4587"/>
                    </a:cubicBezTo>
                    <a:lnTo>
                      <a:pt x="1073" y="4539"/>
                    </a:lnTo>
                    <a:cubicBezTo>
                      <a:pt x="1414" y="1857"/>
                      <a:pt x="3998" y="1223"/>
                      <a:pt x="6290" y="1077"/>
                    </a:cubicBezTo>
                    <a:cubicBezTo>
                      <a:pt x="6722" y="1069"/>
                      <a:pt x="7153" y="1065"/>
                      <a:pt x="7583" y="1065"/>
                    </a:cubicBezTo>
                    <a:cubicBezTo>
                      <a:pt x="9870" y="1065"/>
                      <a:pt x="12134" y="1180"/>
                      <a:pt x="14432" y="1467"/>
                    </a:cubicBezTo>
                    <a:cubicBezTo>
                      <a:pt x="17942" y="1906"/>
                      <a:pt x="21452" y="2540"/>
                      <a:pt x="24865" y="3466"/>
                    </a:cubicBezTo>
                    <a:cubicBezTo>
                      <a:pt x="28083" y="4197"/>
                      <a:pt x="31350" y="4929"/>
                      <a:pt x="33934" y="7123"/>
                    </a:cubicBezTo>
                    <a:cubicBezTo>
                      <a:pt x="34031" y="7200"/>
                      <a:pt x="34139" y="7233"/>
                      <a:pt x="34247" y="7233"/>
                    </a:cubicBezTo>
                    <a:cubicBezTo>
                      <a:pt x="34680" y="7233"/>
                      <a:pt x="35095" y="6694"/>
                      <a:pt x="34665" y="6342"/>
                    </a:cubicBezTo>
                    <a:cubicBezTo>
                      <a:pt x="31837" y="4002"/>
                      <a:pt x="28327" y="3222"/>
                      <a:pt x="24817" y="2393"/>
                    </a:cubicBezTo>
                    <a:cubicBezTo>
                      <a:pt x="20721" y="1321"/>
                      <a:pt x="16577" y="638"/>
                      <a:pt x="12335" y="297"/>
                    </a:cubicBezTo>
                    <a:cubicBezTo>
                      <a:pt x="10974" y="198"/>
                      <a:pt x="9209" y="1"/>
                      <a:pt x="74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2" name="Google Shape;322;p1"/>
              <p:cNvSpPr/>
              <p:nvPr/>
            </p:nvSpPr>
            <p:spPr>
              <a:xfrm>
                <a:off x="2545240" y="2268800"/>
                <a:ext cx="508711" cy="214142"/>
              </a:xfrm>
              <a:custGeom>
                <a:avLst/>
                <a:gdLst/>
                <a:ahLst/>
                <a:cxnLst/>
                <a:rect l="l" t="t" r="r" b="b"/>
                <a:pathLst>
                  <a:path w="23097" h="9726" extrusionOk="0">
                    <a:moveTo>
                      <a:pt x="714" y="1"/>
                    </a:moveTo>
                    <a:cubicBezTo>
                      <a:pt x="639" y="1"/>
                      <a:pt x="564" y="2"/>
                      <a:pt x="489" y="3"/>
                    </a:cubicBezTo>
                    <a:cubicBezTo>
                      <a:pt x="1" y="3"/>
                      <a:pt x="1" y="735"/>
                      <a:pt x="489" y="735"/>
                    </a:cubicBezTo>
                    <a:cubicBezTo>
                      <a:pt x="3024" y="735"/>
                      <a:pt x="5462" y="1661"/>
                      <a:pt x="7412" y="3270"/>
                    </a:cubicBezTo>
                    <a:cubicBezTo>
                      <a:pt x="8484" y="4245"/>
                      <a:pt x="9801" y="4879"/>
                      <a:pt x="11166" y="5171"/>
                    </a:cubicBezTo>
                    <a:cubicBezTo>
                      <a:pt x="13165" y="5464"/>
                      <a:pt x="15115" y="5464"/>
                      <a:pt x="17065" y="6098"/>
                    </a:cubicBezTo>
                    <a:cubicBezTo>
                      <a:pt x="19357" y="6926"/>
                      <a:pt x="21063" y="8243"/>
                      <a:pt x="22965" y="9706"/>
                    </a:cubicBezTo>
                    <a:cubicBezTo>
                      <a:pt x="22979" y="9720"/>
                      <a:pt x="22997" y="9726"/>
                      <a:pt x="23015" y="9726"/>
                    </a:cubicBezTo>
                    <a:cubicBezTo>
                      <a:pt x="23058" y="9726"/>
                      <a:pt x="23097" y="9691"/>
                      <a:pt x="23062" y="9657"/>
                    </a:cubicBezTo>
                    <a:cubicBezTo>
                      <a:pt x="20673" y="6634"/>
                      <a:pt x="16626" y="5171"/>
                      <a:pt x="12921" y="4781"/>
                    </a:cubicBezTo>
                    <a:cubicBezTo>
                      <a:pt x="11458" y="4635"/>
                      <a:pt x="10191" y="4489"/>
                      <a:pt x="8923" y="3709"/>
                    </a:cubicBezTo>
                    <a:cubicBezTo>
                      <a:pt x="8046" y="3075"/>
                      <a:pt x="7265" y="2392"/>
                      <a:pt x="6388" y="1758"/>
                    </a:cubicBezTo>
                    <a:cubicBezTo>
                      <a:pt x="4696" y="630"/>
                      <a:pt x="2731" y="1"/>
                      <a:pt x="7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3" name="Google Shape;323;p1"/>
              <p:cNvSpPr/>
              <p:nvPr/>
            </p:nvSpPr>
            <p:spPr>
              <a:xfrm>
                <a:off x="1245919" y="2937890"/>
                <a:ext cx="170760" cy="364742"/>
              </a:xfrm>
              <a:custGeom>
                <a:avLst/>
                <a:gdLst/>
                <a:ahLst/>
                <a:cxnLst/>
                <a:rect l="l" t="t" r="r" b="b"/>
                <a:pathLst>
                  <a:path w="7753" h="16566" extrusionOk="0">
                    <a:moveTo>
                      <a:pt x="268" y="1"/>
                    </a:moveTo>
                    <a:cubicBezTo>
                      <a:pt x="183" y="1"/>
                      <a:pt x="98" y="62"/>
                      <a:pt x="98" y="184"/>
                    </a:cubicBezTo>
                    <a:lnTo>
                      <a:pt x="0" y="769"/>
                    </a:lnTo>
                    <a:cubicBezTo>
                      <a:pt x="0" y="818"/>
                      <a:pt x="49" y="818"/>
                      <a:pt x="49" y="866"/>
                    </a:cubicBezTo>
                    <a:lnTo>
                      <a:pt x="49" y="1208"/>
                    </a:lnTo>
                    <a:cubicBezTo>
                      <a:pt x="49" y="1500"/>
                      <a:pt x="98" y="1841"/>
                      <a:pt x="147" y="2183"/>
                    </a:cubicBezTo>
                    <a:cubicBezTo>
                      <a:pt x="244" y="2768"/>
                      <a:pt x="390" y="3353"/>
                      <a:pt x="537" y="3938"/>
                    </a:cubicBezTo>
                    <a:cubicBezTo>
                      <a:pt x="878" y="5157"/>
                      <a:pt x="1463" y="6278"/>
                      <a:pt x="2194" y="7351"/>
                    </a:cubicBezTo>
                    <a:cubicBezTo>
                      <a:pt x="2341" y="7595"/>
                      <a:pt x="2487" y="7790"/>
                      <a:pt x="2682" y="7985"/>
                    </a:cubicBezTo>
                    <a:lnTo>
                      <a:pt x="2633" y="7985"/>
                    </a:lnTo>
                    <a:cubicBezTo>
                      <a:pt x="2619" y="7970"/>
                      <a:pt x="2605" y="7964"/>
                      <a:pt x="2593" y="7964"/>
                    </a:cubicBezTo>
                    <a:cubicBezTo>
                      <a:pt x="2564" y="7964"/>
                      <a:pt x="2550" y="7999"/>
                      <a:pt x="2584" y="8033"/>
                    </a:cubicBezTo>
                    <a:cubicBezTo>
                      <a:pt x="3537" y="8831"/>
                      <a:pt x="4226" y="9907"/>
                      <a:pt x="4788" y="11089"/>
                    </a:cubicBezTo>
                    <a:lnTo>
                      <a:pt x="4788" y="11089"/>
                    </a:lnTo>
                    <a:cubicBezTo>
                      <a:pt x="4768" y="11046"/>
                      <a:pt x="4749" y="11002"/>
                      <a:pt x="4730" y="10959"/>
                    </a:cubicBezTo>
                    <a:cubicBezTo>
                      <a:pt x="4535" y="10422"/>
                      <a:pt x="4291" y="9935"/>
                      <a:pt x="3998" y="9447"/>
                    </a:cubicBezTo>
                    <a:lnTo>
                      <a:pt x="3998" y="9447"/>
                    </a:lnTo>
                    <a:cubicBezTo>
                      <a:pt x="5071" y="10422"/>
                      <a:pt x="6290" y="11202"/>
                      <a:pt x="7655" y="11739"/>
                    </a:cubicBezTo>
                    <a:cubicBezTo>
                      <a:pt x="7704" y="11739"/>
                      <a:pt x="7752" y="11690"/>
                      <a:pt x="7655" y="11641"/>
                    </a:cubicBezTo>
                    <a:cubicBezTo>
                      <a:pt x="3169" y="9594"/>
                      <a:pt x="342" y="5108"/>
                      <a:pt x="439" y="184"/>
                    </a:cubicBezTo>
                    <a:cubicBezTo>
                      <a:pt x="439" y="62"/>
                      <a:pt x="354" y="1"/>
                      <a:pt x="268" y="1"/>
                    </a:cubicBezTo>
                    <a:close/>
                    <a:moveTo>
                      <a:pt x="4788" y="11089"/>
                    </a:moveTo>
                    <a:cubicBezTo>
                      <a:pt x="5029" y="11635"/>
                      <a:pt x="5259" y="12184"/>
                      <a:pt x="5481" y="12735"/>
                    </a:cubicBezTo>
                    <a:lnTo>
                      <a:pt x="5481" y="12735"/>
                    </a:lnTo>
                    <a:cubicBezTo>
                      <a:pt x="5268" y="12175"/>
                      <a:pt x="5041" y="11622"/>
                      <a:pt x="4788" y="11089"/>
                    </a:cubicBezTo>
                    <a:close/>
                    <a:moveTo>
                      <a:pt x="5481" y="12735"/>
                    </a:moveTo>
                    <a:lnTo>
                      <a:pt x="5481" y="12735"/>
                    </a:lnTo>
                    <a:cubicBezTo>
                      <a:pt x="5982" y="14049"/>
                      <a:pt x="6410" y="15394"/>
                      <a:pt x="6924" y="16566"/>
                    </a:cubicBezTo>
                    <a:lnTo>
                      <a:pt x="6972" y="16566"/>
                    </a:lnTo>
                    <a:cubicBezTo>
                      <a:pt x="6473" y="15301"/>
                      <a:pt x="5997" y="14014"/>
                      <a:pt x="5481" y="1273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4" name="Google Shape;324;p1"/>
              <p:cNvSpPr/>
              <p:nvPr/>
            </p:nvSpPr>
            <p:spPr>
              <a:xfrm>
                <a:off x="1280586" y="2444720"/>
                <a:ext cx="1346542" cy="1248789"/>
              </a:xfrm>
              <a:custGeom>
                <a:avLst/>
                <a:gdLst/>
                <a:ahLst/>
                <a:cxnLst/>
                <a:rect l="l" t="t" r="r" b="b"/>
                <a:pathLst>
                  <a:path w="61137" h="56718" extrusionOk="0">
                    <a:moveTo>
                      <a:pt x="57176" y="45400"/>
                    </a:moveTo>
                    <a:lnTo>
                      <a:pt x="57176" y="45400"/>
                    </a:lnTo>
                    <a:cubicBezTo>
                      <a:pt x="56758" y="46094"/>
                      <a:pt x="56232" y="46452"/>
                      <a:pt x="55655" y="46570"/>
                    </a:cubicBezTo>
                    <a:lnTo>
                      <a:pt x="55655" y="46570"/>
                    </a:lnTo>
                    <a:cubicBezTo>
                      <a:pt x="56335" y="46461"/>
                      <a:pt x="56928" y="46118"/>
                      <a:pt x="57176" y="45400"/>
                    </a:cubicBezTo>
                    <a:close/>
                    <a:moveTo>
                      <a:pt x="55655" y="46570"/>
                    </a:moveTo>
                    <a:cubicBezTo>
                      <a:pt x="55483" y="46597"/>
                      <a:pt x="55306" y="46610"/>
                      <a:pt x="55128" y="46610"/>
                    </a:cubicBezTo>
                    <a:cubicBezTo>
                      <a:pt x="55094" y="46610"/>
                      <a:pt x="55060" y="46609"/>
                      <a:pt x="55026" y="46609"/>
                    </a:cubicBezTo>
                    <a:lnTo>
                      <a:pt x="55026" y="46609"/>
                    </a:lnTo>
                    <a:cubicBezTo>
                      <a:pt x="55084" y="46612"/>
                      <a:pt x="55142" y="46614"/>
                      <a:pt x="55200" y="46614"/>
                    </a:cubicBezTo>
                    <a:cubicBezTo>
                      <a:pt x="55354" y="46614"/>
                      <a:pt x="55506" y="46600"/>
                      <a:pt x="55655" y="46570"/>
                    </a:cubicBezTo>
                    <a:close/>
                    <a:moveTo>
                      <a:pt x="18418" y="1"/>
                    </a:moveTo>
                    <a:cubicBezTo>
                      <a:pt x="17881" y="1"/>
                      <a:pt x="17366" y="419"/>
                      <a:pt x="17587" y="1082"/>
                    </a:cubicBezTo>
                    <a:cubicBezTo>
                      <a:pt x="17636" y="1423"/>
                      <a:pt x="17831" y="1716"/>
                      <a:pt x="18026" y="2008"/>
                    </a:cubicBezTo>
                    <a:cubicBezTo>
                      <a:pt x="18075" y="2057"/>
                      <a:pt x="18123" y="2106"/>
                      <a:pt x="18221" y="2154"/>
                    </a:cubicBezTo>
                    <a:cubicBezTo>
                      <a:pt x="18367" y="2447"/>
                      <a:pt x="18562" y="2739"/>
                      <a:pt x="18806" y="3032"/>
                    </a:cubicBezTo>
                    <a:cubicBezTo>
                      <a:pt x="17831" y="3958"/>
                      <a:pt x="17197" y="5323"/>
                      <a:pt x="16514" y="6494"/>
                    </a:cubicBezTo>
                    <a:cubicBezTo>
                      <a:pt x="16076" y="7176"/>
                      <a:pt x="15686" y="7859"/>
                      <a:pt x="15296" y="8590"/>
                    </a:cubicBezTo>
                    <a:cubicBezTo>
                      <a:pt x="8909" y="10394"/>
                      <a:pt x="3204" y="15270"/>
                      <a:pt x="35" y="20974"/>
                    </a:cubicBezTo>
                    <a:cubicBezTo>
                      <a:pt x="1" y="21008"/>
                      <a:pt x="39" y="21043"/>
                      <a:pt x="65" y="21043"/>
                    </a:cubicBezTo>
                    <a:cubicBezTo>
                      <a:pt x="76" y="21043"/>
                      <a:pt x="84" y="21037"/>
                      <a:pt x="84" y="21023"/>
                    </a:cubicBezTo>
                    <a:cubicBezTo>
                      <a:pt x="3741" y="15221"/>
                      <a:pt x="8811" y="11418"/>
                      <a:pt x="15101" y="9029"/>
                    </a:cubicBezTo>
                    <a:lnTo>
                      <a:pt x="15101" y="9029"/>
                    </a:lnTo>
                    <a:cubicBezTo>
                      <a:pt x="14759" y="9614"/>
                      <a:pt x="14467" y="10248"/>
                      <a:pt x="14174" y="10833"/>
                    </a:cubicBezTo>
                    <a:cubicBezTo>
                      <a:pt x="13930" y="11467"/>
                      <a:pt x="13687" y="12052"/>
                      <a:pt x="13394" y="12734"/>
                    </a:cubicBezTo>
                    <a:cubicBezTo>
                      <a:pt x="11834" y="14782"/>
                      <a:pt x="9835" y="16147"/>
                      <a:pt x="7885" y="17902"/>
                    </a:cubicBezTo>
                    <a:cubicBezTo>
                      <a:pt x="6227" y="19414"/>
                      <a:pt x="4716" y="21315"/>
                      <a:pt x="4716" y="23655"/>
                    </a:cubicBezTo>
                    <a:cubicBezTo>
                      <a:pt x="5301" y="18780"/>
                      <a:pt x="10225" y="17317"/>
                      <a:pt x="12907" y="14051"/>
                    </a:cubicBezTo>
                    <a:lnTo>
                      <a:pt x="12907" y="14051"/>
                    </a:lnTo>
                    <a:cubicBezTo>
                      <a:pt x="12273" y="15708"/>
                      <a:pt x="11883" y="17463"/>
                      <a:pt x="11785" y="19219"/>
                    </a:cubicBezTo>
                    <a:cubicBezTo>
                      <a:pt x="11785" y="19243"/>
                      <a:pt x="11810" y="19255"/>
                      <a:pt x="11834" y="19255"/>
                    </a:cubicBezTo>
                    <a:cubicBezTo>
                      <a:pt x="11858" y="19255"/>
                      <a:pt x="11883" y="19243"/>
                      <a:pt x="11883" y="19219"/>
                    </a:cubicBezTo>
                    <a:cubicBezTo>
                      <a:pt x="12858" y="16245"/>
                      <a:pt x="14125" y="13368"/>
                      <a:pt x="15686" y="10638"/>
                    </a:cubicBezTo>
                    <a:cubicBezTo>
                      <a:pt x="16417" y="9419"/>
                      <a:pt x="17197" y="8151"/>
                      <a:pt x="17977" y="6932"/>
                    </a:cubicBezTo>
                    <a:cubicBezTo>
                      <a:pt x="18611" y="6055"/>
                      <a:pt x="19196" y="5080"/>
                      <a:pt x="19684" y="4105"/>
                    </a:cubicBezTo>
                    <a:cubicBezTo>
                      <a:pt x="20951" y="5567"/>
                      <a:pt x="22511" y="6737"/>
                      <a:pt x="24218" y="7664"/>
                    </a:cubicBezTo>
                    <a:cubicBezTo>
                      <a:pt x="24413" y="9029"/>
                      <a:pt x="24900" y="10345"/>
                      <a:pt x="25632" y="11564"/>
                    </a:cubicBezTo>
                    <a:cubicBezTo>
                      <a:pt x="26265" y="13466"/>
                      <a:pt x="27533" y="15123"/>
                      <a:pt x="28069" y="17073"/>
                    </a:cubicBezTo>
                    <a:cubicBezTo>
                      <a:pt x="28801" y="19609"/>
                      <a:pt x="28167" y="21851"/>
                      <a:pt x="27046" y="24192"/>
                    </a:cubicBezTo>
                    <a:cubicBezTo>
                      <a:pt x="25485" y="27605"/>
                      <a:pt x="24364" y="30920"/>
                      <a:pt x="24705" y="34772"/>
                    </a:cubicBezTo>
                    <a:lnTo>
                      <a:pt x="24803" y="34772"/>
                    </a:lnTo>
                    <a:cubicBezTo>
                      <a:pt x="24949" y="32334"/>
                      <a:pt x="25388" y="29945"/>
                      <a:pt x="26217" y="27653"/>
                    </a:cubicBezTo>
                    <a:cubicBezTo>
                      <a:pt x="26948" y="25654"/>
                      <a:pt x="28167" y="23850"/>
                      <a:pt x="28752" y="21803"/>
                    </a:cubicBezTo>
                    <a:cubicBezTo>
                      <a:pt x="29337" y="19462"/>
                      <a:pt x="29240" y="17025"/>
                      <a:pt x="28459" y="14782"/>
                    </a:cubicBezTo>
                    <a:lnTo>
                      <a:pt x="28459" y="14782"/>
                    </a:lnTo>
                    <a:cubicBezTo>
                      <a:pt x="29142" y="15367"/>
                      <a:pt x="29922" y="15903"/>
                      <a:pt x="30751" y="16342"/>
                    </a:cubicBezTo>
                    <a:cubicBezTo>
                      <a:pt x="32799" y="17512"/>
                      <a:pt x="35090" y="18244"/>
                      <a:pt x="37187" y="19462"/>
                    </a:cubicBezTo>
                    <a:cubicBezTo>
                      <a:pt x="38162" y="19999"/>
                      <a:pt x="39088" y="20681"/>
                      <a:pt x="39917" y="21461"/>
                    </a:cubicBezTo>
                    <a:cubicBezTo>
                      <a:pt x="40063" y="21608"/>
                      <a:pt x="40209" y="21754"/>
                      <a:pt x="40356" y="21949"/>
                    </a:cubicBezTo>
                    <a:cubicBezTo>
                      <a:pt x="36065" y="24777"/>
                      <a:pt x="32604" y="28726"/>
                      <a:pt x="30361" y="33358"/>
                    </a:cubicBezTo>
                    <a:cubicBezTo>
                      <a:pt x="29240" y="35600"/>
                      <a:pt x="28411" y="37989"/>
                      <a:pt x="27923" y="40476"/>
                    </a:cubicBezTo>
                    <a:cubicBezTo>
                      <a:pt x="27631" y="41987"/>
                      <a:pt x="27679" y="43743"/>
                      <a:pt x="26802" y="45059"/>
                    </a:cubicBezTo>
                    <a:cubicBezTo>
                      <a:pt x="25826" y="46523"/>
                      <a:pt x="24307" y="47071"/>
                      <a:pt x="22669" y="47071"/>
                    </a:cubicBezTo>
                    <a:cubicBezTo>
                      <a:pt x="22344" y="47071"/>
                      <a:pt x="22014" y="47050"/>
                      <a:pt x="21683" y="47009"/>
                    </a:cubicBezTo>
                    <a:cubicBezTo>
                      <a:pt x="21634" y="47009"/>
                      <a:pt x="21634" y="47058"/>
                      <a:pt x="21683" y="47107"/>
                    </a:cubicBezTo>
                    <a:cubicBezTo>
                      <a:pt x="22158" y="47257"/>
                      <a:pt x="22647" y="47330"/>
                      <a:pt x="23132" y="47330"/>
                    </a:cubicBezTo>
                    <a:cubicBezTo>
                      <a:pt x="24536" y="47330"/>
                      <a:pt x="25909" y="46718"/>
                      <a:pt x="26851" y="45595"/>
                    </a:cubicBezTo>
                    <a:cubicBezTo>
                      <a:pt x="27679" y="44571"/>
                      <a:pt x="27972" y="43206"/>
                      <a:pt x="28216" y="41939"/>
                    </a:cubicBezTo>
                    <a:cubicBezTo>
                      <a:pt x="28459" y="40427"/>
                      <a:pt x="28849" y="38965"/>
                      <a:pt x="29337" y="37502"/>
                    </a:cubicBezTo>
                    <a:cubicBezTo>
                      <a:pt x="30751" y="33504"/>
                      <a:pt x="33042" y="29799"/>
                      <a:pt x="36016" y="26727"/>
                    </a:cubicBezTo>
                    <a:lnTo>
                      <a:pt x="36016" y="26727"/>
                    </a:lnTo>
                    <a:cubicBezTo>
                      <a:pt x="35334" y="29018"/>
                      <a:pt x="35626" y="31895"/>
                      <a:pt x="36114" y="33894"/>
                    </a:cubicBezTo>
                    <a:cubicBezTo>
                      <a:pt x="37333" y="38379"/>
                      <a:pt x="41867" y="41597"/>
                      <a:pt x="41623" y="46473"/>
                    </a:cubicBezTo>
                    <a:cubicBezTo>
                      <a:pt x="41623" y="46501"/>
                      <a:pt x="41656" y="46529"/>
                      <a:pt x="41683" y="46529"/>
                    </a:cubicBezTo>
                    <a:cubicBezTo>
                      <a:pt x="41703" y="46529"/>
                      <a:pt x="41721" y="46514"/>
                      <a:pt x="41721" y="46473"/>
                    </a:cubicBezTo>
                    <a:cubicBezTo>
                      <a:pt x="42306" y="42865"/>
                      <a:pt x="39624" y="40183"/>
                      <a:pt x="38064" y="37356"/>
                    </a:cubicBezTo>
                    <a:cubicBezTo>
                      <a:pt x="35919" y="33504"/>
                      <a:pt x="35821" y="28921"/>
                      <a:pt x="37820" y="25021"/>
                    </a:cubicBezTo>
                    <a:cubicBezTo>
                      <a:pt x="38796" y="24143"/>
                      <a:pt x="39819" y="23314"/>
                      <a:pt x="40892" y="22534"/>
                    </a:cubicBezTo>
                    <a:lnTo>
                      <a:pt x="41038" y="22729"/>
                    </a:lnTo>
                    <a:cubicBezTo>
                      <a:pt x="41038" y="22778"/>
                      <a:pt x="41136" y="22875"/>
                      <a:pt x="41185" y="22924"/>
                    </a:cubicBezTo>
                    <a:cubicBezTo>
                      <a:pt x="42355" y="25411"/>
                      <a:pt x="43622" y="27800"/>
                      <a:pt x="44549" y="30481"/>
                    </a:cubicBezTo>
                    <a:cubicBezTo>
                      <a:pt x="45719" y="34138"/>
                      <a:pt x="46499" y="37892"/>
                      <a:pt x="46840" y="41744"/>
                    </a:cubicBezTo>
                    <a:cubicBezTo>
                      <a:pt x="46938" y="42816"/>
                      <a:pt x="46986" y="44084"/>
                      <a:pt x="46986" y="45400"/>
                    </a:cubicBezTo>
                    <a:cubicBezTo>
                      <a:pt x="46401" y="49057"/>
                      <a:pt x="45670" y="53006"/>
                      <a:pt x="41428" y="53640"/>
                    </a:cubicBezTo>
                    <a:cubicBezTo>
                      <a:pt x="41380" y="53640"/>
                      <a:pt x="41380" y="53737"/>
                      <a:pt x="41428" y="53737"/>
                    </a:cubicBezTo>
                    <a:cubicBezTo>
                      <a:pt x="41551" y="53746"/>
                      <a:pt x="41670" y="53751"/>
                      <a:pt x="41788" y="53751"/>
                    </a:cubicBezTo>
                    <a:cubicBezTo>
                      <a:pt x="44901" y="53751"/>
                      <a:pt x="46332" y="50692"/>
                      <a:pt x="47084" y="47497"/>
                    </a:cubicBezTo>
                    <a:cubicBezTo>
                      <a:pt x="47376" y="51690"/>
                      <a:pt x="48303" y="55883"/>
                      <a:pt x="52886" y="56711"/>
                    </a:cubicBezTo>
                    <a:cubicBezTo>
                      <a:pt x="52899" y="56716"/>
                      <a:pt x="52911" y="56718"/>
                      <a:pt x="52924" y="56718"/>
                    </a:cubicBezTo>
                    <a:cubicBezTo>
                      <a:pt x="53047" y="56718"/>
                      <a:pt x="53116" y="56508"/>
                      <a:pt x="52983" y="56419"/>
                    </a:cubicBezTo>
                    <a:cubicBezTo>
                      <a:pt x="49717" y="54322"/>
                      <a:pt x="47864" y="51982"/>
                      <a:pt x="48010" y="47887"/>
                    </a:cubicBezTo>
                    <a:cubicBezTo>
                      <a:pt x="48157" y="45108"/>
                      <a:pt x="48108" y="42280"/>
                      <a:pt x="47961" y="39501"/>
                    </a:cubicBezTo>
                    <a:lnTo>
                      <a:pt x="47961" y="39501"/>
                    </a:lnTo>
                    <a:cubicBezTo>
                      <a:pt x="48449" y="40720"/>
                      <a:pt x="49132" y="41890"/>
                      <a:pt x="49863" y="43011"/>
                    </a:cubicBezTo>
                    <a:cubicBezTo>
                      <a:pt x="50887" y="44474"/>
                      <a:pt x="52252" y="45985"/>
                      <a:pt x="54056" y="46473"/>
                    </a:cubicBezTo>
                    <a:cubicBezTo>
                      <a:pt x="54364" y="46550"/>
                      <a:pt x="54696" y="46600"/>
                      <a:pt x="55026" y="46609"/>
                    </a:cubicBezTo>
                    <a:lnTo>
                      <a:pt x="55026" y="46609"/>
                    </a:lnTo>
                    <a:cubicBezTo>
                      <a:pt x="53163" y="46484"/>
                      <a:pt x="51002" y="44410"/>
                      <a:pt x="50155" y="43157"/>
                    </a:cubicBezTo>
                    <a:cubicBezTo>
                      <a:pt x="49229" y="41792"/>
                      <a:pt x="48449" y="40330"/>
                      <a:pt x="47864" y="38770"/>
                    </a:cubicBezTo>
                    <a:cubicBezTo>
                      <a:pt x="47864" y="38428"/>
                      <a:pt x="47815" y="38087"/>
                      <a:pt x="47766" y="37794"/>
                    </a:cubicBezTo>
                    <a:cubicBezTo>
                      <a:pt x="47328" y="34674"/>
                      <a:pt x="46596" y="31603"/>
                      <a:pt x="45572" y="28628"/>
                    </a:cubicBezTo>
                    <a:cubicBezTo>
                      <a:pt x="44987" y="26873"/>
                      <a:pt x="44305" y="25118"/>
                      <a:pt x="43525" y="23460"/>
                    </a:cubicBezTo>
                    <a:lnTo>
                      <a:pt x="43525" y="23460"/>
                    </a:lnTo>
                    <a:cubicBezTo>
                      <a:pt x="44597" y="23899"/>
                      <a:pt x="45768" y="24435"/>
                      <a:pt x="46011" y="24582"/>
                    </a:cubicBezTo>
                    <a:cubicBezTo>
                      <a:pt x="47571" y="25459"/>
                      <a:pt x="49083" y="26532"/>
                      <a:pt x="50448" y="27751"/>
                    </a:cubicBezTo>
                    <a:cubicBezTo>
                      <a:pt x="52593" y="29652"/>
                      <a:pt x="54007" y="32529"/>
                      <a:pt x="56494" y="33992"/>
                    </a:cubicBezTo>
                    <a:cubicBezTo>
                      <a:pt x="56503" y="34001"/>
                      <a:pt x="56512" y="34005"/>
                      <a:pt x="56521" y="34005"/>
                    </a:cubicBezTo>
                    <a:cubicBezTo>
                      <a:pt x="56557" y="34005"/>
                      <a:pt x="56582" y="33933"/>
                      <a:pt x="56542" y="33894"/>
                    </a:cubicBezTo>
                    <a:cubicBezTo>
                      <a:pt x="54690" y="32626"/>
                      <a:pt x="53715" y="30676"/>
                      <a:pt x="52252" y="29018"/>
                    </a:cubicBezTo>
                    <a:cubicBezTo>
                      <a:pt x="50984" y="27507"/>
                      <a:pt x="49570" y="26191"/>
                      <a:pt x="47961" y="25069"/>
                    </a:cubicBezTo>
                    <a:cubicBezTo>
                      <a:pt x="46353" y="24045"/>
                      <a:pt x="44695" y="23168"/>
                      <a:pt x="42988" y="22485"/>
                    </a:cubicBezTo>
                    <a:cubicBezTo>
                      <a:pt x="42793" y="22193"/>
                      <a:pt x="42647" y="21900"/>
                      <a:pt x="42452" y="21608"/>
                    </a:cubicBezTo>
                    <a:lnTo>
                      <a:pt x="42403" y="21510"/>
                    </a:lnTo>
                    <a:lnTo>
                      <a:pt x="42403" y="21510"/>
                    </a:lnTo>
                    <a:cubicBezTo>
                      <a:pt x="44110" y="21900"/>
                      <a:pt x="45816" y="22193"/>
                      <a:pt x="47523" y="22388"/>
                    </a:cubicBezTo>
                    <a:cubicBezTo>
                      <a:pt x="52252" y="23022"/>
                      <a:pt x="57664" y="22680"/>
                      <a:pt x="60589" y="27020"/>
                    </a:cubicBezTo>
                    <a:cubicBezTo>
                      <a:pt x="60665" y="27115"/>
                      <a:pt x="60771" y="27158"/>
                      <a:pt x="60865" y="27158"/>
                    </a:cubicBezTo>
                    <a:cubicBezTo>
                      <a:pt x="61014" y="27158"/>
                      <a:pt x="61136" y="27052"/>
                      <a:pt x="61077" y="26873"/>
                    </a:cubicBezTo>
                    <a:cubicBezTo>
                      <a:pt x="59858" y="22778"/>
                      <a:pt x="54495" y="22095"/>
                      <a:pt x="50984" y="21510"/>
                    </a:cubicBezTo>
                    <a:cubicBezTo>
                      <a:pt x="48595" y="21120"/>
                      <a:pt x="46206" y="20828"/>
                      <a:pt x="43817" y="20291"/>
                    </a:cubicBezTo>
                    <a:cubicBezTo>
                      <a:pt x="42355" y="19950"/>
                      <a:pt x="40892" y="19462"/>
                      <a:pt x="39478" y="18829"/>
                    </a:cubicBezTo>
                    <a:cubicBezTo>
                      <a:pt x="38015" y="17902"/>
                      <a:pt x="36455" y="17122"/>
                      <a:pt x="34798" y="16488"/>
                    </a:cubicBezTo>
                    <a:cubicBezTo>
                      <a:pt x="34018" y="16147"/>
                      <a:pt x="33189" y="15806"/>
                      <a:pt x="32409" y="15416"/>
                    </a:cubicBezTo>
                    <a:lnTo>
                      <a:pt x="32409" y="15416"/>
                    </a:lnTo>
                    <a:cubicBezTo>
                      <a:pt x="33140" y="15591"/>
                      <a:pt x="33871" y="15679"/>
                      <a:pt x="34603" y="15679"/>
                    </a:cubicBezTo>
                    <a:cubicBezTo>
                      <a:pt x="35090" y="15679"/>
                      <a:pt x="35578" y="15640"/>
                      <a:pt x="36065" y="15562"/>
                    </a:cubicBezTo>
                    <a:cubicBezTo>
                      <a:pt x="38761" y="15170"/>
                      <a:pt x="41604" y="14581"/>
                      <a:pt x="44354" y="14581"/>
                    </a:cubicBezTo>
                    <a:cubicBezTo>
                      <a:pt x="47075" y="14581"/>
                      <a:pt x="49704" y="15158"/>
                      <a:pt x="52008" y="17073"/>
                    </a:cubicBezTo>
                    <a:cubicBezTo>
                      <a:pt x="52017" y="17083"/>
                      <a:pt x="52029" y="17087"/>
                      <a:pt x="52040" y="17087"/>
                    </a:cubicBezTo>
                    <a:cubicBezTo>
                      <a:pt x="52089" y="17087"/>
                      <a:pt x="52145" y="17015"/>
                      <a:pt x="52106" y="16976"/>
                    </a:cubicBezTo>
                    <a:cubicBezTo>
                      <a:pt x="50594" y="15708"/>
                      <a:pt x="48839" y="14782"/>
                      <a:pt x="46938" y="14392"/>
                    </a:cubicBezTo>
                    <a:cubicBezTo>
                      <a:pt x="48937" y="13661"/>
                      <a:pt x="50936" y="12783"/>
                      <a:pt x="52935" y="12003"/>
                    </a:cubicBezTo>
                    <a:cubicBezTo>
                      <a:pt x="52983" y="12003"/>
                      <a:pt x="52935" y="11905"/>
                      <a:pt x="52935" y="11905"/>
                    </a:cubicBezTo>
                    <a:cubicBezTo>
                      <a:pt x="50838" y="12637"/>
                      <a:pt x="48742" y="13417"/>
                      <a:pt x="46694" y="14343"/>
                    </a:cubicBezTo>
                    <a:cubicBezTo>
                      <a:pt x="45460" y="14096"/>
                      <a:pt x="44195" y="13973"/>
                      <a:pt x="42934" y="13973"/>
                    </a:cubicBezTo>
                    <a:cubicBezTo>
                      <a:pt x="41953" y="13973"/>
                      <a:pt x="40974" y="14048"/>
                      <a:pt x="40014" y="14197"/>
                    </a:cubicBezTo>
                    <a:cubicBezTo>
                      <a:pt x="38203" y="14410"/>
                      <a:pt x="36314" y="14959"/>
                      <a:pt x="34461" y="14959"/>
                    </a:cubicBezTo>
                    <a:cubicBezTo>
                      <a:pt x="33770" y="14959"/>
                      <a:pt x="33084" y="14883"/>
                      <a:pt x="32409" y="14684"/>
                    </a:cubicBezTo>
                    <a:cubicBezTo>
                      <a:pt x="30215" y="14051"/>
                      <a:pt x="28606" y="12490"/>
                      <a:pt x="26851" y="11223"/>
                    </a:cubicBezTo>
                    <a:cubicBezTo>
                      <a:pt x="26070" y="10248"/>
                      <a:pt x="25485" y="9175"/>
                      <a:pt x="24998" y="8054"/>
                    </a:cubicBezTo>
                    <a:lnTo>
                      <a:pt x="24998" y="8054"/>
                    </a:lnTo>
                    <a:cubicBezTo>
                      <a:pt x="25339" y="8200"/>
                      <a:pt x="25632" y="8346"/>
                      <a:pt x="25973" y="8444"/>
                    </a:cubicBezTo>
                    <a:cubicBezTo>
                      <a:pt x="27923" y="9126"/>
                      <a:pt x="29971" y="9663"/>
                      <a:pt x="32019" y="10053"/>
                    </a:cubicBezTo>
                    <a:cubicBezTo>
                      <a:pt x="33969" y="10638"/>
                      <a:pt x="35919" y="11320"/>
                      <a:pt x="37820" y="12100"/>
                    </a:cubicBezTo>
                    <a:cubicBezTo>
                      <a:pt x="37836" y="12106"/>
                      <a:pt x="37852" y="12108"/>
                      <a:pt x="37867" y="12108"/>
                    </a:cubicBezTo>
                    <a:cubicBezTo>
                      <a:pt x="37995" y="12108"/>
                      <a:pt x="38097" y="11939"/>
                      <a:pt x="37967" y="11808"/>
                    </a:cubicBezTo>
                    <a:cubicBezTo>
                      <a:pt x="37089" y="10979"/>
                      <a:pt x="36016" y="10345"/>
                      <a:pt x="34895" y="9858"/>
                    </a:cubicBezTo>
                    <a:cubicBezTo>
                      <a:pt x="37003" y="9557"/>
                      <a:pt x="39300" y="8686"/>
                      <a:pt x="41486" y="8686"/>
                    </a:cubicBezTo>
                    <a:cubicBezTo>
                      <a:pt x="41778" y="8686"/>
                      <a:pt x="42067" y="8702"/>
                      <a:pt x="42355" y="8736"/>
                    </a:cubicBezTo>
                    <a:cubicBezTo>
                      <a:pt x="42403" y="8736"/>
                      <a:pt x="42403" y="8688"/>
                      <a:pt x="42355" y="8688"/>
                    </a:cubicBezTo>
                    <a:cubicBezTo>
                      <a:pt x="41992" y="8618"/>
                      <a:pt x="41623" y="8586"/>
                      <a:pt x="41253" y="8586"/>
                    </a:cubicBezTo>
                    <a:cubicBezTo>
                      <a:pt x="40577" y="8586"/>
                      <a:pt x="39895" y="8694"/>
                      <a:pt x="39234" y="8883"/>
                    </a:cubicBezTo>
                    <a:cubicBezTo>
                      <a:pt x="37772" y="9126"/>
                      <a:pt x="36260" y="9370"/>
                      <a:pt x="34798" y="9760"/>
                    </a:cubicBezTo>
                    <a:cubicBezTo>
                      <a:pt x="34798" y="9760"/>
                      <a:pt x="34772" y="9786"/>
                      <a:pt x="34776" y="9800"/>
                    </a:cubicBezTo>
                    <a:lnTo>
                      <a:pt x="34776" y="9800"/>
                    </a:lnTo>
                    <a:cubicBezTo>
                      <a:pt x="32734" y="8928"/>
                      <a:pt x="30452" y="8441"/>
                      <a:pt x="28508" y="7712"/>
                    </a:cubicBezTo>
                    <a:cubicBezTo>
                      <a:pt x="24705" y="6299"/>
                      <a:pt x="21439" y="3763"/>
                      <a:pt x="19196" y="399"/>
                    </a:cubicBezTo>
                    <a:cubicBezTo>
                      <a:pt x="19007" y="124"/>
                      <a:pt x="18709" y="1"/>
                      <a:pt x="1841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5" name="Google Shape;325;p1"/>
              <p:cNvSpPr/>
              <p:nvPr/>
            </p:nvSpPr>
            <p:spPr>
              <a:xfrm>
                <a:off x="2645123" y="1630425"/>
                <a:ext cx="60150" cy="151546"/>
              </a:xfrm>
              <a:custGeom>
                <a:avLst/>
                <a:gdLst/>
                <a:ahLst/>
                <a:cxnLst/>
                <a:rect l="l" t="t" r="r" b="b"/>
                <a:pathLst>
                  <a:path w="2731" h="6883" extrusionOk="0">
                    <a:moveTo>
                      <a:pt x="2511" y="0"/>
                    </a:moveTo>
                    <a:cubicBezTo>
                      <a:pt x="2426" y="0"/>
                      <a:pt x="2340" y="61"/>
                      <a:pt x="2340" y="183"/>
                    </a:cubicBezTo>
                    <a:cubicBezTo>
                      <a:pt x="2340" y="2718"/>
                      <a:pt x="1463" y="4717"/>
                      <a:pt x="0" y="6814"/>
                    </a:cubicBezTo>
                    <a:cubicBezTo>
                      <a:pt x="0" y="6848"/>
                      <a:pt x="49" y="6883"/>
                      <a:pt x="95" y="6883"/>
                    </a:cubicBezTo>
                    <a:cubicBezTo>
                      <a:pt x="114" y="6883"/>
                      <a:pt x="132" y="6877"/>
                      <a:pt x="146" y="6862"/>
                    </a:cubicBezTo>
                    <a:cubicBezTo>
                      <a:pt x="1853" y="5058"/>
                      <a:pt x="2730" y="2669"/>
                      <a:pt x="2682" y="183"/>
                    </a:cubicBezTo>
                    <a:cubicBezTo>
                      <a:pt x="2682" y="61"/>
                      <a:pt x="2596" y="0"/>
                      <a:pt x="25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6" name="Google Shape;326;p1"/>
              <p:cNvSpPr/>
              <p:nvPr/>
            </p:nvSpPr>
            <p:spPr>
              <a:xfrm>
                <a:off x="1806764" y="2319639"/>
                <a:ext cx="184415" cy="28755"/>
              </a:xfrm>
              <a:custGeom>
                <a:avLst/>
                <a:gdLst/>
                <a:ahLst/>
                <a:cxnLst/>
                <a:rect l="l" t="t" r="r" b="b"/>
                <a:pathLst>
                  <a:path w="8373" h="1306" extrusionOk="0">
                    <a:moveTo>
                      <a:pt x="5758" y="1"/>
                    </a:moveTo>
                    <a:cubicBezTo>
                      <a:pt x="5264" y="1"/>
                      <a:pt x="4771" y="28"/>
                      <a:pt x="4277" y="83"/>
                    </a:cubicBezTo>
                    <a:cubicBezTo>
                      <a:pt x="4144" y="78"/>
                      <a:pt x="4011" y="76"/>
                      <a:pt x="3878" y="76"/>
                    </a:cubicBezTo>
                    <a:cubicBezTo>
                      <a:pt x="2695" y="76"/>
                      <a:pt x="1511" y="269"/>
                      <a:pt x="328" y="620"/>
                    </a:cubicBezTo>
                    <a:cubicBezTo>
                      <a:pt x="0" y="760"/>
                      <a:pt x="32" y="1305"/>
                      <a:pt x="380" y="1305"/>
                    </a:cubicBezTo>
                    <a:cubicBezTo>
                      <a:pt x="395" y="1305"/>
                      <a:pt x="410" y="1304"/>
                      <a:pt x="425" y="1302"/>
                    </a:cubicBezTo>
                    <a:cubicBezTo>
                      <a:pt x="1839" y="1205"/>
                      <a:pt x="3204" y="815"/>
                      <a:pt x="4618" y="717"/>
                    </a:cubicBezTo>
                    <a:cubicBezTo>
                      <a:pt x="5837" y="571"/>
                      <a:pt x="7056" y="668"/>
                      <a:pt x="8275" y="473"/>
                    </a:cubicBezTo>
                    <a:cubicBezTo>
                      <a:pt x="8372" y="473"/>
                      <a:pt x="8372" y="278"/>
                      <a:pt x="8275" y="278"/>
                    </a:cubicBezTo>
                    <a:lnTo>
                      <a:pt x="8226" y="230"/>
                    </a:lnTo>
                    <a:cubicBezTo>
                      <a:pt x="7403" y="77"/>
                      <a:pt x="6581" y="1"/>
                      <a:pt x="575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7" name="Google Shape;327;p1"/>
              <p:cNvSpPr/>
              <p:nvPr/>
            </p:nvSpPr>
            <p:spPr>
              <a:xfrm>
                <a:off x="2084587" y="921814"/>
                <a:ext cx="296390" cy="336449"/>
              </a:xfrm>
              <a:custGeom>
                <a:avLst/>
                <a:gdLst/>
                <a:ahLst/>
                <a:cxnLst/>
                <a:rect l="l" t="t" r="r" b="b"/>
                <a:pathLst>
                  <a:path w="13457" h="15281" extrusionOk="0">
                    <a:moveTo>
                      <a:pt x="1396" y="0"/>
                    </a:moveTo>
                    <a:cubicBezTo>
                      <a:pt x="1337" y="0"/>
                      <a:pt x="1268" y="57"/>
                      <a:pt x="1268" y="91"/>
                    </a:cubicBezTo>
                    <a:cubicBezTo>
                      <a:pt x="1901" y="3309"/>
                      <a:pt x="2097" y="5990"/>
                      <a:pt x="1121" y="9111"/>
                    </a:cubicBezTo>
                    <a:cubicBezTo>
                      <a:pt x="731" y="10476"/>
                      <a:pt x="0" y="12377"/>
                      <a:pt x="585" y="13791"/>
                    </a:cubicBezTo>
                    <a:cubicBezTo>
                      <a:pt x="1073" y="15010"/>
                      <a:pt x="2237" y="15281"/>
                      <a:pt x="3374" y="15281"/>
                    </a:cubicBezTo>
                    <a:cubicBezTo>
                      <a:pt x="3601" y="15281"/>
                      <a:pt x="3827" y="15270"/>
                      <a:pt x="4047" y="15254"/>
                    </a:cubicBezTo>
                    <a:cubicBezTo>
                      <a:pt x="5363" y="15108"/>
                      <a:pt x="6631" y="14718"/>
                      <a:pt x="7850" y="14084"/>
                    </a:cubicBezTo>
                    <a:cubicBezTo>
                      <a:pt x="9556" y="13255"/>
                      <a:pt x="11506" y="11500"/>
                      <a:pt x="13408" y="11353"/>
                    </a:cubicBezTo>
                    <a:cubicBezTo>
                      <a:pt x="13456" y="11353"/>
                      <a:pt x="13456" y="11305"/>
                      <a:pt x="13408" y="11305"/>
                    </a:cubicBezTo>
                    <a:cubicBezTo>
                      <a:pt x="13333" y="11299"/>
                      <a:pt x="13260" y="11296"/>
                      <a:pt x="13188" y="11296"/>
                    </a:cubicBezTo>
                    <a:cubicBezTo>
                      <a:pt x="12075" y="11296"/>
                      <a:pt x="11197" y="11974"/>
                      <a:pt x="10190" y="12524"/>
                    </a:cubicBezTo>
                    <a:cubicBezTo>
                      <a:pt x="8922" y="13304"/>
                      <a:pt x="7606" y="13937"/>
                      <a:pt x="6192" y="14474"/>
                    </a:cubicBezTo>
                    <a:cubicBezTo>
                      <a:pt x="5371" y="14731"/>
                      <a:pt x="4455" y="14909"/>
                      <a:pt x="3613" y="14909"/>
                    </a:cubicBezTo>
                    <a:cubicBezTo>
                      <a:pt x="1904" y="14909"/>
                      <a:pt x="502" y="14176"/>
                      <a:pt x="829" y="11890"/>
                    </a:cubicBezTo>
                    <a:cubicBezTo>
                      <a:pt x="1024" y="10232"/>
                      <a:pt x="1755" y="8721"/>
                      <a:pt x="2048" y="7112"/>
                    </a:cubicBezTo>
                    <a:cubicBezTo>
                      <a:pt x="2584" y="4723"/>
                      <a:pt x="2340" y="2285"/>
                      <a:pt x="1463" y="42"/>
                    </a:cubicBezTo>
                    <a:cubicBezTo>
                      <a:pt x="1448" y="12"/>
                      <a:pt x="1423" y="0"/>
                      <a:pt x="13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8" name="Google Shape;328;p1"/>
              <p:cNvSpPr/>
              <p:nvPr/>
            </p:nvSpPr>
            <p:spPr>
              <a:xfrm>
                <a:off x="2353028" y="1128162"/>
                <a:ext cx="149065" cy="48130"/>
              </a:xfrm>
              <a:custGeom>
                <a:avLst/>
                <a:gdLst/>
                <a:ahLst/>
                <a:cxnLst/>
                <a:rect l="l" t="t" r="r" b="b"/>
                <a:pathLst>
                  <a:path w="6768" h="2186" extrusionOk="0">
                    <a:moveTo>
                      <a:pt x="6513" y="0"/>
                    </a:moveTo>
                    <a:cubicBezTo>
                      <a:pt x="6473" y="0"/>
                      <a:pt x="6430" y="10"/>
                      <a:pt x="6388" y="31"/>
                    </a:cubicBezTo>
                    <a:cubicBezTo>
                      <a:pt x="5510" y="519"/>
                      <a:pt x="4925" y="1201"/>
                      <a:pt x="3901" y="1396"/>
                    </a:cubicBezTo>
                    <a:cubicBezTo>
                      <a:pt x="3292" y="1494"/>
                      <a:pt x="2670" y="1543"/>
                      <a:pt x="2055" y="1543"/>
                    </a:cubicBezTo>
                    <a:cubicBezTo>
                      <a:pt x="1439" y="1543"/>
                      <a:pt x="830" y="1494"/>
                      <a:pt x="245" y="1396"/>
                    </a:cubicBezTo>
                    <a:cubicBezTo>
                      <a:pt x="50" y="1396"/>
                      <a:pt x="1" y="1689"/>
                      <a:pt x="196" y="1738"/>
                    </a:cubicBezTo>
                    <a:cubicBezTo>
                      <a:pt x="1241" y="1912"/>
                      <a:pt x="2211" y="2185"/>
                      <a:pt x="3213" y="2185"/>
                    </a:cubicBezTo>
                    <a:cubicBezTo>
                      <a:pt x="3614" y="2185"/>
                      <a:pt x="4020" y="2142"/>
                      <a:pt x="4438" y="2030"/>
                    </a:cubicBezTo>
                    <a:cubicBezTo>
                      <a:pt x="5364" y="1835"/>
                      <a:pt x="6534" y="1299"/>
                      <a:pt x="6729" y="275"/>
                    </a:cubicBezTo>
                    <a:cubicBezTo>
                      <a:pt x="6767" y="123"/>
                      <a:pt x="6657" y="0"/>
                      <a:pt x="65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29" name="Google Shape;329;p1"/>
              <p:cNvSpPr/>
              <p:nvPr/>
            </p:nvSpPr>
            <p:spPr>
              <a:xfrm>
                <a:off x="2157600" y="1369451"/>
                <a:ext cx="365791" cy="404087"/>
              </a:xfrm>
              <a:custGeom>
                <a:avLst/>
                <a:gdLst/>
                <a:ahLst/>
                <a:cxnLst/>
                <a:rect l="l" t="t" r="r" b="b"/>
                <a:pathLst>
                  <a:path w="16608" h="18353" extrusionOk="0">
                    <a:moveTo>
                      <a:pt x="9855" y="1"/>
                    </a:moveTo>
                    <a:cubicBezTo>
                      <a:pt x="9552" y="1"/>
                      <a:pt x="9257" y="15"/>
                      <a:pt x="8971" y="42"/>
                    </a:cubicBezTo>
                    <a:cubicBezTo>
                      <a:pt x="6241" y="335"/>
                      <a:pt x="3755" y="1797"/>
                      <a:pt x="2146" y="3991"/>
                    </a:cubicBezTo>
                    <a:cubicBezTo>
                      <a:pt x="390" y="6429"/>
                      <a:pt x="0" y="9501"/>
                      <a:pt x="342" y="12377"/>
                    </a:cubicBezTo>
                    <a:cubicBezTo>
                      <a:pt x="585" y="14571"/>
                      <a:pt x="1463" y="17399"/>
                      <a:pt x="3706" y="18325"/>
                    </a:cubicBezTo>
                    <a:cubicBezTo>
                      <a:pt x="3749" y="18344"/>
                      <a:pt x="3791" y="18352"/>
                      <a:pt x="3830" y="18352"/>
                    </a:cubicBezTo>
                    <a:cubicBezTo>
                      <a:pt x="4101" y="18352"/>
                      <a:pt x="4260" y="17953"/>
                      <a:pt x="4047" y="17740"/>
                    </a:cubicBezTo>
                    <a:cubicBezTo>
                      <a:pt x="2341" y="15839"/>
                      <a:pt x="1366" y="14230"/>
                      <a:pt x="1171" y="11646"/>
                    </a:cubicBezTo>
                    <a:cubicBezTo>
                      <a:pt x="927" y="9013"/>
                      <a:pt x="1317" y="6527"/>
                      <a:pt x="2828" y="4430"/>
                    </a:cubicBezTo>
                    <a:cubicBezTo>
                      <a:pt x="4388" y="2285"/>
                      <a:pt x="6826" y="920"/>
                      <a:pt x="9508" y="725"/>
                    </a:cubicBezTo>
                    <a:cubicBezTo>
                      <a:pt x="9666" y="716"/>
                      <a:pt x="9823" y="712"/>
                      <a:pt x="9976" y="712"/>
                    </a:cubicBezTo>
                    <a:cubicBezTo>
                      <a:pt x="12416" y="712"/>
                      <a:pt x="14223" y="1775"/>
                      <a:pt x="16333" y="2967"/>
                    </a:cubicBezTo>
                    <a:cubicBezTo>
                      <a:pt x="16361" y="2986"/>
                      <a:pt x="16388" y="2994"/>
                      <a:pt x="16414" y="2994"/>
                    </a:cubicBezTo>
                    <a:cubicBezTo>
                      <a:pt x="16526" y="2994"/>
                      <a:pt x="16608" y="2843"/>
                      <a:pt x="16528" y="2724"/>
                    </a:cubicBezTo>
                    <a:cubicBezTo>
                      <a:pt x="15057" y="863"/>
                      <a:pt x="12242" y="1"/>
                      <a:pt x="985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30" name="Google Shape;330;p1"/>
              <p:cNvSpPr/>
              <p:nvPr/>
            </p:nvSpPr>
            <p:spPr>
              <a:xfrm>
                <a:off x="2196254" y="1434271"/>
                <a:ext cx="155739" cy="345477"/>
              </a:xfrm>
              <a:custGeom>
                <a:avLst/>
                <a:gdLst/>
                <a:ahLst/>
                <a:cxnLst/>
                <a:rect l="l" t="t" r="r" b="b"/>
                <a:pathLst>
                  <a:path w="7071" h="15691" extrusionOk="0">
                    <a:moveTo>
                      <a:pt x="6466" y="1"/>
                    </a:moveTo>
                    <a:cubicBezTo>
                      <a:pt x="3945" y="1"/>
                      <a:pt x="1867" y="3336"/>
                      <a:pt x="1122" y="5338"/>
                    </a:cubicBezTo>
                    <a:cubicBezTo>
                      <a:pt x="1" y="8702"/>
                      <a:pt x="293" y="12407"/>
                      <a:pt x="2000" y="15528"/>
                    </a:cubicBezTo>
                    <a:cubicBezTo>
                      <a:pt x="2065" y="15641"/>
                      <a:pt x="2178" y="15690"/>
                      <a:pt x="2296" y="15690"/>
                    </a:cubicBezTo>
                    <a:cubicBezTo>
                      <a:pt x="2530" y="15690"/>
                      <a:pt x="2780" y="15495"/>
                      <a:pt x="2682" y="15235"/>
                    </a:cubicBezTo>
                    <a:cubicBezTo>
                      <a:pt x="1463" y="12359"/>
                      <a:pt x="732" y="9336"/>
                      <a:pt x="1609" y="6215"/>
                    </a:cubicBezTo>
                    <a:cubicBezTo>
                      <a:pt x="1951" y="4899"/>
                      <a:pt x="2585" y="3680"/>
                      <a:pt x="3511" y="2607"/>
                    </a:cubicBezTo>
                    <a:cubicBezTo>
                      <a:pt x="4486" y="1486"/>
                      <a:pt x="5802" y="1194"/>
                      <a:pt x="6924" y="316"/>
                    </a:cubicBezTo>
                    <a:cubicBezTo>
                      <a:pt x="7070" y="218"/>
                      <a:pt x="7021" y="23"/>
                      <a:pt x="6826" y="23"/>
                    </a:cubicBezTo>
                    <a:cubicBezTo>
                      <a:pt x="6705" y="8"/>
                      <a:pt x="6585" y="1"/>
                      <a:pt x="64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31" name="Google Shape;331;p1"/>
              <p:cNvSpPr/>
              <p:nvPr/>
            </p:nvSpPr>
            <p:spPr>
              <a:xfrm>
                <a:off x="2543104" y="2445028"/>
                <a:ext cx="637866" cy="1398001"/>
              </a:xfrm>
              <a:custGeom>
                <a:avLst/>
                <a:gdLst/>
                <a:ahLst/>
                <a:cxnLst/>
                <a:rect l="l" t="t" r="r" b="b"/>
                <a:pathLst>
                  <a:path w="28961" h="63495" extrusionOk="0">
                    <a:moveTo>
                      <a:pt x="12160" y="1"/>
                    </a:moveTo>
                    <a:cubicBezTo>
                      <a:pt x="11709" y="1"/>
                      <a:pt x="11366" y="534"/>
                      <a:pt x="11604" y="970"/>
                    </a:cubicBezTo>
                    <a:cubicBezTo>
                      <a:pt x="12579" y="2969"/>
                      <a:pt x="14237" y="4578"/>
                      <a:pt x="15212" y="6626"/>
                    </a:cubicBezTo>
                    <a:cubicBezTo>
                      <a:pt x="15456" y="7162"/>
                      <a:pt x="15700" y="7698"/>
                      <a:pt x="15895" y="8235"/>
                    </a:cubicBezTo>
                    <a:cubicBezTo>
                      <a:pt x="15358" y="9259"/>
                      <a:pt x="14773" y="10234"/>
                      <a:pt x="14091" y="11160"/>
                    </a:cubicBezTo>
                    <a:cubicBezTo>
                      <a:pt x="13359" y="11989"/>
                      <a:pt x="12579" y="12769"/>
                      <a:pt x="11897" y="13647"/>
                    </a:cubicBezTo>
                    <a:cubicBezTo>
                      <a:pt x="10483" y="15451"/>
                      <a:pt x="9313" y="17449"/>
                      <a:pt x="8533" y="19643"/>
                    </a:cubicBezTo>
                    <a:cubicBezTo>
                      <a:pt x="8533" y="19668"/>
                      <a:pt x="8545" y="19680"/>
                      <a:pt x="8563" y="19680"/>
                    </a:cubicBezTo>
                    <a:cubicBezTo>
                      <a:pt x="8581" y="19680"/>
                      <a:pt x="8606" y="19668"/>
                      <a:pt x="8630" y="19643"/>
                    </a:cubicBezTo>
                    <a:cubicBezTo>
                      <a:pt x="9313" y="18522"/>
                      <a:pt x="9947" y="17498"/>
                      <a:pt x="10678" y="16474"/>
                    </a:cubicBezTo>
                    <a:lnTo>
                      <a:pt x="10678" y="16474"/>
                    </a:lnTo>
                    <a:cubicBezTo>
                      <a:pt x="10629" y="16767"/>
                      <a:pt x="10580" y="17108"/>
                      <a:pt x="10532" y="17449"/>
                    </a:cubicBezTo>
                    <a:cubicBezTo>
                      <a:pt x="10580" y="18571"/>
                      <a:pt x="10727" y="19692"/>
                      <a:pt x="10873" y="20814"/>
                    </a:cubicBezTo>
                    <a:cubicBezTo>
                      <a:pt x="10970" y="22276"/>
                      <a:pt x="10824" y="23739"/>
                      <a:pt x="10532" y="25153"/>
                    </a:cubicBezTo>
                    <a:cubicBezTo>
                      <a:pt x="10970" y="23641"/>
                      <a:pt x="11117" y="22032"/>
                      <a:pt x="10970" y="20472"/>
                    </a:cubicBezTo>
                    <a:cubicBezTo>
                      <a:pt x="10775" y="18766"/>
                      <a:pt x="10483" y="17108"/>
                      <a:pt x="11214" y="15646"/>
                    </a:cubicBezTo>
                    <a:cubicBezTo>
                      <a:pt x="11945" y="14622"/>
                      <a:pt x="12726" y="13695"/>
                      <a:pt x="13603" y="12818"/>
                    </a:cubicBezTo>
                    <a:cubicBezTo>
                      <a:pt x="14529" y="11843"/>
                      <a:pt x="15797" y="10673"/>
                      <a:pt x="16285" y="9307"/>
                    </a:cubicBezTo>
                    <a:cubicBezTo>
                      <a:pt x="16772" y="10819"/>
                      <a:pt x="17162" y="12379"/>
                      <a:pt x="17357" y="13988"/>
                    </a:cubicBezTo>
                    <a:cubicBezTo>
                      <a:pt x="17504" y="14817"/>
                      <a:pt x="17601" y="15646"/>
                      <a:pt x="17699" y="16523"/>
                    </a:cubicBezTo>
                    <a:lnTo>
                      <a:pt x="17699" y="16767"/>
                    </a:lnTo>
                    <a:cubicBezTo>
                      <a:pt x="17601" y="18132"/>
                      <a:pt x="17309" y="19595"/>
                      <a:pt x="17065" y="20960"/>
                    </a:cubicBezTo>
                    <a:cubicBezTo>
                      <a:pt x="17016" y="21252"/>
                      <a:pt x="16967" y="21545"/>
                      <a:pt x="16918" y="21886"/>
                    </a:cubicBezTo>
                    <a:cubicBezTo>
                      <a:pt x="16382" y="23983"/>
                      <a:pt x="15553" y="26030"/>
                      <a:pt x="14578" y="27981"/>
                    </a:cubicBezTo>
                    <a:lnTo>
                      <a:pt x="14432" y="28224"/>
                    </a:lnTo>
                    <a:cubicBezTo>
                      <a:pt x="14432" y="28224"/>
                      <a:pt x="14383" y="28224"/>
                      <a:pt x="14383" y="28273"/>
                    </a:cubicBezTo>
                    <a:cubicBezTo>
                      <a:pt x="13603" y="29590"/>
                      <a:pt x="12482" y="30662"/>
                      <a:pt x="11165" y="31393"/>
                    </a:cubicBezTo>
                    <a:cubicBezTo>
                      <a:pt x="9508" y="32222"/>
                      <a:pt x="7801" y="32125"/>
                      <a:pt x="5997" y="32222"/>
                    </a:cubicBezTo>
                    <a:lnTo>
                      <a:pt x="5997" y="32271"/>
                    </a:lnTo>
                    <a:cubicBezTo>
                      <a:pt x="6254" y="32280"/>
                      <a:pt x="6512" y="32285"/>
                      <a:pt x="6769" y="32285"/>
                    </a:cubicBezTo>
                    <a:cubicBezTo>
                      <a:pt x="9395" y="32285"/>
                      <a:pt x="12009" y="31783"/>
                      <a:pt x="13652" y="29785"/>
                    </a:cubicBezTo>
                    <a:lnTo>
                      <a:pt x="13652" y="29785"/>
                    </a:lnTo>
                    <a:cubicBezTo>
                      <a:pt x="12823" y="31589"/>
                      <a:pt x="11799" y="33246"/>
                      <a:pt x="10532" y="34758"/>
                    </a:cubicBezTo>
                    <a:cubicBezTo>
                      <a:pt x="7558" y="38073"/>
                      <a:pt x="1804" y="38268"/>
                      <a:pt x="0" y="42607"/>
                    </a:cubicBezTo>
                    <a:cubicBezTo>
                      <a:pt x="0" y="42642"/>
                      <a:pt x="25" y="42676"/>
                      <a:pt x="56" y="42676"/>
                    </a:cubicBezTo>
                    <a:cubicBezTo>
                      <a:pt x="69" y="42676"/>
                      <a:pt x="84" y="42670"/>
                      <a:pt x="98" y="42656"/>
                    </a:cubicBezTo>
                    <a:cubicBezTo>
                      <a:pt x="1658" y="40023"/>
                      <a:pt x="4340" y="38853"/>
                      <a:pt x="7021" y="37585"/>
                    </a:cubicBezTo>
                    <a:lnTo>
                      <a:pt x="7021" y="37585"/>
                    </a:lnTo>
                    <a:cubicBezTo>
                      <a:pt x="4925" y="38902"/>
                      <a:pt x="5656" y="42607"/>
                      <a:pt x="5510" y="44655"/>
                    </a:cubicBezTo>
                    <a:cubicBezTo>
                      <a:pt x="5510" y="44679"/>
                      <a:pt x="5522" y="44691"/>
                      <a:pt x="5534" y="44691"/>
                    </a:cubicBezTo>
                    <a:cubicBezTo>
                      <a:pt x="5546" y="44691"/>
                      <a:pt x="5559" y="44679"/>
                      <a:pt x="5559" y="44655"/>
                    </a:cubicBezTo>
                    <a:cubicBezTo>
                      <a:pt x="5949" y="42168"/>
                      <a:pt x="4778" y="38463"/>
                      <a:pt x="7850" y="37293"/>
                    </a:cubicBezTo>
                    <a:cubicBezTo>
                      <a:pt x="7899" y="37293"/>
                      <a:pt x="7899" y="37195"/>
                      <a:pt x="7850" y="37195"/>
                    </a:cubicBezTo>
                    <a:cubicBezTo>
                      <a:pt x="7753" y="37244"/>
                      <a:pt x="7655" y="37244"/>
                      <a:pt x="7509" y="37293"/>
                    </a:cubicBezTo>
                    <a:cubicBezTo>
                      <a:pt x="9313" y="36367"/>
                      <a:pt x="11019" y="35343"/>
                      <a:pt x="12238" y="33636"/>
                    </a:cubicBezTo>
                    <a:cubicBezTo>
                      <a:pt x="13798" y="31393"/>
                      <a:pt x="15115" y="28956"/>
                      <a:pt x="16187" y="26420"/>
                    </a:cubicBezTo>
                    <a:lnTo>
                      <a:pt x="16187" y="26420"/>
                    </a:lnTo>
                    <a:cubicBezTo>
                      <a:pt x="16187" y="26615"/>
                      <a:pt x="16138" y="26810"/>
                      <a:pt x="16090" y="27006"/>
                    </a:cubicBezTo>
                    <a:cubicBezTo>
                      <a:pt x="15602" y="31003"/>
                      <a:pt x="15553" y="35050"/>
                      <a:pt x="15895" y="39097"/>
                    </a:cubicBezTo>
                    <a:cubicBezTo>
                      <a:pt x="15651" y="40754"/>
                      <a:pt x="15163" y="42363"/>
                      <a:pt x="14383" y="43875"/>
                    </a:cubicBezTo>
                    <a:cubicBezTo>
                      <a:pt x="13018" y="46751"/>
                      <a:pt x="11117" y="49189"/>
                      <a:pt x="9264" y="51627"/>
                    </a:cubicBezTo>
                    <a:cubicBezTo>
                      <a:pt x="7119" y="54455"/>
                      <a:pt x="2341" y="60062"/>
                      <a:pt x="6144" y="63474"/>
                    </a:cubicBezTo>
                    <a:cubicBezTo>
                      <a:pt x="6144" y="63489"/>
                      <a:pt x="6152" y="63495"/>
                      <a:pt x="6163" y="63495"/>
                    </a:cubicBezTo>
                    <a:cubicBezTo>
                      <a:pt x="6188" y="63495"/>
                      <a:pt x="6227" y="63460"/>
                      <a:pt x="6192" y="63426"/>
                    </a:cubicBezTo>
                    <a:cubicBezTo>
                      <a:pt x="4145" y="60647"/>
                      <a:pt x="5607" y="57770"/>
                      <a:pt x="7314" y="55284"/>
                    </a:cubicBezTo>
                    <a:cubicBezTo>
                      <a:pt x="9020" y="52943"/>
                      <a:pt x="10922" y="50749"/>
                      <a:pt x="12579" y="48360"/>
                    </a:cubicBezTo>
                    <a:cubicBezTo>
                      <a:pt x="14042" y="46410"/>
                      <a:pt x="15212" y="44265"/>
                      <a:pt x="16138" y="41973"/>
                    </a:cubicBezTo>
                    <a:cubicBezTo>
                      <a:pt x="16431" y="44947"/>
                      <a:pt x="16626" y="47970"/>
                      <a:pt x="16675" y="50993"/>
                    </a:cubicBezTo>
                    <a:cubicBezTo>
                      <a:pt x="16528" y="55040"/>
                      <a:pt x="15797" y="59038"/>
                      <a:pt x="14432" y="62889"/>
                    </a:cubicBezTo>
                    <a:cubicBezTo>
                      <a:pt x="14432" y="62984"/>
                      <a:pt x="14493" y="63038"/>
                      <a:pt x="14562" y="63038"/>
                    </a:cubicBezTo>
                    <a:cubicBezTo>
                      <a:pt x="14601" y="63038"/>
                      <a:pt x="14641" y="63021"/>
                      <a:pt x="14676" y="62987"/>
                    </a:cubicBezTo>
                    <a:cubicBezTo>
                      <a:pt x="15992" y="60647"/>
                      <a:pt x="16821" y="58063"/>
                      <a:pt x="17113" y="55381"/>
                    </a:cubicBezTo>
                    <a:cubicBezTo>
                      <a:pt x="17309" y="56892"/>
                      <a:pt x="17552" y="58355"/>
                      <a:pt x="17845" y="59818"/>
                    </a:cubicBezTo>
                    <a:cubicBezTo>
                      <a:pt x="17845" y="59834"/>
                      <a:pt x="17856" y="59839"/>
                      <a:pt x="17868" y="59839"/>
                    </a:cubicBezTo>
                    <a:cubicBezTo>
                      <a:pt x="17894" y="59839"/>
                      <a:pt x="17926" y="59818"/>
                      <a:pt x="17894" y="59818"/>
                    </a:cubicBezTo>
                    <a:cubicBezTo>
                      <a:pt x="17601" y="58014"/>
                      <a:pt x="17406" y="56259"/>
                      <a:pt x="17211" y="54503"/>
                    </a:cubicBezTo>
                    <a:cubicBezTo>
                      <a:pt x="17309" y="53967"/>
                      <a:pt x="17357" y="53382"/>
                      <a:pt x="17406" y="52846"/>
                    </a:cubicBezTo>
                    <a:cubicBezTo>
                      <a:pt x="17747" y="48653"/>
                      <a:pt x="17747" y="44411"/>
                      <a:pt x="17406" y="40218"/>
                    </a:cubicBezTo>
                    <a:cubicBezTo>
                      <a:pt x="17162" y="35733"/>
                      <a:pt x="16967" y="31247"/>
                      <a:pt x="17601" y="26810"/>
                    </a:cubicBezTo>
                    <a:cubicBezTo>
                      <a:pt x="17699" y="26323"/>
                      <a:pt x="17747" y="25884"/>
                      <a:pt x="17845" y="25397"/>
                    </a:cubicBezTo>
                    <a:cubicBezTo>
                      <a:pt x="18430" y="27639"/>
                      <a:pt x="19259" y="29785"/>
                      <a:pt x="20331" y="31784"/>
                    </a:cubicBezTo>
                    <a:lnTo>
                      <a:pt x="20283" y="31784"/>
                    </a:lnTo>
                    <a:cubicBezTo>
                      <a:pt x="20268" y="31769"/>
                      <a:pt x="20254" y="31763"/>
                      <a:pt x="20242" y="31763"/>
                    </a:cubicBezTo>
                    <a:cubicBezTo>
                      <a:pt x="20214" y="31763"/>
                      <a:pt x="20199" y="31798"/>
                      <a:pt x="20234" y="31832"/>
                    </a:cubicBezTo>
                    <a:cubicBezTo>
                      <a:pt x="20283" y="31881"/>
                      <a:pt x="20380" y="31979"/>
                      <a:pt x="20429" y="32027"/>
                    </a:cubicBezTo>
                    <a:lnTo>
                      <a:pt x="20478" y="32027"/>
                    </a:lnTo>
                    <a:cubicBezTo>
                      <a:pt x="23159" y="34709"/>
                      <a:pt x="25743" y="37098"/>
                      <a:pt x="26718" y="40901"/>
                    </a:cubicBezTo>
                    <a:cubicBezTo>
                      <a:pt x="26718" y="40917"/>
                      <a:pt x="26724" y="40922"/>
                      <a:pt x="26731" y="40922"/>
                    </a:cubicBezTo>
                    <a:cubicBezTo>
                      <a:pt x="26745" y="40922"/>
                      <a:pt x="26767" y="40901"/>
                      <a:pt x="26767" y="40901"/>
                    </a:cubicBezTo>
                    <a:cubicBezTo>
                      <a:pt x="26182" y="37244"/>
                      <a:pt x="23257" y="34221"/>
                      <a:pt x="20478" y="31930"/>
                    </a:cubicBezTo>
                    <a:cubicBezTo>
                      <a:pt x="19649" y="30077"/>
                      <a:pt x="18966" y="28127"/>
                      <a:pt x="18479" y="26177"/>
                    </a:cubicBezTo>
                    <a:cubicBezTo>
                      <a:pt x="18332" y="25445"/>
                      <a:pt x="18186" y="24665"/>
                      <a:pt x="18137" y="23934"/>
                    </a:cubicBezTo>
                    <a:cubicBezTo>
                      <a:pt x="18332" y="22910"/>
                      <a:pt x="18527" y="21935"/>
                      <a:pt x="18722" y="20911"/>
                    </a:cubicBezTo>
                    <a:cubicBezTo>
                      <a:pt x="19259" y="22861"/>
                      <a:pt x="20234" y="24714"/>
                      <a:pt x="21550" y="26225"/>
                    </a:cubicBezTo>
                    <a:cubicBezTo>
                      <a:pt x="21564" y="26240"/>
                      <a:pt x="21583" y="26246"/>
                      <a:pt x="21602" y="26246"/>
                    </a:cubicBezTo>
                    <a:cubicBezTo>
                      <a:pt x="21648" y="26246"/>
                      <a:pt x="21696" y="26211"/>
                      <a:pt x="21696" y="26177"/>
                    </a:cubicBezTo>
                    <a:cubicBezTo>
                      <a:pt x="20721" y="23788"/>
                      <a:pt x="19307" y="21594"/>
                      <a:pt x="18917" y="19010"/>
                    </a:cubicBezTo>
                    <a:cubicBezTo>
                      <a:pt x="18966" y="17401"/>
                      <a:pt x="18917" y="15743"/>
                      <a:pt x="18771" y="14134"/>
                    </a:cubicBezTo>
                    <a:cubicBezTo>
                      <a:pt x="18771" y="13890"/>
                      <a:pt x="18722" y="13598"/>
                      <a:pt x="18674" y="13354"/>
                    </a:cubicBezTo>
                    <a:cubicBezTo>
                      <a:pt x="18625" y="12818"/>
                      <a:pt x="18576" y="12233"/>
                      <a:pt x="18479" y="11696"/>
                    </a:cubicBezTo>
                    <a:cubicBezTo>
                      <a:pt x="18430" y="11160"/>
                      <a:pt x="18332" y="10673"/>
                      <a:pt x="18186" y="10185"/>
                    </a:cubicBezTo>
                    <a:lnTo>
                      <a:pt x="18186" y="10185"/>
                    </a:lnTo>
                    <a:cubicBezTo>
                      <a:pt x="18917" y="10770"/>
                      <a:pt x="19649" y="11453"/>
                      <a:pt x="20283" y="12135"/>
                    </a:cubicBezTo>
                    <a:cubicBezTo>
                      <a:pt x="21550" y="13598"/>
                      <a:pt x="22623" y="15207"/>
                      <a:pt x="23452" y="16962"/>
                    </a:cubicBezTo>
                    <a:cubicBezTo>
                      <a:pt x="23470" y="16999"/>
                      <a:pt x="23496" y="17015"/>
                      <a:pt x="23521" y="17015"/>
                    </a:cubicBezTo>
                    <a:cubicBezTo>
                      <a:pt x="23561" y="17015"/>
                      <a:pt x="23598" y="16973"/>
                      <a:pt x="23598" y="16913"/>
                    </a:cubicBezTo>
                    <a:cubicBezTo>
                      <a:pt x="23159" y="15792"/>
                      <a:pt x="22623" y="14719"/>
                      <a:pt x="21989" y="13647"/>
                    </a:cubicBezTo>
                    <a:lnTo>
                      <a:pt x="21989" y="13647"/>
                    </a:lnTo>
                    <a:cubicBezTo>
                      <a:pt x="22525" y="14183"/>
                      <a:pt x="23110" y="14622"/>
                      <a:pt x="23744" y="15012"/>
                    </a:cubicBezTo>
                    <a:cubicBezTo>
                      <a:pt x="25792" y="16231"/>
                      <a:pt x="28278" y="17011"/>
                      <a:pt x="28912" y="19595"/>
                    </a:cubicBezTo>
                    <a:cubicBezTo>
                      <a:pt x="28912" y="19611"/>
                      <a:pt x="28918" y="19616"/>
                      <a:pt x="28925" y="19616"/>
                    </a:cubicBezTo>
                    <a:cubicBezTo>
                      <a:pt x="28939" y="19616"/>
                      <a:pt x="28961" y="19595"/>
                      <a:pt x="28961" y="19595"/>
                    </a:cubicBezTo>
                    <a:cubicBezTo>
                      <a:pt x="28717" y="17937"/>
                      <a:pt x="27498" y="16962"/>
                      <a:pt x="26133" y="16182"/>
                    </a:cubicBezTo>
                    <a:cubicBezTo>
                      <a:pt x="24280" y="15158"/>
                      <a:pt x="22574" y="13842"/>
                      <a:pt x="21063" y="12281"/>
                    </a:cubicBezTo>
                    <a:cubicBezTo>
                      <a:pt x="20185" y="11014"/>
                      <a:pt x="19112" y="9941"/>
                      <a:pt x="17845" y="9015"/>
                    </a:cubicBezTo>
                    <a:cubicBezTo>
                      <a:pt x="17504" y="7698"/>
                      <a:pt x="16967" y="6480"/>
                      <a:pt x="16382" y="5309"/>
                    </a:cubicBezTo>
                    <a:cubicBezTo>
                      <a:pt x="15456" y="3505"/>
                      <a:pt x="14237" y="1165"/>
                      <a:pt x="12482" y="93"/>
                    </a:cubicBezTo>
                    <a:cubicBezTo>
                      <a:pt x="12373" y="29"/>
                      <a:pt x="12263" y="1"/>
                      <a:pt x="1216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32" name="Google Shape;332;p1"/>
              <p:cNvSpPr/>
              <p:nvPr/>
            </p:nvSpPr>
            <p:spPr>
              <a:xfrm>
                <a:off x="1217991" y="2198454"/>
                <a:ext cx="2020970" cy="1734737"/>
              </a:xfrm>
              <a:custGeom>
                <a:avLst/>
                <a:gdLst/>
                <a:ahLst/>
                <a:cxnLst/>
                <a:rect l="l" t="t" r="r" b="b"/>
                <a:pathLst>
                  <a:path w="91758" h="78789" extrusionOk="0">
                    <a:moveTo>
                      <a:pt x="75865" y="1"/>
                    </a:moveTo>
                    <a:cubicBezTo>
                      <a:pt x="75484" y="1"/>
                      <a:pt x="75116" y="368"/>
                      <a:pt x="75425" y="712"/>
                    </a:cubicBezTo>
                    <a:cubicBezTo>
                      <a:pt x="84249" y="12267"/>
                      <a:pt x="89125" y="25967"/>
                      <a:pt x="89125" y="40594"/>
                    </a:cubicBezTo>
                    <a:cubicBezTo>
                      <a:pt x="89125" y="48346"/>
                      <a:pt x="87662" y="56049"/>
                      <a:pt x="84883" y="63265"/>
                    </a:cubicBezTo>
                    <a:cubicBezTo>
                      <a:pt x="82787" y="68628"/>
                      <a:pt x="79764" y="74868"/>
                      <a:pt x="74011" y="77014"/>
                    </a:cubicBezTo>
                    <a:cubicBezTo>
                      <a:pt x="72563" y="77547"/>
                      <a:pt x="71107" y="77779"/>
                      <a:pt x="69661" y="77779"/>
                    </a:cubicBezTo>
                    <a:cubicBezTo>
                      <a:pt x="64631" y="77779"/>
                      <a:pt x="59709" y="74973"/>
                      <a:pt x="55581" y="72284"/>
                    </a:cubicBezTo>
                    <a:cubicBezTo>
                      <a:pt x="52754" y="70480"/>
                      <a:pt x="49975" y="68530"/>
                      <a:pt x="46903" y="67019"/>
                    </a:cubicBezTo>
                    <a:cubicBezTo>
                      <a:pt x="43832" y="65556"/>
                      <a:pt x="40614" y="64337"/>
                      <a:pt x="37396" y="63362"/>
                    </a:cubicBezTo>
                    <a:cubicBezTo>
                      <a:pt x="30570" y="61266"/>
                      <a:pt x="23549" y="59901"/>
                      <a:pt x="17065" y="56927"/>
                    </a:cubicBezTo>
                    <a:cubicBezTo>
                      <a:pt x="10971" y="54099"/>
                      <a:pt x="4925" y="49564"/>
                      <a:pt x="2682" y="42934"/>
                    </a:cubicBezTo>
                    <a:cubicBezTo>
                      <a:pt x="1" y="35182"/>
                      <a:pt x="4145" y="27478"/>
                      <a:pt x="9362" y="21872"/>
                    </a:cubicBezTo>
                    <a:cubicBezTo>
                      <a:pt x="14822" y="15972"/>
                      <a:pt x="21745" y="11779"/>
                      <a:pt x="27742" y="6514"/>
                    </a:cubicBezTo>
                    <a:cubicBezTo>
                      <a:pt x="28121" y="6173"/>
                      <a:pt x="27765" y="5627"/>
                      <a:pt x="27336" y="5627"/>
                    </a:cubicBezTo>
                    <a:cubicBezTo>
                      <a:pt x="27213" y="5627"/>
                      <a:pt x="27083" y="5673"/>
                      <a:pt x="26962" y="5782"/>
                    </a:cubicBezTo>
                    <a:lnTo>
                      <a:pt x="27011" y="5782"/>
                    </a:lnTo>
                    <a:cubicBezTo>
                      <a:pt x="21160" y="10950"/>
                      <a:pt x="14432" y="15046"/>
                      <a:pt x="9020" y="20750"/>
                    </a:cubicBezTo>
                    <a:cubicBezTo>
                      <a:pt x="4486" y="25528"/>
                      <a:pt x="439" y="31818"/>
                      <a:pt x="781" y="38643"/>
                    </a:cubicBezTo>
                    <a:cubicBezTo>
                      <a:pt x="1512" y="53416"/>
                      <a:pt x="18284" y="59218"/>
                      <a:pt x="30131" y="62436"/>
                    </a:cubicBezTo>
                    <a:cubicBezTo>
                      <a:pt x="37981" y="64581"/>
                      <a:pt x="45440" y="66921"/>
                      <a:pt x="52315" y="71407"/>
                    </a:cubicBezTo>
                    <a:cubicBezTo>
                      <a:pt x="57563" y="74828"/>
                      <a:pt x="63126" y="78789"/>
                      <a:pt x="69654" y="78789"/>
                    </a:cubicBezTo>
                    <a:cubicBezTo>
                      <a:pt x="69919" y="78789"/>
                      <a:pt x="70184" y="78782"/>
                      <a:pt x="70452" y="78769"/>
                    </a:cubicBezTo>
                    <a:cubicBezTo>
                      <a:pt x="76351" y="78476"/>
                      <a:pt x="80544" y="74332"/>
                      <a:pt x="83226" y="69359"/>
                    </a:cubicBezTo>
                    <a:cubicBezTo>
                      <a:pt x="86785" y="62972"/>
                      <a:pt x="88784" y="55659"/>
                      <a:pt x="89661" y="48443"/>
                    </a:cubicBezTo>
                    <a:cubicBezTo>
                      <a:pt x="91758" y="31233"/>
                      <a:pt x="86931" y="13924"/>
                      <a:pt x="76302" y="224"/>
                    </a:cubicBezTo>
                    <a:cubicBezTo>
                      <a:pt x="76187" y="66"/>
                      <a:pt x="76025" y="1"/>
                      <a:pt x="758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33" name="Google Shape;333;p1"/>
              <p:cNvSpPr/>
              <p:nvPr/>
            </p:nvSpPr>
            <p:spPr>
              <a:xfrm>
                <a:off x="2107119" y="2206601"/>
                <a:ext cx="5396" cy="4315"/>
              </a:xfrm>
              <a:custGeom>
                <a:avLst/>
                <a:gdLst/>
                <a:ahLst/>
                <a:cxnLst/>
                <a:rect l="l" t="t" r="r" b="b"/>
                <a:pathLst>
                  <a:path w="245" h="196" extrusionOk="0">
                    <a:moveTo>
                      <a:pt x="98" y="0"/>
                    </a:moveTo>
                    <a:cubicBezTo>
                      <a:pt x="1" y="0"/>
                      <a:pt x="1" y="195"/>
                      <a:pt x="98" y="195"/>
                    </a:cubicBezTo>
                    <a:cubicBezTo>
                      <a:pt x="245" y="195"/>
                      <a:pt x="245" y="0"/>
                      <a:pt x="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34" name="Google Shape;334;p1"/>
              <p:cNvSpPr/>
              <p:nvPr/>
            </p:nvSpPr>
            <p:spPr>
              <a:xfrm>
                <a:off x="1923496" y="3583905"/>
                <a:ext cx="71978" cy="611888"/>
              </a:xfrm>
              <a:custGeom>
                <a:avLst/>
                <a:gdLst/>
                <a:ahLst/>
                <a:cxnLst/>
                <a:rect l="l" t="t" r="r" b="b"/>
                <a:pathLst>
                  <a:path w="3268" h="27791" extrusionOk="0">
                    <a:moveTo>
                      <a:pt x="2211" y="0"/>
                    </a:moveTo>
                    <a:cubicBezTo>
                      <a:pt x="2114" y="0"/>
                      <a:pt x="2000" y="80"/>
                      <a:pt x="2000" y="193"/>
                    </a:cubicBezTo>
                    <a:cubicBezTo>
                      <a:pt x="2000" y="4728"/>
                      <a:pt x="2439" y="9116"/>
                      <a:pt x="2048" y="13699"/>
                    </a:cubicBezTo>
                    <a:cubicBezTo>
                      <a:pt x="1707" y="18379"/>
                      <a:pt x="635" y="22962"/>
                      <a:pt x="1" y="27643"/>
                    </a:cubicBezTo>
                    <a:cubicBezTo>
                      <a:pt x="1" y="27737"/>
                      <a:pt x="62" y="27791"/>
                      <a:pt x="118" y="27791"/>
                    </a:cubicBezTo>
                    <a:cubicBezTo>
                      <a:pt x="149" y="27791"/>
                      <a:pt x="179" y="27775"/>
                      <a:pt x="196" y="27740"/>
                    </a:cubicBezTo>
                    <a:cubicBezTo>
                      <a:pt x="1512" y="23352"/>
                      <a:pt x="2097" y="18574"/>
                      <a:pt x="2487" y="13991"/>
                    </a:cubicBezTo>
                    <a:cubicBezTo>
                      <a:pt x="2926" y="9408"/>
                      <a:pt x="3267" y="4581"/>
                      <a:pt x="2341" y="145"/>
                    </a:cubicBezTo>
                    <a:cubicBezTo>
                      <a:pt x="2341" y="42"/>
                      <a:pt x="2281" y="0"/>
                      <a:pt x="22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sp>
            <p:nvSpPr>
              <p:cNvPr id="335" name="Google Shape;335;p1"/>
              <p:cNvSpPr/>
              <p:nvPr/>
            </p:nvSpPr>
            <p:spPr>
              <a:xfrm>
                <a:off x="1896431" y="4151794"/>
                <a:ext cx="493796" cy="187631"/>
              </a:xfrm>
              <a:custGeom>
                <a:avLst/>
                <a:gdLst/>
                <a:ahLst/>
                <a:cxnLst/>
                <a:rect l="l" t="t" r="r" b="b"/>
                <a:pathLst>
                  <a:path w="22672" h="8368" extrusionOk="0">
                    <a:moveTo>
                      <a:pt x="6120" y="899"/>
                    </a:moveTo>
                    <a:cubicBezTo>
                      <a:pt x="8048" y="899"/>
                      <a:pt x="10041" y="1156"/>
                      <a:pt x="10744" y="1232"/>
                    </a:cubicBezTo>
                    <a:lnTo>
                      <a:pt x="10744" y="1232"/>
                    </a:lnTo>
                    <a:cubicBezTo>
                      <a:pt x="10753" y="1236"/>
                      <a:pt x="10764" y="1239"/>
                      <a:pt x="10775" y="1241"/>
                    </a:cubicBezTo>
                    <a:cubicBezTo>
                      <a:pt x="12482" y="1631"/>
                      <a:pt x="22671" y="4703"/>
                      <a:pt x="19161" y="7238"/>
                    </a:cubicBezTo>
                    <a:cubicBezTo>
                      <a:pt x="18481" y="7729"/>
                      <a:pt x="17580" y="7898"/>
                      <a:pt x="16625" y="7898"/>
                    </a:cubicBezTo>
                    <a:cubicBezTo>
                      <a:pt x="15116" y="7898"/>
                      <a:pt x="13470" y="7477"/>
                      <a:pt x="12335" y="7238"/>
                    </a:cubicBezTo>
                    <a:cubicBezTo>
                      <a:pt x="11263" y="7043"/>
                      <a:pt x="10190" y="6848"/>
                      <a:pt x="9118" y="6555"/>
                    </a:cubicBezTo>
                    <a:cubicBezTo>
                      <a:pt x="7899" y="6263"/>
                      <a:pt x="6680" y="5873"/>
                      <a:pt x="5461" y="5434"/>
                    </a:cubicBezTo>
                    <a:cubicBezTo>
                      <a:pt x="4437" y="5044"/>
                      <a:pt x="2487" y="4410"/>
                      <a:pt x="1999" y="3338"/>
                    </a:cubicBezTo>
                    <a:cubicBezTo>
                      <a:pt x="1066" y="1361"/>
                      <a:pt x="3533" y="899"/>
                      <a:pt x="6120" y="899"/>
                    </a:cubicBezTo>
                    <a:close/>
                    <a:moveTo>
                      <a:pt x="5758" y="0"/>
                    </a:moveTo>
                    <a:cubicBezTo>
                      <a:pt x="4063" y="0"/>
                      <a:pt x="2458" y="354"/>
                      <a:pt x="1561" y="1436"/>
                    </a:cubicBezTo>
                    <a:cubicBezTo>
                      <a:pt x="0" y="3386"/>
                      <a:pt x="2682" y="4946"/>
                      <a:pt x="4193" y="5629"/>
                    </a:cubicBezTo>
                    <a:cubicBezTo>
                      <a:pt x="5741" y="6310"/>
                      <a:pt x="12323" y="8368"/>
                      <a:pt x="16646" y="8368"/>
                    </a:cubicBezTo>
                    <a:cubicBezTo>
                      <a:pt x="19131" y="8368"/>
                      <a:pt x="20869" y="7688"/>
                      <a:pt x="20478" y="5678"/>
                    </a:cubicBezTo>
                    <a:cubicBezTo>
                      <a:pt x="20136" y="4069"/>
                      <a:pt x="18186" y="3240"/>
                      <a:pt x="16918" y="2704"/>
                    </a:cubicBezTo>
                    <a:cubicBezTo>
                      <a:pt x="14993" y="1886"/>
                      <a:pt x="13021" y="1257"/>
                      <a:pt x="11000" y="866"/>
                    </a:cubicBezTo>
                    <a:lnTo>
                      <a:pt x="11000" y="866"/>
                    </a:lnTo>
                    <a:cubicBezTo>
                      <a:pt x="10979" y="840"/>
                      <a:pt x="10953" y="818"/>
                      <a:pt x="10922" y="802"/>
                    </a:cubicBezTo>
                    <a:cubicBezTo>
                      <a:pt x="9661" y="442"/>
                      <a:pt x="7653" y="0"/>
                      <a:pt x="575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  <a:effectLst>
                <a:outerShdw blurRad="57150" dist="209550" dir="5400000" algn="bl" rotWithShape="0">
                  <a:srgbClr val="000000">
                    <a:alpha val="48235"/>
                  </a:srgb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 panose="020B0604020202020204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endParaRPr>
              </a:p>
            </p:txBody>
          </p:sp>
          <p:grpSp>
            <p:nvGrpSpPr>
              <p:cNvPr id="336" name="Google Shape;336;p1"/>
              <p:cNvGrpSpPr/>
              <p:nvPr/>
            </p:nvGrpSpPr>
            <p:grpSpPr>
              <a:xfrm>
                <a:off x="1561574" y="3451125"/>
                <a:ext cx="415556" cy="583318"/>
                <a:chOff x="1357275" y="4421150"/>
                <a:chExt cx="482700" cy="677725"/>
              </a:xfrm>
            </p:grpSpPr>
            <p:sp>
              <p:nvSpPr>
                <p:cNvPr id="337" name="Google Shape;337;p1"/>
                <p:cNvSpPr/>
                <p:nvPr/>
              </p:nvSpPr>
              <p:spPr>
                <a:xfrm>
                  <a:off x="1357275" y="4421150"/>
                  <a:ext cx="135650" cy="546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26" h="21841" extrusionOk="0">
                      <a:moveTo>
                        <a:pt x="265" y="1"/>
                      </a:moveTo>
                      <a:cubicBezTo>
                        <a:pt x="134" y="1"/>
                        <a:pt x="0" y="96"/>
                        <a:pt x="62" y="251"/>
                      </a:cubicBezTo>
                      <a:cubicBezTo>
                        <a:pt x="2890" y="6979"/>
                        <a:pt x="5425" y="14244"/>
                        <a:pt x="4109" y="21703"/>
                      </a:cubicBezTo>
                      <a:cubicBezTo>
                        <a:pt x="4109" y="21788"/>
                        <a:pt x="4158" y="21840"/>
                        <a:pt x="4209" y="21840"/>
                      </a:cubicBezTo>
                      <a:cubicBezTo>
                        <a:pt x="4246" y="21840"/>
                        <a:pt x="4283" y="21813"/>
                        <a:pt x="4304" y="21752"/>
                      </a:cubicBezTo>
                      <a:cubicBezTo>
                        <a:pt x="5279" y="18436"/>
                        <a:pt x="4938" y="14877"/>
                        <a:pt x="4304" y="11562"/>
                      </a:cubicBezTo>
                      <a:cubicBezTo>
                        <a:pt x="3621" y="7662"/>
                        <a:pt x="2500" y="3517"/>
                        <a:pt x="452" y="104"/>
                      </a:cubicBezTo>
                      <a:cubicBezTo>
                        <a:pt x="416" y="33"/>
                        <a:pt x="341" y="1"/>
                        <a:pt x="26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38" name="Google Shape;338;p1"/>
                <p:cNvSpPr/>
                <p:nvPr/>
              </p:nvSpPr>
              <p:spPr>
                <a:xfrm>
                  <a:off x="1427750" y="4951725"/>
                  <a:ext cx="412175" cy="147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7" h="5886" extrusionOk="0">
                      <a:moveTo>
                        <a:pt x="7809" y="0"/>
                      </a:moveTo>
                      <a:cubicBezTo>
                        <a:pt x="5803" y="0"/>
                        <a:pt x="3796" y="139"/>
                        <a:pt x="1804" y="413"/>
                      </a:cubicBezTo>
                      <a:lnTo>
                        <a:pt x="1804" y="413"/>
                      </a:lnTo>
                      <a:cubicBezTo>
                        <a:pt x="1767" y="386"/>
                        <a:pt x="1722" y="370"/>
                        <a:pt x="1668" y="370"/>
                      </a:cubicBezTo>
                      <a:cubicBezTo>
                        <a:pt x="1642" y="370"/>
                        <a:pt x="1613" y="374"/>
                        <a:pt x="1582" y="383"/>
                      </a:cubicBezTo>
                      <a:lnTo>
                        <a:pt x="1338" y="480"/>
                      </a:lnTo>
                      <a:cubicBezTo>
                        <a:pt x="1338" y="480"/>
                        <a:pt x="1338" y="480"/>
                        <a:pt x="1338" y="480"/>
                      </a:cubicBezTo>
                      <a:lnTo>
                        <a:pt x="1338" y="480"/>
                      </a:lnTo>
                      <a:cubicBezTo>
                        <a:pt x="1182" y="532"/>
                        <a:pt x="1110" y="709"/>
                        <a:pt x="1135" y="856"/>
                      </a:cubicBezTo>
                      <a:lnTo>
                        <a:pt x="1135" y="856"/>
                      </a:lnTo>
                      <a:cubicBezTo>
                        <a:pt x="752" y="1378"/>
                        <a:pt x="609" y="2056"/>
                        <a:pt x="802" y="2674"/>
                      </a:cubicBezTo>
                      <a:cubicBezTo>
                        <a:pt x="1143" y="3795"/>
                        <a:pt x="2362" y="4185"/>
                        <a:pt x="3386" y="4527"/>
                      </a:cubicBezTo>
                      <a:cubicBezTo>
                        <a:pt x="5239" y="5112"/>
                        <a:pt x="7189" y="5453"/>
                        <a:pt x="9139" y="5502"/>
                      </a:cubicBezTo>
                      <a:cubicBezTo>
                        <a:pt x="10648" y="5636"/>
                        <a:pt x="12111" y="5885"/>
                        <a:pt x="13575" y="5885"/>
                      </a:cubicBezTo>
                      <a:cubicBezTo>
                        <a:pt x="14240" y="5885"/>
                        <a:pt x="14905" y="5834"/>
                        <a:pt x="15575" y="5697"/>
                      </a:cubicBezTo>
                      <a:cubicBezTo>
                        <a:pt x="15755" y="5652"/>
                        <a:pt x="15686" y="5399"/>
                        <a:pt x="15559" y="5399"/>
                      </a:cubicBezTo>
                      <a:cubicBezTo>
                        <a:pt x="15548" y="5399"/>
                        <a:pt x="15537" y="5401"/>
                        <a:pt x="15526" y="5404"/>
                      </a:cubicBezTo>
                      <a:lnTo>
                        <a:pt x="15526" y="5356"/>
                      </a:lnTo>
                      <a:cubicBezTo>
                        <a:pt x="14978" y="5429"/>
                        <a:pt x="14430" y="5460"/>
                        <a:pt x="13882" y="5460"/>
                      </a:cubicBezTo>
                      <a:cubicBezTo>
                        <a:pt x="11895" y="5460"/>
                        <a:pt x="9908" y="5059"/>
                        <a:pt x="7920" y="4868"/>
                      </a:cubicBezTo>
                      <a:cubicBezTo>
                        <a:pt x="6750" y="4771"/>
                        <a:pt x="5531" y="4527"/>
                        <a:pt x="4410" y="4185"/>
                      </a:cubicBezTo>
                      <a:cubicBezTo>
                        <a:pt x="3371" y="3902"/>
                        <a:pt x="0" y="2567"/>
                        <a:pt x="1604" y="1066"/>
                      </a:cubicBezTo>
                      <a:lnTo>
                        <a:pt x="1604" y="1066"/>
                      </a:lnTo>
                      <a:lnTo>
                        <a:pt x="1679" y="1036"/>
                      </a:lnTo>
                      <a:lnTo>
                        <a:pt x="1679" y="1036"/>
                      </a:lnTo>
                      <a:cubicBezTo>
                        <a:pt x="3637" y="808"/>
                        <a:pt x="5611" y="693"/>
                        <a:pt x="7587" y="693"/>
                      </a:cubicBezTo>
                      <a:cubicBezTo>
                        <a:pt x="10403" y="693"/>
                        <a:pt x="13225" y="928"/>
                        <a:pt x="16014" y="1406"/>
                      </a:cubicBezTo>
                      <a:cubicBezTo>
                        <a:pt x="16029" y="1409"/>
                        <a:pt x="16043" y="1410"/>
                        <a:pt x="16057" y="1410"/>
                      </a:cubicBezTo>
                      <a:cubicBezTo>
                        <a:pt x="16367" y="1410"/>
                        <a:pt x="16487" y="915"/>
                        <a:pt x="16160" y="821"/>
                      </a:cubicBezTo>
                      <a:cubicBezTo>
                        <a:pt x="13408" y="271"/>
                        <a:pt x="10610" y="0"/>
                        <a:pt x="780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39" name="Google Shape;339;p1"/>
                <p:cNvSpPr/>
                <p:nvPr/>
              </p:nvSpPr>
              <p:spPr>
                <a:xfrm>
                  <a:off x="1483150" y="4982800"/>
                  <a:ext cx="356825" cy="87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73" h="3494" extrusionOk="0">
                      <a:moveTo>
                        <a:pt x="4477" y="1"/>
                      </a:moveTo>
                      <a:cubicBezTo>
                        <a:pt x="4073" y="1"/>
                        <a:pt x="3670" y="6"/>
                        <a:pt x="3267" y="17"/>
                      </a:cubicBezTo>
                      <a:cubicBezTo>
                        <a:pt x="2438" y="17"/>
                        <a:pt x="0" y="407"/>
                        <a:pt x="1219" y="1675"/>
                      </a:cubicBezTo>
                      <a:cubicBezTo>
                        <a:pt x="2097" y="2650"/>
                        <a:pt x="4339" y="2699"/>
                        <a:pt x="5558" y="2845"/>
                      </a:cubicBezTo>
                      <a:cubicBezTo>
                        <a:pt x="7824" y="3150"/>
                        <a:pt x="10207" y="3494"/>
                        <a:pt x="12498" y="3494"/>
                      </a:cubicBezTo>
                      <a:cubicBezTo>
                        <a:pt x="12770" y="3494"/>
                        <a:pt x="13041" y="3489"/>
                        <a:pt x="13310" y="3479"/>
                      </a:cubicBezTo>
                      <a:cubicBezTo>
                        <a:pt x="13554" y="3479"/>
                        <a:pt x="13554" y="3137"/>
                        <a:pt x="13310" y="3137"/>
                      </a:cubicBezTo>
                      <a:lnTo>
                        <a:pt x="13359" y="3137"/>
                      </a:lnTo>
                      <a:cubicBezTo>
                        <a:pt x="11262" y="3040"/>
                        <a:pt x="9166" y="2796"/>
                        <a:pt x="7118" y="2455"/>
                      </a:cubicBezTo>
                      <a:cubicBezTo>
                        <a:pt x="5851" y="2357"/>
                        <a:pt x="4632" y="2162"/>
                        <a:pt x="3413" y="1919"/>
                      </a:cubicBezTo>
                      <a:cubicBezTo>
                        <a:pt x="3072" y="1821"/>
                        <a:pt x="1853" y="1626"/>
                        <a:pt x="1755" y="1334"/>
                      </a:cubicBezTo>
                      <a:cubicBezTo>
                        <a:pt x="1500" y="727"/>
                        <a:pt x="3316" y="622"/>
                        <a:pt x="4709" y="622"/>
                      </a:cubicBezTo>
                      <a:cubicBezTo>
                        <a:pt x="5442" y="622"/>
                        <a:pt x="6057" y="651"/>
                        <a:pt x="6192" y="651"/>
                      </a:cubicBezTo>
                      <a:cubicBezTo>
                        <a:pt x="8776" y="797"/>
                        <a:pt x="11311" y="1236"/>
                        <a:pt x="13895" y="1529"/>
                      </a:cubicBezTo>
                      <a:cubicBezTo>
                        <a:pt x="13910" y="1531"/>
                        <a:pt x="13924" y="1532"/>
                        <a:pt x="13938" y="1532"/>
                      </a:cubicBezTo>
                      <a:cubicBezTo>
                        <a:pt x="14240" y="1532"/>
                        <a:pt x="14273" y="1039"/>
                        <a:pt x="13993" y="992"/>
                      </a:cubicBezTo>
                      <a:cubicBezTo>
                        <a:pt x="10875" y="343"/>
                        <a:pt x="7680" y="1"/>
                        <a:pt x="447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</p:grpSp>
        </p:grpSp>
        <p:sp>
          <p:nvSpPr>
            <p:cNvPr id="340" name="Google Shape;340;p1"/>
            <p:cNvSpPr/>
            <p:nvPr/>
          </p:nvSpPr>
          <p:spPr>
            <a:xfrm>
              <a:off x="1702299" y="2534414"/>
              <a:ext cx="7533" cy="8873"/>
            </a:xfrm>
            <a:custGeom>
              <a:avLst/>
              <a:gdLst/>
              <a:ahLst/>
              <a:cxnLst/>
              <a:rect l="l" t="t" r="r" b="b"/>
              <a:pathLst>
                <a:path w="342" h="403" extrusionOk="0">
                  <a:moveTo>
                    <a:pt x="171" y="0"/>
                  </a:moveTo>
                  <a:cubicBezTo>
                    <a:pt x="122" y="0"/>
                    <a:pt x="73" y="37"/>
                    <a:pt x="49" y="110"/>
                  </a:cubicBezTo>
                  <a:cubicBezTo>
                    <a:pt x="49" y="159"/>
                    <a:pt x="49" y="208"/>
                    <a:pt x="0" y="256"/>
                  </a:cubicBezTo>
                  <a:cubicBezTo>
                    <a:pt x="0" y="305"/>
                    <a:pt x="0" y="354"/>
                    <a:pt x="49" y="403"/>
                  </a:cubicBezTo>
                  <a:lnTo>
                    <a:pt x="244" y="403"/>
                  </a:lnTo>
                  <a:cubicBezTo>
                    <a:pt x="293" y="354"/>
                    <a:pt x="293" y="305"/>
                    <a:pt x="293" y="256"/>
                  </a:cubicBezTo>
                  <a:cubicBezTo>
                    <a:pt x="342" y="208"/>
                    <a:pt x="293" y="159"/>
                    <a:pt x="293" y="110"/>
                  </a:cubicBezTo>
                  <a:cubicBezTo>
                    <a:pt x="268" y="37"/>
                    <a:pt x="220" y="0"/>
                    <a:pt x="1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1" name="Google Shape;341;p1"/>
            <p:cNvSpPr/>
            <p:nvPr/>
          </p:nvSpPr>
          <p:spPr>
            <a:xfrm>
              <a:off x="1707673" y="2492272"/>
              <a:ext cx="15726" cy="18319"/>
            </a:xfrm>
            <a:custGeom>
              <a:avLst/>
              <a:gdLst/>
              <a:ahLst/>
              <a:cxnLst/>
              <a:rect l="l" t="t" r="r" b="b"/>
              <a:pathLst>
                <a:path w="714" h="832" extrusionOk="0">
                  <a:moveTo>
                    <a:pt x="177" y="1"/>
                  </a:moveTo>
                  <a:cubicBezTo>
                    <a:pt x="134" y="1"/>
                    <a:pt x="98" y="25"/>
                    <a:pt x="98" y="74"/>
                  </a:cubicBezTo>
                  <a:cubicBezTo>
                    <a:pt x="49" y="171"/>
                    <a:pt x="0" y="220"/>
                    <a:pt x="0" y="318"/>
                  </a:cubicBezTo>
                  <a:cubicBezTo>
                    <a:pt x="0" y="415"/>
                    <a:pt x="0" y="513"/>
                    <a:pt x="98" y="513"/>
                  </a:cubicBezTo>
                  <a:cubicBezTo>
                    <a:pt x="146" y="659"/>
                    <a:pt x="244" y="756"/>
                    <a:pt x="341" y="805"/>
                  </a:cubicBezTo>
                  <a:cubicBezTo>
                    <a:pt x="378" y="823"/>
                    <a:pt x="414" y="831"/>
                    <a:pt x="449" y="831"/>
                  </a:cubicBezTo>
                  <a:cubicBezTo>
                    <a:pt x="599" y="831"/>
                    <a:pt x="713" y="680"/>
                    <a:pt x="634" y="561"/>
                  </a:cubicBezTo>
                  <a:cubicBezTo>
                    <a:pt x="536" y="464"/>
                    <a:pt x="488" y="366"/>
                    <a:pt x="390" y="318"/>
                  </a:cubicBezTo>
                  <a:cubicBezTo>
                    <a:pt x="341" y="220"/>
                    <a:pt x="341" y="171"/>
                    <a:pt x="293" y="74"/>
                  </a:cubicBezTo>
                  <a:cubicBezTo>
                    <a:pt x="268" y="25"/>
                    <a:pt x="219" y="1"/>
                    <a:pt x="17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2" name="Google Shape;342;p1"/>
            <p:cNvSpPr/>
            <p:nvPr/>
          </p:nvSpPr>
          <p:spPr>
            <a:xfrm>
              <a:off x="1750622" y="2544123"/>
              <a:ext cx="16629" cy="12594"/>
            </a:xfrm>
            <a:custGeom>
              <a:avLst/>
              <a:gdLst/>
              <a:ahLst/>
              <a:cxnLst/>
              <a:rect l="l" t="t" r="r" b="b"/>
              <a:pathLst>
                <a:path w="755" h="572" extrusionOk="0">
                  <a:moveTo>
                    <a:pt x="468" y="0"/>
                  </a:moveTo>
                  <a:cubicBezTo>
                    <a:pt x="444" y="0"/>
                    <a:pt x="418" y="3"/>
                    <a:pt x="390" y="10"/>
                  </a:cubicBezTo>
                  <a:lnTo>
                    <a:pt x="146" y="108"/>
                  </a:lnTo>
                  <a:cubicBezTo>
                    <a:pt x="49" y="108"/>
                    <a:pt x="0" y="254"/>
                    <a:pt x="98" y="352"/>
                  </a:cubicBezTo>
                  <a:cubicBezTo>
                    <a:pt x="98" y="400"/>
                    <a:pt x="98" y="449"/>
                    <a:pt x="98" y="498"/>
                  </a:cubicBezTo>
                  <a:cubicBezTo>
                    <a:pt x="98" y="547"/>
                    <a:pt x="134" y="571"/>
                    <a:pt x="171" y="571"/>
                  </a:cubicBezTo>
                  <a:cubicBezTo>
                    <a:pt x="207" y="571"/>
                    <a:pt x="244" y="547"/>
                    <a:pt x="244" y="498"/>
                  </a:cubicBezTo>
                  <a:lnTo>
                    <a:pt x="244" y="400"/>
                  </a:lnTo>
                  <a:lnTo>
                    <a:pt x="390" y="449"/>
                  </a:lnTo>
                  <a:cubicBezTo>
                    <a:pt x="418" y="456"/>
                    <a:pt x="444" y="459"/>
                    <a:pt x="468" y="459"/>
                  </a:cubicBezTo>
                  <a:cubicBezTo>
                    <a:pt x="754" y="459"/>
                    <a:pt x="754" y="0"/>
                    <a:pt x="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3" name="Google Shape;343;p1"/>
            <p:cNvSpPr/>
            <p:nvPr/>
          </p:nvSpPr>
          <p:spPr>
            <a:xfrm>
              <a:off x="1689415" y="2545687"/>
              <a:ext cx="9669" cy="11559"/>
            </a:xfrm>
            <a:custGeom>
              <a:avLst/>
              <a:gdLst/>
              <a:ahLst/>
              <a:cxnLst/>
              <a:rect l="l" t="t" r="r" b="b"/>
              <a:pathLst>
                <a:path w="439" h="525" extrusionOk="0">
                  <a:moveTo>
                    <a:pt x="195" y="0"/>
                  </a:moveTo>
                  <a:cubicBezTo>
                    <a:pt x="110" y="0"/>
                    <a:pt x="25" y="61"/>
                    <a:pt x="0" y="183"/>
                  </a:cubicBezTo>
                  <a:lnTo>
                    <a:pt x="0" y="329"/>
                  </a:lnTo>
                  <a:cubicBezTo>
                    <a:pt x="0" y="427"/>
                    <a:pt x="98" y="524"/>
                    <a:pt x="195" y="524"/>
                  </a:cubicBezTo>
                  <a:lnTo>
                    <a:pt x="244" y="524"/>
                  </a:lnTo>
                  <a:cubicBezTo>
                    <a:pt x="341" y="524"/>
                    <a:pt x="439" y="427"/>
                    <a:pt x="439" y="329"/>
                  </a:cubicBezTo>
                  <a:cubicBezTo>
                    <a:pt x="439" y="281"/>
                    <a:pt x="390" y="232"/>
                    <a:pt x="390" y="183"/>
                  </a:cubicBezTo>
                  <a:cubicBezTo>
                    <a:pt x="366" y="61"/>
                    <a:pt x="281" y="0"/>
                    <a:pt x="1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4" name="Google Shape;344;p1"/>
            <p:cNvSpPr/>
            <p:nvPr/>
          </p:nvSpPr>
          <p:spPr>
            <a:xfrm>
              <a:off x="1725910" y="2520983"/>
              <a:ext cx="8612" cy="13981"/>
            </a:xfrm>
            <a:custGeom>
              <a:avLst/>
              <a:gdLst/>
              <a:ahLst/>
              <a:cxnLst/>
              <a:rect l="l" t="t" r="r" b="b"/>
              <a:pathLst>
                <a:path w="391" h="635" extrusionOk="0">
                  <a:moveTo>
                    <a:pt x="202" y="1"/>
                  </a:moveTo>
                  <a:cubicBezTo>
                    <a:pt x="111" y="1"/>
                    <a:pt x="25" y="62"/>
                    <a:pt x="50" y="184"/>
                  </a:cubicBezTo>
                  <a:cubicBezTo>
                    <a:pt x="1" y="281"/>
                    <a:pt x="1" y="379"/>
                    <a:pt x="50" y="525"/>
                  </a:cubicBezTo>
                  <a:cubicBezTo>
                    <a:pt x="74" y="598"/>
                    <a:pt x="135" y="635"/>
                    <a:pt x="196" y="635"/>
                  </a:cubicBezTo>
                  <a:cubicBezTo>
                    <a:pt x="257" y="635"/>
                    <a:pt x="318" y="598"/>
                    <a:pt x="342" y="525"/>
                  </a:cubicBezTo>
                  <a:cubicBezTo>
                    <a:pt x="391" y="379"/>
                    <a:pt x="391" y="281"/>
                    <a:pt x="391" y="184"/>
                  </a:cubicBezTo>
                  <a:cubicBezTo>
                    <a:pt x="391" y="62"/>
                    <a:pt x="293" y="1"/>
                    <a:pt x="2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5" name="Google Shape;345;p1"/>
            <p:cNvSpPr/>
            <p:nvPr/>
          </p:nvSpPr>
          <p:spPr>
            <a:xfrm>
              <a:off x="1692630" y="2516425"/>
              <a:ext cx="9691" cy="7530"/>
            </a:xfrm>
            <a:custGeom>
              <a:avLst/>
              <a:gdLst/>
              <a:ahLst/>
              <a:cxnLst/>
              <a:rect l="l" t="t" r="r" b="b"/>
              <a:pathLst>
                <a:path w="440" h="342" extrusionOk="0">
                  <a:moveTo>
                    <a:pt x="195" y="1"/>
                  </a:moveTo>
                  <a:cubicBezTo>
                    <a:pt x="98" y="1"/>
                    <a:pt x="0" y="98"/>
                    <a:pt x="49" y="196"/>
                  </a:cubicBezTo>
                  <a:cubicBezTo>
                    <a:pt x="0" y="293"/>
                    <a:pt x="98" y="342"/>
                    <a:pt x="195" y="342"/>
                  </a:cubicBezTo>
                  <a:lnTo>
                    <a:pt x="390" y="342"/>
                  </a:lnTo>
                  <a:lnTo>
                    <a:pt x="390" y="293"/>
                  </a:lnTo>
                  <a:lnTo>
                    <a:pt x="439" y="196"/>
                  </a:lnTo>
                  <a:lnTo>
                    <a:pt x="439" y="147"/>
                  </a:lnTo>
                  <a:cubicBezTo>
                    <a:pt x="439" y="98"/>
                    <a:pt x="439" y="98"/>
                    <a:pt x="439" y="49"/>
                  </a:cubicBezTo>
                  <a:lnTo>
                    <a:pt x="43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6" name="Google Shape;346;p1"/>
            <p:cNvSpPr/>
            <p:nvPr/>
          </p:nvSpPr>
          <p:spPr>
            <a:xfrm>
              <a:off x="1715184" y="2511339"/>
              <a:ext cx="5925" cy="9666"/>
            </a:xfrm>
            <a:custGeom>
              <a:avLst/>
              <a:gdLst/>
              <a:ahLst/>
              <a:cxnLst/>
              <a:rect l="l" t="t" r="r" b="b"/>
              <a:pathLst>
                <a:path w="269" h="439" extrusionOk="0">
                  <a:moveTo>
                    <a:pt x="147" y="0"/>
                  </a:moveTo>
                  <a:cubicBezTo>
                    <a:pt x="110" y="0"/>
                    <a:pt x="73" y="12"/>
                    <a:pt x="49" y="37"/>
                  </a:cubicBezTo>
                  <a:cubicBezTo>
                    <a:pt x="49" y="134"/>
                    <a:pt x="0" y="232"/>
                    <a:pt x="0" y="329"/>
                  </a:cubicBezTo>
                  <a:cubicBezTo>
                    <a:pt x="0" y="402"/>
                    <a:pt x="73" y="439"/>
                    <a:pt x="140" y="439"/>
                  </a:cubicBezTo>
                  <a:cubicBezTo>
                    <a:pt x="208" y="439"/>
                    <a:pt x="268" y="402"/>
                    <a:pt x="244" y="329"/>
                  </a:cubicBezTo>
                  <a:cubicBezTo>
                    <a:pt x="244" y="232"/>
                    <a:pt x="244" y="134"/>
                    <a:pt x="244" y="37"/>
                  </a:cubicBezTo>
                  <a:cubicBezTo>
                    <a:pt x="220" y="12"/>
                    <a:pt x="183" y="0"/>
                    <a:pt x="1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7" name="Google Shape;347;p1"/>
            <p:cNvSpPr/>
            <p:nvPr/>
          </p:nvSpPr>
          <p:spPr>
            <a:xfrm>
              <a:off x="1732650" y="2540909"/>
              <a:ext cx="12422" cy="10194"/>
            </a:xfrm>
            <a:custGeom>
              <a:avLst/>
              <a:gdLst/>
              <a:ahLst/>
              <a:cxnLst/>
              <a:rect l="l" t="t" r="r" b="b"/>
              <a:pathLst>
                <a:path w="564" h="463" extrusionOk="0">
                  <a:moveTo>
                    <a:pt x="188" y="0"/>
                  </a:moveTo>
                  <a:cubicBezTo>
                    <a:pt x="98" y="0"/>
                    <a:pt x="1" y="114"/>
                    <a:pt x="85" y="156"/>
                  </a:cubicBezTo>
                  <a:cubicBezTo>
                    <a:pt x="182" y="254"/>
                    <a:pt x="280" y="351"/>
                    <a:pt x="426" y="449"/>
                  </a:cubicBezTo>
                  <a:cubicBezTo>
                    <a:pt x="435" y="458"/>
                    <a:pt x="447" y="462"/>
                    <a:pt x="458" y="462"/>
                  </a:cubicBezTo>
                  <a:cubicBezTo>
                    <a:pt x="507" y="462"/>
                    <a:pt x="563" y="391"/>
                    <a:pt x="524" y="351"/>
                  </a:cubicBezTo>
                  <a:cubicBezTo>
                    <a:pt x="426" y="205"/>
                    <a:pt x="329" y="108"/>
                    <a:pt x="231" y="10"/>
                  </a:cubicBezTo>
                  <a:cubicBezTo>
                    <a:pt x="218" y="3"/>
                    <a:pt x="203" y="0"/>
                    <a:pt x="18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sp>
          <p:nvSpPr>
            <p:cNvPr id="348" name="Google Shape;348;p1"/>
            <p:cNvSpPr/>
            <p:nvPr/>
          </p:nvSpPr>
          <p:spPr>
            <a:xfrm>
              <a:off x="1740953" y="2552930"/>
              <a:ext cx="9669" cy="3413"/>
            </a:xfrm>
            <a:custGeom>
              <a:avLst/>
              <a:gdLst/>
              <a:ahLst/>
              <a:cxnLst/>
              <a:rect l="l" t="t" r="r" b="b"/>
              <a:pathLst>
                <a:path w="439" h="155" extrusionOk="0">
                  <a:moveTo>
                    <a:pt x="49" y="0"/>
                  </a:moveTo>
                  <a:cubicBezTo>
                    <a:pt x="0" y="0"/>
                    <a:pt x="0" y="147"/>
                    <a:pt x="49" y="147"/>
                  </a:cubicBezTo>
                  <a:lnTo>
                    <a:pt x="342" y="147"/>
                  </a:lnTo>
                  <a:cubicBezTo>
                    <a:pt x="353" y="152"/>
                    <a:pt x="362" y="154"/>
                    <a:pt x="371" y="154"/>
                  </a:cubicBezTo>
                  <a:cubicBezTo>
                    <a:pt x="438" y="154"/>
                    <a:pt x="428" y="0"/>
                    <a:pt x="3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57150" dist="209550" dir="5400000" algn="bl" rotWithShape="0">
                <a:srgbClr val="000000">
                  <a:alpha val="48235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 panose="020B0604020202020204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endParaRPr>
            </a:p>
          </p:txBody>
        </p:sp>
        <p:grpSp>
          <p:nvGrpSpPr>
            <p:cNvPr id="349" name="Google Shape;349;p1"/>
            <p:cNvGrpSpPr/>
            <p:nvPr/>
          </p:nvGrpSpPr>
          <p:grpSpPr>
            <a:xfrm>
              <a:off x="1707673" y="2508917"/>
              <a:ext cx="628197" cy="739899"/>
              <a:chOff x="1707673" y="2508917"/>
              <a:chExt cx="628197" cy="739899"/>
            </a:xfrm>
          </p:grpSpPr>
          <p:grpSp>
            <p:nvGrpSpPr>
              <p:cNvPr id="350" name="Google Shape;350;p1"/>
              <p:cNvGrpSpPr/>
              <p:nvPr/>
            </p:nvGrpSpPr>
            <p:grpSpPr>
              <a:xfrm>
                <a:off x="1707673" y="2508917"/>
                <a:ext cx="232584" cy="212360"/>
                <a:chOff x="1707673" y="2508917"/>
                <a:chExt cx="232584" cy="212360"/>
              </a:xfrm>
            </p:grpSpPr>
            <p:sp>
              <p:nvSpPr>
                <p:cNvPr id="351" name="Google Shape;351;p1"/>
                <p:cNvSpPr/>
                <p:nvPr/>
              </p:nvSpPr>
              <p:spPr>
                <a:xfrm>
                  <a:off x="1707673" y="2508917"/>
                  <a:ext cx="9669" cy="75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9" h="342" extrusionOk="0">
                      <a:moveTo>
                        <a:pt x="195" y="0"/>
                      </a:moveTo>
                      <a:cubicBezTo>
                        <a:pt x="0" y="0"/>
                        <a:pt x="0" y="342"/>
                        <a:pt x="195" y="342"/>
                      </a:cubicBezTo>
                      <a:cubicBezTo>
                        <a:pt x="439" y="342"/>
                        <a:pt x="439" y="0"/>
                        <a:pt x="195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grpSp>
              <p:nvGrpSpPr>
                <p:cNvPr id="352" name="Google Shape;352;p1"/>
                <p:cNvGrpSpPr/>
                <p:nvPr/>
              </p:nvGrpSpPr>
              <p:grpSpPr>
                <a:xfrm>
                  <a:off x="1775312" y="2571183"/>
                  <a:ext cx="164945" cy="150094"/>
                  <a:chOff x="1775312" y="2571585"/>
                  <a:chExt cx="164945" cy="150094"/>
                </a:xfrm>
              </p:grpSpPr>
              <p:sp>
                <p:nvSpPr>
                  <p:cNvPr id="353" name="Google Shape;353;p1"/>
                  <p:cNvSpPr/>
                  <p:nvPr/>
                </p:nvSpPr>
                <p:spPr>
                  <a:xfrm>
                    <a:off x="1847268" y="2594923"/>
                    <a:ext cx="8612" cy="110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91" h="501" extrusionOk="0">
                        <a:moveTo>
                          <a:pt x="201" y="1"/>
                        </a:moveTo>
                        <a:cubicBezTo>
                          <a:pt x="146" y="1"/>
                          <a:pt x="98" y="37"/>
                          <a:pt x="98" y="110"/>
                        </a:cubicBezTo>
                        <a:cubicBezTo>
                          <a:pt x="98" y="159"/>
                          <a:pt x="98" y="208"/>
                          <a:pt x="49" y="257"/>
                        </a:cubicBezTo>
                        <a:cubicBezTo>
                          <a:pt x="0" y="305"/>
                          <a:pt x="0" y="354"/>
                          <a:pt x="49" y="354"/>
                        </a:cubicBezTo>
                        <a:cubicBezTo>
                          <a:pt x="49" y="403"/>
                          <a:pt x="49" y="403"/>
                          <a:pt x="49" y="403"/>
                        </a:cubicBezTo>
                        <a:cubicBezTo>
                          <a:pt x="98" y="452"/>
                          <a:pt x="98" y="452"/>
                          <a:pt x="146" y="500"/>
                        </a:cubicBezTo>
                        <a:lnTo>
                          <a:pt x="195" y="500"/>
                        </a:lnTo>
                        <a:cubicBezTo>
                          <a:pt x="244" y="452"/>
                          <a:pt x="293" y="452"/>
                          <a:pt x="341" y="403"/>
                        </a:cubicBezTo>
                        <a:cubicBezTo>
                          <a:pt x="341" y="403"/>
                          <a:pt x="341" y="403"/>
                          <a:pt x="390" y="354"/>
                        </a:cubicBezTo>
                        <a:cubicBezTo>
                          <a:pt x="390" y="354"/>
                          <a:pt x="390" y="305"/>
                          <a:pt x="390" y="257"/>
                        </a:cubicBezTo>
                        <a:cubicBezTo>
                          <a:pt x="390" y="208"/>
                          <a:pt x="341" y="159"/>
                          <a:pt x="341" y="110"/>
                        </a:cubicBezTo>
                        <a:cubicBezTo>
                          <a:pt x="317" y="37"/>
                          <a:pt x="256" y="1"/>
                          <a:pt x="201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354" name="Google Shape;354;p1"/>
                  <p:cNvSpPr/>
                  <p:nvPr/>
                </p:nvSpPr>
                <p:spPr>
                  <a:xfrm>
                    <a:off x="1849404" y="2674341"/>
                    <a:ext cx="29800" cy="4733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53" h="2150" extrusionOk="0">
                        <a:moveTo>
                          <a:pt x="115" y="0"/>
                        </a:moveTo>
                        <a:cubicBezTo>
                          <a:pt x="65" y="0"/>
                          <a:pt x="1" y="72"/>
                          <a:pt x="1" y="111"/>
                        </a:cubicBezTo>
                        <a:cubicBezTo>
                          <a:pt x="98" y="355"/>
                          <a:pt x="196" y="599"/>
                          <a:pt x="391" y="794"/>
                        </a:cubicBezTo>
                        <a:cubicBezTo>
                          <a:pt x="439" y="940"/>
                          <a:pt x="537" y="1038"/>
                          <a:pt x="586" y="1135"/>
                        </a:cubicBezTo>
                        <a:cubicBezTo>
                          <a:pt x="537" y="1184"/>
                          <a:pt x="586" y="1281"/>
                          <a:pt x="635" y="1330"/>
                        </a:cubicBezTo>
                        <a:lnTo>
                          <a:pt x="683" y="1330"/>
                        </a:lnTo>
                        <a:cubicBezTo>
                          <a:pt x="732" y="1330"/>
                          <a:pt x="781" y="1476"/>
                          <a:pt x="830" y="1574"/>
                        </a:cubicBezTo>
                        <a:cubicBezTo>
                          <a:pt x="927" y="1720"/>
                          <a:pt x="1025" y="1915"/>
                          <a:pt x="1122" y="2110"/>
                        </a:cubicBezTo>
                        <a:cubicBezTo>
                          <a:pt x="1136" y="2137"/>
                          <a:pt x="1161" y="2149"/>
                          <a:pt x="1189" y="2149"/>
                        </a:cubicBezTo>
                        <a:cubicBezTo>
                          <a:pt x="1261" y="2149"/>
                          <a:pt x="1352" y="2069"/>
                          <a:pt x="1317" y="1964"/>
                        </a:cubicBezTo>
                        <a:cubicBezTo>
                          <a:pt x="1268" y="1769"/>
                          <a:pt x="1171" y="1574"/>
                          <a:pt x="1025" y="1428"/>
                        </a:cubicBezTo>
                        <a:cubicBezTo>
                          <a:pt x="878" y="1135"/>
                          <a:pt x="732" y="891"/>
                          <a:pt x="586" y="648"/>
                        </a:cubicBezTo>
                        <a:cubicBezTo>
                          <a:pt x="488" y="404"/>
                          <a:pt x="342" y="160"/>
                          <a:pt x="147" y="14"/>
                        </a:cubicBezTo>
                        <a:cubicBezTo>
                          <a:pt x="138" y="4"/>
                          <a:pt x="127" y="0"/>
                          <a:pt x="115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355" name="Google Shape;355;p1"/>
                  <p:cNvSpPr/>
                  <p:nvPr/>
                </p:nvSpPr>
                <p:spPr>
                  <a:xfrm>
                    <a:off x="1800002" y="2609785"/>
                    <a:ext cx="17686" cy="217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03" h="987" extrusionOk="0">
                        <a:moveTo>
                          <a:pt x="96" y="0"/>
                        </a:moveTo>
                        <a:cubicBezTo>
                          <a:pt x="50" y="0"/>
                          <a:pt x="1" y="35"/>
                          <a:pt x="1" y="69"/>
                        </a:cubicBezTo>
                        <a:cubicBezTo>
                          <a:pt x="147" y="362"/>
                          <a:pt x="342" y="654"/>
                          <a:pt x="537" y="947"/>
                        </a:cubicBezTo>
                        <a:cubicBezTo>
                          <a:pt x="564" y="974"/>
                          <a:pt x="599" y="986"/>
                          <a:pt x="633" y="986"/>
                        </a:cubicBezTo>
                        <a:cubicBezTo>
                          <a:pt x="721" y="986"/>
                          <a:pt x="803" y="906"/>
                          <a:pt x="732" y="801"/>
                        </a:cubicBezTo>
                        <a:cubicBezTo>
                          <a:pt x="586" y="508"/>
                          <a:pt x="391" y="264"/>
                          <a:pt x="147" y="20"/>
                        </a:cubicBezTo>
                        <a:cubicBezTo>
                          <a:pt x="133" y="6"/>
                          <a:pt x="114" y="0"/>
                          <a:pt x="96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356" name="Google Shape;356;p1"/>
                  <p:cNvSpPr/>
                  <p:nvPr/>
                </p:nvSpPr>
                <p:spPr>
                  <a:xfrm>
                    <a:off x="1775312" y="2571585"/>
                    <a:ext cx="121358" cy="9663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510" h="4389" extrusionOk="0">
                        <a:moveTo>
                          <a:pt x="1463" y="1024"/>
                        </a:moveTo>
                        <a:lnTo>
                          <a:pt x="1707" y="1122"/>
                        </a:lnTo>
                        <a:cubicBezTo>
                          <a:pt x="1658" y="1170"/>
                          <a:pt x="1658" y="1170"/>
                          <a:pt x="1658" y="1219"/>
                        </a:cubicBezTo>
                        <a:cubicBezTo>
                          <a:pt x="1658" y="1219"/>
                          <a:pt x="1707" y="1268"/>
                          <a:pt x="1707" y="1317"/>
                        </a:cubicBezTo>
                        <a:lnTo>
                          <a:pt x="1463" y="1024"/>
                        </a:lnTo>
                        <a:close/>
                        <a:moveTo>
                          <a:pt x="2048" y="878"/>
                        </a:moveTo>
                        <a:lnTo>
                          <a:pt x="2243" y="1170"/>
                        </a:lnTo>
                        <a:cubicBezTo>
                          <a:pt x="2341" y="1268"/>
                          <a:pt x="2438" y="1414"/>
                          <a:pt x="2536" y="1512"/>
                        </a:cubicBezTo>
                        <a:cubicBezTo>
                          <a:pt x="2390" y="1512"/>
                          <a:pt x="2292" y="1463"/>
                          <a:pt x="2195" y="1365"/>
                        </a:cubicBezTo>
                        <a:cubicBezTo>
                          <a:pt x="2180" y="1351"/>
                          <a:pt x="2162" y="1345"/>
                          <a:pt x="2143" y="1345"/>
                        </a:cubicBezTo>
                        <a:cubicBezTo>
                          <a:pt x="2097" y="1345"/>
                          <a:pt x="2048" y="1380"/>
                          <a:pt x="2048" y="1414"/>
                        </a:cubicBezTo>
                        <a:cubicBezTo>
                          <a:pt x="2000" y="1365"/>
                          <a:pt x="1951" y="1317"/>
                          <a:pt x="1902" y="1268"/>
                        </a:cubicBezTo>
                        <a:lnTo>
                          <a:pt x="1902" y="1268"/>
                        </a:lnTo>
                        <a:lnTo>
                          <a:pt x="2048" y="1317"/>
                        </a:lnTo>
                        <a:cubicBezTo>
                          <a:pt x="2055" y="1323"/>
                          <a:pt x="2063" y="1326"/>
                          <a:pt x="2071" y="1326"/>
                        </a:cubicBezTo>
                        <a:cubicBezTo>
                          <a:pt x="2120" y="1326"/>
                          <a:pt x="2181" y="1212"/>
                          <a:pt x="2097" y="1170"/>
                        </a:cubicBezTo>
                        <a:lnTo>
                          <a:pt x="1951" y="1122"/>
                        </a:lnTo>
                        <a:cubicBezTo>
                          <a:pt x="2000" y="1024"/>
                          <a:pt x="2048" y="975"/>
                          <a:pt x="2048" y="878"/>
                        </a:cubicBezTo>
                        <a:close/>
                        <a:moveTo>
                          <a:pt x="2828" y="1707"/>
                        </a:moveTo>
                        <a:cubicBezTo>
                          <a:pt x="2926" y="1755"/>
                          <a:pt x="2975" y="1804"/>
                          <a:pt x="3023" y="1853"/>
                        </a:cubicBezTo>
                        <a:lnTo>
                          <a:pt x="2828" y="1755"/>
                        </a:lnTo>
                        <a:lnTo>
                          <a:pt x="2828" y="1707"/>
                        </a:lnTo>
                        <a:close/>
                        <a:moveTo>
                          <a:pt x="244" y="0"/>
                        </a:moveTo>
                        <a:cubicBezTo>
                          <a:pt x="196" y="0"/>
                          <a:pt x="147" y="0"/>
                          <a:pt x="98" y="49"/>
                        </a:cubicBezTo>
                        <a:cubicBezTo>
                          <a:pt x="49" y="49"/>
                          <a:pt x="1" y="195"/>
                          <a:pt x="49" y="244"/>
                        </a:cubicBezTo>
                        <a:cubicBezTo>
                          <a:pt x="1024" y="1122"/>
                          <a:pt x="1902" y="2097"/>
                          <a:pt x="2633" y="3218"/>
                        </a:cubicBezTo>
                        <a:lnTo>
                          <a:pt x="2585" y="3218"/>
                        </a:lnTo>
                        <a:cubicBezTo>
                          <a:pt x="2487" y="3218"/>
                          <a:pt x="2390" y="3267"/>
                          <a:pt x="2292" y="3316"/>
                        </a:cubicBezTo>
                        <a:cubicBezTo>
                          <a:pt x="2243" y="3364"/>
                          <a:pt x="2243" y="3462"/>
                          <a:pt x="2292" y="3511"/>
                        </a:cubicBezTo>
                        <a:cubicBezTo>
                          <a:pt x="2390" y="3559"/>
                          <a:pt x="2487" y="3608"/>
                          <a:pt x="2585" y="3608"/>
                        </a:cubicBezTo>
                        <a:cubicBezTo>
                          <a:pt x="2611" y="3621"/>
                          <a:pt x="2637" y="3627"/>
                          <a:pt x="2662" y="3627"/>
                        </a:cubicBezTo>
                        <a:cubicBezTo>
                          <a:pt x="2731" y="3627"/>
                          <a:pt x="2793" y="3582"/>
                          <a:pt x="2828" y="3511"/>
                        </a:cubicBezTo>
                        <a:cubicBezTo>
                          <a:pt x="2877" y="3559"/>
                          <a:pt x="2926" y="3657"/>
                          <a:pt x="2975" y="3706"/>
                        </a:cubicBezTo>
                        <a:cubicBezTo>
                          <a:pt x="3023" y="3852"/>
                          <a:pt x="3023" y="3998"/>
                          <a:pt x="3072" y="4144"/>
                        </a:cubicBezTo>
                        <a:lnTo>
                          <a:pt x="3072" y="4242"/>
                        </a:lnTo>
                        <a:cubicBezTo>
                          <a:pt x="3072" y="4339"/>
                          <a:pt x="3133" y="4388"/>
                          <a:pt x="3194" y="4388"/>
                        </a:cubicBezTo>
                        <a:cubicBezTo>
                          <a:pt x="3255" y="4388"/>
                          <a:pt x="3316" y="4339"/>
                          <a:pt x="3316" y="4242"/>
                        </a:cubicBezTo>
                        <a:cubicBezTo>
                          <a:pt x="3365" y="4047"/>
                          <a:pt x="3365" y="3803"/>
                          <a:pt x="3267" y="3608"/>
                        </a:cubicBezTo>
                        <a:lnTo>
                          <a:pt x="3218" y="3608"/>
                        </a:lnTo>
                        <a:cubicBezTo>
                          <a:pt x="3121" y="2926"/>
                          <a:pt x="2731" y="2340"/>
                          <a:pt x="2146" y="1999"/>
                        </a:cubicBezTo>
                        <a:cubicBezTo>
                          <a:pt x="2146" y="1975"/>
                          <a:pt x="2134" y="1963"/>
                          <a:pt x="2121" y="1963"/>
                        </a:cubicBezTo>
                        <a:cubicBezTo>
                          <a:pt x="2109" y="1963"/>
                          <a:pt x="2097" y="1975"/>
                          <a:pt x="2097" y="1999"/>
                        </a:cubicBezTo>
                        <a:lnTo>
                          <a:pt x="2048" y="1950"/>
                        </a:lnTo>
                        <a:cubicBezTo>
                          <a:pt x="2146" y="1950"/>
                          <a:pt x="2243" y="1853"/>
                          <a:pt x="2195" y="1755"/>
                        </a:cubicBezTo>
                        <a:lnTo>
                          <a:pt x="2146" y="1658"/>
                        </a:lnTo>
                        <a:lnTo>
                          <a:pt x="2146" y="1658"/>
                        </a:lnTo>
                        <a:cubicBezTo>
                          <a:pt x="2243" y="1804"/>
                          <a:pt x="2438" y="1853"/>
                          <a:pt x="2585" y="1853"/>
                        </a:cubicBezTo>
                        <a:cubicBezTo>
                          <a:pt x="2885" y="2220"/>
                          <a:pt x="3346" y="2428"/>
                          <a:pt x="3810" y="2428"/>
                        </a:cubicBezTo>
                        <a:cubicBezTo>
                          <a:pt x="4024" y="2428"/>
                          <a:pt x="4238" y="2384"/>
                          <a:pt x="4437" y="2292"/>
                        </a:cubicBezTo>
                        <a:lnTo>
                          <a:pt x="4437" y="2292"/>
                        </a:lnTo>
                        <a:cubicBezTo>
                          <a:pt x="4389" y="2584"/>
                          <a:pt x="4486" y="2974"/>
                          <a:pt x="4827" y="2974"/>
                        </a:cubicBezTo>
                        <a:cubicBezTo>
                          <a:pt x="4876" y="2974"/>
                          <a:pt x="4974" y="2926"/>
                          <a:pt x="4925" y="2877"/>
                        </a:cubicBezTo>
                        <a:cubicBezTo>
                          <a:pt x="4827" y="2633"/>
                          <a:pt x="4584" y="2487"/>
                          <a:pt x="4681" y="2145"/>
                        </a:cubicBezTo>
                        <a:cubicBezTo>
                          <a:pt x="4827" y="2097"/>
                          <a:pt x="4925" y="1999"/>
                          <a:pt x="5071" y="1902"/>
                        </a:cubicBezTo>
                        <a:cubicBezTo>
                          <a:pt x="5120" y="2145"/>
                          <a:pt x="5217" y="2389"/>
                          <a:pt x="5364" y="2633"/>
                        </a:cubicBezTo>
                        <a:cubicBezTo>
                          <a:pt x="5384" y="2653"/>
                          <a:pt x="5412" y="2665"/>
                          <a:pt x="5439" y="2665"/>
                        </a:cubicBezTo>
                        <a:cubicBezTo>
                          <a:pt x="5476" y="2665"/>
                          <a:pt x="5510" y="2641"/>
                          <a:pt x="5510" y="2584"/>
                        </a:cubicBezTo>
                        <a:cubicBezTo>
                          <a:pt x="5461" y="2292"/>
                          <a:pt x="5364" y="1999"/>
                          <a:pt x="5217" y="1755"/>
                        </a:cubicBezTo>
                        <a:cubicBezTo>
                          <a:pt x="5217" y="1707"/>
                          <a:pt x="5169" y="1658"/>
                          <a:pt x="5169" y="1658"/>
                        </a:cubicBezTo>
                        <a:cubicBezTo>
                          <a:pt x="5134" y="1623"/>
                          <a:pt x="5075" y="1589"/>
                          <a:pt x="5027" y="1589"/>
                        </a:cubicBezTo>
                        <a:cubicBezTo>
                          <a:pt x="5006" y="1589"/>
                          <a:pt x="4988" y="1595"/>
                          <a:pt x="4974" y="1609"/>
                        </a:cubicBezTo>
                        <a:cubicBezTo>
                          <a:pt x="4669" y="1914"/>
                          <a:pt x="4269" y="2066"/>
                          <a:pt x="3869" y="2066"/>
                        </a:cubicBezTo>
                        <a:cubicBezTo>
                          <a:pt x="3629" y="2066"/>
                          <a:pt x="3389" y="2011"/>
                          <a:pt x="3170" y="1902"/>
                        </a:cubicBezTo>
                        <a:cubicBezTo>
                          <a:pt x="3218" y="1902"/>
                          <a:pt x="3267" y="1804"/>
                          <a:pt x="3218" y="1755"/>
                        </a:cubicBezTo>
                        <a:cubicBezTo>
                          <a:pt x="3170" y="1658"/>
                          <a:pt x="3121" y="1609"/>
                          <a:pt x="3072" y="1512"/>
                        </a:cubicBezTo>
                        <a:cubicBezTo>
                          <a:pt x="3121" y="1414"/>
                          <a:pt x="3023" y="1317"/>
                          <a:pt x="2926" y="1317"/>
                        </a:cubicBezTo>
                        <a:cubicBezTo>
                          <a:pt x="2633" y="927"/>
                          <a:pt x="2195" y="634"/>
                          <a:pt x="1902" y="342"/>
                        </a:cubicBezTo>
                        <a:cubicBezTo>
                          <a:pt x="1877" y="304"/>
                          <a:pt x="1846" y="289"/>
                          <a:pt x="1814" y="289"/>
                        </a:cubicBezTo>
                        <a:cubicBezTo>
                          <a:pt x="1724" y="289"/>
                          <a:pt x="1635" y="415"/>
                          <a:pt x="1707" y="488"/>
                        </a:cubicBezTo>
                        <a:cubicBezTo>
                          <a:pt x="1805" y="634"/>
                          <a:pt x="1853" y="634"/>
                          <a:pt x="1902" y="683"/>
                        </a:cubicBezTo>
                        <a:lnTo>
                          <a:pt x="1853" y="683"/>
                        </a:lnTo>
                        <a:cubicBezTo>
                          <a:pt x="1707" y="683"/>
                          <a:pt x="1610" y="780"/>
                          <a:pt x="1610" y="878"/>
                        </a:cubicBezTo>
                        <a:lnTo>
                          <a:pt x="878" y="488"/>
                        </a:lnTo>
                        <a:lnTo>
                          <a:pt x="781" y="390"/>
                        </a:lnTo>
                        <a:lnTo>
                          <a:pt x="683" y="342"/>
                        </a:lnTo>
                        <a:cubicBezTo>
                          <a:pt x="586" y="146"/>
                          <a:pt x="391" y="49"/>
                          <a:pt x="244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357" name="Google Shape;357;p1"/>
                  <p:cNvSpPr/>
                  <p:nvPr/>
                </p:nvSpPr>
                <p:spPr>
                  <a:xfrm>
                    <a:off x="1901427" y="2618900"/>
                    <a:ext cx="38830" cy="3619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63" h="1644" extrusionOk="0">
                        <a:moveTo>
                          <a:pt x="222" y="0"/>
                        </a:moveTo>
                        <a:cubicBezTo>
                          <a:pt x="103" y="0"/>
                          <a:pt x="0" y="174"/>
                          <a:pt x="76" y="289"/>
                        </a:cubicBezTo>
                        <a:lnTo>
                          <a:pt x="125" y="338"/>
                        </a:lnTo>
                        <a:cubicBezTo>
                          <a:pt x="174" y="582"/>
                          <a:pt x="271" y="825"/>
                          <a:pt x="418" y="1020"/>
                        </a:cubicBezTo>
                        <a:cubicBezTo>
                          <a:pt x="438" y="1041"/>
                          <a:pt x="466" y="1052"/>
                          <a:pt x="493" y="1052"/>
                        </a:cubicBezTo>
                        <a:cubicBezTo>
                          <a:pt x="531" y="1052"/>
                          <a:pt x="564" y="1029"/>
                          <a:pt x="564" y="972"/>
                        </a:cubicBezTo>
                        <a:cubicBezTo>
                          <a:pt x="564" y="874"/>
                          <a:pt x="564" y="777"/>
                          <a:pt x="515" y="728"/>
                        </a:cubicBezTo>
                        <a:lnTo>
                          <a:pt x="515" y="728"/>
                        </a:lnTo>
                        <a:lnTo>
                          <a:pt x="857" y="1069"/>
                        </a:lnTo>
                        <a:cubicBezTo>
                          <a:pt x="710" y="1069"/>
                          <a:pt x="564" y="1118"/>
                          <a:pt x="466" y="1167"/>
                        </a:cubicBezTo>
                        <a:cubicBezTo>
                          <a:pt x="320" y="1215"/>
                          <a:pt x="320" y="1362"/>
                          <a:pt x="466" y="1362"/>
                        </a:cubicBezTo>
                        <a:cubicBezTo>
                          <a:pt x="588" y="1386"/>
                          <a:pt x="710" y="1398"/>
                          <a:pt x="832" y="1398"/>
                        </a:cubicBezTo>
                        <a:cubicBezTo>
                          <a:pt x="882" y="1398"/>
                          <a:pt x="931" y="1396"/>
                          <a:pt x="981" y="1392"/>
                        </a:cubicBezTo>
                        <a:lnTo>
                          <a:pt x="981" y="1392"/>
                        </a:lnTo>
                        <a:cubicBezTo>
                          <a:pt x="934" y="1438"/>
                          <a:pt x="919" y="1522"/>
                          <a:pt x="954" y="1557"/>
                        </a:cubicBezTo>
                        <a:cubicBezTo>
                          <a:pt x="1043" y="1616"/>
                          <a:pt x="1142" y="1644"/>
                          <a:pt x="1239" y="1644"/>
                        </a:cubicBezTo>
                        <a:cubicBezTo>
                          <a:pt x="1458" y="1644"/>
                          <a:pt x="1666" y="1501"/>
                          <a:pt x="1734" y="1264"/>
                        </a:cubicBezTo>
                        <a:cubicBezTo>
                          <a:pt x="1762" y="1179"/>
                          <a:pt x="1692" y="1127"/>
                          <a:pt x="1609" y="1127"/>
                        </a:cubicBezTo>
                        <a:cubicBezTo>
                          <a:pt x="1549" y="1127"/>
                          <a:pt x="1482" y="1154"/>
                          <a:pt x="1442" y="1215"/>
                        </a:cubicBezTo>
                        <a:cubicBezTo>
                          <a:pt x="1442" y="1264"/>
                          <a:pt x="1393" y="1313"/>
                          <a:pt x="1344" y="1362"/>
                        </a:cubicBezTo>
                        <a:cubicBezTo>
                          <a:pt x="1393" y="1264"/>
                          <a:pt x="1393" y="1167"/>
                          <a:pt x="1344" y="1118"/>
                        </a:cubicBezTo>
                        <a:cubicBezTo>
                          <a:pt x="1003" y="777"/>
                          <a:pt x="661" y="387"/>
                          <a:pt x="320" y="45"/>
                        </a:cubicBezTo>
                        <a:cubicBezTo>
                          <a:pt x="288" y="13"/>
                          <a:pt x="254" y="0"/>
                          <a:pt x="222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</p:grpSp>
          </p:grpSp>
          <p:grpSp>
            <p:nvGrpSpPr>
              <p:cNvPr id="358" name="Google Shape;358;p1"/>
              <p:cNvGrpSpPr/>
              <p:nvPr/>
            </p:nvGrpSpPr>
            <p:grpSpPr>
              <a:xfrm>
                <a:off x="1966445" y="2785875"/>
                <a:ext cx="369425" cy="147892"/>
                <a:chOff x="1966445" y="2786278"/>
                <a:chExt cx="369425" cy="147892"/>
              </a:xfrm>
            </p:grpSpPr>
            <p:sp>
              <p:nvSpPr>
                <p:cNvPr id="359" name="Google Shape;359;p1"/>
                <p:cNvSpPr/>
                <p:nvPr/>
              </p:nvSpPr>
              <p:spPr>
                <a:xfrm>
                  <a:off x="2246735" y="2908365"/>
                  <a:ext cx="13964" cy="114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4" h="521" extrusionOk="0">
                      <a:moveTo>
                        <a:pt x="370" y="1"/>
                      </a:moveTo>
                      <a:cubicBezTo>
                        <a:pt x="344" y="1"/>
                        <a:pt x="319" y="5"/>
                        <a:pt x="293" y="13"/>
                      </a:cubicBezTo>
                      <a:lnTo>
                        <a:pt x="195" y="111"/>
                      </a:lnTo>
                      <a:cubicBezTo>
                        <a:pt x="49" y="111"/>
                        <a:pt x="0" y="355"/>
                        <a:pt x="146" y="452"/>
                      </a:cubicBezTo>
                      <a:lnTo>
                        <a:pt x="293" y="501"/>
                      </a:lnTo>
                      <a:cubicBezTo>
                        <a:pt x="319" y="514"/>
                        <a:pt x="348" y="520"/>
                        <a:pt x="380" y="520"/>
                      </a:cubicBezTo>
                      <a:cubicBezTo>
                        <a:pt x="465" y="520"/>
                        <a:pt x="562" y="475"/>
                        <a:pt x="634" y="403"/>
                      </a:cubicBezTo>
                      <a:cubicBezTo>
                        <a:pt x="634" y="355"/>
                        <a:pt x="634" y="257"/>
                        <a:pt x="634" y="208"/>
                      </a:cubicBezTo>
                      <a:cubicBezTo>
                        <a:pt x="594" y="88"/>
                        <a:pt x="488" y="1"/>
                        <a:pt x="37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0" name="Google Shape;360;p1"/>
                <p:cNvSpPr/>
                <p:nvPr/>
              </p:nvSpPr>
              <p:spPr>
                <a:xfrm>
                  <a:off x="1966445" y="2799158"/>
                  <a:ext cx="12929" cy="1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7" h="488" extrusionOk="0">
                      <a:moveTo>
                        <a:pt x="294" y="0"/>
                      </a:moveTo>
                      <a:cubicBezTo>
                        <a:pt x="1" y="49"/>
                        <a:pt x="1" y="439"/>
                        <a:pt x="294" y="488"/>
                      </a:cubicBezTo>
                      <a:cubicBezTo>
                        <a:pt x="586" y="439"/>
                        <a:pt x="586" y="49"/>
                        <a:pt x="294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1" name="Google Shape;361;p1"/>
                <p:cNvSpPr/>
                <p:nvPr/>
              </p:nvSpPr>
              <p:spPr>
                <a:xfrm>
                  <a:off x="1996531" y="2786278"/>
                  <a:ext cx="13964" cy="1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4" h="488" extrusionOk="0">
                      <a:moveTo>
                        <a:pt x="293" y="0"/>
                      </a:moveTo>
                      <a:cubicBezTo>
                        <a:pt x="0" y="0"/>
                        <a:pt x="0" y="488"/>
                        <a:pt x="293" y="488"/>
                      </a:cubicBezTo>
                      <a:cubicBezTo>
                        <a:pt x="634" y="488"/>
                        <a:pt x="634" y="0"/>
                        <a:pt x="29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2" name="Google Shape;362;p1"/>
                <p:cNvSpPr/>
                <p:nvPr/>
              </p:nvSpPr>
              <p:spPr>
                <a:xfrm>
                  <a:off x="2009416" y="2812038"/>
                  <a:ext cx="11827" cy="86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7" h="391" extrusionOk="0">
                      <a:moveTo>
                        <a:pt x="293" y="0"/>
                      </a:moveTo>
                      <a:cubicBezTo>
                        <a:pt x="0" y="0"/>
                        <a:pt x="0" y="390"/>
                        <a:pt x="293" y="390"/>
                      </a:cubicBezTo>
                      <a:cubicBezTo>
                        <a:pt x="536" y="390"/>
                        <a:pt x="536" y="0"/>
                        <a:pt x="29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3" name="Google Shape;363;p1"/>
                <p:cNvSpPr/>
                <p:nvPr/>
              </p:nvSpPr>
              <p:spPr>
                <a:xfrm>
                  <a:off x="2057739" y="2841013"/>
                  <a:ext cx="12907" cy="107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6" h="489" extrusionOk="0">
                      <a:moveTo>
                        <a:pt x="293" y="1"/>
                      </a:moveTo>
                      <a:cubicBezTo>
                        <a:pt x="0" y="50"/>
                        <a:pt x="0" y="440"/>
                        <a:pt x="293" y="488"/>
                      </a:cubicBezTo>
                      <a:cubicBezTo>
                        <a:pt x="585" y="440"/>
                        <a:pt x="585" y="50"/>
                        <a:pt x="29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4" name="Google Shape;364;p1"/>
                <p:cNvSpPr/>
                <p:nvPr/>
              </p:nvSpPr>
              <p:spPr>
                <a:xfrm>
                  <a:off x="2097670" y="2861820"/>
                  <a:ext cx="132965" cy="597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37" h="2713" extrusionOk="0">
                      <a:moveTo>
                        <a:pt x="3404" y="1250"/>
                      </a:moveTo>
                      <a:cubicBezTo>
                        <a:pt x="3501" y="1299"/>
                        <a:pt x="3599" y="1347"/>
                        <a:pt x="3696" y="1445"/>
                      </a:cubicBezTo>
                      <a:cubicBezTo>
                        <a:pt x="3794" y="1494"/>
                        <a:pt x="3892" y="1542"/>
                        <a:pt x="3989" y="1591"/>
                      </a:cubicBezTo>
                      <a:cubicBezTo>
                        <a:pt x="3794" y="1591"/>
                        <a:pt x="3599" y="1591"/>
                        <a:pt x="3355" y="1640"/>
                      </a:cubicBezTo>
                      <a:cubicBezTo>
                        <a:pt x="3306" y="1640"/>
                        <a:pt x="3209" y="1689"/>
                        <a:pt x="3209" y="1786"/>
                      </a:cubicBezTo>
                      <a:cubicBezTo>
                        <a:pt x="3209" y="1737"/>
                        <a:pt x="3209" y="1689"/>
                        <a:pt x="3160" y="1640"/>
                      </a:cubicBezTo>
                      <a:lnTo>
                        <a:pt x="3160" y="1640"/>
                      </a:lnTo>
                      <a:cubicBezTo>
                        <a:pt x="3174" y="1654"/>
                        <a:pt x="3189" y="1660"/>
                        <a:pt x="3203" y="1660"/>
                      </a:cubicBezTo>
                      <a:cubicBezTo>
                        <a:pt x="3238" y="1660"/>
                        <a:pt x="3272" y="1626"/>
                        <a:pt x="3306" y="1591"/>
                      </a:cubicBezTo>
                      <a:cubicBezTo>
                        <a:pt x="3355" y="1494"/>
                        <a:pt x="3404" y="1396"/>
                        <a:pt x="3404" y="1299"/>
                      </a:cubicBezTo>
                      <a:cubicBezTo>
                        <a:pt x="3404" y="1299"/>
                        <a:pt x="3404" y="1250"/>
                        <a:pt x="3404" y="1250"/>
                      </a:cubicBezTo>
                      <a:close/>
                      <a:moveTo>
                        <a:pt x="3404" y="2030"/>
                      </a:moveTo>
                      <a:lnTo>
                        <a:pt x="3599" y="2079"/>
                      </a:lnTo>
                      <a:lnTo>
                        <a:pt x="3745" y="2225"/>
                      </a:lnTo>
                      <a:lnTo>
                        <a:pt x="3501" y="2225"/>
                      </a:lnTo>
                      <a:lnTo>
                        <a:pt x="3404" y="2030"/>
                      </a:lnTo>
                      <a:close/>
                      <a:moveTo>
                        <a:pt x="1365" y="0"/>
                      </a:moveTo>
                      <a:cubicBezTo>
                        <a:pt x="1314" y="0"/>
                        <a:pt x="1262" y="10"/>
                        <a:pt x="1210" y="31"/>
                      </a:cubicBezTo>
                      <a:cubicBezTo>
                        <a:pt x="1112" y="80"/>
                        <a:pt x="1112" y="226"/>
                        <a:pt x="1210" y="226"/>
                      </a:cubicBezTo>
                      <a:cubicBezTo>
                        <a:pt x="1161" y="323"/>
                        <a:pt x="1161" y="421"/>
                        <a:pt x="1210" y="518"/>
                      </a:cubicBezTo>
                      <a:cubicBezTo>
                        <a:pt x="1015" y="518"/>
                        <a:pt x="820" y="323"/>
                        <a:pt x="771" y="128"/>
                      </a:cubicBezTo>
                      <a:cubicBezTo>
                        <a:pt x="771" y="80"/>
                        <a:pt x="735" y="55"/>
                        <a:pt x="698" y="55"/>
                      </a:cubicBezTo>
                      <a:cubicBezTo>
                        <a:pt x="661" y="55"/>
                        <a:pt x="625" y="80"/>
                        <a:pt x="625" y="128"/>
                      </a:cubicBezTo>
                      <a:cubicBezTo>
                        <a:pt x="576" y="226"/>
                        <a:pt x="576" y="323"/>
                        <a:pt x="625" y="470"/>
                      </a:cubicBezTo>
                      <a:cubicBezTo>
                        <a:pt x="479" y="372"/>
                        <a:pt x="284" y="323"/>
                        <a:pt x="137" y="323"/>
                      </a:cubicBezTo>
                      <a:cubicBezTo>
                        <a:pt x="119" y="314"/>
                        <a:pt x="103" y="310"/>
                        <a:pt x="89" y="310"/>
                      </a:cubicBezTo>
                      <a:cubicBezTo>
                        <a:pt x="25" y="310"/>
                        <a:pt x="0" y="390"/>
                        <a:pt x="40" y="470"/>
                      </a:cubicBezTo>
                      <a:cubicBezTo>
                        <a:pt x="381" y="713"/>
                        <a:pt x="722" y="908"/>
                        <a:pt x="1161" y="1055"/>
                      </a:cubicBezTo>
                      <a:cubicBezTo>
                        <a:pt x="1185" y="1071"/>
                        <a:pt x="1209" y="1078"/>
                        <a:pt x="1232" y="1078"/>
                      </a:cubicBezTo>
                      <a:cubicBezTo>
                        <a:pt x="1346" y="1078"/>
                        <a:pt x="1422" y="901"/>
                        <a:pt x="1259" y="860"/>
                      </a:cubicBezTo>
                      <a:cubicBezTo>
                        <a:pt x="1307" y="811"/>
                        <a:pt x="1356" y="762"/>
                        <a:pt x="1356" y="713"/>
                      </a:cubicBezTo>
                      <a:lnTo>
                        <a:pt x="1503" y="713"/>
                      </a:lnTo>
                      <a:cubicBezTo>
                        <a:pt x="1600" y="713"/>
                        <a:pt x="1698" y="665"/>
                        <a:pt x="1746" y="567"/>
                      </a:cubicBezTo>
                      <a:cubicBezTo>
                        <a:pt x="1795" y="616"/>
                        <a:pt x="1844" y="713"/>
                        <a:pt x="1941" y="811"/>
                      </a:cubicBezTo>
                      <a:cubicBezTo>
                        <a:pt x="1966" y="835"/>
                        <a:pt x="2002" y="848"/>
                        <a:pt x="2039" y="848"/>
                      </a:cubicBezTo>
                      <a:cubicBezTo>
                        <a:pt x="2075" y="848"/>
                        <a:pt x="2112" y="835"/>
                        <a:pt x="2136" y="811"/>
                      </a:cubicBezTo>
                      <a:cubicBezTo>
                        <a:pt x="2331" y="811"/>
                        <a:pt x="2526" y="908"/>
                        <a:pt x="2721" y="957"/>
                      </a:cubicBezTo>
                      <a:cubicBezTo>
                        <a:pt x="2721" y="1055"/>
                        <a:pt x="2673" y="1152"/>
                        <a:pt x="2673" y="1250"/>
                      </a:cubicBezTo>
                      <a:cubicBezTo>
                        <a:pt x="2673" y="1321"/>
                        <a:pt x="2751" y="1366"/>
                        <a:pt x="2812" y="1366"/>
                      </a:cubicBezTo>
                      <a:cubicBezTo>
                        <a:pt x="2835" y="1366"/>
                        <a:pt x="2855" y="1360"/>
                        <a:pt x="2868" y="1347"/>
                      </a:cubicBezTo>
                      <a:lnTo>
                        <a:pt x="2868" y="1396"/>
                      </a:lnTo>
                      <a:cubicBezTo>
                        <a:pt x="2855" y="1384"/>
                        <a:pt x="2834" y="1378"/>
                        <a:pt x="2810" y="1378"/>
                      </a:cubicBezTo>
                      <a:cubicBezTo>
                        <a:pt x="2737" y="1378"/>
                        <a:pt x="2636" y="1433"/>
                        <a:pt x="2673" y="1542"/>
                      </a:cubicBezTo>
                      <a:cubicBezTo>
                        <a:pt x="2673" y="1640"/>
                        <a:pt x="2721" y="1689"/>
                        <a:pt x="2770" y="1786"/>
                      </a:cubicBezTo>
                      <a:cubicBezTo>
                        <a:pt x="2721" y="1737"/>
                        <a:pt x="2673" y="1737"/>
                        <a:pt x="2673" y="1689"/>
                      </a:cubicBezTo>
                      <a:cubicBezTo>
                        <a:pt x="2644" y="1674"/>
                        <a:pt x="2620" y="1668"/>
                        <a:pt x="2600" y="1668"/>
                      </a:cubicBezTo>
                      <a:cubicBezTo>
                        <a:pt x="2551" y="1668"/>
                        <a:pt x="2526" y="1703"/>
                        <a:pt x="2526" y="1737"/>
                      </a:cubicBezTo>
                      <a:cubicBezTo>
                        <a:pt x="2445" y="1982"/>
                        <a:pt x="2637" y="2091"/>
                        <a:pt x="2845" y="2091"/>
                      </a:cubicBezTo>
                      <a:cubicBezTo>
                        <a:pt x="2885" y="2091"/>
                        <a:pt x="2926" y="2087"/>
                        <a:pt x="2965" y="2079"/>
                      </a:cubicBezTo>
                      <a:cubicBezTo>
                        <a:pt x="3063" y="2225"/>
                        <a:pt x="3160" y="2322"/>
                        <a:pt x="3258" y="2469"/>
                      </a:cubicBezTo>
                      <a:cubicBezTo>
                        <a:pt x="3282" y="2493"/>
                        <a:pt x="3319" y="2505"/>
                        <a:pt x="3355" y="2505"/>
                      </a:cubicBezTo>
                      <a:cubicBezTo>
                        <a:pt x="3392" y="2505"/>
                        <a:pt x="3428" y="2493"/>
                        <a:pt x="3453" y="2469"/>
                      </a:cubicBezTo>
                      <a:lnTo>
                        <a:pt x="3696" y="2469"/>
                      </a:lnTo>
                      <a:cubicBezTo>
                        <a:pt x="3794" y="2469"/>
                        <a:pt x="3843" y="2322"/>
                        <a:pt x="3794" y="2274"/>
                      </a:cubicBezTo>
                      <a:lnTo>
                        <a:pt x="3794" y="2274"/>
                      </a:lnTo>
                      <a:cubicBezTo>
                        <a:pt x="3989" y="2469"/>
                        <a:pt x="4233" y="2664"/>
                        <a:pt x="4525" y="2712"/>
                      </a:cubicBezTo>
                      <a:cubicBezTo>
                        <a:pt x="4574" y="2712"/>
                        <a:pt x="4623" y="2615"/>
                        <a:pt x="4623" y="2566"/>
                      </a:cubicBezTo>
                      <a:cubicBezTo>
                        <a:pt x="4477" y="2371"/>
                        <a:pt x="4282" y="2176"/>
                        <a:pt x="4038" y="2127"/>
                      </a:cubicBezTo>
                      <a:cubicBezTo>
                        <a:pt x="4038" y="2079"/>
                        <a:pt x="4038" y="2030"/>
                        <a:pt x="3989" y="1981"/>
                      </a:cubicBezTo>
                      <a:lnTo>
                        <a:pt x="3745" y="1932"/>
                      </a:lnTo>
                      <a:cubicBezTo>
                        <a:pt x="4233" y="1932"/>
                        <a:pt x="4720" y="1981"/>
                        <a:pt x="5159" y="2030"/>
                      </a:cubicBezTo>
                      <a:lnTo>
                        <a:pt x="5305" y="2127"/>
                      </a:lnTo>
                      <a:lnTo>
                        <a:pt x="5403" y="2127"/>
                      </a:lnTo>
                      <a:lnTo>
                        <a:pt x="5842" y="2176"/>
                      </a:lnTo>
                      <a:cubicBezTo>
                        <a:pt x="5939" y="2176"/>
                        <a:pt x="6037" y="2079"/>
                        <a:pt x="5939" y="2030"/>
                      </a:cubicBezTo>
                      <a:cubicBezTo>
                        <a:pt x="5500" y="1786"/>
                        <a:pt x="4964" y="1640"/>
                        <a:pt x="4477" y="1640"/>
                      </a:cubicBezTo>
                      <a:cubicBezTo>
                        <a:pt x="4379" y="1591"/>
                        <a:pt x="4330" y="1494"/>
                        <a:pt x="4282" y="1445"/>
                      </a:cubicBezTo>
                      <a:cubicBezTo>
                        <a:pt x="3648" y="957"/>
                        <a:pt x="2916" y="616"/>
                        <a:pt x="2088" y="518"/>
                      </a:cubicBezTo>
                      <a:cubicBezTo>
                        <a:pt x="1990" y="421"/>
                        <a:pt x="1893" y="372"/>
                        <a:pt x="1795" y="323"/>
                      </a:cubicBezTo>
                      <a:cubicBezTo>
                        <a:pt x="1718" y="132"/>
                        <a:pt x="1551" y="0"/>
                        <a:pt x="1365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5" name="Google Shape;365;p1"/>
                <p:cNvSpPr/>
                <p:nvPr/>
              </p:nvSpPr>
              <p:spPr>
                <a:xfrm>
                  <a:off x="2067386" y="2850503"/>
                  <a:ext cx="17994" cy="100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" h="458" extrusionOk="0">
                      <a:moveTo>
                        <a:pt x="174" y="1"/>
                      </a:moveTo>
                      <a:cubicBezTo>
                        <a:pt x="149" y="1"/>
                        <a:pt x="125" y="3"/>
                        <a:pt x="98" y="9"/>
                      </a:cubicBezTo>
                      <a:cubicBezTo>
                        <a:pt x="50" y="9"/>
                        <a:pt x="1" y="57"/>
                        <a:pt x="1" y="155"/>
                      </a:cubicBezTo>
                      <a:cubicBezTo>
                        <a:pt x="147" y="399"/>
                        <a:pt x="391" y="350"/>
                        <a:pt x="635" y="447"/>
                      </a:cubicBezTo>
                      <a:cubicBezTo>
                        <a:pt x="648" y="454"/>
                        <a:pt x="662" y="457"/>
                        <a:pt x="675" y="457"/>
                      </a:cubicBezTo>
                      <a:cubicBezTo>
                        <a:pt x="756" y="457"/>
                        <a:pt x="816" y="343"/>
                        <a:pt x="732" y="301"/>
                      </a:cubicBezTo>
                      <a:cubicBezTo>
                        <a:pt x="515" y="170"/>
                        <a:pt x="375" y="1"/>
                        <a:pt x="174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6" name="Google Shape;366;p1"/>
                <p:cNvSpPr/>
                <p:nvPr/>
              </p:nvSpPr>
              <p:spPr>
                <a:xfrm>
                  <a:off x="2019063" y="2818753"/>
                  <a:ext cx="28787" cy="1270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7" h="577" extrusionOk="0">
                      <a:moveTo>
                        <a:pt x="684" y="0"/>
                      </a:moveTo>
                      <a:cubicBezTo>
                        <a:pt x="586" y="0"/>
                        <a:pt x="489" y="12"/>
                        <a:pt x="391" y="37"/>
                      </a:cubicBezTo>
                      <a:cubicBezTo>
                        <a:pt x="373" y="28"/>
                        <a:pt x="357" y="24"/>
                        <a:pt x="342" y="24"/>
                      </a:cubicBezTo>
                      <a:cubicBezTo>
                        <a:pt x="277" y="24"/>
                        <a:pt x="245" y="103"/>
                        <a:pt x="245" y="183"/>
                      </a:cubicBezTo>
                      <a:cubicBezTo>
                        <a:pt x="196" y="134"/>
                        <a:pt x="147" y="85"/>
                        <a:pt x="98" y="85"/>
                      </a:cubicBezTo>
                      <a:cubicBezTo>
                        <a:pt x="50" y="85"/>
                        <a:pt x="1" y="134"/>
                        <a:pt x="1" y="183"/>
                      </a:cubicBezTo>
                      <a:cubicBezTo>
                        <a:pt x="134" y="481"/>
                        <a:pt x="491" y="577"/>
                        <a:pt x="814" y="577"/>
                      </a:cubicBezTo>
                      <a:cubicBezTo>
                        <a:pt x="966" y="577"/>
                        <a:pt x="1111" y="555"/>
                        <a:pt x="1220" y="524"/>
                      </a:cubicBezTo>
                      <a:cubicBezTo>
                        <a:pt x="1307" y="481"/>
                        <a:pt x="1278" y="321"/>
                        <a:pt x="1201" y="321"/>
                      </a:cubicBezTo>
                      <a:cubicBezTo>
                        <a:pt x="1192" y="321"/>
                        <a:pt x="1182" y="324"/>
                        <a:pt x="1171" y="329"/>
                      </a:cubicBezTo>
                      <a:cubicBezTo>
                        <a:pt x="1074" y="354"/>
                        <a:pt x="964" y="366"/>
                        <a:pt x="854" y="366"/>
                      </a:cubicBezTo>
                      <a:cubicBezTo>
                        <a:pt x="745" y="366"/>
                        <a:pt x="635" y="354"/>
                        <a:pt x="537" y="329"/>
                      </a:cubicBezTo>
                      <a:lnTo>
                        <a:pt x="489" y="280"/>
                      </a:lnTo>
                      <a:cubicBezTo>
                        <a:pt x="635" y="280"/>
                        <a:pt x="830" y="280"/>
                        <a:pt x="976" y="232"/>
                      </a:cubicBezTo>
                      <a:cubicBezTo>
                        <a:pt x="1025" y="183"/>
                        <a:pt x="1025" y="85"/>
                        <a:pt x="976" y="37"/>
                      </a:cubicBezTo>
                      <a:cubicBezTo>
                        <a:pt x="879" y="12"/>
                        <a:pt x="781" y="0"/>
                        <a:pt x="684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7" name="Google Shape;367;p1"/>
                <p:cNvSpPr/>
                <p:nvPr/>
              </p:nvSpPr>
              <p:spPr>
                <a:xfrm>
                  <a:off x="2126853" y="2850547"/>
                  <a:ext cx="19822" cy="159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0" h="726" extrusionOk="0">
                      <a:moveTo>
                        <a:pt x="140" y="0"/>
                      </a:moveTo>
                      <a:cubicBezTo>
                        <a:pt x="24" y="0"/>
                        <a:pt x="0" y="202"/>
                        <a:pt x="178" y="202"/>
                      </a:cubicBezTo>
                      <a:cubicBezTo>
                        <a:pt x="421" y="202"/>
                        <a:pt x="568" y="445"/>
                        <a:pt x="616" y="689"/>
                      </a:cubicBezTo>
                      <a:cubicBezTo>
                        <a:pt x="641" y="714"/>
                        <a:pt x="677" y="726"/>
                        <a:pt x="708" y="726"/>
                      </a:cubicBezTo>
                      <a:cubicBezTo>
                        <a:pt x="738" y="726"/>
                        <a:pt x="763" y="714"/>
                        <a:pt x="763" y="689"/>
                      </a:cubicBezTo>
                      <a:cubicBezTo>
                        <a:pt x="899" y="324"/>
                        <a:pt x="567" y="2"/>
                        <a:pt x="244" y="2"/>
                      </a:cubicBezTo>
                      <a:cubicBezTo>
                        <a:pt x="222" y="2"/>
                        <a:pt x="199" y="3"/>
                        <a:pt x="178" y="7"/>
                      </a:cubicBezTo>
                      <a:cubicBezTo>
                        <a:pt x="164" y="2"/>
                        <a:pt x="152" y="0"/>
                        <a:pt x="140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8" name="Google Shape;368;p1"/>
                <p:cNvSpPr/>
                <p:nvPr/>
              </p:nvSpPr>
              <p:spPr>
                <a:xfrm>
                  <a:off x="2182290" y="2867852"/>
                  <a:ext cx="29029" cy="171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8" h="781" extrusionOk="0">
                      <a:moveTo>
                        <a:pt x="98" y="1"/>
                      </a:moveTo>
                      <a:cubicBezTo>
                        <a:pt x="1" y="1"/>
                        <a:pt x="1" y="196"/>
                        <a:pt x="98" y="196"/>
                      </a:cubicBezTo>
                      <a:cubicBezTo>
                        <a:pt x="488" y="293"/>
                        <a:pt x="830" y="488"/>
                        <a:pt x="1122" y="781"/>
                      </a:cubicBezTo>
                      <a:cubicBezTo>
                        <a:pt x="1220" y="781"/>
                        <a:pt x="1317" y="781"/>
                        <a:pt x="1268" y="683"/>
                      </a:cubicBezTo>
                      <a:cubicBezTo>
                        <a:pt x="1122" y="196"/>
                        <a:pt x="537" y="49"/>
                        <a:pt x="98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69" name="Google Shape;369;p1"/>
                <p:cNvSpPr/>
                <p:nvPr/>
              </p:nvSpPr>
              <p:spPr>
                <a:xfrm>
                  <a:off x="2247176" y="2893393"/>
                  <a:ext cx="48962" cy="121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3" h="554" extrusionOk="0">
                      <a:moveTo>
                        <a:pt x="166" y="1"/>
                      </a:moveTo>
                      <a:cubicBezTo>
                        <a:pt x="55" y="1"/>
                        <a:pt x="0" y="115"/>
                        <a:pt x="126" y="157"/>
                      </a:cubicBezTo>
                      <a:lnTo>
                        <a:pt x="175" y="206"/>
                      </a:lnTo>
                      <a:cubicBezTo>
                        <a:pt x="29" y="206"/>
                        <a:pt x="29" y="450"/>
                        <a:pt x="175" y="450"/>
                      </a:cubicBezTo>
                      <a:cubicBezTo>
                        <a:pt x="297" y="474"/>
                        <a:pt x="407" y="486"/>
                        <a:pt x="516" y="486"/>
                      </a:cubicBezTo>
                      <a:cubicBezTo>
                        <a:pt x="626" y="486"/>
                        <a:pt x="736" y="474"/>
                        <a:pt x="858" y="450"/>
                      </a:cubicBezTo>
                      <a:cubicBezTo>
                        <a:pt x="1061" y="517"/>
                        <a:pt x="1265" y="554"/>
                        <a:pt x="1464" y="554"/>
                      </a:cubicBezTo>
                      <a:cubicBezTo>
                        <a:pt x="1693" y="554"/>
                        <a:pt x="1916" y="505"/>
                        <a:pt x="2125" y="401"/>
                      </a:cubicBezTo>
                      <a:cubicBezTo>
                        <a:pt x="2223" y="352"/>
                        <a:pt x="2174" y="206"/>
                        <a:pt x="2077" y="206"/>
                      </a:cubicBezTo>
                      <a:cubicBezTo>
                        <a:pt x="1964" y="214"/>
                        <a:pt x="1852" y="219"/>
                        <a:pt x="1740" y="219"/>
                      </a:cubicBezTo>
                      <a:cubicBezTo>
                        <a:pt x="1220" y="219"/>
                        <a:pt x="705" y="131"/>
                        <a:pt x="224" y="11"/>
                      </a:cubicBezTo>
                      <a:cubicBezTo>
                        <a:pt x="203" y="4"/>
                        <a:pt x="184" y="1"/>
                        <a:pt x="16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0" name="Google Shape;370;p1"/>
                <p:cNvSpPr/>
                <p:nvPr/>
              </p:nvSpPr>
              <p:spPr>
                <a:xfrm>
                  <a:off x="2297194" y="2912130"/>
                  <a:ext cx="38676" cy="22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56" h="1001" extrusionOk="0">
                      <a:moveTo>
                        <a:pt x="701" y="1"/>
                      </a:moveTo>
                      <a:cubicBezTo>
                        <a:pt x="683" y="1"/>
                        <a:pt x="659" y="13"/>
                        <a:pt x="634" y="37"/>
                      </a:cubicBezTo>
                      <a:cubicBezTo>
                        <a:pt x="586" y="37"/>
                        <a:pt x="586" y="135"/>
                        <a:pt x="634" y="184"/>
                      </a:cubicBezTo>
                      <a:lnTo>
                        <a:pt x="878" y="330"/>
                      </a:lnTo>
                      <a:lnTo>
                        <a:pt x="1024" y="525"/>
                      </a:lnTo>
                      <a:lnTo>
                        <a:pt x="1024" y="574"/>
                      </a:lnTo>
                      <a:cubicBezTo>
                        <a:pt x="1073" y="622"/>
                        <a:pt x="1122" y="671"/>
                        <a:pt x="1219" y="720"/>
                      </a:cubicBezTo>
                      <a:lnTo>
                        <a:pt x="732" y="720"/>
                      </a:lnTo>
                      <a:cubicBezTo>
                        <a:pt x="845" y="607"/>
                        <a:pt x="754" y="493"/>
                        <a:pt x="639" y="493"/>
                      </a:cubicBezTo>
                      <a:cubicBezTo>
                        <a:pt x="605" y="493"/>
                        <a:pt x="570" y="503"/>
                        <a:pt x="537" y="525"/>
                      </a:cubicBezTo>
                      <a:cubicBezTo>
                        <a:pt x="488" y="574"/>
                        <a:pt x="439" y="671"/>
                        <a:pt x="342" y="769"/>
                      </a:cubicBezTo>
                      <a:cubicBezTo>
                        <a:pt x="244" y="769"/>
                        <a:pt x="147" y="769"/>
                        <a:pt x="98" y="817"/>
                      </a:cubicBezTo>
                      <a:cubicBezTo>
                        <a:pt x="1" y="817"/>
                        <a:pt x="1" y="915"/>
                        <a:pt x="98" y="964"/>
                      </a:cubicBezTo>
                      <a:cubicBezTo>
                        <a:pt x="293" y="988"/>
                        <a:pt x="500" y="1000"/>
                        <a:pt x="714" y="1000"/>
                      </a:cubicBezTo>
                      <a:cubicBezTo>
                        <a:pt x="927" y="1000"/>
                        <a:pt x="1146" y="988"/>
                        <a:pt x="1366" y="964"/>
                      </a:cubicBezTo>
                      <a:cubicBezTo>
                        <a:pt x="1463" y="964"/>
                        <a:pt x="1561" y="915"/>
                        <a:pt x="1512" y="817"/>
                      </a:cubicBezTo>
                      <a:cubicBezTo>
                        <a:pt x="1658" y="817"/>
                        <a:pt x="1756" y="720"/>
                        <a:pt x="1756" y="622"/>
                      </a:cubicBezTo>
                      <a:cubicBezTo>
                        <a:pt x="1756" y="525"/>
                        <a:pt x="1707" y="427"/>
                        <a:pt x="1658" y="379"/>
                      </a:cubicBezTo>
                      <a:cubicBezTo>
                        <a:pt x="1609" y="281"/>
                        <a:pt x="1561" y="184"/>
                        <a:pt x="1463" y="135"/>
                      </a:cubicBezTo>
                      <a:cubicBezTo>
                        <a:pt x="1402" y="74"/>
                        <a:pt x="1332" y="47"/>
                        <a:pt x="1264" y="47"/>
                      </a:cubicBezTo>
                      <a:cubicBezTo>
                        <a:pt x="1171" y="47"/>
                        <a:pt x="1081" y="99"/>
                        <a:pt x="1024" y="184"/>
                      </a:cubicBezTo>
                      <a:lnTo>
                        <a:pt x="781" y="37"/>
                      </a:lnTo>
                      <a:lnTo>
                        <a:pt x="732" y="37"/>
                      </a:lnTo>
                      <a:cubicBezTo>
                        <a:pt x="732" y="13"/>
                        <a:pt x="720" y="1"/>
                        <a:pt x="701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1" name="Google Shape;371;p1"/>
                <p:cNvSpPr/>
                <p:nvPr/>
              </p:nvSpPr>
              <p:spPr>
                <a:xfrm>
                  <a:off x="2271910" y="2911183"/>
                  <a:ext cx="29602" cy="115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4" h="524" extrusionOk="0">
                      <a:moveTo>
                        <a:pt x="152" y="0"/>
                      </a:moveTo>
                      <a:cubicBezTo>
                        <a:pt x="71" y="0"/>
                        <a:pt x="0" y="113"/>
                        <a:pt x="76" y="227"/>
                      </a:cubicBezTo>
                      <a:cubicBezTo>
                        <a:pt x="265" y="416"/>
                        <a:pt x="555" y="523"/>
                        <a:pt x="843" y="523"/>
                      </a:cubicBezTo>
                      <a:cubicBezTo>
                        <a:pt x="1000" y="523"/>
                        <a:pt x="1157" y="491"/>
                        <a:pt x="1295" y="422"/>
                      </a:cubicBezTo>
                      <a:cubicBezTo>
                        <a:pt x="1344" y="373"/>
                        <a:pt x="1344" y="275"/>
                        <a:pt x="1295" y="275"/>
                      </a:cubicBezTo>
                      <a:cubicBezTo>
                        <a:pt x="1228" y="284"/>
                        <a:pt x="1161" y="288"/>
                        <a:pt x="1095" y="288"/>
                      </a:cubicBezTo>
                      <a:cubicBezTo>
                        <a:pt x="774" y="288"/>
                        <a:pt x="465" y="193"/>
                        <a:pt x="222" y="32"/>
                      </a:cubicBezTo>
                      <a:cubicBezTo>
                        <a:pt x="200" y="10"/>
                        <a:pt x="176" y="0"/>
                        <a:pt x="152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</p:grpSp>
          <p:grpSp>
            <p:nvGrpSpPr>
              <p:cNvPr id="372" name="Google Shape;372;p1"/>
              <p:cNvGrpSpPr/>
              <p:nvPr/>
            </p:nvGrpSpPr>
            <p:grpSpPr>
              <a:xfrm>
                <a:off x="1927791" y="2911045"/>
                <a:ext cx="387684" cy="337771"/>
                <a:chOff x="1927791" y="2911447"/>
                <a:chExt cx="387684" cy="337771"/>
              </a:xfrm>
            </p:grpSpPr>
            <p:sp>
              <p:nvSpPr>
                <p:cNvPr id="373" name="Google Shape;373;p1"/>
                <p:cNvSpPr/>
                <p:nvPr/>
              </p:nvSpPr>
              <p:spPr>
                <a:xfrm>
                  <a:off x="2159736" y="2939233"/>
                  <a:ext cx="16144" cy="155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3" h="708" extrusionOk="0">
                      <a:moveTo>
                        <a:pt x="318" y="1"/>
                      </a:moveTo>
                      <a:cubicBezTo>
                        <a:pt x="184" y="1"/>
                        <a:pt x="50" y="74"/>
                        <a:pt x="1" y="220"/>
                      </a:cubicBezTo>
                      <a:lnTo>
                        <a:pt x="1" y="269"/>
                      </a:lnTo>
                      <a:cubicBezTo>
                        <a:pt x="1" y="464"/>
                        <a:pt x="98" y="659"/>
                        <a:pt x="245" y="708"/>
                      </a:cubicBezTo>
                      <a:lnTo>
                        <a:pt x="440" y="708"/>
                      </a:lnTo>
                      <a:cubicBezTo>
                        <a:pt x="586" y="659"/>
                        <a:pt x="732" y="464"/>
                        <a:pt x="683" y="269"/>
                      </a:cubicBezTo>
                      <a:lnTo>
                        <a:pt x="635" y="220"/>
                      </a:lnTo>
                      <a:cubicBezTo>
                        <a:pt x="586" y="74"/>
                        <a:pt x="452" y="1"/>
                        <a:pt x="318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4" name="Google Shape;374;p1"/>
                <p:cNvSpPr/>
                <p:nvPr/>
              </p:nvSpPr>
              <p:spPr>
                <a:xfrm>
                  <a:off x="2230987" y="2958586"/>
                  <a:ext cx="25417" cy="477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54" h="2170" extrusionOk="0">
                      <a:moveTo>
                        <a:pt x="175" y="0"/>
                      </a:moveTo>
                      <a:cubicBezTo>
                        <a:pt x="93" y="0"/>
                        <a:pt x="1" y="75"/>
                        <a:pt x="32" y="170"/>
                      </a:cubicBezTo>
                      <a:cubicBezTo>
                        <a:pt x="130" y="463"/>
                        <a:pt x="228" y="755"/>
                        <a:pt x="374" y="999"/>
                      </a:cubicBezTo>
                      <a:cubicBezTo>
                        <a:pt x="520" y="1340"/>
                        <a:pt x="666" y="1730"/>
                        <a:pt x="813" y="2072"/>
                      </a:cubicBezTo>
                      <a:cubicBezTo>
                        <a:pt x="813" y="2120"/>
                        <a:pt x="861" y="2169"/>
                        <a:pt x="959" y="2169"/>
                      </a:cubicBezTo>
                      <a:cubicBezTo>
                        <a:pt x="1056" y="2169"/>
                        <a:pt x="1154" y="2120"/>
                        <a:pt x="1105" y="2023"/>
                      </a:cubicBezTo>
                      <a:cubicBezTo>
                        <a:pt x="959" y="1682"/>
                        <a:pt x="813" y="1340"/>
                        <a:pt x="666" y="999"/>
                      </a:cubicBezTo>
                      <a:cubicBezTo>
                        <a:pt x="569" y="658"/>
                        <a:pt x="423" y="365"/>
                        <a:pt x="276" y="73"/>
                      </a:cubicBezTo>
                      <a:cubicBezTo>
                        <a:pt x="259" y="22"/>
                        <a:pt x="219" y="0"/>
                        <a:pt x="175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5" name="Google Shape;375;p1"/>
                <p:cNvSpPr/>
                <p:nvPr/>
              </p:nvSpPr>
              <p:spPr>
                <a:xfrm>
                  <a:off x="2255523" y="2989961"/>
                  <a:ext cx="10990" cy="10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9" h="465" extrusionOk="0">
                      <a:moveTo>
                        <a:pt x="396" y="1"/>
                      </a:moveTo>
                      <a:cubicBezTo>
                        <a:pt x="365" y="1"/>
                        <a:pt x="326" y="19"/>
                        <a:pt x="284" y="62"/>
                      </a:cubicBezTo>
                      <a:cubicBezTo>
                        <a:pt x="186" y="110"/>
                        <a:pt x="89" y="257"/>
                        <a:pt x="40" y="354"/>
                      </a:cubicBezTo>
                      <a:cubicBezTo>
                        <a:pt x="0" y="394"/>
                        <a:pt x="57" y="465"/>
                        <a:pt x="105" y="465"/>
                      </a:cubicBezTo>
                      <a:cubicBezTo>
                        <a:pt x="117" y="465"/>
                        <a:pt x="128" y="461"/>
                        <a:pt x="137" y="452"/>
                      </a:cubicBezTo>
                      <a:cubicBezTo>
                        <a:pt x="235" y="403"/>
                        <a:pt x="381" y="305"/>
                        <a:pt x="430" y="208"/>
                      </a:cubicBezTo>
                      <a:cubicBezTo>
                        <a:pt x="499" y="104"/>
                        <a:pt x="470" y="1"/>
                        <a:pt x="39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6" name="Google Shape;376;p1"/>
                <p:cNvSpPr/>
                <p:nvPr/>
              </p:nvSpPr>
              <p:spPr>
                <a:xfrm>
                  <a:off x="2176167" y="2917414"/>
                  <a:ext cx="35725" cy="34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2" h="1585" extrusionOk="0">
                      <a:moveTo>
                        <a:pt x="99" y="1"/>
                      </a:moveTo>
                      <a:cubicBezTo>
                        <a:pt x="39" y="1"/>
                        <a:pt x="1" y="70"/>
                        <a:pt x="35" y="139"/>
                      </a:cubicBezTo>
                      <a:cubicBezTo>
                        <a:pt x="425" y="675"/>
                        <a:pt x="864" y="1163"/>
                        <a:pt x="1400" y="1553"/>
                      </a:cubicBezTo>
                      <a:cubicBezTo>
                        <a:pt x="1423" y="1575"/>
                        <a:pt x="1448" y="1585"/>
                        <a:pt x="1472" y="1585"/>
                      </a:cubicBezTo>
                      <a:cubicBezTo>
                        <a:pt x="1552" y="1585"/>
                        <a:pt x="1621" y="1481"/>
                        <a:pt x="1546" y="1406"/>
                      </a:cubicBezTo>
                      <a:cubicBezTo>
                        <a:pt x="1156" y="870"/>
                        <a:pt x="669" y="431"/>
                        <a:pt x="181" y="41"/>
                      </a:cubicBezTo>
                      <a:cubicBezTo>
                        <a:pt x="153" y="13"/>
                        <a:pt x="124" y="1"/>
                        <a:pt x="9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7" name="Google Shape;377;p1"/>
                <p:cNvSpPr/>
                <p:nvPr/>
              </p:nvSpPr>
              <p:spPr>
                <a:xfrm>
                  <a:off x="2193347" y="2911447"/>
                  <a:ext cx="41583" cy="384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8" h="1746" extrusionOk="0">
                      <a:moveTo>
                        <a:pt x="1156" y="507"/>
                      </a:moveTo>
                      <a:cubicBezTo>
                        <a:pt x="1108" y="605"/>
                        <a:pt x="1108" y="751"/>
                        <a:pt x="1156" y="897"/>
                      </a:cubicBezTo>
                      <a:cubicBezTo>
                        <a:pt x="1181" y="922"/>
                        <a:pt x="1205" y="934"/>
                        <a:pt x="1230" y="934"/>
                      </a:cubicBezTo>
                      <a:cubicBezTo>
                        <a:pt x="1254" y="934"/>
                        <a:pt x="1278" y="922"/>
                        <a:pt x="1303" y="897"/>
                      </a:cubicBezTo>
                      <a:lnTo>
                        <a:pt x="1303" y="897"/>
                      </a:lnTo>
                      <a:cubicBezTo>
                        <a:pt x="1303" y="995"/>
                        <a:pt x="1303" y="1092"/>
                        <a:pt x="1254" y="1141"/>
                      </a:cubicBezTo>
                      <a:cubicBezTo>
                        <a:pt x="1191" y="1235"/>
                        <a:pt x="1087" y="1289"/>
                        <a:pt x="996" y="1289"/>
                      </a:cubicBezTo>
                      <a:cubicBezTo>
                        <a:pt x="945" y="1289"/>
                        <a:pt x="898" y="1273"/>
                        <a:pt x="864" y="1239"/>
                      </a:cubicBezTo>
                      <a:lnTo>
                        <a:pt x="961" y="1239"/>
                      </a:lnTo>
                      <a:cubicBezTo>
                        <a:pt x="1069" y="1239"/>
                        <a:pt x="1097" y="1107"/>
                        <a:pt x="1047" y="1037"/>
                      </a:cubicBezTo>
                      <a:lnTo>
                        <a:pt x="1047" y="1037"/>
                      </a:lnTo>
                      <a:cubicBezTo>
                        <a:pt x="1117" y="1005"/>
                        <a:pt x="1168" y="908"/>
                        <a:pt x="1108" y="848"/>
                      </a:cubicBezTo>
                      <a:cubicBezTo>
                        <a:pt x="1010" y="702"/>
                        <a:pt x="961" y="605"/>
                        <a:pt x="913" y="507"/>
                      </a:cubicBezTo>
                      <a:close/>
                      <a:moveTo>
                        <a:pt x="427" y="1"/>
                      </a:moveTo>
                      <a:cubicBezTo>
                        <a:pt x="380" y="1"/>
                        <a:pt x="328" y="46"/>
                        <a:pt x="328" y="117"/>
                      </a:cubicBezTo>
                      <a:cubicBezTo>
                        <a:pt x="470" y="451"/>
                        <a:pt x="660" y="737"/>
                        <a:pt x="896" y="978"/>
                      </a:cubicBezTo>
                      <a:lnTo>
                        <a:pt x="896" y="978"/>
                      </a:lnTo>
                      <a:cubicBezTo>
                        <a:pt x="733" y="934"/>
                        <a:pt x="603" y="886"/>
                        <a:pt x="474" y="800"/>
                      </a:cubicBezTo>
                      <a:cubicBezTo>
                        <a:pt x="328" y="702"/>
                        <a:pt x="279" y="556"/>
                        <a:pt x="133" y="507"/>
                      </a:cubicBezTo>
                      <a:cubicBezTo>
                        <a:pt x="118" y="493"/>
                        <a:pt x="100" y="487"/>
                        <a:pt x="82" y="487"/>
                      </a:cubicBezTo>
                      <a:cubicBezTo>
                        <a:pt x="39" y="487"/>
                        <a:pt x="1" y="521"/>
                        <a:pt x="35" y="556"/>
                      </a:cubicBezTo>
                      <a:cubicBezTo>
                        <a:pt x="35" y="897"/>
                        <a:pt x="328" y="1092"/>
                        <a:pt x="620" y="1190"/>
                      </a:cubicBezTo>
                      <a:cubicBezTo>
                        <a:pt x="620" y="1377"/>
                        <a:pt x="780" y="1465"/>
                        <a:pt x="960" y="1465"/>
                      </a:cubicBezTo>
                      <a:cubicBezTo>
                        <a:pt x="1060" y="1465"/>
                        <a:pt x="1166" y="1437"/>
                        <a:pt x="1254" y="1385"/>
                      </a:cubicBezTo>
                      <a:cubicBezTo>
                        <a:pt x="1303" y="1336"/>
                        <a:pt x="1351" y="1287"/>
                        <a:pt x="1400" y="1190"/>
                      </a:cubicBezTo>
                      <a:cubicBezTo>
                        <a:pt x="1449" y="1385"/>
                        <a:pt x="1546" y="1580"/>
                        <a:pt x="1693" y="1726"/>
                      </a:cubicBezTo>
                      <a:cubicBezTo>
                        <a:pt x="1706" y="1739"/>
                        <a:pt x="1722" y="1745"/>
                        <a:pt x="1740" y="1745"/>
                      </a:cubicBezTo>
                      <a:cubicBezTo>
                        <a:pt x="1787" y="1745"/>
                        <a:pt x="1839" y="1700"/>
                        <a:pt x="1839" y="1629"/>
                      </a:cubicBezTo>
                      <a:cubicBezTo>
                        <a:pt x="1839" y="1434"/>
                        <a:pt x="1790" y="1239"/>
                        <a:pt x="1644" y="1044"/>
                      </a:cubicBezTo>
                      <a:cubicBezTo>
                        <a:pt x="1595" y="800"/>
                        <a:pt x="1498" y="605"/>
                        <a:pt x="1400" y="410"/>
                      </a:cubicBezTo>
                      <a:lnTo>
                        <a:pt x="1741" y="410"/>
                      </a:lnTo>
                      <a:cubicBezTo>
                        <a:pt x="1888" y="410"/>
                        <a:pt x="1888" y="215"/>
                        <a:pt x="1741" y="166"/>
                      </a:cubicBezTo>
                      <a:cubicBezTo>
                        <a:pt x="1400" y="166"/>
                        <a:pt x="1059" y="166"/>
                        <a:pt x="718" y="263"/>
                      </a:cubicBezTo>
                      <a:cubicBezTo>
                        <a:pt x="669" y="166"/>
                        <a:pt x="571" y="68"/>
                        <a:pt x="474" y="20"/>
                      </a:cubicBezTo>
                      <a:cubicBezTo>
                        <a:pt x="461" y="7"/>
                        <a:pt x="444" y="1"/>
                        <a:pt x="42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8" name="Google Shape;378;p1"/>
                <p:cNvSpPr/>
                <p:nvPr/>
              </p:nvSpPr>
              <p:spPr>
                <a:xfrm>
                  <a:off x="2250325" y="3054605"/>
                  <a:ext cx="40460" cy="895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37" h="4069" extrusionOk="0">
                      <a:moveTo>
                        <a:pt x="812" y="1270"/>
                      </a:moveTo>
                      <a:lnTo>
                        <a:pt x="812" y="1270"/>
                      </a:lnTo>
                      <a:cubicBezTo>
                        <a:pt x="861" y="1318"/>
                        <a:pt x="861" y="1367"/>
                        <a:pt x="861" y="1416"/>
                      </a:cubicBezTo>
                      <a:cubicBezTo>
                        <a:pt x="861" y="1416"/>
                        <a:pt x="812" y="1318"/>
                        <a:pt x="812" y="1270"/>
                      </a:cubicBezTo>
                      <a:close/>
                      <a:moveTo>
                        <a:pt x="172" y="0"/>
                      </a:moveTo>
                      <a:cubicBezTo>
                        <a:pt x="91" y="0"/>
                        <a:pt x="1" y="54"/>
                        <a:pt x="32" y="148"/>
                      </a:cubicBezTo>
                      <a:cubicBezTo>
                        <a:pt x="178" y="490"/>
                        <a:pt x="276" y="733"/>
                        <a:pt x="422" y="1075"/>
                      </a:cubicBezTo>
                      <a:cubicBezTo>
                        <a:pt x="471" y="1270"/>
                        <a:pt x="568" y="1611"/>
                        <a:pt x="763" y="1709"/>
                      </a:cubicBezTo>
                      <a:lnTo>
                        <a:pt x="861" y="1709"/>
                      </a:lnTo>
                      <a:cubicBezTo>
                        <a:pt x="1007" y="2489"/>
                        <a:pt x="1251" y="3317"/>
                        <a:pt x="1641" y="4049"/>
                      </a:cubicBezTo>
                      <a:cubicBezTo>
                        <a:pt x="1655" y="4063"/>
                        <a:pt x="1674" y="4069"/>
                        <a:pt x="1694" y="4069"/>
                      </a:cubicBezTo>
                      <a:cubicBezTo>
                        <a:pt x="1743" y="4069"/>
                        <a:pt x="1802" y="4034"/>
                        <a:pt x="1836" y="4000"/>
                      </a:cubicBezTo>
                      <a:cubicBezTo>
                        <a:pt x="1787" y="3464"/>
                        <a:pt x="1641" y="2927"/>
                        <a:pt x="1397" y="2391"/>
                      </a:cubicBezTo>
                      <a:lnTo>
                        <a:pt x="1397" y="2391"/>
                      </a:lnTo>
                      <a:cubicBezTo>
                        <a:pt x="1412" y="2405"/>
                        <a:pt x="1426" y="2411"/>
                        <a:pt x="1440" y="2411"/>
                      </a:cubicBezTo>
                      <a:cubicBezTo>
                        <a:pt x="1475" y="2411"/>
                        <a:pt x="1509" y="2377"/>
                        <a:pt x="1543" y="2342"/>
                      </a:cubicBezTo>
                      <a:cubicBezTo>
                        <a:pt x="1397" y="2099"/>
                        <a:pt x="1300" y="1855"/>
                        <a:pt x="1153" y="1611"/>
                      </a:cubicBezTo>
                      <a:cubicBezTo>
                        <a:pt x="1202" y="1514"/>
                        <a:pt x="1251" y="1367"/>
                        <a:pt x="1251" y="1270"/>
                      </a:cubicBezTo>
                      <a:cubicBezTo>
                        <a:pt x="1227" y="1221"/>
                        <a:pt x="1190" y="1197"/>
                        <a:pt x="1153" y="1197"/>
                      </a:cubicBezTo>
                      <a:cubicBezTo>
                        <a:pt x="1117" y="1197"/>
                        <a:pt x="1080" y="1221"/>
                        <a:pt x="1056" y="1270"/>
                      </a:cubicBezTo>
                      <a:cubicBezTo>
                        <a:pt x="1056" y="1270"/>
                        <a:pt x="1056" y="1318"/>
                        <a:pt x="1056" y="1367"/>
                      </a:cubicBezTo>
                      <a:lnTo>
                        <a:pt x="958" y="1221"/>
                      </a:lnTo>
                      <a:cubicBezTo>
                        <a:pt x="944" y="1207"/>
                        <a:pt x="926" y="1201"/>
                        <a:pt x="907" y="1201"/>
                      </a:cubicBezTo>
                      <a:cubicBezTo>
                        <a:pt x="861" y="1201"/>
                        <a:pt x="812" y="1235"/>
                        <a:pt x="812" y="1270"/>
                      </a:cubicBezTo>
                      <a:cubicBezTo>
                        <a:pt x="715" y="1123"/>
                        <a:pt x="666" y="977"/>
                        <a:pt x="617" y="831"/>
                      </a:cubicBezTo>
                      <a:cubicBezTo>
                        <a:pt x="520" y="587"/>
                        <a:pt x="373" y="295"/>
                        <a:pt x="276" y="51"/>
                      </a:cubicBezTo>
                      <a:cubicBezTo>
                        <a:pt x="259" y="16"/>
                        <a:pt x="217" y="0"/>
                        <a:pt x="172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79" name="Google Shape;379;p1"/>
                <p:cNvSpPr/>
                <p:nvPr/>
              </p:nvSpPr>
              <p:spPr>
                <a:xfrm>
                  <a:off x="2249951" y="3031993"/>
                  <a:ext cx="13832" cy="239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8" h="1087" extrusionOk="0">
                      <a:moveTo>
                        <a:pt x="110" y="1"/>
                      </a:moveTo>
                      <a:cubicBezTo>
                        <a:pt x="56" y="1"/>
                        <a:pt x="0" y="42"/>
                        <a:pt x="0" y="103"/>
                      </a:cubicBezTo>
                      <a:cubicBezTo>
                        <a:pt x="49" y="395"/>
                        <a:pt x="147" y="688"/>
                        <a:pt x="244" y="980"/>
                      </a:cubicBezTo>
                      <a:cubicBezTo>
                        <a:pt x="263" y="1055"/>
                        <a:pt x="331" y="1087"/>
                        <a:pt x="400" y="1087"/>
                      </a:cubicBezTo>
                      <a:cubicBezTo>
                        <a:pt x="513" y="1087"/>
                        <a:pt x="627" y="1003"/>
                        <a:pt x="537" y="883"/>
                      </a:cubicBezTo>
                      <a:cubicBezTo>
                        <a:pt x="439" y="590"/>
                        <a:pt x="342" y="298"/>
                        <a:pt x="195" y="54"/>
                      </a:cubicBezTo>
                      <a:cubicBezTo>
                        <a:pt x="177" y="17"/>
                        <a:pt x="144" y="1"/>
                        <a:pt x="11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0" name="Google Shape;380;p1"/>
                <p:cNvSpPr/>
                <p:nvPr/>
              </p:nvSpPr>
              <p:spPr>
                <a:xfrm>
                  <a:off x="2212354" y="2952400"/>
                  <a:ext cx="35460" cy="606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0" h="2756" extrusionOk="0">
                      <a:moveTo>
                        <a:pt x="258" y="1"/>
                      </a:moveTo>
                      <a:cubicBezTo>
                        <a:pt x="156" y="1"/>
                        <a:pt x="78" y="104"/>
                        <a:pt x="147" y="207"/>
                      </a:cubicBezTo>
                      <a:cubicBezTo>
                        <a:pt x="147" y="256"/>
                        <a:pt x="196" y="305"/>
                        <a:pt x="245" y="354"/>
                      </a:cubicBezTo>
                      <a:lnTo>
                        <a:pt x="147" y="354"/>
                      </a:lnTo>
                      <a:cubicBezTo>
                        <a:pt x="50" y="354"/>
                        <a:pt x="1" y="451"/>
                        <a:pt x="50" y="549"/>
                      </a:cubicBezTo>
                      <a:cubicBezTo>
                        <a:pt x="196" y="695"/>
                        <a:pt x="391" y="792"/>
                        <a:pt x="586" y="841"/>
                      </a:cubicBezTo>
                      <a:cubicBezTo>
                        <a:pt x="537" y="1182"/>
                        <a:pt x="537" y="1573"/>
                        <a:pt x="635" y="1865"/>
                      </a:cubicBezTo>
                      <a:cubicBezTo>
                        <a:pt x="732" y="2206"/>
                        <a:pt x="878" y="2596"/>
                        <a:pt x="1171" y="2743"/>
                      </a:cubicBezTo>
                      <a:cubicBezTo>
                        <a:pt x="1189" y="2752"/>
                        <a:pt x="1207" y="2756"/>
                        <a:pt x="1224" y="2756"/>
                      </a:cubicBezTo>
                      <a:cubicBezTo>
                        <a:pt x="1299" y="2756"/>
                        <a:pt x="1357" y="2676"/>
                        <a:pt x="1317" y="2596"/>
                      </a:cubicBezTo>
                      <a:cubicBezTo>
                        <a:pt x="1220" y="2304"/>
                        <a:pt x="1074" y="2011"/>
                        <a:pt x="927" y="1768"/>
                      </a:cubicBezTo>
                      <a:cubicBezTo>
                        <a:pt x="878" y="1573"/>
                        <a:pt x="830" y="1377"/>
                        <a:pt x="781" y="1182"/>
                      </a:cubicBezTo>
                      <a:lnTo>
                        <a:pt x="781" y="1182"/>
                      </a:lnTo>
                      <a:cubicBezTo>
                        <a:pt x="878" y="1280"/>
                        <a:pt x="976" y="1377"/>
                        <a:pt x="1074" y="1524"/>
                      </a:cubicBezTo>
                      <a:cubicBezTo>
                        <a:pt x="1074" y="1524"/>
                        <a:pt x="1074" y="1573"/>
                        <a:pt x="1074" y="1573"/>
                      </a:cubicBezTo>
                      <a:cubicBezTo>
                        <a:pt x="1122" y="1914"/>
                        <a:pt x="1220" y="2206"/>
                        <a:pt x="1415" y="2450"/>
                      </a:cubicBezTo>
                      <a:cubicBezTo>
                        <a:pt x="1429" y="2464"/>
                        <a:pt x="1448" y="2470"/>
                        <a:pt x="1468" y="2470"/>
                      </a:cubicBezTo>
                      <a:cubicBezTo>
                        <a:pt x="1516" y="2470"/>
                        <a:pt x="1575" y="2436"/>
                        <a:pt x="1610" y="2401"/>
                      </a:cubicBezTo>
                      <a:cubicBezTo>
                        <a:pt x="1561" y="2060"/>
                        <a:pt x="1464" y="1816"/>
                        <a:pt x="1317" y="1573"/>
                      </a:cubicBezTo>
                      <a:cubicBezTo>
                        <a:pt x="1317" y="1524"/>
                        <a:pt x="1317" y="1524"/>
                        <a:pt x="1317" y="1475"/>
                      </a:cubicBezTo>
                      <a:cubicBezTo>
                        <a:pt x="1171" y="1182"/>
                        <a:pt x="1025" y="939"/>
                        <a:pt x="830" y="695"/>
                      </a:cubicBezTo>
                      <a:cubicBezTo>
                        <a:pt x="830" y="646"/>
                        <a:pt x="830" y="597"/>
                        <a:pt x="781" y="549"/>
                      </a:cubicBezTo>
                      <a:lnTo>
                        <a:pt x="732" y="549"/>
                      </a:lnTo>
                      <a:lnTo>
                        <a:pt x="635" y="451"/>
                      </a:lnTo>
                      <a:lnTo>
                        <a:pt x="391" y="61"/>
                      </a:lnTo>
                      <a:cubicBezTo>
                        <a:pt x="348" y="18"/>
                        <a:pt x="301" y="1"/>
                        <a:pt x="258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1" name="Google Shape;381;p1"/>
                <p:cNvSpPr/>
                <p:nvPr/>
              </p:nvSpPr>
              <p:spPr>
                <a:xfrm>
                  <a:off x="2291820" y="3172729"/>
                  <a:ext cx="13986" cy="144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" h="655" extrusionOk="0">
                      <a:moveTo>
                        <a:pt x="98" y="0"/>
                      </a:moveTo>
                      <a:cubicBezTo>
                        <a:pt x="50" y="0"/>
                        <a:pt x="1" y="49"/>
                        <a:pt x="98" y="98"/>
                      </a:cubicBezTo>
                      <a:cubicBezTo>
                        <a:pt x="293" y="195"/>
                        <a:pt x="293" y="390"/>
                        <a:pt x="293" y="585"/>
                      </a:cubicBezTo>
                      <a:cubicBezTo>
                        <a:pt x="293" y="620"/>
                        <a:pt x="318" y="654"/>
                        <a:pt x="349" y="654"/>
                      </a:cubicBezTo>
                      <a:cubicBezTo>
                        <a:pt x="362" y="654"/>
                        <a:pt x="377" y="648"/>
                        <a:pt x="391" y="634"/>
                      </a:cubicBezTo>
                      <a:cubicBezTo>
                        <a:pt x="635" y="390"/>
                        <a:pt x="391" y="49"/>
                        <a:pt x="98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2" name="Google Shape;382;p1"/>
                <p:cNvSpPr/>
                <p:nvPr/>
              </p:nvSpPr>
              <p:spPr>
                <a:xfrm>
                  <a:off x="2309000" y="3226121"/>
                  <a:ext cx="6475" cy="169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4" h="769" extrusionOk="0">
                      <a:moveTo>
                        <a:pt x="172" y="1"/>
                      </a:moveTo>
                      <a:cubicBezTo>
                        <a:pt x="111" y="1"/>
                        <a:pt x="50" y="37"/>
                        <a:pt x="50" y="110"/>
                      </a:cubicBezTo>
                      <a:cubicBezTo>
                        <a:pt x="1" y="305"/>
                        <a:pt x="1" y="500"/>
                        <a:pt x="50" y="696"/>
                      </a:cubicBezTo>
                      <a:cubicBezTo>
                        <a:pt x="50" y="744"/>
                        <a:pt x="98" y="769"/>
                        <a:pt x="147" y="769"/>
                      </a:cubicBezTo>
                      <a:cubicBezTo>
                        <a:pt x="196" y="769"/>
                        <a:pt x="245" y="744"/>
                        <a:pt x="245" y="696"/>
                      </a:cubicBezTo>
                      <a:cubicBezTo>
                        <a:pt x="293" y="500"/>
                        <a:pt x="293" y="305"/>
                        <a:pt x="293" y="110"/>
                      </a:cubicBezTo>
                      <a:cubicBezTo>
                        <a:pt x="293" y="37"/>
                        <a:pt x="232" y="1"/>
                        <a:pt x="172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3" name="Google Shape;383;p1"/>
                <p:cNvSpPr/>
                <p:nvPr/>
              </p:nvSpPr>
              <p:spPr>
                <a:xfrm>
                  <a:off x="1927791" y="3238473"/>
                  <a:ext cx="6475" cy="1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4" h="488" extrusionOk="0">
                      <a:moveTo>
                        <a:pt x="141" y="0"/>
                      </a:moveTo>
                      <a:cubicBezTo>
                        <a:pt x="111" y="0"/>
                        <a:pt x="74" y="13"/>
                        <a:pt x="50" y="37"/>
                      </a:cubicBezTo>
                      <a:cubicBezTo>
                        <a:pt x="1" y="135"/>
                        <a:pt x="1" y="232"/>
                        <a:pt x="1" y="378"/>
                      </a:cubicBezTo>
                      <a:cubicBezTo>
                        <a:pt x="1" y="451"/>
                        <a:pt x="62" y="488"/>
                        <a:pt x="129" y="488"/>
                      </a:cubicBezTo>
                      <a:cubicBezTo>
                        <a:pt x="196" y="488"/>
                        <a:pt x="269" y="451"/>
                        <a:pt x="293" y="378"/>
                      </a:cubicBezTo>
                      <a:cubicBezTo>
                        <a:pt x="293" y="232"/>
                        <a:pt x="245" y="135"/>
                        <a:pt x="196" y="37"/>
                      </a:cubicBezTo>
                      <a:cubicBezTo>
                        <a:pt x="196" y="13"/>
                        <a:pt x="171" y="0"/>
                        <a:pt x="141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4" name="Google Shape;384;p1"/>
                <p:cNvSpPr/>
                <p:nvPr/>
              </p:nvSpPr>
              <p:spPr>
                <a:xfrm>
                  <a:off x="1939619" y="3194196"/>
                  <a:ext cx="7533" cy="129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" h="586" extrusionOk="0">
                      <a:moveTo>
                        <a:pt x="146" y="0"/>
                      </a:moveTo>
                      <a:cubicBezTo>
                        <a:pt x="73" y="0"/>
                        <a:pt x="0" y="49"/>
                        <a:pt x="0" y="147"/>
                      </a:cubicBezTo>
                      <a:cubicBezTo>
                        <a:pt x="0" y="244"/>
                        <a:pt x="0" y="342"/>
                        <a:pt x="0" y="439"/>
                      </a:cubicBezTo>
                      <a:cubicBezTo>
                        <a:pt x="0" y="537"/>
                        <a:pt x="85" y="585"/>
                        <a:pt x="171" y="585"/>
                      </a:cubicBezTo>
                      <a:cubicBezTo>
                        <a:pt x="256" y="585"/>
                        <a:pt x="341" y="537"/>
                        <a:pt x="341" y="439"/>
                      </a:cubicBezTo>
                      <a:cubicBezTo>
                        <a:pt x="293" y="342"/>
                        <a:pt x="293" y="244"/>
                        <a:pt x="293" y="147"/>
                      </a:cubicBezTo>
                      <a:cubicBezTo>
                        <a:pt x="293" y="49"/>
                        <a:pt x="220" y="0"/>
                        <a:pt x="146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5" name="Google Shape;385;p1"/>
                <p:cNvSpPr/>
                <p:nvPr/>
              </p:nvSpPr>
              <p:spPr>
                <a:xfrm>
                  <a:off x="1963229" y="3146682"/>
                  <a:ext cx="7555" cy="107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3" h="489" extrusionOk="0">
                      <a:moveTo>
                        <a:pt x="171" y="1"/>
                      </a:moveTo>
                      <a:cubicBezTo>
                        <a:pt x="98" y="1"/>
                        <a:pt x="25" y="37"/>
                        <a:pt x="1" y="111"/>
                      </a:cubicBezTo>
                      <a:cubicBezTo>
                        <a:pt x="1" y="306"/>
                        <a:pt x="1" y="354"/>
                        <a:pt x="98" y="452"/>
                      </a:cubicBezTo>
                      <a:cubicBezTo>
                        <a:pt x="123" y="476"/>
                        <a:pt x="147" y="488"/>
                        <a:pt x="171" y="488"/>
                      </a:cubicBezTo>
                      <a:cubicBezTo>
                        <a:pt x="196" y="488"/>
                        <a:pt x="220" y="476"/>
                        <a:pt x="244" y="452"/>
                      </a:cubicBezTo>
                      <a:cubicBezTo>
                        <a:pt x="342" y="354"/>
                        <a:pt x="342" y="306"/>
                        <a:pt x="342" y="111"/>
                      </a:cubicBezTo>
                      <a:cubicBezTo>
                        <a:pt x="318" y="37"/>
                        <a:pt x="244" y="1"/>
                        <a:pt x="171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6" name="Google Shape;386;p1"/>
                <p:cNvSpPr/>
                <p:nvPr/>
              </p:nvSpPr>
              <p:spPr>
                <a:xfrm>
                  <a:off x="1974704" y="3123057"/>
                  <a:ext cx="19492" cy="171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85" h="777" extrusionOk="0">
                      <a:moveTo>
                        <a:pt x="753" y="0"/>
                      </a:moveTo>
                      <a:cubicBezTo>
                        <a:pt x="736" y="0"/>
                        <a:pt x="717" y="4"/>
                        <a:pt x="699" y="13"/>
                      </a:cubicBezTo>
                      <a:cubicBezTo>
                        <a:pt x="455" y="111"/>
                        <a:pt x="309" y="355"/>
                        <a:pt x="114" y="550"/>
                      </a:cubicBezTo>
                      <a:cubicBezTo>
                        <a:pt x="0" y="663"/>
                        <a:pt x="92" y="776"/>
                        <a:pt x="207" y="776"/>
                      </a:cubicBezTo>
                      <a:cubicBezTo>
                        <a:pt x="240" y="776"/>
                        <a:pt x="276" y="767"/>
                        <a:pt x="309" y="745"/>
                      </a:cubicBezTo>
                      <a:cubicBezTo>
                        <a:pt x="504" y="550"/>
                        <a:pt x="747" y="403"/>
                        <a:pt x="845" y="111"/>
                      </a:cubicBezTo>
                      <a:cubicBezTo>
                        <a:pt x="884" y="71"/>
                        <a:pt x="828" y="0"/>
                        <a:pt x="75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7" name="Google Shape;387;p1"/>
                <p:cNvSpPr/>
                <p:nvPr/>
              </p:nvSpPr>
              <p:spPr>
                <a:xfrm>
                  <a:off x="2010473" y="3091132"/>
                  <a:ext cx="9691" cy="75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" h="343" extrusionOk="0">
                      <a:moveTo>
                        <a:pt x="245" y="1"/>
                      </a:moveTo>
                      <a:cubicBezTo>
                        <a:pt x="1" y="1"/>
                        <a:pt x="1" y="342"/>
                        <a:pt x="245" y="342"/>
                      </a:cubicBezTo>
                      <a:cubicBezTo>
                        <a:pt x="440" y="342"/>
                        <a:pt x="440" y="1"/>
                        <a:pt x="24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8" name="Google Shape;388;p1"/>
                <p:cNvSpPr/>
                <p:nvPr/>
              </p:nvSpPr>
              <p:spPr>
                <a:xfrm>
                  <a:off x="2018005" y="3061738"/>
                  <a:ext cx="24712" cy="283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2" h="1287" extrusionOk="0">
                      <a:moveTo>
                        <a:pt x="461" y="0"/>
                      </a:moveTo>
                      <a:cubicBezTo>
                        <a:pt x="397" y="0"/>
                        <a:pt x="355" y="46"/>
                        <a:pt x="390" y="117"/>
                      </a:cubicBezTo>
                      <a:cubicBezTo>
                        <a:pt x="488" y="458"/>
                        <a:pt x="537" y="946"/>
                        <a:pt x="98" y="1092"/>
                      </a:cubicBezTo>
                      <a:cubicBezTo>
                        <a:pt x="0" y="1141"/>
                        <a:pt x="49" y="1287"/>
                        <a:pt x="146" y="1287"/>
                      </a:cubicBezTo>
                      <a:cubicBezTo>
                        <a:pt x="683" y="1141"/>
                        <a:pt x="1122" y="312"/>
                        <a:pt x="537" y="19"/>
                      </a:cubicBezTo>
                      <a:cubicBezTo>
                        <a:pt x="510" y="6"/>
                        <a:pt x="484" y="0"/>
                        <a:pt x="461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89" name="Google Shape;389;p1"/>
                <p:cNvSpPr/>
                <p:nvPr/>
              </p:nvSpPr>
              <p:spPr>
                <a:xfrm>
                  <a:off x="2042696" y="3020280"/>
                  <a:ext cx="29007" cy="290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7" h="1318" extrusionOk="0">
                      <a:moveTo>
                        <a:pt x="1219" y="1"/>
                      </a:moveTo>
                      <a:cubicBezTo>
                        <a:pt x="781" y="50"/>
                        <a:pt x="439" y="342"/>
                        <a:pt x="244" y="732"/>
                      </a:cubicBezTo>
                      <a:lnTo>
                        <a:pt x="244" y="635"/>
                      </a:lnTo>
                      <a:cubicBezTo>
                        <a:pt x="220" y="586"/>
                        <a:pt x="183" y="562"/>
                        <a:pt x="147" y="562"/>
                      </a:cubicBezTo>
                      <a:cubicBezTo>
                        <a:pt x="110" y="562"/>
                        <a:pt x="74" y="586"/>
                        <a:pt x="49" y="635"/>
                      </a:cubicBezTo>
                      <a:cubicBezTo>
                        <a:pt x="1" y="781"/>
                        <a:pt x="1" y="976"/>
                        <a:pt x="1" y="1171"/>
                      </a:cubicBezTo>
                      <a:lnTo>
                        <a:pt x="1" y="1220"/>
                      </a:lnTo>
                      <a:cubicBezTo>
                        <a:pt x="1" y="1220"/>
                        <a:pt x="1" y="1269"/>
                        <a:pt x="1" y="1269"/>
                      </a:cubicBezTo>
                      <a:cubicBezTo>
                        <a:pt x="1" y="1269"/>
                        <a:pt x="49" y="1317"/>
                        <a:pt x="49" y="1317"/>
                      </a:cubicBezTo>
                      <a:lnTo>
                        <a:pt x="147" y="1317"/>
                      </a:lnTo>
                      <a:lnTo>
                        <a:pt x="196" y="1269"/>
                      </a:lnTo>
                      <a:cubicBezTo>
                        <a:pt x="293" y="1025"/>
                        <a:pt x="439" y="781"/>
                        <a:pt x="634" y="586"/>
                      </a:cubicBezTo>
                      <a:cubicBezTo>
                        <a:pt x="829" y="440"/>
                        <a:pt x="1073" y="342"/>
                        <a:pt x="1268" y="147"/>
                      </a:cubicBezTo>
                      <a:cubicBezTo>
                        <a:pt x="1317" y="147"/>
                        <a:pt x="1317" y="1"/>
                        <a:pt x="121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90" name="Google Shape;390;p1"/>
                <p:cNvSpPr/>
                <p:nvPr/>
              </p:nvSpPr>
              <p:spPr>
                <a:xfrm>
                  <a:off x="2072760" y="3092211"/>
                  <a:ext cx="11651" cy="110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9" h="502" extrusionOk="0">
                      <a:moveTo>
                        <a:pt x="196" y="1"/>
                      </a:moveTo>
                      <a:cubicBezTo>
                        <a:pt x="98" y="1"/>
                        <a:pt x="1" y="98"/>
                        <a:pt x="49" y="147"/>
                      </a:cubicBezTo>
                      <a:cubicBezTo>
                        <a:pt x="98" y="342"/>
                        <a:pt x="196" y="391"/>
                        <a:pt x="391" y="488"/>
                      </a:cubicBezTo>
                      <a:cubicBezTo>
                        <a:pt x="400" y="497"/>
                        <a:pt x="410" y="501"/>
                        <a:pt x="421" y="501"/>
                      </a:cubicBezTo>
                      <a:cubicBezTo>
                        <a:pt x="470" y="501"/>
                        <a:pt x="528" y="421"/>
                        <a:pt x="488" y="342"/>
                      </a:cubicBezTo>
                      <a:cubicBezTo>
                        <a:pt x="391" y="196"/>
                        <a:pt x="342" y="98"/>
                        <a:pt x="19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91" name="Google Shape;391;p1"/>
                <p:cNvSpPr/>
                <p:nvPr/>
              </p:nvSpPr>
              <p:spPr>
                <a:xfrm>
                  <a:off x="2059875" y="3070215"/>
                  <a:ext cx="6475" cy="271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4" h="1232" extrusionOk="0">
                      <a:moveTo>
                        <a:pt x="153" y="0"/>
                      </a:moveTo>
                      <a:cubicBezTo>
                        <a:pt x="123" y="0"/>
                        <a:pt x="98" y="24"/>
                        <a:pt x="98" y="73"/>
                      </a:cubicBezTo>
                      <a:cubicBezTo>
                        <a:pt x="1" y="414"/>
                        <a:pt x="1" y="805"/>
                        <a:pt x="98" y="1195"/>
                      </a:cubicBezTo>
                      <a:cubicBezTo>
                        <a:pt x="98" y="1219"/>
                        <a:pt x="123" y="1231"/>
                        <a:pt x="153" y="1231"/>
                      </a:cubicBezTo>
                      <a:cubicBezTo>
                        <a:pt x="184" y="1231"/>
                        <a:pt x="220" y="1219"/>
                        <a:pt x="244" y="1195"/>
                      </a:cubicBezTo>
                      <a:cubicBezTo>
                        <a:pt x="293" y="805"/>
                        <a:pt x="293" y="414"/>
                        <a:pt x="244" y="73"/>
                      </a:cubicBezTo>
                      <a:cubicBezTo>
                        <a:pt x="220" y="24"/>
                        <a:pt x="184" y="0"/>
                        <a:pt x="15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92" name="Google Shape;392;p1"/>
                <p:cNvSpPr/>
                <p:nvPr/>
              </p:nvSpPr>
              <p:spPr>
                <a:xfrm>
                  <a:off x="2060954" y="3098376"/>
                  <a:ext cx="6453" cy="169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3" h="769" extrusionOk="0">
                      <a:moveTo>
                        <a:pt x="147" y="1"/>
                      </a:moveTo>
                      <a:cubicBezTo>
                        <a:pt x="98" y="1"/>
                        <a:pt x="49" y="37"/>
                        <a:pt x="49" y="111"/>
                      </a:cubicBezTo>
                      <a:cubicBezTo>
                        <a:pt x="0" y="306"/>
                        <a:pt x="0" y="501"/>
                        <a:pt x="49" y="696"/>
                      </a:cubicBezTo>
                      <a:cubicBezTo>
                        <a:pt x="49" y="744"/>
                        <a:pt x="98" y="769"/>
                        <a:pt x="147" y="769"/>
                      </a:cubicBezTo>
                      <a:cubicBezTo>
                        <a:pt x="195" y="769"/>
                        <a:pt x="244" y="744"/>
                        <a:pt x="244" y="696"/>
                      </a:cubicBezTo>
                      <a:cubicBezTo>
                        <a:pt x="293" y="501"/>
                        <a:pt x="293" y="306"/>
                        <a:pt x="244" y="111"/>
                      </a:cubicBezTo>
                      <a:cubicBezTo>
                        <a:pt x="244" y="37"/>
                        <a:pt x="195" y="1"/>
                        <a:pt x="1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393" name="Google Shape;393;p1"/>
                <p:cNvSpPr/>
                <p:nvPr/>
              </p:nvSpPr>
              <p:spPr>
                <a:xfrm>
                  <a:off x="2077055" y="2977081"/>
                  <a:ext cx="21496" cy="778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6" h="3536" extrusionOk="0">
                      <a:moveTo>
                        <a:pt x="220" y="1"/>
                      </a:moveTo>
                      <a:cubicBezTo>
                        <a:pt x="171" y="1"/>
                        <a:pt x="123" y="37"/>
                        <a:pt x="98" y="110"/>
                      </a:cubicBezTo>
                      <a:cubicBezTo>
                        <a:pt x="1" y="354"/>
                        <a:pt x="1" y="647"/>
                        <a:pt x="50" y="939"/>
                      </a:cubicBezTo>
                      <a:cubicBezTo>
                        <a:pt x="50" y="1049"/>
                        <a:pt x="126" y="1112"/>
                        <a:pt x="211" y="1112"/>
                      </a:cubicBezTo>
                      <a:cubicBezTo>
                        <a:pt x="277" y="1112"/>
                        <a:pt x="348" y="1073"/>
                        <a:pt x="391" y="988"/>
                      </a:cubicBezTo>
                      <a:cubicBezTo>
                        <a:pt x="391" y="1037"/>
                        <a:pt x="440" y="1085"/>
                        <a:pt x="440" y="1085"/>
                      </a:cubicBezTo>
                      <a:cubicBezTo>
                        <a:pt x="488" y="1183"/>
                        <a:pt x="537" y="1280"/>
                        <a:pt x="586" y="1378"/>
                      </a:cubicBezTo>
                      <a:lnTo>
                        <a:pt x="488" y="1378"/>
                      </a:lnTo>
                      <a:cubicBezTo>
                        <a:pt x="488" y="1427"/>
                        <a:pt x="440" y="1427"/>
                        <a:pt x="440" y="1427"/>
                      </a:cubicBezTo>
                      <a:cubicBezTo>
                        <a:pt x="440" y="1475"/>
                        <a:pt x="440" y="1475"/>
                        <a:pt x="440" y="1475"/>
                      </a:cubicBezTo>
                      <a:cubicBezTo>
                        <a:pt x="440" y="1622"/>
                        <a:pt x="440" y="1719"/>
                        <a:pt x="488" y="1817"/>
                      </a:cubicBezTo>
                      <a:cubicBezTo>
                        <a:pt x="488" y="1865"/>
                        <a:pt x="537" y="1865"/>
                        <a:pt x="586" y="1865"/>
                      </a:cubicBezTo>
                      <a:cubicBezTo>
                        <a:pt x="537" y="1963"/>
                        <a:pt x="488" y="2060"/>
                        <a:pt x="440" y="2109"/>
                      </a:cubicBezTo>
                      <a:cubicBezTo>
                        <a:pt x="440" y="1914"/>
                        <a:pt x="440" y="1670"/>
                        <a:pt x="391" y="1475"/>
                      </a:cubicBezTo>
                      <a:cubicBezTo>
                        <a:pt x="366" y="1427"/>
                        <a:pt x="330" y="1402"/>
                        <a:pt x="293" y="1402"/>
                      </a:cubicBezTo>
                      <a:cubicBezTo>
                        <a:pt x="257" y="1402"/>
                        <a:pt x="220" y="1427"/>
                        <a:pt x="196" y="1475"/>
                      </a:cubicBezTo>
                      <a:cubicBezTo>
                        <a:pt x="98" y="2109"/>
                        <a:pt x="98" y="2792"/>
                        <a:pt x="196" y="3426"/>
                      </a:cubicBezTo>
                      <a:cubicBezTo>
                        <a:pt x="196" y="3499"/>
                        <a:pt x="245" y="3535"/>
                        <a:pt x="293" y="3535"/>
                      </a:cubicBezTo>
                      <a:cubicBezTo>
                        <a:pt x="342" y="3535"/>
                        <a:pt x="391" y="3499"/>
                        <a:pt x="391" y="3426"/>
                      </a:cubicBezTo>
                      <a:cubicBezTo>
                        <a:pt x="391" y="3182"/>
                        <a:pt x="391" y="2889"/>
                        <a:pt x="440" y="2597"/>
                      </a:cubicBezTo>
                      <a:cubicBezTo>
                        <a:pt x="537" y="2548"/>
                        <a:pt x="635" y="2499"/>
                        <a:pt x="683" y="2402"/>
                      </a:cubicBezTo>
                      <a:cubicBezTo>
                        <a:pt x="830" y="2304"/>
                        <a:pt x="927" y="2158"/>
                        <a:pt x="927" y="2012"/>
                      </a:cubicBezTo>
                      <a:cubicBezTo>
                        <a:pt x="927" y="1963"/>
                        <a:pt x="927" y="1914"/>
                        <a:pt x="927" y="1865"/>
                      </a:cubicBezTo>
                      <a:cubicBezTo>
                        <a:pt x="976" y="1524"/>
                        <a:pt x="927" y="1183"/>
                        <a:pt x="732" y="842"/>
                      </a:cubicBezTo>
                      <a:cubicBezTo>
                        <a:pt x="683" y="793"/>
                        <a:pt x="635" y="695"/>
                        <a:pt x="586" y="647"/>
                      </a:cubicBezTo>
                      <a:lnTo>
                        <a:pt x="683" y="549"/>
                      </a:lnTo>
                      <a:cubicBezTo>
                        <a:pt x="781" y="403"/>
                        <a:pt x="878" y="354"/>
                        <a:pt x="927" y="159"/>
                      </a:cubicBezTo>
                      <a:cubicBezTo>
                        <a:pt x="927" y="120"/>
                        <a:pt x="895" y="48"/>
                        <a:pt x="831" y="48"/>
                      </a:cubicBezTo>
                      <a:cubicBezTo>
                        <a:pt x="816" y="48"/>
                        <a:pt x="799" y="52"/>
                        <a:pt x="781" y="61"/>
                      </a:cubicBezTo>
                      <a:cubicBezTo>
                        <a:pt x="683" y="61"/>
                        <a:pt x="586" y="208"/>
                        <a:pt x="488" y="354"/>
                      </a:cubicBezTo>
                      <a:lnTo>
                        <a:pt x="391" y="403"/>
                      </a:lnTo>
                      <a:cubicBezTo>
                        <a:pt x="391" y="305"/>
                        <a:pt x="391" y="208"/>
                        <a:pt x="342" y="110"/>
                      </a:cubicBezTo>
                      <a:cubicBezTo>
                        <a:pt x="318" y="37"/>
                        <a:pt x="269" y="1"/>
                        <a:pt x="22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</p:grpSp>
        </p:grpSp>
        <p:grpSp>
          <p:nvGrpSpPr>
            <p:cNvPr id="394" name="Google Shape;394;p1"/>
            <p:cNvGrpSpPr/>
            <p:nvPr/>
          </p:nvGrpSpPr>
          <p:grpSpPr>
            <a:xfrm>
              <a:off x="2685914" y="2395902"/>
              <a:ext cx="301786" cy="1157526"/>
              <a:chOff x="2685914" y="2395902"/>
              <a:chExt cx="301786" cy="1157526"/>
            </a:xfrm>
          </p:grpSpPr>
          <p:grpSp>
            <p:nvGrpSpPr>
              <p:cNvPr id="395" name="Google Shape;395;p1"/>
              <p:cNvGrpSpPr/>
              <p:nvPr/>
            </p:nvGrpSpPr>
            <p:grpSpPr>
              <a:xfrm>
                <a:off x="2773970" y="2849198"/>
                <a:ext cx="179349" cy="704230"/>
                <a:chOff x="2773970" y="2849198"/>
                <a:chExt cx="179349" cy="704230"/>
              </a:xfrm>
            </p:grpSpPr>
            <p:grpSp>
              <p:nvGrpSpPr>
                <p:cNvPr id="396" name="Google Shape;396;p1"/>
                <p:cNvGrpSpPr/>
                <p:nvPr/>
              </p:nvGrpSpPr>
              <p:grpSpPr>
                <a:xfrm>
                  <a:off x="2773970" y="3236728"/>
                  <a:ext cx="152281" cy="316700"/>
                  <a:chOff x="2773970" y="3237130"/>
                  <a:chExt cx="152281" cy="316700"/>
                </a:xfrm>
              </p:grpSpPr>
              <p:sp>
                <p:nvSpPr>
                  <p:cNvPr id="397" name="Google Shape;397;p1"/>
                  <p:cNvSpPr/>
                  <p:nvPr/>
                </p:nvSpPr>
                <p:spPr>
                  <a:xfrm>
                    <a:off x="2897464" y="3273635"/>
                    <a:ext cx="6475" cy="645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4" h="293" extrusionOk="0">
                        <a:moveTo>
                          <a:pt x="147" y="0"/>
                        </a:moveTo>
                        <a:cubicBezTo>
                          <a:pt x="1" y="49"/>
                          <a:pt x="1" y="244"/>
                          <a:pt x="147" y="293"/>
                        </a:cubicBezTo>
                        <a:cubicBezTo>
                          <a:pt x="293" y="244"/>
                          <a:pt x="293" y="49"/>
                          <a:pt x="147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398" name="Google Shape;398;p1"/>
                  <p:cNvSpPr/>
                  <p:nvPr/>
                </p:nvSpPr>
                <p:spPr>
                  <a:xfrm>
                    <a:off x="2773970" y="3545221"/>
                    <a:ext cx="9691" cy="860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40" h="391" extrusionOk="0">
                        <a:moveTo>
                          <a:pt x="245" y="0"/>
                        </a:moveTo>
                        <a:cubicBezTo>
                          <a:pt x="1" y="0"/>
                          <a:pt x="1" y="342"/>
                          <a:pt x="245" y="390"/>
                        </a:cubicBezTo>
                        <a:cubicBezTo>
                          <a:pt x="440" y="342"/>
                          <a:pt x="440" y="0"/>
                          <a:pt x="245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399" name="Google Shape;399;p1"/>
                  <p:cNvSpPr/>
                  <p:nvPr/>
                </p:nvSpPr>
                <p:spPr>
                  <a:xfrm>
                    <a:off x="2821235" y="3476504"/>
                    <a:ext cx="13964" cy="1290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34" h="586" extrusionOk="0">
                        <a:moveTo>
                          <a:pt x="341" y="1"/>
                        </a:moveTo>
                        <a:cubicBezTo>
                          <a:pt x="0" y="50"/>
                          <a:pt x="0" y="537"/>
                          <a:pt x="341" y="586"/>
                        </a:cubicBezTo>
                        <a:cubicBezTo>
                          <a:pt x="634" y="537"/>
                          <a:pt x="634" y="50"/>
                          <a:pt x="341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0" name="Google Shape;400;p1"/>
                  <p:cNvSpPr/>
                  <p:nvPr/>
                </p:nvSpPr>
                <p:spPr>
                  <a:xfrm>
                    <a:off x="2828746" y="3449951"/>
                    <a:ext cx="9691" cy="1798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40" h="817" extrusionOk="0">
                        <a:moveTo>
                          <a:pt x="214" y="0"/>
                        </a:moveTo>
                        <a:cubicBezTo>
                          <a:pt x="171" y="0"/>
                          <a:pt x="122" y="12"/>
                          <a:pt x="98" y="37"/>
                        </a:cubicBezTo>
                        <a:cubicBezTo>
                          <a:pt x="49" y="232"/>
                          <a:pt x="0" y="476"/>
                          <a:pt x="49" y="671"/>
                        </a:cubicBezTo>
                        <a:cubicBezTo>
                          <a:pt x="73" y="768"/>
                          <a:pt x="147" y="817"/>
                          <a:pt x="220" y="817"/>
                        </a:cubicBezTo>
                        <a:cubicBezTo>
                          <a:pt x="293" y="817"/>
                          <a:pt x="366" y="768"/>
                          <a:pt x="390" y="671"/>
                        </a:cubicBezTo>
                        <a:cubicBezTo>
                          <a:pt x="439" y="476"/>
                          <a:pt x="390" y="232"/>
                          <a:pt x="293" y="37"/>
                        </a:cubicBezTo>
                        <a:cubicBezTo>
                          <a:pt x="293" y="12"/>
                          <a:pt x="256" y="0"/>
                          <a:pt x="214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1" name="Google Shape;401;p1"/>
                  <p:cNvSpPr/>
                  <p:nvPr/>
                </p:nvSpPr>
                <p:spPr>
                  <a:xfrm>
                    <a:off x="2859889" y="3395458"/>
                    <a:ext cx="7533" cy="169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42" h="769" extrusionOk="0">
                        <a:moveTo>
                          <a:pt x="177" y="1"/>
                        </a:moveTo>
                        <a:cubicBezTo>
                          <a:pt x="134" y="1"/>
                          <a:pt x="98" y="25"/>
                          <a:pt x="98" y="74"/>
                        </a:cubicBezTo>
                        <a:cubicBezTo>
                          <a:pt x="49" y="269"/>
                          <a:pt x="0" y="464"/>
                          <a:pt x="49" y="659"/>
                        </a:cubicBezTo>
                        <a:cubicBezTo>
                          <a:pt x="49" y="732"/>
                          <a:pt x="110" y="769"/>
                          <a:pt x="177" y="769"/>
                        </a:cubicBezTo>
                        <a:cubicBezTo>
                          <a:pt x="244" y="769"/>
                          <a:pt x="317" y="732"/>
                          <a:pt x="342" y="659"/>
                        </a:cubicBezTo>
                        <a:cubicBezTo>
                          <a:pt x="342" y="464"/>
                          <a:pt x="342" y="269"/>
                          <a:pt x="293" y="74"/>
                        </a:cubicBezTo>
                        <a:cubicBezTo>
                          <a:pt x="268" y="25"/>
                          <a:pt x="220" y="1"/>
                          <a:pt x="177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2" name="Google Shape;402;p1"/>
                  <p:cNvSpPr/>
                  <p:nvPr/>
                </p:nvSpPr>
                <p:spPr>
                  <a:xfrm>
                    <a:off x="2896385" y="3249129"/>
                    <a:ext cx="26694" cy="7847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12" h="3564" extrusionOk="0">
                        <a:moveTo>
                          <a:pt x="703" y="1"/>
                        </a:moveTo>
                        <a:cubicBezTo>
                          <a:pt x="652" y="1"/>
                          <a:pt x="606" y="28"/>
                          <a:pt x="586" y="89"/>
                        </a:cubicBezTo>
                        <a:lnTo>
                          <a:pt x="488" y="236"/>
                        </a:lnTo>
                        <a:cubicBezTo>
                          <a:pt x="488" y="187"/>
                          <a:pt x="488" y="187"/>
                          <a:pt x="488" y="138"/>
                        </a:cubicBezTo>
                        <a:cubicBezTo>
                          <a:pt x="488" y="114"/>
                          <a:pt x="464" y="101"/>
                          <a:pt x="440" y="101"/>
                        </a:cubicBezTo>
                        <a:cubicBezTo>
                          <a:pt x="415" y="101"/>
                          <a:pt x="391" y="114"/>
                          <a:pt x="391" y="138"/>
                        </a:cubicBezTo>
                        <a:lnTo>
                          <a:pt x="391" y="333"/>
                        </a:lnTo>
                        <a:cubicBezTo>
                          <a:pt x="391" y="333"/>
                          <a:pt x="342" y="382"/>
                          <a:pt x="342" y="431"/>
                        </a:cubicBezTo>
                        <a:cubicBezTo>
                          <a:pt x="342" y="431"/>
                          <a:pt x="342" y="479"/>
                          <a:pt x="342" y="479"/>
                        </a:cubicBezTo>
                        <a:cubicBezTo>
                          <a:pt x="342" y="674"/>
                          <a:pt x="342" y="821"/>
                          <a:pt x="342" y="967"/>
                        </a:cubicBezTo>
                        <a:cubicBezTo>
                          <a:pt x="342" y="1016"/>
                          <a:pt x="342" y="1016"/>
                          <a:pt x="342" y="1064"/>
                        </a:cubicBezTo>
                        <a:lnTo>
                          <a:pt x="342" y="2186"/>
                        </a:lnTo>
                        <a:lnTo>
                          <a:pt x="342" y="2283"/>
                        </a:lnTo>
                        <a:cubicBezTo>
                          <a:pt x="342" y="2381"/>
                          <a:pt x="293" y="2478"/>
                          <a:pt x="293" y="2576"/>
                        </a:cubicBezTo>
                        <a:cubicBezTo>
                          <a:pt x="269" y="2551"/>
                          <a:pt x="232" y="2539"/>
                          <a:pt x="196" y="2539"/>
                        </a:cubicBezTo>
                        <a:cubicBezTo>
                          <a:pt x="159" y="2539"/>
                          <a:pt x="123" y="2551"/>
                          <a:pt x="98" y="2576"/>
                        </a:cubicBezTo>
                        <a:cubicBezTo>
                          <a:pt x="50" y="2868"/>
                          <a:pt x="1" y="3161"/>
                          <a:pt x="50" y="3453"/>
                        </a:cubicBezTo>
                        <a:cubicBezTo>
                          <a:pt x="50" y="3527"/>
                          <a:pt x="123" y="3563"/>
                          <a:pt x="196" y="3563"/>
                        </a:cubicBezTo>
                        <a:cubicBezTo>
                          <a:pt x="269" y="3563"/>
                          <a:pt x="342" y="3527"/>
                          <a:pt x="342" y="3453"/>
                        </a:cubicBezTo>
                        <a:lnTo>
                          <a:pt x="342" y="3161"/>
                        </a:lnTo>
                        <a:cubicBezTo>
                          <a:pt x="342" y="3210"/>
                          <a:pt x="379" y="3234"/>
                          <a:pt x="421" y="3234"/>
                        </a:cubicBezTo>
                        <a:cubicBezTo>
                          <a:pt x="464" y="3234"/>
                          <a:pt x="513" y="3210"/>
                          <a:pt x="537" y="3161"/>
                        </a:cubicBezTo>
                        <a:lnTo>
                          <a:pt x="537" y="2722"/>
                        </a:lnTo>
                        <a:lnTo>
                          <a:pt x="537" y="2186"/>
                        </a:lnTo>
                        <a:cubicBezTo>
                          <a:pt x="537" y="1991"/>
                          <a:pt x="537" y="1796"/>
                          <a:pt x="537" y="1601"/>
                        </a:cubicBezTo>
                        <a:lnTo>
                          <a:pt x="537" y="1016"/>
                        </a:lnTo>
                        <a:cubicBezTo>
                          <a:pt x="537" y="1016"/>
                          <a:pt x="537" y="967"/>
                          <a:pt x="537" y="967"/>
                        </a:cubicBezTo>
                        <a:cubicBezTo>
                          <a:pt x="586" y="967"/>
                          <a:pt x="586" y="918"/>
                          <a:pt x="586" y="918"/>
                        </a:cubicBezTo>
                        <a:cubicBezTo>
                          <a:pt x="683" y="772"/>
                          <a:pt x="781" y="674"/>
                          <a:pt x="878" y="577"/>
                        </a:cubicBezTo>
                        <a:cubicBezTo>
                          <a:pt x="1025" y="431"/>
                          <a:pt x="1122" y="382"/>
                          <a:pt x="1171" y="236"/>
                        </a:cubicBezTo>
                        <a:cubicBezTo>
                          <a:pt x="1211" y="115"/>
                          <a:pt x="1119" y="28"/>
                          <a:pt x="1031" y="28"/>
                        </a:cubicBezTo>
                        <a:cubicBezTo>
                          <a:pt x="1012" y="28"/>
                          <a:pt x="993" y="32"/>
                          <a:pt x="976" y="41"/>
                        </a:cubicBezTo>
                        <a:lnTo>
                          <a:pt x="878" y="138"/>
                        </a:lnTo>
                        <a:cubicBezTo>
                          <a:pt x="850" y="53"/>
                          <a:pt x="772" y="1"/>
                          <a:pt x="703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3" name="Google Shape;403;p1"/>
                  <p:cNvSpPr/>
                  <p:nvPr/>
                </p:nvSpPr>
                <p:spPr>
                  <a:xfrm>
                    <a:off x="2896385" y="3310933"/>
                    <a:ext cx="29866" cy="950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56" h="4317" extrusionOk="0">
                        <a:moveTo>
                          <a:pt x="738" y="0"/>
                        </a:moveTo>
                        <a:cubicBezTo>
                          <a:pt x="696" y="0"/>
                          <a:pt x="659" y="37"/>
                          <a:pt x="683" y="110"/>
                        </a:cubicBezTo>
                        <a:cubicBezTo>
                          <a:pt x="635" y="256"/>
                          <a:pt x="586" y="403"/>
                          <a:pt x="586" y="500"/>
                        </a:cubicBezTo>
                        <a:lnTo>
                          <a:pt x="440" y="598"/>
                        </a:lnTo>
                        <a:cubicBezTo>
                          <a:pt x="342" y="598"/>
                          <a:pt x="342" y="695"/>
                          <a:pt x="440" y="744"/>
                        </a:cubicBezTo>
                        <a:lnTo>
                          <a:pt x="537" y="744"/>
                        </a:lnTo>
                        <a:lnTo>
                          <a:pt x="537" y="1134"/>
                        </a:lnTo>
                        <a:cubicBezTo>
                          <a:pt x="519" y="1097"/>
                          <a:pt x="486" y="1081"/>
                          <a:pt x="452" y="1081"/>
                        </a:cubicBezTo>
                        <a:cubicBezTo>
                          <a:pt x="398" y="1081"/>
                          <a:pt x="342" y="1122"/>
                          <a:pt x="342" y="1183"/>
                        </a:cubicBezTo>
                        <a:cubicBezTo>
                          <a:pt x="342" y="1134"/>
                          <a:pt x="245" y="1036"/>
                          <a:pt x="147" y="1036"/>
                        </a:cubicBezTo>
                        <a:cubicBezTo>
                          <a:pt x="1" y="1085"/>
                          <a:pt x="1" y="1329"/>
                          <a:pt x="147" y="1378"/>
                        </a:cubicBezTo>
                        <a:cubicBezTo>
                          <a:pt x="230" y="1378"/>
                          <a:pt x="278" y="1343"/>
                          <a:pt x="290" y="1272"/>
                        </a:cubicBezTo>
                        <a:lnTo>
                          <a:pt x="290" y="1272"/>
                        </a:lnTo>
                        <a:cubicBezTo>
                          <a:pt x="245" y="1842"/>
                          <a:pt x="247" y="2365"/>
                          <a:pt x="342" y="2889"/>
                        </a:cubicBezTo>
                        <a:cubicBezTo>
                          <a:pt x="367" y="2938"/>
                          <a:pt x="403" y="2962"/>
                          <a:pt x="440" y="2962"/>
                        </a:cubicBezTo>
                        <a:cubicBezTo>
                          <a:pt x="476" y="2962"/>
                          <a:pt x="513" y="2938"/>
                          <a:pt x="537" y="2889"/>
                        </a:cubicBezTo>
                        <a:cubicBezTo>
                          <a:pt x="635" y="2548"/>
                          <a:pt x="635" y="2207"/>
                          <a:pt x="635" y="1865"/>
                        </a:cubicBezTo>
                        <a:cubicBezTo>
                          <a:pt x="683" y="2109"/>
                          <a:pt x="732" y="2402"/>
                          <a:pt x="830" y="2645"/>
                        </a:cubicBezTo>
                        <a:cubicBezTo>
                          <a:pt x="830" y="2694"/>
                          <a:pt x="878" y="2694"/>
                          <a:pt x="878" y="2694"/>
                        </a:cubicBezTo>
                        <a:cubicBezTo>
                          <a:pt x="878" y="2792"/>
                          <a:pt x="830" y="2840"/>
                          <a:pt x="781" y="2938"/>
                        </a:cubicBezTo>
                        <a:cubicBezTo>
                          <a:pt x="683" y="2938"/>
                          <a:pt x="537" y="3035"/>
                          <a:pt x="537" y="3133"/>
                        </a:cubicBezTo>
                        <a:cubicBezTo>
                          <a:pt x="537" y="3105"/>
                          <a:pt x="505" y="3077"/>
                          <a:pt x="468" y="3077"/>
                        </a:cubicBezTo>
                        <a:cubicBezTo>
                          <a:pt x="441" y="3077"/>
                          <a:pt x="412" y="3092"/>
                          <a:pt x="391" y="3133"/>
                        </a:cubicBezTo>
                        <a:cubicBezTo>
                          <a:pt x="245" y="3523"/>
                          <a:pt x="391" y="4011"/>
                          <a:pt x="683" y="4303"/>
                        </a:cubicBezTo>
                        <a:cubicBezTo>
                          <a:pt x="693" y="4312"/>
                          <a:pt x="704" y="4316"/>
                          <a:pt x="715" y="4316"/>
                        </a:cubicBezTo>
                        <a:cubicBezTo>
                          <a:pt x="764" y="4316"/>
                          <a:pt x="820" y="4245"/>
                          <a:pt x="781" y="4206"/>
                        </a:cubicBezTo>
                        <a:cubicBezTo>
                          <a:pt x="537" y="3913"/>
                          <a:pt x="488" y="3523"/>
                          <a:pt x="537" y="3182"/>
                        </a:cubicBezTo>
                        <a:lnTo>
                          <a:pt x="537" y="3182"/>
                        </a:lnTo>
                        <a:cubicBezTo>
                          <a:pt x="586" y="3328"/>
                          <a:pt x="683" y="3474"/>
                          <a:pt x="830" y="3572"/>
                        </a:cubicBezTo>
                        <a:cubicBezTo>
                          <a:pt x="889" y="3631"/>
                          <a:pt x="954" y="3656"/>
                          <a:pt x="1015" y="3656"/>
                        </a:cubicBezTo>
                        <a:cubicBezTo>
                          <a:pt x="1205" y="3656"/>
                          <a:pt x="1356" y="3415"/>
                          <a:pt x="1171" y="3230"/>
                        </a:cubicBezTo>
                        <a:cubicBezTo>
                          <a:pt x="1122" y="3182"/>
                          <a:pt x="1073" y="3133"/>
                          <a:pt x="1025" y="3084"/>
                        </a:cubicBezTo>
                        <a:cubicBezTo>
                          <a:pt x="1073" y="2938"/>
                          <a:pt x="1122" y="2743"/>
                          <a:pt x="1171" y="2597"/>
                        </a:cubicBezTo>
                        <a:cubicBezTo>
                          <a:pt x="1201" y="2536"/>
                          <a:pt x="1138" y="2495"/>
                          <a:pt x="1074" y="2495"/>
                        </a:cubicBezTo>
                        <a:cubicBezTo>
                          <a:pt x="1035" y="2495"/>
                          <a:pt x="995" y="2511"/>
                          <a:pt x="976" y="2548"/>
                        </a:cubicBezTo>
                        <a:cubicBezTo>
                          <a:pt x="878" y="1914"/>
                          <a:pt x="830" y="1280"/>
                          <a:pt x="830" y="646"/>
                        </a:cubicBezTo>
                        <a:cubicBezTo>
                          <a:pt x="976" y="500"/>
                          <a:pt x="1073" y="305"/>
                          <a:pt x="1073" y="110"/>
                        </a:cubicBezTo>
                        <a:cubicBezTo>
                          <a:pt x="1073" y="37"/>
                          <a:pt x="1025" y="0"/>
                          <a:pt x="976" y="0"/>
                        </a:cubicBezTo>
                        <a:cubicBezTo>
                          <a:pt x="927" y="0"/>
                          <a:pt x="878" y="37"/>
                          <a:pt x="878" y="110"/>
                        </a:cubicBezTo>
                        <a:cubicBezTo>
                          <a:pt x="878" y="159"/>
                          <a:pt x="878" y="256"/>
                          <a:pt x="830" y="305"/>
                        </a:cubicBezTo>
                        <a:lnTo>
                          <a:pt x="830" y="110"/>
                        </a:lnTo>
                        <a:cubicBezTo>
                          <a:pt x="830" y="37"/>
                          <a:pt x="781" y="0"/>
                          <a:pt x="738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4" name="Google Shape;404;p1"/>
                  <p:cNvSpPr/>
                  <p:nvPr/>
                </p:nvSpPr>
                <p:spPr>
                  <a:xfrm>
                    <a:off x="2902838" y="3237130"/>
                    <a:ext cx="7533" cy="1155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42" h="525" extrusionOk="0">
                        <a:moveTo>
                          <a:pt x="153" y="0"/>
                        </a:moveTo>
                        <a:cubicBezTo>
                          <a:pt x="74" y="0"/>
                          <a:pt x="0" y="49"/>
                          <a:pt x="0" y="147"/>
                        </a:cubicBezTo>
                        <a:cubicBezTo>
                          <a:pt x="0" y="293"/>
                          <a:pt x="0" y="391"/>
                          <a:pt x="49" y="488"/>
                        </a:cubicBezTo>
                        <a:cubicBezTo>
                          <a:pt x="74" y="512"/>
                          <a:pt x="110" y="525"/>
                          <a:pt x="147" y="525"/>
                        </a:cubicBezTo>
                        <a:cubicBezTo>
                          <a:pt x="183" y="525"/>
                          <a:pt x="220" y="512"/>
                          <a:pt x="244" y="488"/>
                        </a:cubicBezTo>
                        <a:cubicBezTo>
                          <a:pt x="342" y="391"/>
                          <a:pt x="342" y="293"/>
                          <a:pt x="342" y="147"/>
                        </a:cubicBezTo>
                        <a:cubicBezTo>
                          <a:pt x="317" y="49"/>
                          <a:pt x="232" y="0"/>
                          <a:pt x="153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5" name="Google Shape;405;p1"/>
                  <p:cNvSpPr/>
                  <p:nvPr/>
                </p:nvSpPr>
                <p:spPr>
                  <a:xfrm>
                    <a:off x="2879491" y="3341801"/>
                    <a:ext cx="13700" cy="427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22" h="1940" extrusionOk="0">
                        <a:moveTo>
                          <a:pt x="402" y="0"/>
                        </a:moveTo>
                        <a:cubicBezTo>
                          <a:pt x="353" y="0"/>
                          <a:pt x="305" y="24"/>
                          <a:pt x="280" y="73"/>
                        </a:cubicBezTo>
                        <a:cubicBezTo>
                          <a:pt x="232" y="463"/>
                          <a:pt x="183" y="853"/>
                          <a:pt x="232" y="1195"/>
                        </a:cubicBezTo>
                        <a:cubicBezTo>
                          <a:pt x="232" y="1292"/>
                          <a:pt x="280" y="1341"/>
                          <a:pt x="329" y="1341"/>
                        </a:cubicBezTo>
                        <a:lnTo>
                          <a:pt x="280" y="1390"/>
                        </a:lnTo>
                        <a:cubicBezTo>
                          <a:pt x="183" y="1487"/>
                          <a:pt x="85" y="1585"/>
                          <a:pt x="37" y="1682"/>
                        </a:cubicBezTo>
                        <a:cubicBezTo>
                          <a:pt x="1" y="1754"/>
                          <a:pt x="44" y="1799"/>
                          <a:pt x="107" y="1799"/>
                        </a:cubicBezTo>
                        <a:cubicBezTo>
                          <a:pt x="131" y="1799"/>
                          <a:pt x="157" y="1793"/>
                          <a:pt x="183" y="1780"/>
                        </a:cubicBezTo>
                        <a:cubicBezTo>
                          <a:pt x="183" y="1889"/>
                          <a:pt x="262" y="1940"/>
                          <a:pt x="349" y="1940"/>
                        </a:cubicBezTo>
                        <a:cubicBezTo>
                          <a:pt x="455" y="1940"/>
                          <a:pt x="573" y="1865"/>
                          <a:pt x="573" y="1731"/>
                        </a:cubicBezTo>
                        <a:cubicBezTo>
                          <a:pt x="573" y="1633"/>
                          <a:pt x="524" y="1536"/>
                          <a:pt x="524" y="1438"/>
                        </a:cubicBezTo>
                        <a:cubicBezTo>
                          <a:pt x="524" y="1390"/>
                          <a:pt x="475" y="1390"/>
                          <a:pt x="475" y="1341"/>
                        </a:cubicBezTo>
                        <a:cubicBezTo>
                          <a:pt x="524" y="1341"/>
                          <a:pt x="573" y="1292"/>
                          <a:pt x="573" y="1195"/>
                        </a:cubicBezTo>
                        <a:cubicBezTo>
                          <a:pt x="622" y="853"/>
                          <a:pt x="573" y="463"/>
                          <a:pt x="524" y="73"/>
                        </a:cubicBezTo>
                        <a:cubicBezTo>
                          <a:pt x="500" y="24"/>
                          <a:pt x="451" y="0"/>
                          <a:pt x="402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</p:grpSp>
            <p:grpSp>
              <p:nvGrpSpPr>
                <p:cNvPr id="406" name="Google Shape;406;p1"/>
                <p:cNvGrpSpPr/>
                <p:nvPr/>
              </p:nvGrpSpPr>
              <p:grpSpPr>
                <a:xfrm>
                  <a:off x="2816940" y="2849198"/>
                  <a:ext cx="136379" cy="329580"/>
                  <a:chOff x="2816940" y="2849600"/>
                  <a:chExt cx="136379" cy="329580"/>
                </a:xfrm>
              </p:grpSpPr>
              <p:sp>
                <p:nvSpPr>
                  <p:cNvPr id="407" name="Google Shape;407;p1"/>
                  <p:cNvSpPr/>
                  <p:nvPr/>
                </p:nvSpPr>
                <p:spPr>
                  <a:xfrm>
                    <a:off x="2899622" y="3168435"/>
                    <a:ext cx="13964" cy="1074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34" h="488" extrusionOk="0">
                        <a:moveTo>
                          <a:pt x="293" y="0"/>
                        </a:moveTo>
                        <a:cubicBezTo>
                          <a:pt x="0" y="0"/>
                          <a:pt x="0" y="488"/>
                          <a:pt x="293" y="488"/>
                        </a:cubicBezTo>
                        <a:cubicBezTo>
                          <a:pt x="634" y="488"/>
                          <a:pt x="634" y="0"/>
                          <a:pt x="293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8" name="Google Shape;408;p1"/>
                  <p:cNvSpPr/>
                  <p:nvPr/>
                </p:nvSpPr>
                <p:spPr>
                  <a:xfrm>
                    <a:off x="2816940" y="3115835"/>
                    <a:ext cx="8612" cy="645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91" h="293" extrusionOk="0">
                        <a:moveTo>
                          <a:pt x="195" y="0"/>
                        </a:moveTo>
                        <a:cubicBezTo>
                          <a:pt x="0" y="0"/>
                          <a:pt x="0" y="293"/>
                          <a:pt x="195" y="293"/>
                        </a:cubicBezTo>
                        <a:cubicBezTo>
                          <a:pt x="390" y="293"/>
                          <a:pt x="390" y="0"/>
                          <a:pt x="195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09" name="Google Shape;409;p1"/>
                  <p:cNvSpPr/>
                  <p:nvPr/>
                </p:nvSpPr>
                <p:spPr>
                  <a:xfrm>
                    <a:off x="2834516" y="3090669"/>
                    <a:ext cx="27531" cy="1395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50" h="634" extrusionOk="0">
                        <a:moveTo>
                          <a:pt x="1062" y="0"/>
                        </a:moveTo>
                        <a:cubicBezTo>
                          <a:pt x="1011" y="0"/>
                          <a:pt x="957" y="22"/>
                          <a:pt x="908" y="71"/>
                        </a:cubicBezTo>
                        <a:lnTo>
                          <a:pt x="762" y="71"/>
                        </a:lnTo>
                        <a:cubicBezTo>
                          <a:pt x="753" y="61"/>
                          <a:pt x="744" y="57"/>
                          <a:pt x="735" y="57"/>
                        </a:cubicBezTo>
                        <a:cubicBezTo>
                          <a:pt x="697" y="57"/>
                          <a:pt x="665" y="129"/>
                          <a:pt x="665" y="168"/>
                        </a:cubicBezTo>
                        <a:cubicBezTo>
                          <a:pt x="665" y="266"/>
                          <a:pt x="713" y="314"/>
                          <a:pt x="811" y="314"/>
                        </a:cubicBezTo>
                        <a:cubicBezTo>
                          <a:pt x="811" y="290"/>
                          <a:pt x="823" y="278"/>
                          <a:pt x="841" y="278"/>
                        </a:cubicBezTo>
                        <a:cubicBezTo>
                          <a:pt x="860" y="278"/>
                          <a:pt x="884" y="290"/>
                          <a:pt x="908" y="314"/>
                        </a:cubicBezTo>
                        <a:cubicBezTo>
                          <a:pt x="960" y="349"/>
                          <a:pt x="1018" y="365"/>
                          <a:pt x="1071" y="365"/>
                        </a:cubicBezTo>
                        <a:cubicBezTo>
                          <a:pt x="1168" y="365"/>
                          <a:pt x="1250" y="311"/>
                          <a:pt x="1250" y="217"/>
                        </a:cubicBezTo>
                        <a:cubicBezTo>
                          <a:pt x="1250" y="87"/>
                          <a:pt x="1163" y="0"/>
                          <a:pt x="1062" y="0"/>
                        </a:cubicBezTo>
                        <a:close/>
                        <a:moveTo>
                          <a:pt x="470" y="22"/>
                        </a:moveTo>
                        <a:cubicBezTo>
                          <a:pt x="275" y="71"/>
                          <a:pt x="226" y="217"/>
                          <a:pt x="80" y="363"/>
                        </a:cubicBezTo>
                        <a:cubicBezTo>
                          <a:pt x="0" y="482"/>
                          <a:pt x="114" y="633"/>
                          <a:pt x="238" y="633"/>
                        </a:cubicBezTo>
                        <a:cubicBezTo>
                          <a:pt x="267" y="633"/>
                          <a:pt x="296" y="625"/>
                          <a:pt x="323" y="607"/>
                        </a:cubicBezTo>
                        <a:cubicBezTo>
                          <a:pt x="470" y="509"/>
                          <a:pt x="616" y="412"/>
                          <a:pt x="665" y="217"/>
                        </a:cubicBezTo>
                        <a:lnTo>
                          <a:pt x="665" y="168"/>
                        </a:lnTo>
                        <a:cubicBezTo>
                          <a:pt x="665" y="71"/>
                          <a:pt x="567" y="22"/>
                          <a:pt x="470" y="22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10" name="Google Shape;410;p1"/>
                  <p:cNvSpPr/>
                  <p:nvPr/>
                </p:nvSpPr>
                <p:spPr>
                  <a:xfrm>
                    <a:off x="2857532" y="3060814"/>
                    <a:ext cx="14933" cy="2593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78" h="1178" extrusionOk="0">
                        <a:moveTo>
                          <a:pt x="463" y="1"/>
                        </a:moveTo>
                        <a:cubicBezTo>
                          <a:pt x="421" y="1"/>
                          <a:pt x="380" y="19"/>
                          <a:pt x="351" y="61"/>
                        </a:cubicBezTo>
                        <a:cubicBezTo>
                          <a:pt x="253" y="354"/>
                          <a:pt x="107" y="646"/>
                          <a:pt x="58" y="939"/>
                        </a:cubicBezTo>
                        <a:cubicBezTo>
                          <a:pt x="0" y="1084"/>
                          <a:pt x="116" y="1178"/>
                          <a:pt x="228" y="1178"/>
                        </a:cubicBezTo>
                        <a:cubicBezTo>
                          <a:pt x="305" y="1178"/>
                          <a:pt x="380" y="1135"/>
                          <a:pt x="400" y="1036"/>
                        </a:cubicBezTo>
                        <a:cubicBezTo>
                          <a:pt x="497" y="744"/>
                          <a:pt x="595" y="451"/>
                          <a:pt x="644" y="208"/>
                        </a:cubicBezTo>
                        <a:cubicBezTo>
                          <a:pt x="678" y="104"/>
                          <a:pt x="566" y="1"/>
                          <a:pt x="463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11" name="Google Shape;411;p1"/>
                  <p:cNvSpPr/>
                  <p:nvPr/>
                </p:nvSpPr>
                <p:spPr>
                  <a:xfrm>
                    <a:off x="2920017" y="2894251"/>
                    <a:ext cx="19360" cy="4018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79" h="1825" extrusionOk="0">
                        <a:moveTo>
                          <a:pt x="801" y="0"/>
                        </a:moveTo>
                        <a:cubicBezTo>
                          <a:pt x="789" y="0"/>
                          <a:pt x="781" y="6"/>
                          <a:pt x="781" y="21"/>
                        </a:cubicBezTo>
                        <a:cubicBezTo>
                          <a:pt x="537" y="508"/>
                          <a:pt x="391" y="1044"/>
                          <a:pt x="196" y="1532"/>
                        </a:cubicBezTo>
                        <a:cubicBezTo>
                          <a:pt x="0" y="1532"/>
                          <a:pt x="0" y="1825"/>
                          <a:pt x="196" y="1825"/>
                        </a:cubicBezTo>
                        <a:cubicBezTo>
                          <a:pt x="342" y="1825"/>
                          <a:pt x="391" y="1727"/>
                          <a:pt x="342" y="1629"/>
                        </a:cubicBezTo>
                        <a:cubicBezTo>
                          <a:pt x="537" y="1093"/>
                          <a:pt x="732" y="606"/>
                          <a:pt x="878" y="69"/>
                        </a:cubicBezTo>
                        <a:cubicBezTo>
                          <a:pt x="878" y="35"/>
                          <a:pt x="829" y="0"/>
                          <a:pt x="801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12" name="Google Shape;412;p1"/>
                  <p:cNvSpPr/>
                  <p:nvPr/>
                </p:nvSpPr>
                <p:spPr>
                  <a:xfrm>
                    <a:off x="2932373" y="2867324"/>
                    <a:ext cx="8612" cy="1719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91" h="781" extrusionOk="0">
                        <a:moveTo>
                          <a:pt x="195" y="0"/>
                        </a:moveTo>
                        <a:cubicBezTo>
                          <a:pt x="98" y="0"/>
                          <a:pt x="0" y="73"/>
                          <a:pt x="25" y="220"/>
                        </a:cubicBezTo>
                        <a:cubicBezTo>
                          <a:pt x="73" y="366"/>
                          <a:pt x="73" y="512"/>
                          <a:pt x="73" y="707"/>
                        </a:cubicBezTo>
                        <a:cubicBezTo>
                          <a:pt x="98" y="756"/>
                          <a:pt x="146" y="780"/>
                          <a:pt x="195" y="780"/>
                        </a:cubicBezTo>
                        <a:cubicBezTo>
                          <a:pt x="244" y="780"/>
                          <a:pt x="293" y="756"/>
                          <a:pt x="317" y="707"/>
                        </a:cubicBezTo>
                        <a:cubicBezTo>
                          <a:pt x="268" y="512"/>
                          <a:pt x="317" y="366"/>
                          <a:pt x="366" y="220"/>
                        </a:cubicBezTo>
                        <a:cubicBezTo>
                          <a:pt x="390" y="73"/>
                          <a:pt x="293" y="0"/>
                          <a:pt x="195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13" name="Google Shape;413;p1"/>
                  <p:cNvSpPr/>
                  <p:nvPr/>
                </p:nvSpPr>
                <p:spPr>
                  <a:xfrm>
                    <a:off x="2944707" y="2849600"/>
                    <a:ext cx="8612" cy="647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91" h="294" extrusionOk="0">
                        <a:moveTo>
                          <a:pt x="196" y="1"/>
                        </a:moveTo>
                        <a:cubicBezTo>
                          <a:pt x="1" y="1"/>
                          <a:pt x="1" y="293"/>
                          <a:pt x="196" y="293"/>
                        </a:cubicBezTo>
                        <a:cubicBezTo>
                          <a:pt x="391" y="293"/>
                          <a:pt x="391" y="1"/>
                          <a:pt x="196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14" name="Google Shape;414;p1"/>
                  <p:cNvSpPr/>
                  <p:nvPr/>
                </p:nvSpPr>
                <p:spPr>
                  <a:xfrm>
                    <a:off x="2939355" y="3000970"/>
                    <a:ext cx="6453" cy="1155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3" h="525" extrusionOk="0">
                        <a:moveTo>
                          <a:pt x="146" y="0"/>
                        </a:moveTo>
                        <a:cubicBezTo>
                          <a:pt x="73" y="0"/>
                          <a:pt x="0" y="49"/>
                          <a:pt x="0" y="147"/>
                        </a:cubicBezTo>
                        <a:cubicBezTo>
                          <a:pt x="0" y="244"/>
                          <a:pt x="49" y="342"/>
                          <a:pt x="98" y="488"/>
                        </a:cubicBezTo>
                        <a:cubicBezTo>
                          <a:pt x="98" y="512"/>
                          <a:pt x="122" y="524"/>
                          <a:pt x="152" y="524"/>
                        </a:cubicBezTo>
                        <a:cubicBezTo>
                          <a:pt x="183" y="524"/>
                          <a:pt x="219" y="512"/>
                          <a:pt x="244" y="488"/>
                        </a:cubicBezTo>
                        <a:cubicBezTo>
                          <a:pt x="293" y="342"/>
                          <a:pt x="293" y="244"/>
                          <a:pt x="293" y="147"/>
                        </a:cubicBezTo>
                        <a:cubicBezTo>
                          <a:pt x="293" y="49"/>
                          <a:pt x="219" y="0"/>
                          <a:pt x="146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  <p:sp>
                <p:nvSpPr>
                  <p:cNvPr id="415" name="Google Shape;415;p1"/>
                  <p:cNvSpPr/>
                  <p:nvPr/>
                </p:nvSpPr>
                <p:spPr>
                  <a:xfrm>
                    <a:off x="2903917" y="2965808"/>
                    <a:ext cx="24712" cy="11407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22" h="5181" extrusionOk="0">
                        <a:moveTo>
                          <a:pt x="920" y="1"/>
                        </a:moveTo>
                        <a:cubicBezTo>
                          <a:pt x="890" y="1"/>
                          <a:pt x="853" y="13"/>
                          <a:pt x="829" y="37"/>
                        </a:cubicBezTo>
                        <a:cubicBezTo>
                          <a:pt x="829" y="86"/>
                          <a:pt x="780" y="183"/>
                          <a:pt x="780" y="232"/>
                        </a:cubicBezTo>
                        <a:cubicBezTo>
                          <a:pt x="731" y="281"/>
                          <a:pt x="731" y="330"/>
                          <a:pt x="731" y="378"/>
                        </a:cubicBezTo>
                        <a:cubicBezTo>
                          <a:pt x="731" y="476"/>
                          <a:pt x="731" y="573"/>
                          <a:pt x="829" y="671"/>
                        </a:cubicBezTo>
                        <a:cubicBezTo>
                          <a:pt x="829" y="768"/>
                          <a:pt x="780" y="817"/>
                          <a:pt x="731" y="915"/>
                        </a:cubicBezTo>
                        <a:lnTo>
                          <a:pt x="731" y="622"/>
                        </a:lnTo>
                        <a:cubicBezTo>
                          <a:pt x="731" y="573"/>
                          <a:pt x="695" y="549"/>
                          <a:pt x="658" y="549"/>
                        </a:cubicBezTo>
                        <a:cubicBezTo>
                          <a:pt x="622" y="549"/>
                          <a:pt x="585" y="573"/>
                          <a:pt x="585" y="622"/>
                        </a:cubicBezTo>
                        <a:cubicBezTo>
                          <a:pt x="488" y="964"/>
                          <a:pt x="439" y="1305"/>
                          <a:pt x="390" y="1646"/>
                        </a:cubicBezTo>
                        <a:cubicBezTo>
                          <a:pt x="366" y="1622"/>
                          <a:pt x="341" y="1610"/>
                          <a:pt x="317" y="1610"/>
                        </a:cubicBezTo>
                        <a:cubicBezTo>
                          <a:pt x="293" y="1610"/>
                          <a:pt x="268" y="1622"/>
                          <a:pt x="244" y="1646"/>
                        </a:cubicBezTo>
                        <a:cubicBezTo>
                          <a:pt x="244" y="1597"/>
                          <a:pt x="244" y="1549"/>
                          <a:pt x="244" y="1451"/>
                        </a:cubicBezTo>
                        <a:cubicBezTo>
                          <a:pt x="220" y="1402"/>
                          <a:pt x="171" y="1378"/>
                          <a:pt x="122" y="1378"/>
                        </a:cubicBezTo>
                        <a:cubicBezTo>
                          <a:pt x="73" y="1378"/>
                          <a:pt x="25" y="1402"/>
                          <a:pt x="0" y="1451"/>
                        </a:cubicBezTo>
                        <a:cubicBezTo>
                          <a:pt x="0" y="1549"/>
                          <a:pt x="0" y="1695"/>
                          <a:pt x="0" y="1792"/>
                        </a:cubicBezTo>
                        <a:cubicBezTo>
                          <a:pt x="0" y="1792"/>
                          <a:pt x="0" y="1841"/>
                          <a:pt x="0" y="1841"/>
                        </a:cubicBezTo>
                        <a:cubicBezTo>
                          <a:pt x="0" y="1890"/>
                          <a:pt x="0" y="1987"/>
                          <a:pt x="0" y="2036"/>
                        </a:cubicBezTo>
                        <a:cubicBezTo>
                          <a:pt x="0" y="2134"/>
                          <a:pt x="49" y="2182"/>
                          <a:pt x="146" y="2182"/>
                        </a:cubicBezTo>
                        <a:cubicBezTo>
                          <a:pt x="146" y="2280"/>
                          <a:pt x="195" y="2329"/>
                          <a:pt x="195" y="2426"/>
                        </a:cubicBezTo>
                        <a:cubicBezTo>
                          <a:pt x="244" y="2475"/>
                          <a:pt x="293" y="2524"/>
                          <a:pt x="341" y="2524"/>
                        </a:cubicBezTo>
                        <a:cubicBezTo>
                          <a:pt x="293" y="3109"/>
                          <a:pt x="293" y="3694"/>
                          <a:pt x="244" y="4230"/>
                        </a:cubicBezTo>
                        <a:cubicBezTo>
                          <a:pt x="244" y="4279"/>
                          <a:pt x="244" y="4328"/>
                          <a:pt x="293" y="4328"/>
                        </a:cubicBezTo>
                        <a:cubicBezTo>
                          <a:pt x="244" y="4571"/>
                          <a:pt x="244" y="4864"/>
                          <a:pt x="293" y="5108"/>
                        </a:cubicBezTo>
                        <a:cubicBezTo>
                          <a:pt x="293" y="5156"/>
                          <a:pt x="329" y="5181"/>
                          <a:pt x="366" y="5181"/>
                        </a:cubicBezTo>
                        <a:cubicBezTo>
                          <a:pt x="402" y="5181"/>
                          <a:pt x="439" y="5156"/>
                          <a:pt x="439" y="5108"/>
                        </a:cubicBezTo>
                        <a:cubicBezTo>
                          <a:pt x="536" y="4815"/>
                          <a:pt x="536" y="4523"/>
                          <a:pt x="439" y="4279"/>
                        </a:cubicBezTo>
                        <a:cubicBezTo>
                          <a:pt x="439" y="4230"/>
                          <a:pt x="439" y="4181"/>
                          <a:pt x="439" y="4181"/>
                        </a:cubicBezTo>
                        <a:cubicBezTo>
                          <a:pt x="439" y="3889"/>
                          <a:pt x="488" y="3645"/>
                          <a:pt x="536" y="3353"/>
                        </a:cubicBezTo>
                        <a:lnTo>
                          <a:pt x="536" y="3450"/>
                        </a:lnTo>
                        <a:cubicBezTo>
                          <a:pt x="536" y="3499"/>
                          <a:pt x="585" y="3523"/>
                          <a:pt x="634" y="3523"/>
                        </a:cubicBezTo>
                        <a:cubicBezTo>
                          <a:pt x="683" y="3523"/>
                          <a:pt x="731" y="3499"/>
                          <a:pt x="731" y="3450"/>
                        </a:cubicBezTo>
                        <a:cubicBezTo>
                          <a:pt x="829" y="3109"/>
                          <a:pt x="878" y="2719"/>
                          <a:pt x="927" y="2377"/>
                        </a:cubicBezTo>
                        <a:cubicBezTo>
                          <a:pt x="975" y="2377"/>
                          <a:pt x="1024" y="2377"/>
                          <a:pt x="1024" y="2329"/>
                        </a:cubicBezTo>
                        <a:cubicBezTo>
                          <a:pt x="1073" y="2231"/>
                          <a:pt x="1073" y="2134"/>
                          <a:pt x="1073" y="2036"/>
                        </a:cubicBezTo>
                        <a:cubicBezTo>
                          <a:pt x="1073" y="1987"/>
                          <a:pt x="1024" y="1939"/>
                          <a:pt x="1024" y="1890"/>
                        </a:cubicBezTo>
                        <a:cubicBezTo>
                          <a:pt x="1024" y="1451"/>
                          <a:pt x="1073" y="1012"/>
                          <a:pt x="1073" y="573"/>
                        </a:cubicBezTo>
                        <a:cubicBezTo>
                          <a:pt x="1122" y="476"/>
                          <a:pt x="1122" y="427"/>
                          <a:pt x="1073" y="378"/>
                        </a:cubicBezTo>
                        <a:cubicBezTo>
                          <a:pt x="1073" y="330"/>
                          <a:pt x="1073" y="281"/>
                          <a:pt x="1073" y="232"/>
                        </a:cubicBezTo>
                        <a:cubicBezTo>
                          <a:pt x="1024" y="183"/>
                          <a:pt x="1024" y="86"/>
                          <a:pt x="975" y="37"/>
                        </a:cubicBezTo>
                        <a:cubicBezTo>
                          <a:pt x="975" y="13"/>
                          <a:pt x="951" y="1"/>
                          <a:pt x="920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ffectLst>
                    <a:outerShdw blurRad="57150" dist="209550" dir="5400000" algn="bl" rotWithShape="0">
                      <a:srgbClr val="000000">
                        <a:alpha val="48235"/>
                      </a:srgbClr>
                    </a:outerShdw>
                  </a:effectLst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marR="0" lvl="0" indent="0" algn="l" rtl="0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>
                        <a:srgbClr val="000000"/>
                      </a:buClr>
                      <a:buSzPts val="1400"/>
                      <a:buFont typeface="Arial" panose="020B0604020202020204"/>
                      <a:buNone/>
                    </a:pPr>
                    <a:endParaRPr sz="1400" b="0" i="0" u="none" strike="noStrike" cap="none">
                      <a:solidFill>
                        <a:srgbClr val="000000"/>
                      </a:solidFill>
                      <a:latin typeface="Arial" panose="020B0604020202020204"/>
                      <a:ea typeface="Arial" panose="020B0604020202020204"/>
                      <a:cs typeface="Arial" panose="020B0604020202020204"/>
                      <a:sym typeface="Arial" panose="020B0604020202020204"/>
                    </a:endParaRPr>
                  </a:p>
                </p:txBody>
              </p:sp>
            </p:grpSp>
          </p:grpSp>
          <p:grpSp>
            <p:nvGrpSpPr>
              <p:cNvPr id="416" name="Google Shape;416;p1"/>
              <p:cNvGrpSpPr/>
              <p:nvPr/>
            </p:nvGrpSpPr>
            <p:grpSpPr>
              <a:xfrm>
                <a:off x="2685914" y="2395902"/>
                <a:ext cx="301786" cy="335238"/>
                <a:chOff x="2685914" y="2396304"/>
                <a:chExt cx="301786" cy="335238"/>
              </a:xfrm>
            </p:grpSpPr>
            <p:sp>
              <p:nvSpPr>
                <p:cNvPr id="417" name="Google Shape;417;p1"/>
                <p:cNvSpPr/>
                <p:nvPr/>
              </p:nvSpPr>
              <p:spPr>
                <a:xfrm>
                  <a:off x="2875989" y="2580172"/>
                  <a:ext cx="11827" cy="1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7" h="488" extrusionOk="0">
                      <a:moveTo>
                        <a:pt x="293" y="0"/>
                      </a:moveTo>
                      <a:cubicBezTo>
                        <a:pt x="1" y="49"/>
                        <a:pt x="1" y="439"/>
                        <a:pt x="293" y="488"/>
                      </a:cubicBezTo>
                      <a:cubicBezTo>
                        <a:pt x="537" y="439"/>
                        <a:pt x="537" y="49"/>
                        <a:pt x="29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18" name="Google Shape;418;p1"/>
                <p:cNvSpPr/>
                <p:nvPr/>
              </p:nvSpPr>
              <p:spPr>
                <a:xfrm>
                  <a:off x="2952240" y="2664917"/>
                  <a:ext cx="17179" cy="118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0" h="540" extrusionOk="0">
                      <a:moveTo>
                        <a:pt x="435" y="0"/>
                      </a:moveTo>
                      <a:cubicBezTo>
                        <a:pt x="421" y="0"/>
                        <a:pt x="406" y="1"/>
                        <a:pt x="390" y="3"/>
                      </a:cubicBezTo>
                      <a:cubicBezTo>
                        <a:pt x="0" y="3"/>
                        <a:pt x="0" y="539"/>
                        <a:pt x="390" y="539"/>
                      </a:cubicBezTo>
                      <a:cubicBezTo>
                        <a:pt x="765" y="539"/>
                        <a:pt x="780" y="0"/>
                        <a:pt x="435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19" name="Google Shape;419;p1"/>
                <p:cNvSpPr/>
                <p:nvPr/>
              </p:nvSpPr>
              <p:spPr>
                <a:xfrm>
                  <a:off x="2923233" y="2719719"/>
                  <a:ext cx="21496" cy="118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6" h="537" extrusionOk="0">
                      <a:moveTo>
                        <a:pt x="342" y="0"/>
                      </a:moveTo>
                      <a:cubicBezTo>
                        <a:pt x="1" y="49"/>
                        <a:pt x="1" y="488"/>
                        <a:pt x="342" y="537"/>
                      </a:cubicBezTo>
                      <a:lnTo>
                        <a:pt x="635" y="537"/>
                      </a:lnTo>
                      <a:cubicBezTo>
                        <a:pt x="976" y="537"/>
                        <a:pt x="976" y="0"/>
                        <a:pt x="635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0" name="Google Shape;420;p1"/>
                <p:cNvSpPr/>
                <p:nvPr/>
              </p:nvSpPr>
              <p:spPr>
                <a:xfrm>
                  <a:off x="2786854" y="2444192"/>
                  <a:ext cx="45129" cy="311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49" h="1415" extrusionOk="0">
                      <a:moveTo>
                        <a:pt x="465" y="1"/>
                      </a:moveTo>
                      <a:cubicBezTo>
                        <a:pt x="385" y="1"/>
                        <a:pt x="316" y="105"/>
                        <a:pt x="391" y="179"/>
                      </a:cubicBezTo>
                      <a:cubicBezTo>
                        <a:pt x="440" y="277"/>
                        <a:pt x="537" y="374"/>
                        <a:pt x="635" y="472"/>
                      </a:cubicBezTo>
                      <a:lnTo>
                        <a:pt x="342" y="326"/>
                      </a:lnTo>
                      <a:cubicBezTo>
                        <a:pt x="342" y="228"/>
                        <a:pt x="342" y="131"/>
                        <a:pt x="293" y="82"/>
                      </a:cubicBezTo>
                      <a:cubicBezTo>
                        <a:pt x="269" y="33"/>
                        <a:pt x="232" y="9"/>
                        <a:pt x="196" y="9"/>
                      </a:cubicBezTo>
                      <a:cubicBezTo>
                        <a:pt x="159" y="9"/>
                        <a:pt x="123" y="33"/>
                        <a:pt x="98" y="82"/>
                      </a:cubicBezTo>
                      <a:cubicBezTo>
                        <a:pt x="50" y="179"/>
                        <a:pt x="1" y="277"/>
                        <a:pt x="1" y="374"/>
                      </a:cubicBezTo>
                      <a:cubicBezTo>
                        <a:pt x="1" y="472"/>
                        <a:pt x="98" y="569"/>
                        <a:pt x="196" y="569"/>
                      </a:cubicBezTo>
                      <a:cubicBezTo>
                        <a:pt x="635" y="764"/>
                        <a:pt x="1025" y="1057"/>
                        <a:pt x="1415" y="1350"/>
                      </a:cubicBezTo>
                      <a:cubicBezTo>
                        <a:pt x="1461" y="1396"/>
                        <a:pt x="1510" y="1414"/>
                        <a:pt x="1556" y="1414"/>
                      </a:cubicBezTo>
                      <a:cubicBezTo>
                        <a:pt x="1706" y="1414"/>
                        <a:pt x="1831" y="1217"/>
                        <a:pt x="1756" y="1106"/>
                      </a:cubicBezTo>
                      <a:lnTo>
                        <a:pt x="1756" y="1106"/>
                      </a:lnTo>
                      <a:cubicBezTo>
                        <a:pt x="1772" y="1111"/>
                        <a:pt x="1787" y="1113"/>
                        <a:pt x="1803" y="1113"/>
                      </a:cubicBezTo>
                      <a:cubicBezTo>
                        <a:pt x="1931" y="1113"/>
                        <a:pt x="2038" y="944"/>
                        <a:pt x="1951" y="813"/>
                      </a:cubicBezTo>
                      <a:cubicBezTo>
                        <a:pt x="2049" y="716"/>
                        <a:pt x="2000" y="569"/>
                        <a:pt x="1854" y="569"/>
                      </a:cubicBezTo>
                      <a:cubicBezTo>
                        <a:pt x="1610" y="569"/>
                        <a:pt x="1512" y="862"/>
                        <a:pt x="1707" y="1057"/>
                      </a:cubicBezTo>
                      <a:lnTo>
                        <a:pt x="1610" y="1008"/>
                      </a:lnTo>
                      <a:cubicBezTo>
                        <a:pt x="1317" y="862"/>
                        <a:pt x="976" y="716"/>
                        <a:pt x="683" y="521"/>
                      </a:cubicBezTo>
                      <a:lnTo>
                        <a:pt x="683" y="521"/>
                      </a:lnTo>
                      <a:cubicBezTo>
                        <a:pt x="703" y="527"/>
                        <a:pt x="723" y="530"/>
                        <a:pt x="742" y="530"/>
                      </a:cubicBezTo>
                      <a:cubicBezTo>
                        <a:pt x="865" y="530"/>
                        <a:pt x="963" y="404"/>
                        <a:pt x="878" y="277"/>
                      </a:cubicBezTo>
                      <a:cubicBezTo>
                        <a:pt x="781" y="179"/>
                        <a:pt x="635" y="82"/>
                        <a:pt x="537" y="33"/>
                      </a:cubicBezTo>
                      <a:cubicBezTo>
                        <a:pt x="515" y="10"/>
                        <a:pt x="489" y="1"/>
                        <a:pt x="46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1" name="Google Shape;421;p1"/>
                <p:cNvSpPr/>
                <p:nvPr/>
              </p:nvSpPr>
              <p:spPr>
                <a:xfrm>
                  <a:off x="2859427" y="2456125"/>
                  <a:ext cx="43433" cy="231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2" h="1052" extrusionOk="0">
                      <a:moveTo>
                        <a:pt x="246" y="1"/>
                      </a:moveTo>
                      <a:cubicBezTo>
                        <a:pt x="137" y="1"/>
                        <a:pt x="0" y="144"/>
                        <a:pt x="119" y="222"/>
                      </a:cubicBezTo>
                      <a:cubicBezTo>
                        <a:pt x="216" y="320"/>
                        <a:pt x="265" y="417"/>
                        <a:pt x="363" y="515"/>
                      </a:cubicBezTo>
                      <a:cubicBezTo>
                        <a:pt x="411" y="564"/>
                        <a:pt x="460" y="564"/>
                        <a:pt x="509" y="564"/>
                      </a:cubicBezTo>
                      <a:cubicBezTo>
                        <a:pt x="671" y="564"/>
                        <a:pt x="834" y="585"/>
                        <a:pt x="996" y="585"/>
                      </a:cubicBezTo>
                      <a:cubicBezTo>
                        <a:pt x="1058" y="585"/>
                        <a:pt x="1119" y="582"/>
                        <a:pt x="1181" y="574"/>
                      </a:cubicBezTo>
                      <a:lnTo>
                        <a:pt x="1181" y="574"/>
                      </a:lnTo>
                      <a:cubicBezTo>
                        <a:pt x="914" y="619"/>
                        <a:pt x="684" y="668"/>
                        <a:pt x="411" y="759"/>
                      </a:cubicBezTo>
                      <a:cubicBezTo>
                        <a:pt x="265" y="808"/>
                        <a:pt x="314" y="1051"/>
                        <a:pt x="460" y="1051"/>
                      </a:cubicBezTo>
                      <a:cubicBezTo>
                        <a:pt x="948" y="1003"/>
                        <a:pt x="1435" y="905"/>
                        <a:pt x="1874" y="710"/>
                      </a:cubicBezTo>
                      <a:cubicBezTo>
                        <a:pt x="1971" y="661"/>
                        <a:pt x="1923" y="515"/>
                        <a:pt x="1825" y="515"/>
                      </a:cubicBezTo>
                      <a:lnTo>
                        <a:pt x="1630" y="515"/>
                      </a:lnTo>
                      <a:cubicBezTo>
                        <a:pt x="1728" y="466"/>
                        <a:pt x="1728" y="369"/>
                        <a:pt x="1630" y="320"/>
                      </a:cubicBezTo>
                      <a:cubicBezTo>
                        <a:pt x="1430" y="263"/>
                        <a:pt x="1230" y="239"/>
                        <a:pt x="1021" y="239"/>
                      </a:cubicBezTo>
                      <a:cubicBezTo>
                        <a:pt x="872" y="239"/>
                        <a:pt x="719" y="251"/>
                        <a:pt x="558" y="271"/>
                      </a:cubicBezTo>
                      <a:cubicBezTo>
                        <a:pt x="509" y="174"/>
                        <a:pt x="411" y="125"/>
                        <a:pt x="314" y="27"/>
                      </a:cubicBezTo>
                      <a:cubicBezTo>
                        <a:pt x="295" y="9"/>
                        <a:pt x="271" y="1"/>
                        <a:pt x="24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2" name="Google Shape;422;p1"/>
                <p:cNvSpPr/>
                <p:nvPr/>
              </p:nvSpPr>
              <p:spPr>
                <a:xfrm>
                  <a:off x="2823372" y="2473893"/>
                  <a:ext cx="26871" cy="365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0" h="1659" extrusionOk="0">
                      <a:moveTo>
                        <a:pt x="732" y="1"/>
                      </a:moveTo>
                      <a:cubicBezTo>
                        <a:pt x="659" y="1"/>
                        <a:pt x="586" y="49"/>
                        <a:pt x="586" y="147"/>
                      </a:cubicBezTo>
                      <a:cubicBezTo>
                        <a:pt x="586" y="244"/>
                        <a:pt x="586" y="391"/>
                        <a:pt x="634" y="488"/>
                      </a:cubicBezTo>
                      <a:cubicBezTo>
                        <a:pt x="586" y="537"/>
                        <a:pt x="586" y="586"/>
                        <a:pt x="537" y="683"/>
                      </a:cubicBezTo>
                      <a:cubicBezTo>
                        <a:pt x="391" y="927"/>
                        <a:pt x="196" y="1171"/>
                        <a:pt x="49" y="1414"/>
                      </a:cubicBezTo>
                      <a:cubicBezTo>
                        <a:pt x="1" y="1463"/>
                        <a:pt x="1" y="1561"/>
                        <a:pt x="49" y="1609"/>
                      </a:cubicBezTo>
                      <a:cubicBezTo>
                        <a:pt x="98" y="1658"/>
                        <a:pt x="147" y="1658"/>
                        <a:pt x="196" y="1658"/>
                      </a:cubicBezTo>
                      <a:lnTo>
                        <a:pt x="293" y="1658"/>
                      </a:lnTo>
                      <a:lnTo>
                        <a:pt x="342" y="1609"/>
                      </a:lnTo>
                      <a:cubicBezTo>
                        <a:pt x="488" y="1366"/>
                        <a:pt x="683" y="1122"/>
                        <a:pt x="829" y="878"/>
                      </a:cubicBezTo>
                      <a:cubicBezTo>
                        <a:pt x="1024" y="586"/>
                        <a:pt x="1219" y="488"/>
                        <a:pt x="1219" y="196"/>
                      </a:cubicBezTo>
                      <a:cubicBezTo>
                        <a:pt x="1219" y="124"/>
                        <a:pt x="1141" y="79"/>
                        <a:pt x="1080" y="79"/>
                      </a:cubicBezTo>
                      <a:cubicBezTo>
                        <a:pt x="1058" y="79"/>
                        <a:pt x="1037" y="85"/>
                        <a:pt x="1024" y="98"/>
                      </a:cubicBezTo>
                      <a:cubicBezTo>
                        <a:pt x="976" y="98"/>
                        <a:pt x="927" y="147"/>
                        <a:pt x="878" y="196"/>
                      </a:cubicBezTo>
                      <a:lnTo>
                        <a:pt x="878" y="147"/>
                      </a:lnTo>
                      <a:cubicBezTo>
                        <a:pt x="878" y="49"/>
                        <a:pt x="805" y="1"/>
                        <a:pt x="732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3" name="Google Shape;423;p1"/>
                <p:cNvSpPr/>
                <p:nvPr/>
              </p:nvSpPr>
              <p:spPr>
                <a:xfrm>
                  <a:off x="2834120" y="2453505"/>
                  <a:ext cx="10748" cy="1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8" h="488" extrusionOk="0">
                      <a:moveTo>
                        <a:pt x="244" y="0"/>
                      </a:moveTo>
                      <a:cubicBezTo>
                        <a:pt x="0" y="49"/>
                        <a:pt x="0" y="439"/>
                        <a:pt x="244" y="488"/>
                      </a:cubicBezTo>
                      <a:cubicBezTo>
                        <a:pt x="488" y="439"/>
                        <a:pt x="488" y="49"/>
                        <a:pt x="244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4" name="Google Shape;424;p1"/>
                <p:cNvSpPr/>
                <p:nvPr/>
              </p:nvSpPr>
              <p:spPr>
                <a:xfrm>
                  <a:off x="2851299" y="2459934"/>
                  <a:ext cx="12907" cy="96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6" h="440" extrusionOk="0">
                      <a:moveTo>
                        <a:pt x="293" y="1"/>
                      </a:moveTo>
                      <a:cubicBezTo>
                        <a:pt x="0" y="1"/>
                        <a:pt x="0" y="439"/>
                        <a:pt x="293" y="439"/>
                      </a:cubicBezTo>
                      <a:cubicBezTo>
                        <a:pt x="585" y="439"/>
                        <a:pt x="585" y="1"/>
                        <a:pt x="29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5" name="Google Shape;425;p1"/>
                <p:cNvSpPr/>
                <p:nvPr/>
              </p:nvSpPr>
              <p:spPr>
                <a:xfrm>
                  <a:off x="2740690" y="2426666"/>
                  <a:ext cx="29007" cy="161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7" h="732" extrusionOk="0">
                      <a:moveTo>
                        <a:pt x="98" y="0"/>
                      </a:moveTo>
                      <a:cubicBezTo>
                        <a:pt x="0" y="0"/>
                        <a:pt x="0" y="98"/>
                        <a:pt x="49" y="147"/>
                      </a:cubicBezTo>
                      <a:cubicBezTo>
                        <a:pt x="244" y="342"/>
                        <a:pt x="537" y="488"/>
                        <a:pt x="829" y="634"/>
                      </a:cubicBezTo>
                      <a:cubicBezTo>
                        <a:pt x="829" y="634"/>
                        <a:pt x="829" y="683"/>
                        <a:pt x="878" y="683"/>
                      </a:cubicBezTo>
                      <a:cubicBezTo>
                        <a:pt x="976" y="732"/>
                        <a:pt x="1024" y="732"/>
                        <a:pt x="1122" y="732"/>
                      </a:cubicBezTo>
                      <a:lnTo>
                        <a:pt x="1171" y="732"/>
                      </a:lnTo>
                      <a:cubicBezTo>
                        <a:pt x="1268" y="732"/>
                        <a:pt x="1317" y="634"/>
                        <a:pt x="1317" y="585"/>
                      </a:cubicBezTo>
                      <a:cubicBezTo>
                        <a:pt x="1317" y="537"/>
                        <a:pt x="1268" y="537"/>
                        <a:pt x="1268" y="537"/>
                      </a:cubicBezTo>
                      <a:cubicBezTo>
                        <a:pt x="878" y="293"/>
                        <a:pt x="488" y="98"/>
                        <a:pt x="98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6" name="Google Shape;426;p1"/>
                <p:cNvSpPr/>
                <p:nvPr/>
              </p:nvSpPr>
              <p:spPr>
                <a:xfrm>
                  <a:off x="2908344" y="2456499"/>
                  <a:ext cx="36385" cy="174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2" h="791" extrusionOk="0">
                      <a:moveTo>
                        <a:pt x="196" y="1"/>
                      </a:moveTo>
                      <a:cubicBezTo>
                        <a:pt x="104" y="1"/>
                        <a:pt x="1" y="121"/>
                        <a:pt x="43" y="205"/>
                      </a:cubicBezTo>
                      <a:lnTo>
                        <a:pt x="140" y="254"/>
                      </a:lnTo>
                      <a:cubicBezTo>
                        <a:pt x="234" y="411"/>
                        <a:pt x="409" y="547"/>
                        <a:pt x="573" y="547"/>
                      </a:cubicBezTo>
                      <a:cubicBezTo>
                        <a:pt x="665" y="547"/>
                        <a:pt x="753" y="505"/>
                        <a:pt x="823" y="400"/>
                      </a:cubicBezTo>
                      <a:cubicBezTo>
                        <a:pt x="823" y="547"/>
                        <a:pt x="921" y="595"/>
                        <a:pt x="1018" y="595"/>
                      </a:cubicBezTo>
                      <a:cubicBezTo>
                        <a:pt x="1164" y="693"/>
                        <a:pt x="1311" y="791"/>
                        <a:pt x="1506" y="791"/>
                      </a:cubicBezTo>
                      <a:cubicBezTo>
                        <a:pt x="1603" y="791"/>
                        <a:pt x="1652" y="693"/>
                        <a:pt x="1603" y="644"/>
                      </a:cubicBezTo>
                      <a:cubicBezTo>
                        <a:pt x="1506" y="498"/>
                        <a:pt x="1359" y="400"/>
                        <a:pt x="1213" y="352"/>
                      </a:cubicBezTo>
                      <a:cubicBezTo>
                        <a:pt x="1164" y="254"/>
                        <a:pt x="1067" y="157"/>
                        <a:pt x="969" y="157"/>
                      </a:cubicBezTo>
                      <a:cubicBezTo>
                        <a:pt x="872" y="157"/>
                        <a:pt x="823" y="205"/>
                        <a:pt x="774" y="303"/>
                      </a:cubicBezTo>
                      <a:cubicBezTo>
                        <a:pt x="774" y="303"/>
                        <a:pt x="774" y="254"/>
                        <a:pt x="726" y="254"/>
                      </a:cubicBezTo>
                      <a:lnTo>
                        <a:pt x="482" y="254"/>
                      </a:lnTo>
                      <a:cubicBezTo>
                        <a:pt x="433" y="157"/>
                        <a:pt x="335" y="108"/>
                        <a:pt x="238" y="10"/>
                      </a:cubicBezTo>
                      <a:cubicBezTo>
                        <a:pt x="225" y="4"/>
                        <a:pt x="210" y="1"/>
                        <a:pt x="19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7" name="Google Shape;427;p1"/>
                <p:cNvSpPr/>
                <p:nvPr/>
              </p:nvSpPr>
              <p:spPr>
                <a:xfrm>
                  <a:off x="2968340" y="2473189"/>
                  <a:ext cx="19360" cy="76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9" h="346" extrusionOk="0">
                      <a:moveTo>
                        <a:pt x="456" y="0"/>
                      </a:moveTo>
                      <a:cubicBezTo>
                        <a:pt x="365" y="0"/>
                        <a:pt x="276" y="12"/>
                        <a:pt x="195" y="33"/>
                      </a:cubicBezTo>
                      <a:cubicBezTo>
                        <a:pt x="0" y="33"/>
                        <a:pt x="0" y="325"/>
                        <a:pt x="195" y="325"/>
                      </a:cubicBezTo>
                      <a:cubicBezTo>
                        <a:pt x="253" y="339"/>
                        <a:pt x="314" y="345"/>
                        <a:pt x="377" y="345"/>
                      </a:cubicBezTo>
                      <a:cubicBezTo>
                        <a:pt x="529" y="345"/>
                        <a:pt x="691" y="311"/>
                        <a:pt x="829" y="276"/>
                      </a:cubicBezTo>
                      <a:cubicBezTo>
                        <a:pt x="878" y="228"/>
                        <a:pt x="878" y="130"/>
                        <a:pt x="829" y="81"/>
                      </a:cubicBezTo>
                      <a:cubicBezTo>
                        <a:pt x="715" y="24"/>
                        <a:pt x="584" y="0"/>
                        <a:pt x="456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8" name="Google Shape;428;p1"/>
                <p:cNvSpPr/>
                <p:nvPr/>
              </p:nvSpPr>
              <p:spPr>
                <a:xfrm>
                  <a:off x="2943232" y="2462092"/>
                  <a:ext cx="21562" cy="217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9" h="987" extrusionOk="0">
                      <a:moveTo>
                        <a:pt x="263" y="0"/>
                      </a:moveTo>
                      <a:cubicBezTo>
                        <a:pt x="165" y="49"/>
                        <a:pt x="117" y="195"/>
                        <a:pt x="214" y="244"/>
                      </a:cubicBezTo>
                      <a:lnTo>
                        <a:pt x="360" y="390"/>
                      </a:lnTo>
                      <a:cubicBezTo>
                        <a:pt x="0" y="480"/>
                        <a:pt x="97" y="986"/>
                        <a:pt x="422" y="986"/>
                      </a:cubicBezTo>
                      <a:cubicBezTo>
                        <a:pt x="448" y="986"/>
                        <a:pt x="477" y="983"/>
                        <a:pt x="507" y="975"/>
                      </a:cubicBezTo>
                      <a:cubicBezTo>
                        <a:pt x="524" y="977"/>
                        <a:pt x="541" y="978"/>
                        <a:pt x="557" y="978"/>
                      </a:cubicBezTo>
                      <a:cubicBezTo>
                        <a:pt x="949" y="978"/>
                        <a:pt x="979" y="437"/>
                        <a:pt x="604" y="390"/>
                      </a:cubicBezTo>
                      <a:cubicBezTo>
                        <a:pt x="555" y="293"/>
                        <a:pt x="458" y="195"/>
                        <a:pt x="409" y="98"/>
                      </a:cubicBezTo>
                      <a:cubicBezTo>
                        <a:pt x="360" y="49"/>
                        <a:pt x="312" y="0"/>
                        <a:pt x="26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29" name="Google Shape;429;p1"/>
                <p:cNvSpPr/>
                <p:nvPr/>
              </p:nvSpPr>
              <p:spPr>
                <a:xfrm>
                  <a:off x="2825530" y="2441682"/>
                  <a:ext cx="29007" cy="129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7" h="586" extrusionOk="0">
                      <a:moveTo>
                        <a:pt x="293" y="1"/>
                      </a:moveTo>
                      <a:cubicBezTo>
                        <a:pt x="146" y="1"/>
                        <a:pt x="49" y="98"/>
                        <a:pt x="0" y="245"/>
                      </a:cubicBezTo>
                      <a:cubicBezTo>
                        <a:pt x="0" y="375"/>
                        <a:pt x="152" y="526"/>
                        <a:pt x="267" y="526"/>
                      </a:cubicBezTo>
                      <a:cubicBezTo>
                        <a:pt x="325" y="526"/>
                        <a:pt x="374" y="488"/>
                        <a:pt x="390" y="391"/>
                      </a:cubicBezTo>
                      <a:cubicBezTo>
                        <a:pt x="463" y="415"/>
                        <a:pt x="524" y="427"/>
                        <a:pt x="585" y="427"/>
                      </a:cubicBezTo>
                      <a:cubicBezTo>
                        <a:pt x="646" y="427"/>
                        <a:pt x="707" y="415"/>
                        <a:pt x="780" y="391"/>
                      </a:cubicBezTo>
                      <a:cubicBezTo>
                        <a:pt x="878" y="488"/>
                        <a:pt x="1024" y="488"/>
                        <a:pt x="1121" y="488"/>
                      </a:cubicBezTo>
                      <a:cubicBezTo>
                        <a:pt x="1121" y="488"/>
                        <a:pt x="1121" y="586"/>
                        <a:pt x="1170" y="586"/>
                      </a:cubicBezTo>
                      <a:cubicBezTo>
                        <a:pt x="1268" y="586"/>
                        <a:pt x="1268" y="440"/>
                        <a:pt x="1170" y="440"/>
                      </a:cubicBezTo>
                      <a:cubicBezTo>
                        <a:pt x="1316" y="391"/>
                        <a:pt x="1268" y="245"/>
                        <a:pt x="1121" y="245"/>
                      </a:cubicBezTo>
                      <a:cubicBezTo>
                        <a:pt x="1097" y="269"/>
                        <a:pt x="1073" y="281"/>
                        <a:pt x="1054" y="281"/>
                      </a:cubicBezTo>
                      <a:cubicBezTo>
                        <a:pt x="1036" y="281"/>
                        <a:pt x="1024" y="269"/>
                        <a:pt x="1024" y="245"/>
                      </a:cubicBezTo>
                      <a:cubicBezTo>
                        <a:pt x="1024" y="196"/>
                        <a:pt x="1024" y="147"/>
                        <a:pt x="1024" y="98"/>
                      </a:cubicBezTo>
                      <a:cubicBezTo>
                        <a:pt x="829" y="50"/>
                        <a:pt x="634" y="1"/>
                        <a:pt x="488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0" name="Google Shape;430;p1"/>
                <p:cNvSpPr/>
                <p:nvPr/>
              </p:nvSpPr>
              <p:spPr>
                <a:xfrm>
                  <a:off x="2885658" y="2449476"/>
                  <a:ext cx="23633" cy="68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3" h="313" extrusionOk="0">
                      <a:moveTo>
                        <a:pt x="537" y="0"/>
                      </a:moveTo>
                      <a:cubicBezTo>
                        <a:pt x="390" y="0"/>
                        <a:pt x="244" y="13"/>
                        <a:pt x="98" y="37"/>
                      </a:cubicBezTo>
                      <a:cubicBezTo>
                        <a:pt x="0" y="86"/>
                        <a:pt x="0" y="232"/>
                        <a:pt x="98" y="281"/>
                      </a:cubicBezTo>
                      <a:cubicBezTo>
                        <a:pt x="219" y="301"/>
                        <a:pt x="340" y="313"/>
                        <a:pt x="461" y="313"/>
                      </a:cubicBezTo>
                      <a:cubicBezTo>
                        <a:pt x="633" y="313"/>
                        <a:pt x="804" y="289"/>
                        <a:pt x="975" y="232"/>
                      </a:cubicBezTo>
                      <a:cubicBezTo>
                        <a:pt x="1073" y="232"/>
                        <a:pt x="1073" y="86"/>
                        <a:pt x="975" y="37"/>
                      </a:cubicBezTo>
                      <a:cubicBezTo>
                        <a:pt x="829" y="13"/>
                        <a:pt x="683" y="0"/>
                        <a:pt x="537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1" name="Google Shape;431;p1"/>
                <p:cNvSpPr/>
                <p:nvPr/>
              </p:nvSpPr>
              <p:spPr>
                <a:xfrm>
                  <a:off x="2940435" y="2456565"/>
                  <a:ext cx="4295" cy="44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203" extrusionOk="0">
                      <a:moveTo>
                        <a:pt x="73" y="1"/>
                      </a:moveTo>
                      <a:cubicBezTo>
                        <a:pt x="1" y="1"/>
                        <a:pt x="9" y="202"/>
                        <a:pt x="97" y="202"/>
                      </a:cubicBezTo>
                      <a:cubicBezTo>
                        <a:pt x="195" y="154"/>
                        <a:pt x="195" y="7"/>
                        <a:pt x="97" y="7"/>
                      </a:cubicBezTo>
                      <a:cubicBezTo>
                        <a:pt x="88" y="3"/>
                        <a:pt x="80" y="1"/>
                        <a:pt x="7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2" name="Google Shape;432;p1"/>
                <p:cNvSpPr/>
                <p:nvPr/>
              </p:nvSpPr>
              <p:spPr>
                <a:xfrm>
                  <a:off x="2807271" y="2438577"/>
                  <a:ext cx="4890" cy="93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" h="423" extrusionOk="0">
                      <a:moveTo>
                        <a:pt x="100" y="1"/>
                      </a:moveTo>
                      <a:cubicBezTo>
                        <a:pt x="50" y="1"/>
                        <a:pt x="0" y="27"/>
                        <a:pt x="0" y="93"/>
                      </a:cubicBezTo>
                      <a:cubicBezTo>
                        <a:pt x="0" y="191"/>
                        <a:pt x="0" y="288"/>
                        <a:pt x="49" y="386"/>
                      </a:cubicBezTo>
                      <a:cubicBezTo>
                        <a:pt x="49" y="410"/>
                        <a:pt x="73" y="422"/>
                        <a:pt x="98" y="422"/>
                      </a:cubicBezTo>
                      <a:cubicBezTo>
                        <a:pt x="122" y="422"/>
                        <a:pt x="146" y="410"/>
                        <a:pt x="146" y="386"/>
                      </a:cubicBezTo>
                      <a:cubicBezTo>
                        <a:pt x="146" y="288"/>
                        <a:pt x="146" y="191"/>
                        <a:pt x="195" y="93"/>
                      </a:cubicBezTo>
                      <a:cubicBezTo>
                        <a:pt x="222" y="40"/>
                        <a:pt x="161" y="1"/>
                        <a:pt x="10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3" name="Google Shape;433;p1"/>
                <p:cNvSpPr/>
                <p:nvPr/>
              </p:nvSpPr>
              <p:spPr>
                <a:xfrm>
                  <a:off x="2727805" y="2430915"/>
                  <a:ext cx="18919" cy="126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9" h="575" extrusionOk="0">
                      <a:moveTo>
                        <a:pt x="334" y="0"/>
                      </a:moveTo>
                      <a:cubicBezTo>
                        <a:pt x="250" y="0"/>
                        <a:pt x="168" y="30"/>
                        <a:pt x="98" y="100"/>
                      </a:cubicBezTo>
                      <a:cubicBezTo>
                        <a:pt x="0" y="149"/>
                        <a:pt x="0" y="295"/>
                        <a:pt x="147" y="295"/>
                      </a:cubicBezTo>
                      <a:cubicBezTo>
                        <a:pt x="244" y="295"/>
                        <a:pt x="488" y="295"/>
                        <a:pt x="537" y="490"/>
                      </a:cubicBezTo>
                      <a:cubicBezTo>
                        <a:pt x="575" y="548"/>
                        <a:pt x="636" y="575"/>
                        <a:pt x="693" y="575"/>
                      </a:cubicBezTo>
                      <a:cubicBezTo>
                        <a:pt x="781" y="575"/>
                        <a:pt x="859" y="510"/>
                        <a:pt x="829" y="392"/>
                      </a:cubicBezTo>
                      <a:cubicBezTo>
                        <a:pt x="760" y="184"/>
                        <a:pt x="541" y="0"/>
                        <a:pt x="334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4" name="Google Shape;434;p1"/>
                <p:cNvSpPr/>
                <p:nvPr/>
              </p:nvSpPr>
              <p:spPr>
                <a:xfrm>
                  <a:off x="2685914" y="2407334"/>
                  <a:ext cx="10770" cy="53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9" h="245" extrusionOk="0">
                      <a:moveTo>
                        <a:pt x="391" y="1"/>
                      </a:moveTo>
                      <a:cubicBezTo>
                        <a:pt x="245" y="1"/>
                        <a:pt x="147" y="1"/>
                        <a:pt x="50" y="49"/>
                      </a:cubicBezTo>
                      <a:cubicBezTo>
                        <a:pt x="1" y="98"/>
                        <a:pt x="1" y="147"/>
                        <a:pt x="50" y="196"/>
                      </a:cubicBezTo>
                      <a:cubicBezTo>
                        <a:pt x="147" y="244"/>
                        <a:pt x="245" y="244"/>
                        <a:pt x="391" y="244"/>
                      </a:cubicBezTo>
                      <a:cubicBezTo>
                        <a:pt x="488" y="244"/>
                        <a:pt x="488" y="49"/>
                        <a:pt x="391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5" name="Google Shape;435;p1"/>
                <p:cNvSpPr/>
                <p:nvPr/>
              </p:nvSpPr>
              <p:spPr>
                <a:xfrm>
                  <a:off x="2690693" y="2396304"/>
                  <a:ext cx="11365" cy="10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6" h="485" extrusionOk="0">
                      <a:moveTo>
                        <a:pt x="445" y="1"/>
                      </a:moveTo>
                      <a:cubicBezTo>
                        <a:pt x="436" y="1"/>
                        <a:pt x="427" y="5"/>
                        <a:pt x="418" y="14"/>
                      </a:cubicBezTo>
                      <a:cubicBezTo>
                        <a:pt x="271" y="63"/>
                        <a:pt x="174" y="160"/>
                        <a:pt x="76" y="258"/>
                      </a:cubicBezTo>
                      <a:cubicBezTo>
                        <a:pt x="1" y="371"/>
                        <a:pt x="72" y="484"/>
                        <a:pt x="153" y="484"/>
                      </a:cubicBezTo>
                      <a:cubicBezTo>
                        <a:pt x="176" y="484"/>
                        <a:pt x="201" y="475"/>
                        <a:pt x="223" y="453"/>
                      </a:cubicBezTo>
                      <a:cubicBezTo>
                        <a:pt x="320" y="355"/>
                        <a:pt x="418" y="258"/>
                        <a:pt x="515" y="112"/>
                      </a:cubicBezTo>
                      <a:cubicBezTo>
                        <a:pt x="515" y="72"/>
                        <a:pt x="483" y="1"/>
                        <a:pt x="44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6" name="Google Shape;436;p1"/>
                <p:cNvSpPr/>
                <p:nvPr/>
              </p:nvSpPr>
              <p:spPr>
                <a:xfrm>
                  <a:off x="2909269" y="2625242"/>
                  <a:ext cx="19911" cy="112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4" h="512" extrusionOk="0">
                      <a:moveTo>
                        <a:pt x="147" y="1"/>
                      </a:moveTo>
                      <a:cubicBezTo>
                        <a:pt x="50" y="1"/>
                        <a:pt x="1" y="99"/>
                        <a:pt x="50" y="147"/>
                      </a:cubicBezTo>
                      <a:cubicBezTo>
                        <a:pt x="196" y="342"/>
                        <a:pt x="440" y="440"/>
                        <a:pt x="635" y="489"/>
                      </a:cubicBezTo>
                      <a:cubicBezTo>
                        <a:pt x="659" y="505"/>
                        <a:pt x="683" y="511"/>
                        <a:pt x="705" y="511"/>
                      </a:cubicBezTo>
                      <a:cubicBezTo>
                        <a:pt x="821" y="511"/>
                        <a:pt x="903" y="334"/>
                        <a:pt x="781" y="294"/>
                      </a:cubicBezTo>
                      <a:cubicBezTo>
                        <a:pt x="586" y="147"/>
                        <a:pt x="391" y="50"/>
                        <a:pt x="1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7" name="Google Shape;437;p1"/>
                <p:cNvSpPr/>
                <p:nvPr/>
              </p:nvSpPr>
              <p:spPr>
                <a:xfrm>
                  <a:off x="2895107" y="2589573"/>
                  <a:ext cx="12841" cy="23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3" h="1056" extrusionOk="0">
                      <a:moveTo>
                        <a:pt x="168" y="0"/>
                      </a:moveTo>
                      <a:cubicBezTo>
                        <a:pt x="82" y="0"/>
                        <a:pt x="0" y="71"/>
                        <a:pt x="59" y="158"/>
                      </a:cubicBezTo>
                      <a:cubicBezTo>
                        <a:pt x="108" y="451"/>
                        <a:pt x="254" y="743"/>
                        <a:pt x="400" y="1036"/>
                      </a:cubicBezTo>
                      <a:cubicBezTo>
                        <a:pt x="413" y="1049"/>
                        <a:pt x="433" y="1055"/>
                        <a:pt x="455" y="1055"/>
                      </a:cubicBezTo>
                      <a:cubicBezTo>
                        <a:pt x="513" y="1055"/>
                        <a:pt x="582" y="1010"/>
                        <a:pt x="546" y="938"/>
                      </a:cubicBezTo>
                      <a:cubicBezTo>
                        <a:pt x="546" y="646"/>
                        <a:pt x="449" y="353"/>
                        <a:pt x="303" y="110"/>
                      </a:cubicBezTo>
                      <a:cubicBezTo>
                        <a:pt x="283" y="32"/>
                        <a:pt x="225" y="0"/>
                        <a:pt x="168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8" name="Google Shape;438;p1"/>
                <p:cNvSpPr/>
                <p:nvPr/>
              </p:nvSpPr>
              <p:spPr>
                <a:xfrm>
                  <a:off x="2914643" y="2645916"/>
                  <a:ext cx="6475" cy="153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4" h="696" extrusionOk="0">
                      <a:moveTo>
                        <a:pt x="147" y="1"/>
                      </a:moveTo>
                      <a:cubicBezTo>
                        <a:pt x="110" y="1"/>
                        <a:pt x="74" y="13"/>
                        <a:pt x="49" y="37"/>
                      </a:cubicBezTo>
                      <a:cubicBezTo>
                        <a:pt x="1" y="232"/>
                        <a:pt x="1" y="427"/>
                        <a:pt x="49" y="622"/>
                      </a:cubicBezTo>
                      <a:cubicBezTo>
                        <a:pt x="74" y="671"/>
                        <a:pt x="110" y="695"/>
                        <a:pt x="147" y="695"/>
                      </a:cubicBezTo>
                      <a:cubicBezTo>
                        <a:pt x="184" y="695"/>
                        <a:pt x="220" y="671"/>
                        <a:pt x="244" y="622"/>
                      </a:cubicBezTo>
                      <a:cubicBezTo>
                        <a:pt x="293" y="427"/>
                        <a:pt x="293" y="232"/>
                        <a:pt x="244" y="37"/>
                      </a:cubicBezTo>
                      <a:cubicBezTo>
                        <a:pt x="220" y="13"/>
                        <a:pt x="184" y="1"/>
                        <a:pt x="1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39" name="Google Shape;439;p1"/>
                <p:cNvSpPr/>
                <p:nvPr/>
              </p:nvSpPr>
              <p:spPr>
                <a:xfrm>
                  <a:off x="2922176" y="2669409"/>
                  <a:ext cx="16122" cy="165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2" h="752" extrusionOk="0">
                      <a:moveTo>
                        <a:pt x="335" y="1"/>
                      </a:moveTo>
                      <a:cubicBezTo>
                        <a:pt x="290" y="1"/>
                        <a:pt x="244" y="58"/>
                        <a:pt x="244" y="91"/>
                      </a:cubicBezTo>
                      <a:cubicBezTo>
                        <a:pt x="293" y="189"/>
                        <a:pt x="293" y="286"/>
                        <a:pt x="341" y="384"/>
                      </a:cubicBezTo>
                      <a:cubicBezTo>
                        <a:pt x="244" y="335"/>
                        <a:pt x="195" y="286"/>
                        <a:pt x="98" y="286"/>
                      </a:cubicBezTo>
                      <a:cubicBezTo>
                        <a:pt x="49" y="286"/>
                        <a:pt x="0" y="335"/>
                        <a:pt x="49" y="384"/>
                      </a:cubicBezTo>
                      <a:cubicBezTo>
                        <a:pt x="195" y="482"/>
                        <a:pt x="341" y="579"/>
                        <a:pt x="488" y="628"/>
                      </a:cubicBezTo>
                      <a:cubicBezTo>
                        <a:pt x="488" y="677"/>
                        <a:pt x="488" y="677"/>
                        <a:pt x="488" y="677"/>
                      </a:cubicBezTo>
                      <a:cubicBezTo>
                        <a:pt x="505" y="730"/>
                        <a:pt x="543" y="751"/>
                        <a:pt x="584" y="751"/>
                      </a:cubicBezTo>
                      <a:cubicBezTo>
                        <a:pt x="653" y="751"/>
                        <a:pt x="731" y="689"/>
                        <a:pt x="731" y="628"/>
                      </a:cubicBezTo>
                      <a:cubicBezTo>
                        <a:pt x="731" y="628"/>
                        <a:pt x="731" y="579"/>
                        <a:pt x="731" y="579"/>
                      </a:cubicBezTo>
                      <a:cubicBezTo>
                        <a:pt x="634" y="384"/>
                        <a:pt x="536" y="189"/>
                        <a:pt x="390" y="43"/>
                      </a:cubicBezTo>
                      <a:cubicBezTo>
                        <a:pt x="375" y="12"/>
                        <a:pt x="355" y="1"/>
                        <a:pt x="33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40" name="Google Shape;440;p1"/>
                <p:cNvSpPr/>
                <p:nvPr/>
              </p:nvSpPr>
              <p:spPr>
                <a:xfrm>
                  <a:off x="2891032" y="2613440"/>
                  <a:ext cx="23633" cy="290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3" h="1318" extrusionOk="0">
                      <a:moveTo>
                        <a:pt x="585" y="439"/>
                      </a:moveTo>
                      <a:lnTo>
                        <a:pt x="585" y="439"/>
                      </a:lnTo>
                      <a:cubicBezTo>
                        <a:pt x="536" y="635"/>
                        <a:pt x="439" y="830"/>
                        <a:pt x="293" y="976"/>
                      </a:cubicBezTo>
                      <a:cubicBezTo>
                        <a:pt x="293" y="927"/>
                        <a:pt x="341" y="878"/>
                        <a:pt x="341" y="830"/>
                      </a:cubicBezTo>
                      <a:cubicBezTo>
                        <a:pt x="390" y="732"/>
                        <a:pt x="439" y="683"/>
                        <a:pt x="488" y="635"/>
                      </a:cubicBezTo>
                      <a:cubicBezTo>
                        <a:pt x="488" y="537"/>
                        <a:pt x="536" y="488"/>
                        <a:pt x="585" y="439"/>
                      </a:cubicBezTo>
                      <a:close/>
                      <a:moveTo>
                        <a:pt x="975" y="1"/>
                      </a:moveTo>
                      <a:cubicBezTo>
                        <a:pt x="878" y="1"/>
                        <a:pt x="780" y="1"/>
                        <a:pt x="683" y="49"/>
                      </a:cubicBezTo>
                      <a:cubicBezTo>
                        <a:pt x="634" y="49"/>
                        <a:pt x="585" y="49"/>
                        <a:pt x="585" y="98"/>
                      </a:cubicBezTo>
                      <a:cubicBezTo>
                        <a:pt x="293" y="293"/>
                        <a:pt x="98" y="586"/>
                        <a:pt x="49" y="927"/>
                      </a:cubicBezTo>
                      <a:lnTo>
                        <a:pt x="49" y="976"/>
                      </a:lnTo>
                      <a:cubicBezTo>
                        <a:pt x="49" y="1073"/>
                        <a:pt x="146" y="1073"/>
                        <a:pt x="195" y="1073"/>
                      </a:cubicBezTo>
                      <a:lnTo>
                        <a:pt x="49" y="1171"/>
                      </a:lnTo>
                      <a:cubicBezTo>
                        <a:pt x="0" y="1220"/>
                        <a:pt x="49" y="1317"/>
                        <a:pt x="146" y="1317"/>
                      </a:cubicBezTo>
                      <a:cubicBezTo>
                        <a:pt x="634" y="1317"/>
                        <a:pt x="878" y="781"/>
                        <a:pt x="829" y="293"/>
                      </a:cubicBezTo>
                      <a:cubicBezTo>
                        <a:pt x="878" y="293"/>
                        <a:pt x="926" y="244"/>
                        <a:pt x="1024" y="147"/>
                      </a:cubicBezTo>
                      <a:cubicBezTo>
                        <a:pt x="1073" y="98"/>
                        <a:pt x="1024" y="49"/>
                        <a:pt x="97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  <p:sp>
              <p:nvSpPr>
                <p:cNvPr id="441" name="Google Shape;441;p1"/>
                <p:cNvSpPr/>
                <p:nvPr/>
              </p:nvSpPr>
              <p:spPr>
                <a:xfrm>
                  <a:off x="2866320" y="2668308"/>
                  <a:ext cx="25791" cy="278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1" h="1265" extrusionOk="0">
                      <a:moveTo>
                        <a:pt x="1014" y="0"/>
                      </a:moveTo>
                      <a:cubicBezTo>
                        <a:pt x="981" y="0"/>
                        <a:pt x="949" y="27"/>
                        <a:pt x="927" y="93"/>
                      </a:cubicBezTo>
                      <a:cubicBezTo>
                        <a:pt x="878" y="190"/>
                        <a:pt x="878" y="190"/>
                        <a:pt x="830" y="239"/>
                      </a:cubicBezTo>
                      <a:cubicBezTo>
                        <a:pt x="683" y="336"/>
                        <a:pt x="537" y="532"/>
                        <a:pt x="440" y="727"/>
                      </a:cubicBezTo>
                      <a:lnTo>
                        <a:pt x="440" y="775"/>
                      </a:lnTo>
                      <a:lnTo>
                        <a:pt x="293" y="873"/>
                      </a:lnTo>
                      <a:cubicBezTo>
                        <a:pt x="293" y="727"/>
                        <a:pt x="293" y="532"/>
                        <a:pt x="245" y="385"/>
                      </a:cubicBezTo>
                      <a:cubicBezTo>
                        <a:pt x="220" y="361"/>
                        <a:pt x="196" y="349"/>
                        <a:pt x="171" y="349"/>
                      </a:cubicBezTo>
                      <a:cubicBezTo>
                        <a:pt x="147" y="349"/>
                        <a:pt x="123" y="361"/>
                        <a:pt x="98" y="385"/>
                      </a:cubicBezTo>
                      <a:cubicBezTo>
                        <a:pt x="50" y="629"/>
                        <a:pt x="1" y="873"/>
                        <a:pt x="1" y="1117"/>
                      </a:cubicBezTo>
                      <a:cubicBezTo>
                        <a:pt x="1" y="1211"/>
                        <a:pt x="62" y="1265"/>
                        <a:pt x="131" y="1265"/>
                      </a:cubicBezTo>
                      <a:cubicBezTo>
                        <a:pt x="169" y="1265"/>
                        <a:pt x="210" y="1249"/>
                        <a:pt x="245" y="1214"/>
                      </a:cubicBezTo>
                      <a:cubicBezTo>
                        <a:pt x="537" y="1019"/>
                        <a:pt x="781" y="727"/>
                        <a:pt x="976" y="434"/>
                      </a:cubicBezTo>
                      <a:lnTo>
                        <a:pt x="1122" y="239"/>
                      </a:lnTo>
                      <a:cubicBezTo>
                        <a:pt x="1171" y="190"/>
                        <a:pt x="1171" y="93"/>
                        <a:pt x="1122" y="93"/>
                      </a:cubicBezTo>
                      <a:cubicBezTo>
                        <a:pt x="1095" y="39"/>
                        <a:pt x="1054" y="0"/>
                        <a:pt x="1014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7150" dist="209550" dir="5400000" algn="bl" rotWithShape="0">
                    <a:srgbClr val="000000">
                      <a:alpha val="48235"/>
                    </a:srgbClr>
                  </a:outerShdw>
                </a:effectLst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rtl="0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Pts val="1400"/>
                    <a:buFont typeface="Arial" panose="020B0604020202020204"/>
                    <a:buNone/>
                  </a:pPr>
                  <a:endParaRPr sz="1400" b="0" i="0" u="none" strike="noStrike" cap="none">
                    <a:solidFill>
                      <a:srgbClr val="000000"/>
                    </a:solidFill>
                    <a:latin typeface="Arial" panose="020B0604020202020204"/>
                    <a:ea typeface="Arial" panose="020B0604020202020204"/>
                    <a:cs typeface="Arial" panose="020B0604020202020204"/>
                    <a:sym typeface="Arial" panose="020B0604020202020204"/>
                  </a:endParaRPr>
                </a:p>
              </p:txBody>
            </p:sp>
          </p:grpSp>
        </p:grpSp>
      </p:grpSp>
      <p:sp>
        <p:nvSpPr>
          <p:cNvPr id="442" name="Google Shape;442;p1"/>
          <p:cNvSpPr txBox="1">
            <a:spLocks noGrp="1"/>
          </p:cNvSpPr>
          <p:nvPr>
            <p:ph type="ctrTitle"/>
          </p:nvPr>
        </p:nvSpPr>
        <p:spPr>
          <a:xfrm>
            <a:off x="3882057" y="1016425"/>
            <a:ext cx="4086900" cy="232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500"/>
              <a:buNone/>
            </a:pPr>
            <a:r>
              <a:rPr lang="en-GB" sz="47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Population Health and Digital Health Promotion</a:t>
            </a:r>
            <a:endParaRPr sz="47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43" name="Google Shape;443;p1"/>
          <p:cNvSpPr txBox="1">
            <a:spLocks noGrp="1"/>
          </p:cNvSpPr>
          <p:nvPr>
            <p:ph type="subTitle" idx="1"/>
          </p:nvPr>
        </p:nvSpPr>
        <p:spPr>
          <a:xfrm>
            <a:off x="3882050" y="3501450"/>
            <a:ext cx="2894100" cy="71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-GB" sz="15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Student Name:</a:t>
            </a:r>
            <a:endParaRPr sz="15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-GB" sz="15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Student ID:</a:t>
            </a:r>
            <a:endParaRPr sz="15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rPr lang="en-GB" sz="1500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Date:</a:t>
            </a:r>
            <a:endParaRPr sz="1500"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62182" y="900545"/>
            <a:ext cx="681181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Student Name: </a:t>
            </a:r>
            <a:r>
              <a:rPr lang="en-GB" b="1" dirty="0" err="1"/>
              <a:t>Zohara</a:t>
            </a:r>
            <a:r>
              <a:rPr lang="en-GB" b="1" dirty="0"/>
              <a:t> Riyaasat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StudentID:2435331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Topic:Heart Guard a wearable device </a:t>
            </a:r>
            <a:endParaRPr lang="en-US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g3a1464a4384_0_0"/>
          <p:cNvSpPr txBox="1"/>
          <p:nvPr/>
        </p:nvSpPr>
        <p:spPr>
          <a:xfrm>
            <a:off x="2263675" y="107150"/>
            <a:ext cx="4433700" cy="69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Introduction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54" name="Google Shape;454;g3a1464a4384_0_0"/>
          <p:cNvSpPr txBox="1"/>
          <p:nvPr/>
        </p:nvSpPr>
        <p:spPr>
          <a:xfrm>
            <a:off x="338650" y="709950"/>
            <a:ext cx="4433700" cy="37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 attacks may happen at any time and may not be clearly predicted, posing a threat to unexpected failure (Sinha </a:t>
            </a:r>
            <a:r>
              <a:rPr lang="en-GB" sz="14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202).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cardiac symptoms exhibited at an early age are delicate and can hardly be identified without constant monitoring assistance.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purpose of continuous wearable monitoring is to identify warning signs in time and provide quicker medical attention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55" name="Google Shape;455;g3a1464a4384_0_0"/>
          <p:cNvSpPr txBox="1"/>
          <p:nvPr/>
        </p:nvSpPr>
        <p:spPr>
          <a:xfrm>
            <a:off x="5926675" y="3497800"/>
            <a:ext cx="2613900" cy="36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 panose="020B0604020202020204"/>
              <a:buNone/>
            </a:pPr>
            <a:r>
              <a:rPr lang="en-GB" sz="11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Emergency Physicians, 2025)</a:t>
            </a:r>
            <a:endParaRPr sz="11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456" name="Google Shape;456;g3a1464a4384_0_0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489925" y="1117763"/>
            <a:ext cx="3548250" cy="2191044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49411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4"/>
          <p:cNvSpPr txBox="1"/>
          <p:nvPr/>
        </p:nvSpPr>
        <p:spPr>
          <a:xfrm>
            <a:off x="549600" y="1739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Problem Being Addressed</a:t>
            </a:r>
            <a:endParaRPr sz="2400" b="1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62" name="Google Shape;462;p4"/>
          <p:cNvSpPr txBox="1"/>
          <p:nvPr/>
        </p:nvSpPr>
        <p:spPr>
          <a:xfrm>
            <a:off x="642375" y="761200"/>
            <a:ext cx="40635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Sleeping heart attacks are on the rise, and they usually remain unnoticed.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People might not realise or experience any of the warning signs, which include having mild chest pain or an irregular heartbeat (Cleveland Clinic, 2023).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 French student, who is 20 years old, collapsed during the hike, which is why the problem of cardiac conditions under wraps is, raised (Burchell, 2024).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is because of sudden cardiac deaths due to the absence of immediate medical intervention (Markwerth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2021).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463" name="Google Shape;463;p4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474925" y="1412898"/>
            <a:ext cx="2970600" cy="19830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464" name="Google Shape;464;p4"/>
          <p:cNvSpPr txBox="1"/>
          <p:nvPr/>
        </p:nvSpPr>
        <p:spPr>
          <a:xfrm>
            <a:off x="5627925" y="3632275"/>
            <a:ext cx="2664600" cy="36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Neuroscience News, 2025)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5"/>
          <p:cNvSpPr txBox="1"/>
          <p:nvPr/>
        </p:nvSpPr>
        <p:spPr>
          <a:xfrm>
            <a:off x="429675" y="359525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Why It Is a Problem</a:t>
            </a:r>
            <a:endParaRPr sz="2400" b="1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470" name="Google Shape;470;p5"/>
          <p:cNvSpPr txBox="1"/>
          <p:nvPr/>
        </p:nvSpPr>
        <p:spPr>
          <a:xfrm>
            <a:off x="5076450" y="1252950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 disease is among the major causes of mortality in the world (</a:t>
            </a:r>
            <a:r>
              <a:rPr lang="en-GB" sz="1400" b="0" i="0" u="none" strike="noStrike" cap="none" dirty="0" err="1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Shahim</a:t>
            </a:r>
            <a:r>
              <a:rPr lang="en-GB" sz="1400" b="0" i="0" u="none" strike="noStrike" cap="non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</a:t>
            </a:r>
            <a:r>
              <a:rPr lang="en-GB" sz="1400" b="0" i="1" u="none" strike="noStrike" cap="non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 dirty="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2023).</a:t>
            </a:r>
            <a:endParaRPr sz="14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b="1" dirty="0"/>
              <a:t>All age groups are affected:</a:t>
            </a:r>
          </a:p>
          <a:p>
            <a:pPr marL="457200" indent="-317500" algn="just">
              <a:lnSpc>
                <a:spcPct val="150000"/>
              </a:lnSpc>
              <a:buSzPts val="1400"/>
              <a:buFont typeface="Arial" panose="020B0604020202020204"/>
              <a:buChar char="●"/>
            </a:pPr>
            <a:r>
              <a:rPr lang="en-GB" dirty="0"/>
              <a:t>Heart attack not only happens to older people young and middle aged people also gets affected due to poor </a:t>
            </a:r>
            <a:r>
              <a:rPr lang="en-GB" dirty="0" err="1"/>
              <a:t>health,stress</a:t>
            </a:r>
            <a:r>
              <a:rPr lang="en-GB" dirty="0"/>
              <a:t>, anxiety ,depression and poor </a:t>
            </a:r>
            <a:r>
              <a:rPr lang="en-GB"/>
              <a:t>eating habits</a:t>
            </a:r>
            <a:r>
              <a:rPr lang="en-GB" b="0" i="1">
                <a:effectLst/>
                <a:latin typeface="UICTFontTextStyleItalicBody"/>
              </a:rPr>
              <a:t>(World Health Organization, 2023</a:t>
            </a:r>
            <a:endParaRPr lang="en-GB">
              <a:effectLst/>
              <a:latin typeface=".AppleSystemUIFont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endParaRPr lang="en-GB" dirty="0">
              <a:solidFill>
                <a:schemeClr val="dk1"/>
              </a:solidFill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endParaRPr sz="1400" b="0" i="0" u="none" strike="noStrike" cap="none" dirty="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471" name="Google Shape;471;p5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32935" y="1296050"/>
            <a:ext cx="3636640" cy="244375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472" name="Google Shape;472;p5"/>
          <p:cNvSpPr txBox="1"/>
          <p:nvPr/>
        </p:nvSpPr>
        <p:spPr>
          <a:xfrm>
            <a:off x="1299150" y="3967900"/>
            <a:ext cx="2704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The Lancet, 2019)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7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Expanding on the Problem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78" name="Google Shape;478;p7"/>
          <p:cNvSpPr txBox="1"/>
          <p:nvPr/>
        </p:nvSpPr>
        <p:spPr>
          <a:xfrm>
            <a:off x="4865875" y="1252950"/>
            <a:ext cx="37014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 attacks are usually not noticed since they have mild symptoms that are hard to recognise without any monitoring (Yeghiazarians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2021).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Sometimes medical supervision is lacking, which is part of the delay in treatment and avoidable deaths.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should be constantly monitored in order to notice abnormal heart activity as soon as possible.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479" name="Google Shape;479;p7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42425" y="1488713"/>
            <a:ext cx="3651374" cy="21660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480" name="Google Shape;480;p7"/>
          <p:cNvSpPr txBox="1"/>
          <p:nvPr/>
        </p:nvSpPr>
        <p:spPr>
          <a:xfrm>
            <a:off x="1246100" y="3937175"/>
            <a:ext cx="2585100" cy="38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Westcott, 2017)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g3a01b0477ee_0_37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National Statistics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86" name="Google Shape;486;g3a01b0477ee_0_37"/>
          <p:cNvSpPr txBox="1"/>
          <p:nvPr/>
        </p:nvSpPr>
        <p:spPr>
          <a:xfrm>
            <a:off x="522450" y="929350"/>
            <a:ext cx="4037700" cy="305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WHO reports that the annual number of deaths in the world caused by cardiovascular disease is approximately 17.9 million (World Health Organization, 2025).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According to the British Heart Foundation, it is reported that one person is taken to hospital with a heart attack every five minutes in the UK (British Heart Foundation, 2025).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487" name="Google Shape;487;g3a01b0477ee_0_37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191750" y="1254038"/>
            <a:ext cx="3223449" cy="2345163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488" name="Google Shape;488;g3a01b0477ee_0_37"/>
          <p:cNvSpPr txBox="1"/>
          <p:nvPr/>
        </p:nvSpPr>
        <p:spPr>
          <a:xfrm>
            <a:off x="5244825" y="3923900"/>
            <a:ext cx="3117300" cy="3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Senior and Fernandez, 2024)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10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Comparison with Other Countries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494" name="Google Shape;494;p10"/>
          <p:cNvSpPr txBox="1"/>
          <p:nvPr/>
        </p:nvSpPr>
        <p:spPr>
          <a:xfrm>
            <a:off x="4500025" y="1102275"/>
            <a:ext cx="4349400" cy="380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Other countries, such as Sweden and Spain, are associated with reduced mortality associated with heart attacks because of their robust preventive care systems (World Heart Federation, 2020).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reason is that both the UK and the US have higher rates, as the diagnosis will be made at a later stage, when severe cardiac events take place.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analogy justifies the implementation of preventive surveillance measures in the target group.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495" name="Google Shape;495;p10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69925" y="1415136"/>
            <a:ext cx="3643576" cy="2033474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496" name="Google Shape;496;p10"/>
          <p:cNvSpPr txBox="1"/>
          <p:nvPr/>
        </p:nvSpPr>
        <p:spPr>
          <a:xfrm>
            <a:off x="1193100" y="3704475"/>
            <a:ext cx="2797200" cy="26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Eurostat, 2020)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" name="Google Shape;501;p11"/>
          <p:cNvSpPr txBox="1"/>
          <p:nvPr/>
        </p:nvSpPr>
        <p:spPr>
          <a:xfrm>
            <a:off x="549600" y="1985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Consequences of Not Addressing the Problem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02" name="Google Shape;502;p11"/>
          <p:cNvSpPr txBox="1"/>
          <p:nvPr/>
        </p:nvSpPr>
        <p:spPr>
          <a:xfrm>
            <a:off x="402250" y="1183850"/>
            <a:ext cx="39243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Individuals who survived severe attacks on their hearts can become long-term disabled and live a lower quality of life (Schnaubelt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2022).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Late diagnosis is associated with both emotional and financial pressure on the family (Baghdadi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2023).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Lack of emphasis on prevention leads to greater treatment expenses for the public health systems (AbdulRaheem, 2023).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503" name="Google Shape;503;p11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671775" y="1336250"/>
            <a:ext cx="3706449" cy="24709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04" name="Google Shape;504;p11"/>
          <p:cNvSpPr txBox="1"/>
          <p:nvPr/>
        </p:nvSpPr>
        <p:spPr>
          <a:xfrm>
            <a:off x="5133000" y="4035600"/>
            <a:ext cx="2784000" cy="38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Charles, 2025)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p6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 panose="020B0604020202020204"/>
              <a:buNone/>
            </a:pPr>
            <a:r>
              <a:rPr lang="en-GB" sz="2800" b="1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</a:t>
            </a:r>
            <a:r>
              <a:rPr lang="en-GB" sz="2400" b="1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ntervention: HeartGuard Wearable Health Monitor</a:t>
            </a:r>
            <a:endParaRPr sz="2400" b="1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26" name="Google Shape;526;p6"/>
          <p:cNvSpPr txBox="1"/>
          <p:nvPr/>
        </p:nvSpPr>
        <p:spPr>
          <a:xfrm>
            <a:off x="522450" y="1264500"/>
            <a:ext cx="37515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is a smart wearable that is used to check the heart rate, rhythm, and oxygen levels constantly.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employs artificial intelligence algorithms to identify the early warning signs of the risk of a heart attack.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aim is to facilitate prompt medical response and avoid sudden cardiac arrest.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527" name="Google Shape;527;p6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167725" y="1432850"/>
            <a:ext cx="3039899" cy="20266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28" name="Google Shape;528;p6"/>
          <p:cNvSpPr txBox="1"/>
          <p:nvPr/>
        </p:nvSpPr>
        <p:spPr>
          <a:xfrm>
            <a:off x="5789775" y="3652250"/>
            <a:ext cx="2067900" cy="38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</a:t>
            </a:r>
            <a:r>
              <a:rPr lang="en-GB" sz="12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Philly Voice, 2021</a:t>
            </a: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g3a01b0477ee_0_23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Description of the Intervention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34" name="Google Shape;534;g3a01b0477ee_0_23"/>
          <p:cNvSpPr txBox="1"/>
          <p:nvPr/>
        </p:nvSpPr>
        <p:spPr>
          <a:xfrm>
            <a:off x="4995550" y="1218275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HeartGuard device continuously measures the heart rate, oxygen saturation, as well as rhythm in sleep.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relies on AI applications to identify unusual indicators that are associated with the risk of a heart attack.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535" name="Google Shape;535;g3a01b0477ee_0_23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48400" y="1433275"/>
            <a:ext cx="3899076" cy="21263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36" name="Google Shape;536;g3a01b0477ee_0_23"/>
          <p:cNvSpPr txBox="1"/>
          <p:nvPr/>
        </p:nvSpPr>
        <p:spPr>
          <a:xfrm>
            <a:off x="1246938" y="3769825"/>
            <a:ext cx="3102000" cy="45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Francisco, 2024)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g3a01b0477ee_0_47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Target Group</a:t>
            </a:r>
            <a:endParaRPr sz="2400" b="1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510" name="Google Shape;510;g3a01b0477ee_0_47"/>
          <p:cNvSpPr txBox="1"/>
          <p:nvPr/>
        </p:nvSpPr>
        <p:spPr>
          <a:xfrm>
            <a:off x="4769025" y="1252950"/>
            <a:ext cx="37059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intervention is aimed at adults aged 20 to 55 years, as they are more susceptible to cardiovascular disease.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involves persons with high blood pressure, diabetes, obesity, high cholesterol, or a history of heart disease in their family.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Early diagnosis and daily check-ups are beneficial to the target population.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511" name="Google Shape;511;g3a01b0477ee_0_47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77550" y="1537475"/>
            <a:ext cx="3143775" cy="17683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12" name="Google Shape;512;g3a01b0477ee_0_47"/>
          <p:cNvSpPr txBox="1"/>
          <p:nvPr/>
        </p:nvSpPr>
        <p:spPr>
          <a:xfrm>
            <a:off x="1383200" y="3512175"/>
            <a:ext cx="18957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Sahuja, 2023)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p14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Rationale for the Target Group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50" name="Google Shape;550;p14"/>
          <p:cNvSpPr txBox="1"/>
          <p:nvPr/>
        </p:nvSpPr>
        <p:spPr>
          <a:xfrm>
            <a:off x="4972425" y="1252925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Age-related physiological changes increase cardiac risk in adults 20 and above (Kaneko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2023).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They are at risk of diabetes, high blood pressure, and obesity.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Unremitting surveillance offers essential care in terms of early detection and prevention among this population (Rysz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2021).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551" name="Google Shape;551;p14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1203400" y="1325650"/>
            <a:ext cx="2827599" cy="266002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52" name="Google Shape;552;p14"/>
          <p:cNvSpPr txBox="1"/>
          <p:nvPr/>
        </p:nvSpPr>
        <p:spPr>
          <a:xfrm>
            <a:off x="1616400" y="4145975"/>
            <a:ext cx="2001600" cy="38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Campbell, 2018)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8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Setting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18" name="Google Shape;518;p8"/>
          <p:cNvSpPr txBox="1"/>
          <p:nvPr/>
        </p:nvSpPr>
        <p:spPr>
          <a:xfrm>
            <a:off x="522450" y="1264500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device will be applied within the home set-up where its major use will be at the time of sleeping. 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is facilitated in routine cardiovascular monitoring, not in hospitals.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device is also able to connect with community health programs and digital healthcare platforms.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519" name="Google Shape;519;p8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140225" y="1529350"/>
            <a:ext cx="3427025" cy="1967224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20" name="Google Shape;520;p8"/>
          <p:cNvSpPr txBox="1"/>
          <p:nvPr/>
        </p:nvSpPr>
        <p:spPr>
          <a:xfrm>
            <a:off x="5899125" y="3884150"/>
            <a:ext cx="2187300" cy="38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AARP, 2023)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Google Shape;541;p12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Unique Selling Point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42" name="Google Shape;542;p12"/>
          <p:cNvSpPr txBox="1"/>
          <p:nvPr/>
        </p:nvSpPr>
        <p:spPr>
          <a:xfrm>
            <a:off x="522450" y="1264500"/>
            <a:ext cx="39582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narrows down to identifying cardiac distress when asleep, and the monitoring is most required.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is a hybrid of accuracy in medical-grade monitoring, as well as comfort to be used in the normal environments of homes.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gadget offers automatic messages of emergency messages, unlike other normal fitness trackers.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543" name="Google Shape;543;p12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998725" y="1400388"/>
            <a:ext cx="3436620" cy="2291088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44" name="Google Shape;544;p12"/>
          <p:cNvSpPr txBox="1"/>
          <p:nvPr/>
        </p:nvSpPr>
        <p:spPr>
          <a:xfrm>
            <a:off x="5391338" y="4011875"/>
            <a:ext cx="2651400" cy="33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Vcmo, 2025)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15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Supporting National Guidelines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58" name="Google Shape;558;p15"/>
          <p:cNvSpPr txBox="1"/>
          <p:nvPr/>
        </p:nvSpPr>
        <p:spPr>
          <a:xfrm>
            <a:off x="522450" y="1264500"/>
            <a:ext cx="41172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NHS Long Term Plan (2019) focuses on the prevention of cardiovascular disease and the enhancement of the situation with the early detection (Charles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2019).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Digital health technologies are promoted as a way of monitoring long-term conditions through national guidance.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conforms directly to these recommendations in that it would assist in home-based preventative care.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559" name="Google Shape;559;p15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106600" y="1409350"/>
            <a:ext cx="3062100" cy="2043664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60" name="Google Shape;560;p15"/>
          <p:cNvSpPr txBox="1"/>
          <p:nvPr/>
        </p:nvSpPr>
        <p:spPr>
          <a:xfrm>
            <a:off x="5255250" y="3774825"/>
            <a:ext cx="2764800" cy="31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Medtech World, 2022)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3a01b0477ee_0_51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Similar Interventions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66" name="Google Shape;566;g3a01b0477ee_0_51"/>
          <p:cNvSpPr txBox="1"/>
          <p:nvPr/>
        </p:nvSpPr>
        <p:spPr>
          <a:xfrm>
            <a:off x="4820200" y="1218275"/>
            <a:ext cx="39060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Smart watches are able to track heart rate, but have no medical-grade accuracy or emergency alerts.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Hospital cardiac monitors are only practical because they give correct readings, but cannot be used at home continuously (Galzerano, 2022).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fills all these gaps by providing reliable monitoring in a wearable and comfortable device.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567" name="Google Shape;567;g3a01b0477ee_0_51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88425" y="1492861"/>
            <a:ext cx="3656625" cy="2157776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568" name="Google Shape;568;g3a01b0477ee_0_51"/>
          <p:cNvSpPr txBox="1"/>
          <p:nvPr/>
        </p:nvSpPr>
        <p:spPr>
          <a:xfrm>
            <a:off x="1348288" y="3907475"/>
            <a:ext cx="27369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Forbes Councils, 2025)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g3a01b0477ee_0_65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Justification Summary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574" name="Google Shape;574;g3a01b0477ee_0_65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848325" y="1322075"/>
            <a:ext cx="3251949" cy="22469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575" name="Google Shape;575;g3a01b0477ee_0_65"/>
          <p:cNvSpPr txBox="1"/>
          <p:nvPr/>
        </p:nvSpPr>
        <p:spPr>
          <a:xfrm>
            <a:off x="411100" y="1322075"/>
            <a:ext cx="4123800" cy="331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intervention deals with a preventable community health problem that is related to high mortality.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target population was chosen regarding evident clinical risk factors and research evidence (Rysz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2021).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76" name="Google Shape;576;g3a01b0477ee_0_65"/>
          <p:cNvSpPr txBox="1"/>
          <p:nvPr/>
        </p:nvSpPr>
        <p:spPr>
          <a:xfrm>
            <a:off x="5446950" y="3797100"/>
            <a:ext cx="2054700" cy="39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 panose="020B0604020202020204"/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Miranda, 2022)</a:t>
            </a:r>
            <a:endParaRPr sz="12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p2"/>
          <p:cNvSpPr txBox="1"/>
          <p:nvPr/>
        </p:nvSpPr>
        <p:spPr>
          <a:xfrm>
            <a:off x="4949325" y="1229825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 panose="020B0604020202020204"/>
              <a:buNone/>
            </a:pPr>
            <a:endParaRPr sz="15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sp>
        <p:nvSpPr>
          <p:cNvPr id="582" name="Google Shape;582;p2"/>
          <p:cNvSpPr txBox="1"/>
          <p:nvPr/>
        </p:nvSpPr>
        <p:spPr>
          <a:xfrm>
            <a:off x="395325" y="97325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References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83" name="Google Shape;583;p2"/>
          <p:cNvSpPr txBox="1"/>
          <p:nvPr/>
        </p:nvSpPr>
        <p:spPr>
          <a:xfrm>
            <a:off x="179850" y="637925"/>
            <a:ext cx="8784300" cy="433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AARP (2023)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Quiz: How Healthy Is Your Resting Heart Rate?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https://www.aarp.org/health/healthy-living/healthy-heart-rate-quiz/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AbdulRaheem, Y. (2023) ‘Unveiling the significance and challenges of integrating prevention levels in healthcare practice.’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primary care &amp; community health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14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p.21501319231186500.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https://doi.org/10.1177/21501319231186500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Baghdadi, N.A., Farghaly Abdelaliem, S.M., Malki, A., Gad, I., Ewis, A. and Atlam, E. (2023) ‘Advanced machine learning techniques for cardiovascular disease early detection and diagnosis.’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Big Data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10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p.144.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https://link.springer.com/article/10.1186/s40537-023-00817-1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British Heart Foundation (2025)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Facts and Figures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https://www.bhf.org.uk/what-we-do/news-from-the-bhf/contact-the-press-office/facts-and-figures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Burchell, H. (2024) First class honour for Cambridge Uni cardiac arrest death student.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BBC News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https://www.bbc.com/news/articles/c97d10z38d6o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 1 November 2025)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Campbell, D. (2018)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Four in five adults at risk of early death, heart-age test shows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https://www.theguardian.com/society/2018/sep/04/four-in-five-adults-at-risk-of-early-death-heart-age-test-shows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Charles, A., Ewbank, L., McKenna, H. and Wenzel, L. (2019)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NHS Long-term Plan Explained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https://www.kingsfund.org.uk/insight-and-analysis/long-reads/nhs-long-term-plan-explained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Charles, S. (2025)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Symptoms of an Enlarged Heart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https://www.verywellhealth.com/symptoms-of-an-enlarged-heart-5181653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Cleveland Clinic (2023)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Arrhythmia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https://my.clevelandclinic.org/health/diseases/16749-arrhythmia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Emergency Physicians (2025)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 Attack — Know When to Go to the ER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https://www.emergencyphysicians.org/article/know-when-to-go/heart-attack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 1 November 2025)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Eurostat (2020)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Deaths Due to Coronary Heart Diseases in the EU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https://ec.europa.eu/eurostat/web/products-eurostat-news/-/edn-20200928-1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Forbes Councils (2025)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Wearable Tech in Healthcare: Bridging the Gap Between Patients &amp; Providers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https://councils.forbes.com/blog/wearable-tech-in-healthcare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Francisco, H. (2024)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News-Medical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https://www.news-medical.net/news/20241105/AI-powered-ECG-model-predicts-heart-disease-risk-with-precision.aspx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Galzerano, S. (2022)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 Cardiologist’s Take on Smartwatch ECG Monitors and Heart Health | Jefferson Health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6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6"/>
              </a:rPr>
              <a:t>https://www.jeffersonhealth.org/your-health/living-well/a-cardiologists-take-on-smartwatch-ecg-monitors-and-heart-health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Kaneko, H., Yano, Y., Okada, A., Itoh, H., Suzuki, Y., Yokota, I., Morita, K., Fujiu, K., Michihata, N., Jo, T. and Yamaguchi, S. (2023) ‘Age‐dependent association between modifiable risk factors and incident cardiovascular disease.’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the American Heart Association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12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p.e027684.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7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7"/>
              </a:rPr>
              <a:t>https://doi.org/10.1161/JAHA.122.027684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Markwerth, P., Bajanowski, T., Tzimas, I. and Dettmeyer, R. (2021) ‘Sudden cardiac death—update.’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International journal of legal medicine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135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pp.483-495.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8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8"/>
              </a:rPr>
              <a:t>https://link.springer.com/article/10.1007/s00414-020-02481-z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Medtech World (2022)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NHS Digital seeks to improve services through wireless technology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9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9"/>
              </a:rPr>
              <a:t>https://med-tech.world/news/nhs-digital-seeks-to-improve-services-through-wireless-technology/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Miranda, G.M. (2022)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Structure and Function of the Heart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0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0"/>
              </a:rPr>
              <a:t>https://www.news-medical.net/health/Structure-and-Function-of-the-Heart.aspx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Neuroscience News (2025)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Three Sleepless Nights May Harm Your Heart - Neuroscience News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1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1"/>
              </a:rPr>
              <a:t>https://neurosciencenews.com/sleep-deprivation-cardiovascular-disease-28881/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g3a1464a4384_0_13"/>
          <p:cNvSpPr txBox="1">
            <a:spLocks noGrp="1"/>
          </p:cNvSpPr>
          <p:nvPr>
            <p:ph type="title"/>
          </p:nvPr>
        </p:nvSpPr>
        <p:spPr>
          <a:xfrm>
            <a:off x="815250" y="101850"/>
            <a:ext cx="7704000" cy="5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-GB" sz="2400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References</a:t>
            </a:r>
            <a:endParaRPr sz="2400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89" name="Google Shape;589;g3a1464a4384_0_13"/>
          <p:cNvSpPr txBox="1"/>
          <p:nvPr/>
        </p:nvSpPr>
        <p:spPr>
          <a:xfrm>
            <a:off x="418050" y="694050"/>
            <a:ext cx="8498400" cy="450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Philly Voice (2021)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What you need to know about heart rate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https://www.phillyvoice.com/heart-rate-high-low-pulse-059991/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Rysz, J., Franczyk, B., Rysz-Górzyńska, M. and Gluba-Brzózka, A. (2021) ‘Ageing, age-related cardiovascular risk and the beneficial role of natural components intake.’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International Journal of Molecular Sciences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23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p.183.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https://doi.org/10.3390/ijms23010183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Sahuja, R. (2023)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Expert Shares The Role Of Predictive Cardiology In Improving The Heart Disease Burden In The Country. 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https://www.onlymyhealth.com/the-role-of-predictive-cardiology-in-improving-the-heart-disease-burden-in-the-country-1702902505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Schnaubelt, S., Mayr, F.B., Losert, H., Domanovits, H., Sulzgruber, P., Holzer, M., Sterz, F. and Uray, T. (2022) ‘Very long-term survivors of in-hospital and out-of-hospital cardiac arrest show considerable impairment of daily life.’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Resuscitation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173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pp.192-200.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https://doi.org/10.1016/j.resuscitation.2022.01.023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Senior, J.E. and Fernandez, C. (2024)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Britain’s heart death hotspots mapped... so is YOUR area one of them? NHS is battling its ‘worst heart care crisis in living memory’, warn experts as fatalities in under-75s hit highest level in a decade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https://www.dailymail.co.uk/health/article-12991337/Britains-heart-death-hotspots-mapped-area-one-NHS-battling-worst-heart-care-crisis-living-memory-warn-experts-fatalities-75s-hit-highest-level-decade.html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Shahim, B., Kapelios, C.J., Savarese, G. and Lund, L.H. (2023) ‘Global public health burden of heart failure: an updated review.’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Cardiac failure review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9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p.e11.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https://pmc.ncbi.nlm.nih.gov/articles/PMC10398425/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Sinha, A., Gupta, D.K., Yancy, C.W., Shah, S.J., Rasmussen-Torvik, L.J., McNally, E.M., Greenland, P., Lloyd-Jones, D.M. and Khan, S.S. (2021) ‘Risk-based approach for the prediction and prevention of heart failure.’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Circulation: Heart Failure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14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p.e007761.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https://doi.org/10.1161/CIRCHEARTFAILURE.120.007761</a:t>
            </a:r>
            <a:endParaRPr sz="500" b="0" i="0" u="none" strike="noStrike" cap="none">
              <a:solidFill>
                <a:srgbClr val="1155CC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Lancet (2019)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Cardiovascular disease risk factors and mortality around the world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https://www.thelancet.com/infographics-do/cardiovascular-disease-risk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Vcmo (2025)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What is Unique Selling Proposition (USP) | VCMO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https://www.vcmo.uk/resources/glossary/what-is-unique-selling-proposition-usp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Westcott, S. (2017)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SHOCK STUDY: Poor sleep increases risk of FATAL heart attacks and strokes, experts warn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https://www.express.co.uk/life-style/health/786494/poor-sleep-increase-shock-study-increase-risk-fatal-heart-attack-strokes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World Health Organization (2025)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Cardiovascular Diseases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222222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https://www.who.int/health-topics/cardiovascular-diseases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(Accessed: 1 November, 2025)</a:t>
            </a:r>
            <a:endParaRPr sz="500" b="0" i="0" u="none" strike="noStrike" cap="none">
              <a:solidFill>
                <a:srgbClr val="222222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World Heart Federation (2020)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Cardiovascular Disease Scorecards -Sweden SWEDEN SWEDEN -NOVEMBER 2020 Status of Cardiovascular Disease (CVD) and Risk Factor Burden Country Demographics of population living in rural areas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rgbClr val="000000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https://world-heart-federation.org/wp-content/uploads/CVD-Scorecard-Sweden.pdf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</a:t>
            </a:r>
            <a:endParaRPr sz="5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Yeghiazarians, Y., Jneid, H., Tietjens, J.R., Redline, S., Brown, D.L., El-Sherif, N., Mehra, R., Bozkurt, B., Ndumele, C.E. and Somers, V.K. (2021) ‘Obstructive sleep apnea and cardiovascular disease: a scientific statement from the American Heart Association.’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Circulation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144</a:t>
            </a:r>
            <a:r>
              <a:rPr lang="en-GB" sz="500" b="0" i="0" u="none" strike="noStrike" cap="none">
                <a:solidFill>
                  <a:srgbClr val="222222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(3), pp.e56-e67. </a:t>
            </a:r>
            <a:r>
              <a:rPr lang="en-GB" sz="500" b="0" i="0" u="none" strike="noStrike" cap="none">
                <a:solidFill>
                  <a:srgbClr val="1155CC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https://www.ahajournals.org/doi/abs/10.1161/CIR.0000000000000988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20090" y="1132840"/>
            <a:ext cx="7520305" cy="3323590"/>
          </a:xfrm>
        </p:spPr>
        <p:txBody>
          <a:bodyPr/>
          <a:lstStyle/>
          <a:p>
            <a:pPr marL="133350" indent="0" algn="l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Student Name: </a:t>
            </a:r>
            <a:r>
              <a:rPr lang="en-US" altLang="en-GB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Stephy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3350" indent="0" algn="l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Student</a:t>
            </a:r>
            <a:r>
              <a:rPr lang="en-US" altLang="en-GB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ID:</a:t>
            </a:r>
            <a:r>
              <a:rPr lang="en-US" altLang="en-GB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</a:t>
            </a:r>
            <a:r>
              <a:rPr lang="en-GB" altLang="en-GB" sz="2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2435901</a:t>
            </a:r>
            <a:endParaRPr lang="en-US" altLang="en-GB" sz="2000" b="1" dirty="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122841" y="1098957"/>
            <a:ext cx="4449159" cy="3656943"/>
          </a:xfrm>
        </p:spPr>
        <p:txBody>
          <a:bodyPr/>
          <a:lstStyle/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b="0" i="0" u="none" strike="noStrike" dirty="0">
                <a:solidFill>
                  <a:srgbClr val="000000"/>
                </a:solidFill>
                <a:effectLst/>
                <a:latin typeface="+mn-lt"/>
              </a:rPr>
              <a:t>Heart attacks are a major health issues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b="0" i="0" u="none" strike="noStrike" dirty="0">
                <a:solidFill>
                  <a:srgbClr val="000000"/>
                </a:solidFill>
                <a:effectLst/>
                <a:latin typeface="+mn-lt"/>
              </a:rPr>
              <a:t>Continuous monitoring is the only way to detect the chances of cardiac events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b="0" i="0" u="none" strike="noStrike" dirty="0">
                <a:solidFill>
                  <a:srgbClr val="000000"/>
                </a:solidFill>
                <a:effectLst/>
                <a:latin typeface="+mn-lt"/>
              </a:rPr>
              <a:t>The absence of continuous monitoring tools or immediate medical interventions are increasing the chances of cardiac deaths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b="0" i="0" u="none" strike="noStrike" dirty="0" err="1">
                <a:solidFill>
                  <a:srgbClr val="000000"/>
                </a:solidFill>
                <a:effectLst/>
                <a:latin typeface="+mn-lt"/>
              </a:rPr>
              <a:t>HeartGuard</a:t>
            </a:r>
            <a:r>
              <a:rPr lang="en-IN" sz="1400" b="0" i="0" u="none" strike="noStrike" dirty="0">
                <a:solidFill>
                  <a:srgbClr val="000000"/>
                </a:solidFill>
                <a:effectLst/>
                <a:latin typeface="+mn-lt"/>
              </a:rPr>
              <a:t> aims to fill this gap by introducing a smart wearable which can track oxygen levels, heart rate and rhythm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IN" sz="1400" b="0" i="0" u="none" strike="noStrike" dirty="0">
                <a:solidFill>
                  <a:srgbClr val="000000"/>
                </a:solidFill>
                <a:effectLst/>
                <a:latin typeface="+mn-lt"/>
              </a:rPr>
              <a:t>This study focuses on describing the uniqueness and potential benefits of </a:t>
            </a:r>
            <a:r>
              <a:rPr lang="en-IN" sz="1400" b="0" i="0" u="none" strike="noStrike" dirty="0" err="1">
                <a:solidFill>
                  <a:srgbClr val="000000"/>
                </a:solidFill>
                <a:effectLst/>
                <a:latin typeface="+mn-lt"/>
              </a:rPr>
              <a:t>HeartGuard</a:t>
            </a:r>
            <a:endParaRPr lang="en-IN" sz="1400" b="0" i="0" u="none" strike="noStrike" dirty="0">
              <a:solidFill>
                <a:srgbClr val="000000"/>
              </a:solidFill>
              <a:effectLst/>
              <a:latin typeface="+mn-lt"/>
            </a:endParaRPr>
          </a:p>
          <a:p>
            <a:pPr marL="3238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54686" y="151079"/>
            <a:ext cx="7704000" cy="592200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+mj-lt"/>
              </a:rPr>
              <a:t>Introduction</a:t>
            </a:r>
            <a:r>
              <a:rPr lang="en-US" sz="2400" dirty="0"/>
              <a:t> </a:t>
            </a:r>
          </a:p>
        </p:txBody>
      </p:sp>
      <p:pic>
        <p:nvPicPr>
          <p:cNvPr id="1026" name="Picture 2" descr="Heart Rate Monitors: How They Work and Accurac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725" y="1329000"/>
            <a:ext cx="2708275" cy="220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783862" y="3648460"/>
            <a:ext cx="457200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400" dirty="0">
                <a:solidFill>
                  <a:schemeClr val="dk1"/>
                </a:solidFill>
              </a:rPr>
              <a:t>(Source: Neuroscience News, 2025)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219271" y="775500"/>
            <a:ext cx="5514392" cy="3854305"/>
          </a:xfrm>
        </p:spPr>
        <p:txBody>
          <a:bodyPr/>
          <a:lstStyle/>
          <a:p>
            <a:pPr marL="133350" indent="0" algn="just">
              <a:lnSpc>
                <a:spcPct val="150000"/>
              </a:lnSpc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 understanding of the planning model </a:t>
            </a:r>
            <a:endParaRPr lang="en-IN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PRECEDE–PROCEED model behavioural, environmental and social perspectives in the designing and implementation process (Kim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2022)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can offer comprehensive benefits for technology driven and complex interventions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model starts with a detailed diagnosis related to health issues and the determinants before the implementation 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Bahadori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2021)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model ensures that the specific intervention should be data-driven and has proper focus on the actual requirements of the target audience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offers appropriate flexibility in the context of technology interventions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Continuous feedback collection as well as data monitoring are crucial elements in technological interventions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567" y="98351"/>
            <a:ext cx="7704000" cy="592200"/>
          </a:xfrm>
        </p:spPr>
        <p:txBody>
          <a:bodyPr/>
          <a:lstStyle/>
          <a:p>
            <a:r>
              <a:rPr lang="en-IN" sz="240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</a:t>
            </a:r>
            <a:r>
              <a:rPr lang="en-IN" sz="2400" dirty="0">
                <a:solidFill>
                  <a:srgbClr val="000000"/>
                </a:solidFill>
                <a:latin typeface="Arial" panose="020B0604020202020204" pitchFamily="34" charset="0"/>
              </a:rPr>
              <a:t>P</a:t>
            </a:r>
            <a:r>
              <a:rPr lang="en-IN" sz="240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lanning model</a:t>
            </a:r>
            <a:endParaRPr lang="en-US" sz="2400" dirty="0"/>
          </a:p>
        </p:txBody>
      </p:sp>
      <p:pic>
        <p:nvPicPr>
          <p:cNvPr id="1028" name="Picture 4" descr="A PRECEDE‐PROCEED model‐based educational intervention to promote healthy  eating habits in middle school girls - Arshad - 2023 - Food Science &amp;  Nutrition - Wiley Online Libra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534" y="1935938"/>
            <a:ext cx="2773338" cy="184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268203" y="3864847"/>
            <a:ext cx="4572000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dirty="0">
                <a:solidFill>
                  <a:schemeClr val="dk1"/>
                </a:solidFill>
              </a:rPr>
              <a:t>(Source: Based on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Kim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2022</a:t>
            </a:r>
            <a:r>
              <a:rPr lang="en-IN" sz="1200" dirty="0">
                <a:solidFill>
                  <a:schemeClr val="dk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79780" y="755364"/>
            <a:ext cx="5850294" cy="33237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Extensive data and stakeholder collaboration are critical components while implementing the PRECEDE–PROCEED model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model assumes that behaviour change is a linear approach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model focuses on rational assessments to predict behaviour change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Cultural and emotional characteristics are not included in this model (Selvaraj and Sriram, 2022)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model has limited focus on technology acceptance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Data security concerns, usability or perceived ease of use are not integrated in this model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Cross sector collaboration is one of the most crucial aspects to ensure long term success of this model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9453" y="162697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 Understanding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O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lanning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M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odel </a:t>
            </a:r>
            <a:br>
              <a:rPr lang="en-IN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3478" y="1846058"/>
            <a:ext cx="2341984" cy="189738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696670" y="3743441"/>
            <a:ext cx="3675600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dirty="0">
                <a:solidFill>
                  <a:schemeClr val="dk1"/>
                </a:solidFill>
              </a:rPr>
              <a:t>(Source: Based on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Kim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2022</a:t>
            </a:r>
            <a:r>
              <a:rPr lang="en-IN" sz="1200" dirty="0">
                <a:solidFill>
                  <a:schemeClr val="dk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298" y="731069"/>
            <a:ext cx="5868956" cy="33237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PRECEDE–PROCEED model offers multiple features such as evidence-based characteristics, systematic nature and community-oriented framework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helps in the implementation, planning as well as analysis of the digital health initiative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model focuses on developing a comprehensive analysis of the environmental, social, epidemiological and behavioural factors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All these factors can significantly influence the risk factor of cardiovascular issues among adults (Wen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Implementation of this model will help to ensure that the </a:t>
            </a:r>
            <a:r>
              <a:rPr lang="en-GB" sz="14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HeartGuard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initiative is not only Technology effective but also aligned to the real behavioural patterns and health requirements of the target audience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64343" y="94700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Justifying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 Use of The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M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odel </a:t>
            </a:r>
            <a:b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290400"/>
            <a:ext cx="2850502" cy="131607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817637" y="3650646"/>
            <a:ext cx="3760237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dirty="0">
                <a:solidFill>
                  <a:schemeClr val="dk1"/>
                </a:solidFill>
              </a:rPr>
              <a:t>(Source: Based on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Wen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</a:t>
            </a:r>
            <a:r>
              <a:rPr lang="en-IN" sz="1200" dirty="0">
                <a:solidFill>
                  <a:schemeClr val="dk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52048" y="979800"/>
            <a:ext cx="4290539" cy="3676176"/>
          </a:xfrm>
        </p:spPr>
        <p:txBody>
          <a:bodyPr/>
          <a:lstStyle/>
          <a:p>
            <a:pPr marL="133350" indent="0" algn="just">
              <a:lnSpc>
                <a:spcPct val="150000"/>
              </a:lnSpc>
              <a:buNone/>
            </a:pPr>
            <a:r>
              <a:rPr lang="en-GB" sz="1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PRECEDE Phase</a:t>
            </a:r>
            <a:endParaRPr lang="en-IN" sz="1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first phase is social assessment </a:t>
            </a:r>
            <a:endParaRPr lang="en-IN" sz="1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Addressing the quality-of-life concerns within the adults over the age of 45 </a:t>
            </a:r>
            <a:endParaRPr lang="en-IN" sz="1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second task is to address the prevalence related to diabetes, heart disease, hypertension and obesity within the selected is group </a:t>
            </a:r>
            <a:endParaRPr lang="en-IN" sz="1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Analysing lifestyle habits of the target age group by collecting primary and secondary information </a:t>
            </a:r>
            <a:endParaRPr lang="en-IN" sz="1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Addressing the predisposing factors such as attitudes or awareness regarding digital health tools </a:t>
            </a:r>
            <a:endParaRPr lang="en-IN" sz="1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Understanding the enabling factors such as affordability of the new intervention and access to smartphones among the target age group </a:t>
            </a:r>
            <a:endParaRPr lang="en-IN" sz="1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Addressing the rain forcing factors such as support from healthcare professionals or family members </a:t>
            </a:r>
            <a:endParaRPr lang="en-IN" sz="1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75649" y="0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Applying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 Planning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M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odel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igital Health Promotion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ntervention</a:t>
            </a:r>
            <a:b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2050" name="Picture 2" descr="Precede Proceed Model Factors PPT Template AC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396" y="2142629"/>
            <a:ext cx="3406556" cy="191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954614" y="4152123"/>
            <a:ext cx="3760237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400" dirty="0">
                <a:solidFill>
                  <a:schemeClr val="dk1"/>
                </a:solidFill>
              </a:rPr>
              <a:t>(Source: Based on 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Wen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</a:t>
            </a:r>
            <a:r>
              <a:rPr lang="en-IN" sz="1400" dirty="0">
                <a:solidFill>
                  <a:schemeClr val="dk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8032" y="1013815"/>
            <a:ext cx="5027657" cy="3323700"/>
          </a:xfrm>
        </p:spPr>
        <p:txBody>
          <a:bodyPr/>
          <a:lstStyle/>
          <a:p>
            <a:pPr marL="133350" indent="0" algn="just">
              <a:lnSpc>
                <a:spcPct val="150000"/>
              </a:lnSpc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PROCEED Phase</a:t>
            </a:r>
            <a:endParaRPr lang="en-IN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Introducing the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HeartGuard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intervention bhai Health Care provider partnerships and digital campaigns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Introducing proper educational initiatives or awareness initiative to promote the overall benefits of the new intervention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Evaluation is the most important task while introducing a new project or product 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Ghannadi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Monitoring the overall user engagement, adoption rate as well as functionality regarding the emergency alert system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Measuring the short-term changes like improved sleep monitoring or enhanced health awareness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Analysing the long-term outcomes of the intervention such as significant reduction in cardiac emergencies as well as enhanced cardiovascular health within the users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8032" y="104820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Applying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 Planning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M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odel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D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igital Health Promotion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ntervention</a:t>
            </a:r>
            <a:endParaRPr lang="en-US" sz="2400" dirty="0"/>
          </a:p>
        </p:txBody>
      </p:sp>
      <p:pic>
        <p:nvPicPr>
          <p:cNvPr id="3074" name="Picture 2" descr="PRECEDE-PROCEED MODEL | PPTX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818" y="2090057"/>
            <a:ext cx="3039703" cy="1709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130669" y="3799890"/>
            <a:ext cx="4572000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00" dirty="0">
                <a:solidFill>
                  <a:schemeClr val="dk1"/>
                </a:solidFill>
              </a:rPr>
              <a:t>(Source: Based on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Ghannadi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</a:t>
            </a:r>
            <a:r>
              <a:rPr lang="en-IN" sz="1200" dirty="0">
                <a:solidFill>
                  <a:schemeClr val="dk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58620" y="979800"/>
            <a:ext cx="5589037" cy="33237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model is properly linked to data driven assessment 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Rakhshani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Proper linkage to Community centre planning and data can offer long term success to the implementation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successfully integrates both environmental factors and Technology factors regarding the selected age group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Substantial data, time as well as cross sector collaboration will be required to implement all the phases of this model successfully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There is important to provide proper focus to understand and interpret required resources for implementing each stage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model is not suitable while using user-centred design cycles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However, this model focuses on understanding and interpreting real life issues or expectations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96066" y="158235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Critically Analysing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hosen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lanning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M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odel’s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U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se </a:t>
            </a:r>
            <a:b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4098" name="Picture 2" descr="Community health needs assessment with precede-proceed model: a mixed  methods study | BMC Health Services Research | Full Tex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762" y="1493911"/>
            <a:ext cx="2678766" cy="229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587411" y="3789389"/>
            <a:ext cx="2034407" cy="5254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000" dirty="0">
                <a:solidFill>
                  <a:schemeClr val="dk1"/>
                </a:solidFill>
              </a:rPr>
              <a:t>(Source: Based on </a:t>
            </a:r>
            <a:r>
              <a:rPr lang="en-GB" sz="10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Rakhshani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0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0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</a:t>
            </a:r>
            <a:r>
              <a:rPr lang="en-IN" sz="1000" dirty="0">
                <a:solidFill>
                  <a:schemeClr val="dk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24056" y="909900"/>
            <a:ext cx="5531511" cy="33237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Financial implications are at central while developing the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HeartGuard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device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Appropriate financial implications can ensure long term sustainability, accessibility and scalability to that target audience 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Salamah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2023)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Maintaining cost effectiveness is the most important priority of this intervention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HeartGuard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device has the aim to offer automated and continuous cardiac monitoring facilities through the integration of an AI based device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can reduce the requirements of costly diagnostic procedures, frequent hospital visits as well as emergency interventions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Early detection related to cardiac distress during sleeping time can be helpful to ensure timely medical response and it can potentially save lives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technology can reduce the major cost factors related to advanced cardiac treatment, post heart attack care and hospitalisation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74767" y="137484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Financial Implication</a:t>
            </a:r>
            <a:b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2050" name="Picture 2" descr="The Top Benefits of Outsourcing IT Support Services - Aeologic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158" y="1860290"/>
            <a:ext cx="2225351" cy="166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676052" y="3529303"/>
            <a:ext cx="2357535" cy="568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100" dirty="0">
                <a:solidFill>
                  <a:schemeClr val="dk1"/>
                </a:solidFill>
              </a:rPr>
              <a:t>(Source: Based on 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Charles and Ochieng, 2023</a:t>
            </a:r>
            <a:r>
              <a:rPr lang="en-IN" sz="1100" dirty="0">
                <a:solidFill>
                  <a:schemeClr val="dk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74751" y="686900"/>
            <a:ext cx="4845118" cy="33237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Investment in this preventive Technology can offer significant return on investment for both the healthcare systems and individuals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Maintaining cost efficiency in the production is important to ensure long term profitability and scalability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Outsourcing manufacturing components from China can significantly improve cost efficiency of the project (Charles and Ochieng, 2023)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China is recognised as the global leader in electronic chips, medical sensors and wearable technology components manufacturing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China exported approximately $62.3 billion worth of semiconductor devices in 2023 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Oec.world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2025)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China exported approximately $11.4 billion worth of medical instruments in 2023-2024 financial year 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Fortuneindia.com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2025)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1420" y="94700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Financial Implication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296" y="1995116"/>
            <a:ext cx="3953659" cy="17727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746778" y="3767825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solidFill>
                  <a:schemeClr val="dk1"/>
                </a:solidFill>
              </a:rPr>
              <a:t>(Source: Based on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Oec.world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2025)</a:t>
            </a:r>
            <a:endParaRPr lang="en-US" sz="12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2858" y="817110"/>
            <a:ext cx="5439746" cy="4100121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Making collaboration with reliable and credible Chinese suppliers can help in this project to reduce assembly, production and logistic costs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Chinese manufacturers are known for not compromising product quality and contract manufacturing strategy can be helpful in this aspect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will help to offer competitive price based on the standard of the digital health market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Integration of AI based analytics as well as cloud based monetary can reduce the cost of operations over a longer time period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Traditional Healthcare models generally depend on continuous supervision of human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completely automated system of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HeartGuard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will help to reduce the requirements of continuous involvement of medical personnel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sz="1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will help to reduce labour cost</a:t>
            </a:r>
            <a:endParaRPr lang="en-US" sz="12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8743" y="224910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Financial Implication</a:t>
            </a:r>
            <a:endParaRPr lang="en-US" sz="2400" dirty="0"/>
          </a:p>
        </p:txBody>
      </p:sp>
      <p:pic>
        <p:nvPicPr>
          <p:cNvPr id="3074" name="Picture 2" descr="Medical Equipment Exports in 2022 - TradeImeX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270" y="1889519"/>
            <a:ext cx="2882770" cy="1810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999973" y="369998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solidFill>
                  <a:schemeClr val="dk1"/>
                </a:solidFill>
              </a:rPr>
              <a:t>(Source: Based on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Fortuneindia.com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2025)</a:t>
            </a:r>
            <a:endParaRPr lang="en-US" sz="12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42953" y="993880"/>
            <a:ext cx="5484856" cy="405492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subscription based Digital services as well as data sharing partnerships with Healthcare organisations can significantly generate revenue streams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will help to maintain continuous and strong financial sustainability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overall scalability of this new technology will help to expand this technology in the emerging markets with minimal incremental cost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can use the already existing digital infrastructure to promote sustainability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However, it is important to maintain proper balance between cost saving measurements and quality standards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is important to maintain strong partnership only with certified suppliers who are capable to follow the standards of international medical devices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4808" y="94700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Financial Implication</a:t>
            </a:r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620" y="1340891"/>
            <a:ext cx="2849839" cy="29077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51899" y="4117804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50" dirty="0">
                <a:solidFill>
                  <a:schemeClr val="dk1"/>
                </a:solidFill>
              </a:rPr>
              <a:t>(Source: Based on </a:t>
            </a:r>
            <a:r>
              <a:rPr lang="en-GB" sz="105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Dobrovolska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05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US" sz="105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1420" y="79690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Financial Implication</a:t>
            </a:r>
            <a:endParaRPr lang="en-US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28114" y="694225"/>
          <a:ext cx="5046320" cy="4250051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12615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15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15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615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6699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b="1" dirty="0">
                          <a:effectLst/>
                        </a:rPr>
                        <a:t>Component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b="1" dirty="0">
                          <a:effectLst/>
                        </a:rPr>
                        <a:t>Source 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b="1" dirty="0">
                          <a:effectLst/>
                        </a:rPr>
                        <a:t>Cost for each unit ($) 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b="1" dirty="0">
                          <a:effectLst/>
                        </a:rPr>
                        <a:t>Description</a:t>
                      </a:r>
                      <a:endParaRPr lang="en-IN" sz="12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54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Oxygen sensor and optical heart rate sensor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Outsourcing from China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15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High quality standards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69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Casing materials and battery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China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6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Durable and lightweight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69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AI chip and microcontroller 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China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Effective for data processing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69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Import duties and shipping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China to the UK 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Bulk shipment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69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Packaging and assembly 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China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Quality testing included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34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Total cost 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$42</a:t>
                      </a:r>
                      <a:endParaRPr lang="en-IN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46205" marR="46205" marT="46205" marB="4620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635690" y="2137488"/>
            <a:ext cx="3200400" cy="13635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outsourcing strategy can help to reduce manufacturing cost by 30 to 40% compared to Western manufacturing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26571" y="1132900"/>
            <a:ext cx="4571999" cy="33237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Adults above the age of 45 are at higher risk of heart disease due to multiple factors such as obesity, hypertension or diabetes (Venkatesh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2022)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Continuous monitoring by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HeartGuard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intervention will help to address early warnings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There are significant gaps within the early detection as well as prevention mechanism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Many individuals within the selected age bracket do not complete regular cardiac screening due to lack of accessibility, high cost and lack of time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indicates the requirements of an at home prevention tool which can inform both care providers and patients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Need For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his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ntervention</a:t>
            </a:r>
            <a:b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437" y="1651686"/>
            <a:ext cx="3480318" cy="22861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29384" y="3937813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50" dirty="0">
                <a:solidFill>
                  <a:schemeClr val="dk1"/>
                </a:solidFill>
              </a:rPr>
              <a:t>(Source: Based on </a:t>
            </a:r>
            <a:r>
              <a:rPr lang="en-GB" sz="105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Dobrovolska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05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US" sz="105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20000" y="1132900"/>
            <a:ext cx="4822384" cy="3323700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simple and accessible app design will help target older adults with large icons, clear visuals as well as multilingual support (Zhou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Cyber security and cloud storage facilities are required to ensure protection of highly sensitive health data (</a:t>
            </a:r>
            <a:r>
              <a:rPr lang="en-GB" sz="14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Dobrovolska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Machine learning models will be required to train diverse data sets for insuring accuracy in detection 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Proper compliance with UK MHRA medical device regulations and GDPR will be needed (</a:t>
            </a:r>
            <a:r>
              <a:rPr lang="en-GB" sz="14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Gov.uk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2025)</a:t>
            </a:r>
            <a:endParaRPr lang="en-IN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9692" y="136098"/>
            <a:ext cx="7704000" cy="592200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Need For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his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ntervention</a:t>
            </a:r>
            <a:endParaRPr lang="en-US" sz="2400" dirty="0"/>
          </a:p>
        </p:txBody>
      </p:sp>
      <p:pic>
        <p:nvPicPr>
          <p:cNvPr id="6146" name="Picture 2" descr="Heart Disease: Types and Sympto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422" y="1197674"/>
            <a:ext cx="2748152" cy="274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18853" y="4025713"/>
            <a:ext cx="243529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100" dirty="0">
                <a:solidFill>
                  <a:schemeClr val="dk1"/>
                </a:solidFill>
              </a:rPr>
              <a:t>(Source: Based on </a:t>
            </a:r>
            <a:r>
              <a:rPr lang="en-GB" sz="11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Dobrovolska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1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US" sz="11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1968" y="909900"/>
            <a:ext cx="6000464" cy="33237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WHO recognises cardiovascular disease as one of the leading causes of Global deaths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Many cases are results of late diagnosis as well as the absence of preventive monitoring 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Niwa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2021)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HeartGuard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intervention will offer continuous monitoring and it will help to reduce hospital admissions and Healthcare expenses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Anxiety and fear related to heart health are common among older adults and they are living with uncertainty regarding the actual cardiac condition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Continuous monitoring feature of this technology will help to address anxiety and fear related to heart health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Limited access to continuous monitoring feature is influencing individuals to depend on periodic checkups or hospital visits </a:t>
            </a:r>
            <a:endParaRPr lang="en-IN" sz="12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Continuous monitoring feature through AI integration will help to identify irregular regions of heart and oxygen drops</a:t>
            </a:r>
            <a:endParaRPr lang="en-IN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Describing Outcomes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ompared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W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ith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H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ow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eople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</a:t>
            </a: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ffected</a:t>
            </a:r>
            <a:br>
              <a:rPr lang="en-IN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7170" name="Picture 2" descr="About Heart Disease and Mental Health | Heart Disease | CD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432" y="2027690"/>
            <a:ext cx="2751649" cy="154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138000" y="3575015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50" dirty="0">
                <a:solidFill>
                  <a:schemeClr val="dk1"/>
                </a:solidFill>
              </a:rPr>
              <a:t>(Source: Based on </a:t>
            </a:r>
            <a:r>
              <a:rPr lang="en-GB" sz="105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Dobrovolska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05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 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2024)</a:t>
            </a:r>
            <a:endParaRPr lang="en-US" sz="105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61379" y="517079"/>
            <a:ext cx="8461323" cy="4521452"/>
          </a:xfrm>
        </p:spPr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Bahadori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F.,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Ghofranipour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F.,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Zarei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F.,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Ziaei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R. and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Ghaffarifar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S., (2021). Application of the PRECEDE-PROCEED model in prevention of brucellosis focused on livestock vaccination process. BMC Veterinary Research, 17(1), p.384. </a:t>
            </a:r>
            <a:r>
              <a:rPr lang="en-IN" sz="11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https://doi.org/10.1186/s12917-021-03099-</a:t>
            </a:r>
            <a:endParaRPr lang="en-IN" sz="1100" kern="100" dirty="0">
              <a:solidFill>
                <a:schemeClr val="accent6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Charles, M. and Ochieng, S.B., (2023). Strategic outsourcing and firm performance: a review of literature. International Journal of Social Science and Humanities Research (IJSSHR) ISSN, 1(1), pp.20-29. </a:t>
            </a:r>
            <a:r>
              <a:rPr lang="en-IN" sz="11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https://researchbridgepublisher.com/</a:t>
            </a:r>
            <a:r>
              <a:rPr lang="en-IN" sz="11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Dobrovolska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O.,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Ortmanns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W.,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Dotsenko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T.,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Lustenko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V. and Savchenko, D., (2024). Health security and cybersecurity: analysis of interdependencies. Health Economics and Management Review, 5(2), pp.84-103. </a:t>
            </a:r>
            <a:r>
              <a:rPr lang="en-IN" sz="11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https://doi.org/10.61093/hem.2024.2-06</a:t>
            </a:r>
            <a:r>
              <a:rPr lang="en-IN" sz="11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Fortuneindia.com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(2025). China's med-tech industry corners a big global market pie while India still explores. Available at: </a:t>
            </a:r>
            <a:r>
              <a:rPr lang="en-IN" sz="11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https://www.fortuneindia.com/business-news/chinas-med-tech-industry-corners-a-big-global-market-pie-while-india-still-explores/122470</a:t>
            </a:r>
            <a:r>
              <a:rPr lang="en-IN" sz="11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? 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[Accessed on 9.11.2025]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Ghannadi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A.,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Mohammadkhah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F.,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Harsini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P.A.,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Ghasemi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A.,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Kamyab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A. and </a:t>
            </a:r>
            <a:r>
              <a:rPr lang="en-IN" sz="11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Jeihooni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A.K., (2024). Effect of Educational Intervention by Application of PRECEDE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IN" sz="11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PROCEED Model on Lifestyle Change in Hypertensive Patients. The Scientific World Journal, 2024(1), p.5523473. </a:t>
            </a:r>
            <a:r>
              <a:rPr lang="en-IN" sz="11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https://doi.org/10.1155/2024/5523473</a:t>
            </a:r>
            <a:r>
              <a:rPr lang="en-IN" sz="11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133350" indent="0">
              <a:buNone/>
            </a:pP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82841" y="0"/>
            <a:ext cx="7704000" cy="592200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+mj-lt"/>
              </a:rPr>
              <a:t>References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61379" y="517079"/>
            <a:ext cx="8461323" cy="4521452"/>
          </a:xfrm>
        </p:spPr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Gov.uk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(2025). Regulating medical devices in the UK. able at: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https://www.gov.uk/guidance/regulating-medical-devices-in-the-uk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[Accessed on 9.11.2025]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Kim, J., Jang, J., Kim, B. and Lee, K.H., (2022). Effect of the PRECEDE-PROCEED model on health programs: a systematic review and meta-analysis. Systematic Reviews, 11(1), p.213.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https://doi.org/10.1186/s13643-022-02092-2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Niwa, K., Kaemmerer, H. and von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Kodolitsch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Y., (2021). Current diagnosis and management of late complications in adult congenital heart disease. Cardiovascular Diagnosis and Therapy, 11(2), p.478.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http://dx.doi.org/10.21037/cdt-21-165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Oec.world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(2025). Semiconductor devices in China. Available at: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https://oec.world/en/profile/bilateral-product/semiconductor-devices/reporter/chn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?  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[Accessed on 9.11.2025]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Rakhshani, T., Tahmasebi, Z., Ghahremani, L.,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Kamyab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A. and Khani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Jeihooni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A., (2024). The effect of educational intervention based on the PRECEDE-PROCEED model on self-care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behaviors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and quality of life of hypertensive patients. Frontiers in Public Health, 12, p.1410843.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https://doi.org/10.3389/fpubh.2024.1410843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Salamah, S.N., (2023). Financial management strategies to improve business performance. Journal of Contemporary Administration and Management (ADMAN), 1(1), pp.9-12. DOI: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https://doi.org/10.61100/adman.v1i1.3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Selvaraj, S.N. and Sriram, A., (2022). The quality of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indian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obesity-related mHealth Apps: PRECEDE-PROCEED model–based content analysis. JMIR mHealth and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uHealth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10(5), p.e15719.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https://open.metu.edu.tr/bitstream/handle/11511/104449/Yasin_Afsin_Thesis.pdf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Venkatesh, P., Yan, K.L., Bravo-Jaimes, K., Yang, E.H. and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Lluri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G., (2022). Outcomes of malignancy in adults with congenital heart disease: a single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center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experience. Cardio-Oncology, 8(1), p.20.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https://doi.org/10.1186/s40959-022-00144-z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Wen, M., Chen, Y., Yu, J., Li, J., Wen, X., </a:t>
            </a:r>
            <a:r>
              <a:rPr lang="en-IN" sz="800" kern="100" dirty="0" err="1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OuYang</a:t>
            </a: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X. and He, P., (2024). Effects of a PRECEDE-PROCEED model-based intervention on fatigue in patients with coronary heart disease: a randomized controlled trial. Western Journal of Nursing Research, 46(2), pp.68-80.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https://doi.org/10.1177/01939459231215727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8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Zhou, M., Cheng, Z., Sabran, K. and Zahari, Z.A., (2024). User interfaces for older adults to support social interaction through digital technology: a systematic review update. Disability and Rehabilitation: Assistive Technology, 19(7), pp.2430-2441. </a:t>
            </a:r>
            <a:r>
              <a:rPr lang="en-IN" sz="800" u="sng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https://doi.org/10.1080/17483107.2023.2294988</a:t>
            </a:r>
            <a:r>
              <a:rPr lang="en-IN" sz="800" kern="100" dirty="0">
                <a:solidFill>
                  <a:schemeClr val="accent6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82841" y="0"/>
            <a:ext cx="7704000" cy="592200"/>
          </a:xfrm>
        </p:spPr>
        <p:txBody>
          <a:bodyPr/>
          <a:lstStyle/>
          <a:p>
            <a:r>
              <a:rPr lang="en-US" sz="2400" dirty="0">
                <a:solidFill>
                  <a:schemeClr val="tx1"/>
                </a:solidFill>
                <a:latin typeface="+mj-lt"/>
              </a:rPr>
              <a:t>References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g3a1887b2e9d_0_5"/>
          <p:cNvSpPr txBox="1">
            <a:spLocks noGrp="1"/>
          </p:cNvSpPr>
          <p:nvPr>
            <p:ph type="title"/>
          </p:nvPr>
        </p:nvSpPr>
        <p:spPr>
          <a:xfrm>
            <a:off x="1124550" y="1527000"/>
            <a:ext cx="6894900" cy="222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8500"/>
              <a:buNone/>
            </a:pPr>
            <a:r>
              <a:rPr lang="en-GB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Izhar</a:t>
            </a:r>
            <a:endParaRPr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17"/>
          <p:cNvSpPr txBox="1"/>
          <p:nvPr/>
        </p:nvSpPr>
        <p:spPr>
          <a:xfrm>
            <a:off x="522450" y="1135350"/>
            <a:ext cx="3870000" cy="32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Among the stakeholders, there are healthcare providers, technology developers, patients, policymakers, and funding agencies (Wu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2019).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Teamwork and cooperation are the keys to effective implementation and long-term sustainability of HeartGuard intervention.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All stakeholders lead to the technical, clinical and ethical control.</a:t>
            </a:r>
            <a:endParaRPr sz="1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sp>
        <p:nvSpPr>
          <p:cNvPr id="600" name="Google Shape;600;p17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Stakeholders in Digital Health Promotion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01" name="Google Shape;601;p17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779800" y="1202688"/>
            <a:ext cx="3475500" cy="2714106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02" name="Google Shape;602;p17"/>
          <p:cNvSpPr txBox="1"/>
          <p:nvPr/>
        </p:nvSpPr>
        <p:spPr>
          <a:xfrm>
            <a:off x="4779800" y="4190125"/>
            <a:ext cx="34755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Asian Heart Institute, 2024)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" name="Google Shape;607;p19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Healthcare Stakeholders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08" name="Google Shape;608;p19"/>
          <p:cNvSpPr txBox="1"/>
          <p:nvPr/>
        </p:nvSpPr>
        <p:spPr>
          <a:xfrm>
            <a:off x="4596875" y="1241400"/>
            <a:ext cx="38316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Data on HeartGuard is analysed by NHS Digital, cardiologists, and emergency services in order to make timely interventions.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Primary care teams make use of insights to monitor the patient and diagnose early.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Through collaboration, AI technologies can be more integrated into the work of the NHS (Scobie and Castle‐Clarke, 2020).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609" name="Google Shape;609;p19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30300" y="1241400"/>
            <a:ext cx="3000375" cy="291465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10" name="Google Shape;610;p19"/>
          <p:cNvSpPr txBox="1"/>
          <p:nvPr/>
        </p:nvSpPr>
        <p:spPr>
          <a:xfrm>
            <a:off x="785799" y="4351500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Cupryk, 2011)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Google Shape;615;g3a01b0477ee_0_5"/>
          <p:cNvSpPr txBox="1"/>
          <p:nvPr/>
        </p:nvSpPr>
        <p:spPr>
          <a:xfrm>
            <a:off x="522450" y="1264500"/>
            <a:ext cx="39024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reliability and safety of the systems are guaranteed by AI engineers, the manufacturers of the devices, and cybersecurity (Emehin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2024).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developers ensure algorithm transparency, updates and interoperability with clinical databases.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partnerships in the industry encourage innovation and adherence to the standards of the medical devices.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sp>
        <p:nvSpPr>
          <p:cNvPr id="616" name="Google Shape;616;g3a01b0477ee_0_5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Technology and Industry Stakeholders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17" name="Google Shape;617;g3a01b0477ee_0_5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750525" y="1544450"/>
            <a:ext cx="3490800" cy="230135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18" name="Google Shape;618;g3a01b0477ee_0_5"/>
          <p:cNvSpPr txBox="1"/>
          <p:nvPr/>
        </p:nvSpPr>
        <p:spPr>
          <a:xfrm>
            <a:off x="4758175" y="4086300"/>
            <a:ext cx="34755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IBM, 2021)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20"/>
          <p:cNvSpPr txBox="1"/>
          <p:nvPr/>
        </p:nvSpPr>
        <p:spPr>
          <a:xfrm>
            <a:off x="4478500" y="1218250"/>
            <a:ext cx="39849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Awareness is encouraged at the level of patients, caregivers and such advocacy agencies as the British Heart Foundation (Nwosu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2022).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NICE and MHRA control the approval of devices and their quality.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Along with national strategies against cardiovascular prevention, the policy actors establish alignment.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sp>
        <p:nvSpPr>
          <p:cNvPr id="624" name="Google Shape;624;p20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Community and Policy Stakeholders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25" name="Google Shape;625;p20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1163404" y="1218250"/>
            <a:ext cx="2902371" cy="273652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26" name="Google Shape;626;p20"/>
          <p:cNvSpPr txBox="1"/>
          <p:nvPr/>
        </p:nvSpPr>
        <p:spPr>
          <a:xfrm>
            <a:off x="1069886" y="424367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Stock, 2025)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Google Shape;631;p18"/>
          <p:cNvSpPr txBox="1"/>
          <p:nvPr/>
        </p:nvSpPr>
        <p:spPr>
          <a:xfrm>
            <a:off x="522450" y="1264500"/>
            <a:ext cx="36870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technological, policy, and health fields can collaborate to provide effective data exchange and interventions (Chianumba et al. 2021).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Develops trust in patients and increases the use of technologies in the communities.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Cultivates the culture of solid ethical responsibility and sustainability of HeartGuard implementation.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sp>
        <p:nvSpPr>
          <p:cNvPr id="632" name="Google Shape;632;p18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Importance of Multi-Stakeholder Collaboration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33" name="Google Shape;633;p18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532225" y="1493738"/>
            <a:ext cx="3602725" cy="215603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34" name="Google Shape;634;p18"/>
          <p:cNvSpPr txBox="1"/>
          <p:nvPr/>
        </p:nvSpPr>
        <p:spPr>
          <a:xfrm>
            <a:off x="4532225" y="3828050"/>
            <a:ext cx="34755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Boseley, 2015)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9" name="Google Shape;639;p13"/>
          <p:cNvSpPr txBox="1"/>
          <p:nvPr/>
        </p:nvSpPr>
        <p:spPr>
          <a:xfrm>
            <a:off x="4949325" y="1229825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There are technical, behavioural, financial and organisational barriers.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Such difficulties decrease the adoption, equity and the effectiveness of the programme in general.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Early detection can be used to develop contextual solutions to HeartGuard rollout.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sp>
        <p:nvSpPr>
          <p:cNvPr id="640" name="Google Shape;640;p13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Overview of Barriers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41" name="Google Shape;641;p13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22450" y="1447988"/>
            <a:ext cx="4022424" cy="224752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42" name="Google Shape;642;p13"/>
          <p:cNvSpPr txBox="1"/>
          <p:nvPr/>
        </p:nvSpPr>
        <p:spPr>
          <a:xfrm>
            <a:off x="988961" y="392107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Lifestyle Desk, 2019)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" name="Google Shape;647;p21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Technical and Infrastructure Barriers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48" name="Google Shape;648;p21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553025" y="1533700"/>
            <a:ext cx="3962101" cy="17740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49" name="Google Shape;649;p21"/>
          <p:cNvSpPr txBox="1"/>
          <p:nvPr/>
        </p:nvSpPr>
        <p:spPr>
          <a:xfrm>
            <a:off x="4860875" y="3505225"/>
            <a:ext cx="34755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GeeksforGeeks, 2023)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50" name="Google Shape;650;p21"/>
          <p:cNvSpPr txBox="1"/>
          <p:nvPr/>
        </p:nvSpPr>
        <p:spPr>
          <a:xfrm>
            <a:off x="522450" y="1135375"/>
            <a:ext cx="37086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These issues of connectivity and inadequate interoperability within the NHS have an impact on real-time monitoring.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system reliability is lowered by the presence of algorithm inaccuracy and the cost of maintenance.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There are also data storage and data security threats that pose a challenge to user confidence (Nifakos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2021).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22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Behavioural and Socio-Cultural Barriers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56" name="Google Shape;656;p22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968225" y="1313475"/>
            <a:ext cx="3688824" cy="2516551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57" name="Google Shape;657;p22"/>
          <p:cNvSpPr txBox="1"/>
          <p:nvPr/>
        </p:nvSpPr>
        <p:spPr>
          <a:xfrm>
            <a:off x="1267936" y="405162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Miranda, 2022)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58" name="Google Shape;658;p22"/>
          <p:cNvSpPr txBox="1"/>
          <p:nvPr/>
        </p:nvSpPr>
        <p:spPr>
          <a:xfrm>
            <a:off x="4812075" y="1229825"/>
            <a:ext cx="36282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Poor digital skills among the older individuals reduce the use of HeartGuard.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There are privacy apprehensions and a cultural distrust that prevent the involvement of AI-based monitoring (Williamson and Prybutok, 2024).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Perceived health benefit is lacking hence decreasing the levels of engagement.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p23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Organisational and Financial Barriers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64" name="Google Shape;664;p23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716375" y="1495275"/>
            <a:ext cx="3664950" cy="242585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65" name="Google Shape;665;p23"/>
          <p:cNvSpPr txBox="1"/>
          <p:nvPr/>
        </p:nvSpPr>
        <p:spPr>
          <a:xfrm>
            <a:off x="4811100" y="4086300"/>
            <a:ext cx="34755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Shutterstock, 2025)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66" name="Google Shape;666;p23"/>
          <p:cNvSpPr txBox="1"/>
          <p:nvPr/>
        </p:nvSpPr>
        <p:spPr>
          <a:xfrm>
            <a:off x="522450" y="1264500"/>
            <a:ext cx="3751500" cy="35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Small-scale use of HeartGuard is limited by the small NHS budgets available as well as the high cost of devices.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Lack of adequate training of the staff minimises the impact of implementing the technology.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absence of single digital health policies slows the process of integrating into the existing care pathways (Chow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2020).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24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Ethical Barriers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72" name="Google Shape;672;p24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1148375" y="1339175"/>
            <a:ext cx="3490800" cy="2465152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73" name="Google Shape;673;p24"/>
          <p:cNvSpPr txBox="1"/>
          <p:nvPr/>
        </p:nvSpPr>
        <p:spPr>
          <a:xfrm>
            <a:off x="1267949" y="393182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M3 India, 2018)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74" name="Google Shape;674;p24"/>
          <p:cNvSpPr txBox="1"/>
          <p:nvPr/>
        </p:nvSpPr>
        <p:spPr>
          <a:xfrm>
            <a:off x="4949325" y="1229825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ethical issues of transparency of the AI algorithms and data decision-making are also raised (Thiruma Valavan, 2023).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There is the possibility of algorithm training bias, which will put some groups of people at a disadvantage.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Poor patient knowledge could restrict informed consent to using data.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9" name="Google Shape;679;g3a01b0477ee_0_15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Solutions to Technical Barriers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80" name="Google Shape;680;g3a01b0477ee_0_15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754800" y="1550225"/>
            <a:ext cx="3362999" cy="225252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81" name="Google Shape;681;g3a01b0477ee_0_15"/>
          <p:cNvSpPr txBox="1"/>
          <p:nvPr/>
        </p:nvSpPr>
        <p:spPr>
          <a:xfrm>
            <a:off x="4698550" y="3967925"/>
            <a:ext cx="34755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Marr, 2022)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82" name="Google Shape;682;g3a01b0477ee_0_15"/>
          <p:cNvSpPr txBox="1"/>
          <p:nvPr/>
        </p:nvSpPr>
        <p:spPr>
          <a:xfrm>
            <a:off x="522450" y="1264500"/>
            <a:ext cx="36225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interoperability can be enhanced with the help of integrating HeartGuard data with NHS secure networks.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Software validation is regular so that the algorithm is correct and the devices can work reliably (Pospieszny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2018).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Stronger encryption procedures improve the security and loyalty of users.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p25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Solutions to Behavioural and Organisational Barriers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88" name="Google Shape;688;p25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957650" y="1469125"/>
            <a:ext cx="3089400" cy="1996519"/>
          </a:xfrm>
          <a:prstGeom prst="rect">
            <a:avLst/>
          </a:prstGeom>
          <a:noFill/>
          <a:ln>
            <a:noFill/>
          </a:ln>
          <a:effectLst>
            <a:outerShdw blurRad="200025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89" name="Google Shape;689;p25"/>
          <p:cNvSpPr txBox="1"/>
          <p:nvPr/>
        </p:nvSpPr>
        <p:spPr>
          <a:xfrm>
            <a:off x="957649" y="3673600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Tokel, 2024)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90" name="Google Shape;690;p25"/>
          <p:cNvSpPr txBox="1"/>
          <p:nvPr/>
        </p:nvSpPr>
        <p:spPr>
          <a:xfrm>
            <a:off x="4435450" y="1229825"/>
            <a:ext cx="40047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older adults can be empowered through digital literacy workshops to be confident to use wearable monitors.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training programmes of healthcare staff are effective in enhancing digital practice readiness and confidence (Kruszyniak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2022).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technology can be accepted and made more accessible to the population through public health campaigns.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5" name="Google Shape;695;g3a01b0477ee_0_10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Sustainability and Continuous Improvement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696" name="Google Shape;696;g3a01b0477ee_0_10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977650" y="1426100"/>
            <a:ext cx="3328550" cy="21291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697" name="Google Shape;697;g3a01b0477ee_0_10"/>
          <p:cNvSpPr txBox="1"/>
          <p:nvPr/>
        </p:nvSpPr>
        <p:spPr>
          <a:xfrm>
            <a:off x="4904163" y="3752750"/>
            <a:ext cx="34755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Prasad, 2022)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698" name="Google Shape;698;g3a01b0477ee_0_10"/>
          <p:cNvSpPr txBox="1"/>
          <p:nvPr/>
        </p:nvSpPr>
        <p:spPr>
          <a:xfrm>
            <a:off x="522450" y="1264500"/>
            <a:ext cx="4020600" cy="331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Constant feedback from the user will make HeartGuard receptive to patient demands and available technology.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maintenance and software updates regularly ensure that the system is more reliable and safer with time.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Incorporation of sustainability objectives assists in scaling the former long-term in cardiovascular health programmes on the national scale (Rajagopalan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2025).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Google Shape;703;g3a01b0477ee_0_0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Legal and Regulatory Issues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04" name="Google Shape;704;g3a01b0477ee_0_0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676325" y="1448351"/>
            <a:ext cx="3464925" cy="21176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705" name="Google Shape;705;g3a01b0477ee_0_0"/>
          <p:cNvSpPr txBox="1"/>
          <p:nvPr/>
        </p:nvSpPr>
        <p:spPr>
          <a:xfrm>
            <a:off x="864099" y="382422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Bennett University, 2024)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06" name="Google Shape;706;g3a01b0477ee_0_0"/>
          <p:cNvSpPr txBox="1"/>
          <p:nvPr/>
        </p:nvSpPr>
        <p:spPr>
          <a:xfrm>
            <a:off x="4284825" y="1229825"/>
            <a:ext cx="4155300" cy="338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To safeguard personal and sensitive health information, HeartGuard will have to follow GDPR 2018 (Zaeem and Barber, 2020).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MHRA regulatory approval assures that the standards of the device meet medical-grade requirements of safety (Manfrin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 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2025).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responsibility for misusing or misbehaving data should be established well between the manufacturers and healthcare providers (Ullagaddi, 2024).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p27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Addressing Legal and Ethical Issues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12" name="Google Shape;712;p27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134675" y="1485650"/>
            <a:ext cx="3099100" cy="21722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235"/>
              </a:srgbClr>
            </a:outerShdw>
          </a:effectLst>
        </p:spPr>
      </p:pic>
      <p:sp>
        <p:nvSpPr>
          <p:cNvPr id="713" name="Google Shape;713;p27"/>
          <p:cNvSpPr txBox="1"/>
          <p:nvPr/>
        </p:nvSpPr>
        <p:spPr>
          <a:xfrm>
            <a:off x="5223673" y="3806500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SGT University, 2023)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14" name="Google Shape;714;p27"/>
          <p:cNvSpPr txBox="1"/>
          <p:nvPr/>
        </p:nvSpPr>
        <p:spPr>
          <a:xfrm>
            <a:off x="522450" y="1167650"/>
            <a:ext cx="4160400" cy="358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privacy and security issues can be addressed with data anonymisation and user consent policies.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AI monitoring must be conducted on transparent and algorithmic reporting, which fosters fairness and does not choose biased results.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Data management by NHS Digital is ethical and legal in compliance with the Data Security and Protection Framework (Ogbodo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2025).</a:t>
            </a:r>
            <a:endParaRPr sz="17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p28"/>
          <p:cNvSpPr txBox="1"/>
          <p:nvPr/>
        </p:nvSpPr>
        <p:spPr>
          <a:xfrm>
            <a:off x="4949325" y="1229825"/>
            <a:ext cx="3490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 panose="020B0604020202020204"/>
              <a:buNone/>
            </a:pPr>
            <a:endParaRPr sz="15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sp>
        <p:nvSpPr>
          <p:cNvPr id="720" name="Google Shape;720;p28"/>
          <p:cNvSpPr txBox="1"/>
          <p:nvPr/>
        </p:nvSpPr>
        <p:spPr>
          <a:xfrm>
            <a:off x="430786" y="149688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References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21" name="Google Shape;721;p28"/>
          <p:cNvSpPr txBox="1"/>
          <p:nvPr/>
        </p:nvSpPr>
        <p:spPr>
          <a:xfrm>
            <a:off x="430775" y="699450"/>
            <a:ext cx="8126100" cy="422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Asian Heart Institute (2024)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 Critical Warning Signs of Heart Attack in Women - AHI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|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India’s No. 1 Heart Hospital.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https://asianheartinstitute.org/blog/5-critical-warning-signs-of-heart-attack-in-women/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Bennett University (2024)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Restoration of the Indian Legal System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|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Bennett University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https://www.bennett.edu.in/media-center/blog/the-indian-legal-system-needs-revamp-an-analysis/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Boseley, S. (2015)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Test rules out heart attacks in two-thirds suffering chest pains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|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Guardian.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https://www.theguardian.com/society/2015/oct/08/test-rules-out-heart-attacks-in-two-thirds-suffering-chest-pains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Chianumba, E.C., Ikhalea, N.U.R.A., Mustapha, A.Y., Forkuo, A.Y. and Osamika, D.A.M.I.L.O.L.A. (2021) ‘A conceptual framework for leveraging big data and AI in enhancing healthcare delivery and public health policy’.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IRE Journals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(6), pp.303-310.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https://www.researchgate.net/profile/Damilola-Osamika/publication/390764695_A_Conceptual_Framework_for_Leveraging_Big_Data_and_AI_in_Enhancing_Healthcare_Delivery_and_Public_Health_Policy/links/67fecc95df0e3f544f41fa8d/A-Conceptual-Framework-for-Leveraging-Big-Data-and-AI-in-Enhancing-Healthcare-Delivery-and-Public-Health-Policy.pdf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Chow, J.S., Gonzalez-Arce, V.E., Tam, C.W.M., Warner, K., Maurya, N. and Mcdougall, A. (2020) ‘Creating a successful health pathway to support the integration of patient care’.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Integrated Care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28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pp.171-182.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https://www.academia.edu/download/93974317/jica-08-2019-003920221109-1-1k7qy5w.pdf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Cupryk, M. (2011) ‘Standardizing patient safety risk management’.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Pharmaceutical Engineering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31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pp.1-10.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http://www.ispe.gr.jp/ISPE/02_katsudou/pdf/201208_en.pdf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Emehin, O., Akanbi, I., Emeteveke, I. and Adeyeye, O.J. (2024) ‘Enhancing cybersecurity with safe and reliable AI: mitigating threats while ensuring privacy protection’.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International Journal of Computer Applications Technology and Research, doi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10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https://www.researchgate.net/profile/Oladele-Adeyeye/publication/385247538_Enhancing_Cybersecurity_with_Safe_and_Reliable_AI_Mitigating_Threats_While_Ensuring_Privacy_Protection/links/671fb80e55a5271cdee27b1a/Enhancing-Cybersecurity-with-Safe-and-Reliable-AI-Mitigating-Threats-While-Ensuring-Privacy-Protection.pdf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GeeksforGeeks (2023)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 Infrastructure in India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|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GeeksforGeeks. 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https://www.geeksforgeeks.org/macroeconomics/health-infrastructure-in-india/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IBM (2021)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Healthcare Technology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https://www.ibm.com/think/topics/healthcare-technology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Kruszyńska-Fischbach, A., Sysko-Romańczuk, S., Napiórkowski, T.M., Napiórkowska, A. and Kozakiewicz, D. (2022) ‘Organizational e-health readiness: How to prepare the primary healthcare providers’ services for digital transformation’.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International Journal of Environmental Research and Public Health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19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(7), p.3973.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https://doi.org/10.3390/ijerph19073973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Lifestyle Desk (2019)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Here’s what to do if someone is having a heart attack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|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Indian Express.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https://indianexpress.com/article/lifestyle/health/heart-attack-symptoms-cpr-5980250/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M3 India (2018)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Emergency care physicians in India: Ethics and litigations | M3India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 https://www.m3india.in/contents/editor_pick/emergency-care-physicians-in-india-ethics-and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Manfrin, A., Lee, K., Cacou, C., Pound, J., Harnden, A., Raine, J. and Pirmohamed, M. (2025) ‘Evaluation of the Medicines and Healthcare products Regulatory Agency's introduction of a risk‐proportionate approach for clinical trials: An analysis of 4617 applications assessed between September 2023 and August 2024’. </a:t>
            </a:r>
            <a:r>
              <a:rPr lang="en-GB" sz="5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British Journal of Clinical Pharmacology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</a:t>
            </a:r>
            <a:r>
              <a:rPr lang="en-GB" sz="500" b="0" i="0" u="sng" strike="noStrike" cap="none">
                <a:solidFill>
                  <a:srgbClr val="1155CC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https://bpspubs.onlinelibrary.wiley.com/doi/pdf/10.1002/bcp.70061</a:t>
            </a:r>
            <a:r>
              <a:rPr lang="en-GB" sz="5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</a:t>
            </a:r>
            <a:endParaRPr sz="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Marr, B. (2022)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10 Biggest Technology Trends That Will Transform The Next Decade. 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Available at: https://bernardmarr.com/the-10-biggest-technology-trends-that-will-transform-the-next-decade/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Miranda, G.M. (2022)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Structure and Function of the Heart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|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News-Medical.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https://www.news-medical.net/health/Structure-and-Function-of-the-Heart.aspx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Nifakos, S., Chandramouli, K., Nikolaou, C.K., Papachristou, P., Koch, S., Panaousis, E. and Bonacina, S. (2021) ‘Influence of human factors on cyber security within healthcare organisations: A systematic review’.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Sensors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21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(15), p.5119.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6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6"/>
              </a:rPr>
              <a:t>https://doi.org/10.3390/s21155119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Nwosu, W.O., Rajani, R., McDonaugh, T., Driscoll, E. and Hughes, L.D. (2022) ‘Patients’ and carers’ perspective of the impact of heart failure on quality of life: a qualitative study’.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Psychology, health &amp; medicine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27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(6), pp.1381-1396. 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7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7"/>
              </a:rPr>
              <a:t>https://doi.org/10.1080/13548506.2021.1922719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Ogbodo, D.C., Awan, I.U., Cullen, A. and Zahrah, F. (2025) ‘From Regulation to Reality: A Framework to Bridge the Gap in Digital Health Data Protection’.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Electronics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14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(13), p.2629.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8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8"/>
              </a:rPr>
              <a:t>https://doi.org/10.3390/electronics14132629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Pospieszny, P., Czarnacka-Chrobot, B. and Kobylinski, A. (2018) ‘An effective approach for software project effort and duration estimation with machine learning algorithms’.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Systems and Software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137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pp.184-196.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9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9"/>
              </a:rPr>
              <a:t>https://www.researchgate.net/profile/Przemek-Pospieszny/publication/317973884_An_effective_approach_for_software_project_effort_and_duration_estimation_with_machine_learning_algorithms/links/5a267397a6fdcc8e866bd91e/An-effective-approach-for-software-project-effort-and-duration-estimation-with-machine-learning-algorithms.pdf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Prasad, M. (2022)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Towards a More Sustainable Future: The India Chapter (Part 1).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0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0"/>
              </a:rPr>
              <a:t>https://news.sap.com/india/2022/08/sustainable-india/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Rajagopalan, S., McAlister, S., Jay, J., Pham, R.D., Brook, R.D., Nasir, K., Nieuwenhuijsen, M.J., Landrigan, P., Wiesler, A., Sanborn, C.V. and Carron, J.R. (2025) ‘Environmental sustainability in cardiovascular practice: current challenges and future directions’.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Nature Reviews Cardiology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22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(4), pp.241-254.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1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1"/>
              </a:rPr>
              <a:t>https://pmc.ncbi.nlm.nih.gov/articles/PMC12080526/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Scobie, S. and Castle‐Clarke, S. (2020) ‘Implementing learning health systems in the UK NHS: policy actions to improve collaboration and transparency and support innovation and better use of analytics’.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Learning health systems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4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p.e10209.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2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2"/>
              </a:rPr>
              <a:t>https://onlinelibrary.wiley.com/doi/pdfdirect/10.1002/lrh2.10209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SGT University (2023)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Unlocking the Tapestry of Legal Pursuits: Navigating the Law as a Career in India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3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3"/>
              </a:rPr>
              <a:t>https://sgtuniversity.ac.in/law/blogs/unlocking-the-tapestry-of-legal-pursuits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Shutterstock (2025)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Financial Barriers royalty-free images.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 https://www.shutterstock.com/search/financial-barriers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Stock, C. (2025)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Healthcare Community Stock Illustrations – 25,117 Healthcare Community Stock Illustrations, Vectors &amp; Clipart - Dreamstime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4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4"/>
              </a:rPr>
              <a:t>https://www.dreamstime.com/illustration/healthcare-community.html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Thiruma Valavan, A. (2023) ‘AI Ethics and Bias: Exploratory study on the ethical considerations and potential biases in ai and data-driven decision-making in banking, with a focus on fairness, transparency, and accountability’.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World Journal of Advanced Research and Reviews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20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pp.197-206. 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5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5"/>
              </a:rPr>
              <a:t>https://doi.org/10.30574/wjarr.2023.20.2.2245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Tokel, M. (2024)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Future of Technology: Exploring Profitable Opportunities in Emerging Tech Trends.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6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6"/>
              </a:rPr>
              <a:t>https://medium.com/technology-and-innovation/the-future-of-technology-exploring-profitable-opportunities-in-emerging-tech-trends-7a82aa0bfcdf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1 November, 2025).</a:t>
            </a:r>
            <a:endParaRPr sz="5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Ullagaddi, P. (2024) ‘Safeguarding data integrity in pharmaceutical manufacturing’.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Advances in Medical and Pharmaceutical Sciences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26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(8), pp.64-75.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7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7"/>
              </a:rPr>
              <a:t>https://doi.org/10.9734/jamps/2024/v26i8708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Williamson, S.M. and Prybutok, V. (2024) ‘Balancing privacy and progress: a review of privacy challenges, systemic oversight, and patient perceptions in AI-driven healthcare’.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Applied Sciences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14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p.675.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8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8"/>
              </a:rPr>
              <a:t>https://doi.org/10.3390/app14020675</a:t>
            </a:r>
            <a:endParaRPr sz="5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Wu, J., Wang, Y., Tao, L. and Peng, J. (2019) ‘Stakeholders in the healthcare service ecosystem’.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Procedia CIRP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83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pp.375-379.</a:t>
            </a:r>
            <a:r>
              <a:rPr lang="en-GB" sz="5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9"/>
              </a:rPr>
              <a:t>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9"/>
              </a:rPr>
              <a:t>https://www.sciencedirect.com/science/article/pii/S2212827119306997/pdf?md5=799bafc16c954dbaecb2d9712d0f9ce8&amp;pid=1-s2.0-S2212827119306997-main.pdf</a:t>
            </a:r>
            <a:endParaRPr sz="5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"/>
              <a:buFont typeface="Arial" panose="020B0604020202020204"/>
              <a:buNone/>
            </a:pP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Zaeem, R.N. and Barber, K.S. (2020) ‘The effect of the GDPR on privacy policies: Recent progress and future promise’.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ACM Transactions on Management Information Systems (TMIS)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5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12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pp.1-20. </a:t>
            </a:r>
            <a:r>
              <a:rPr lang="en-GB" sz="5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0"/>
              </a:rPr>
              <a:t>https://www.researchgate.net/profile/Razieh-Nokhbeh-Zaeem/publication/343681934_The_Effect_of_the_GDPR_on_Privacy_Policies_Recent_Progress_and_Future_Promise/links/60185126a6fdcc071bac1959/The-Effect-of-the-GDPR-on-Privacy-Policies-Recent-Progress-and-Future-Promise.pdf</a:t>
            </a:r>
            <a:r>
              <a:rPr lang="en-GB" sz="5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</a:t>
            </a:r>
            <a:endParaRPr sz="4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6" name="Google Shape;726;g3a1887b2e9d_0_9"/>
          <p:cNvSpPr txBox="1">
            <a:spLocks noGrp="1"/>
          </p:cNvSpPr>
          <p:nvPr>
            <p:ph type="title"/>
          </p:nvPr>
        </p:nvSpPr>
        <p:spPr>
          <a:xfrm>
            <a:off x="1124550" y="1527000"/>
            <a:ext cx="6894900" cy="222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8500"/>
              <a:buNone/>
            </a:pPr>
            <a:r>
              <a:rPr lang="en-GB"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Charles</a:t>
            </a:r>
            <a:endParaRPr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Google Shape;731;g3a1887b2e9d_0_13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Introduction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32" name="Google Shape;732;g3a1887b2e9d_0_13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684825" y="1210875"/>
            <a:ext cx="3640251" cy="24197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9803"/>
              </a:srgbClr>
            </a:outerShdw>
          </a:effectLst>
        </p:spPr>
      </p:pic>
      <p:sp>
        <p:nvSpPr>
          <p:cNvPr id="733" name="Google Shape;733;g3a1887b2e9d_0_13"/>
          <p:cNvSpPr txBox="1"/>
          <p:nvPr/>
        </p:nvSpPr>
        <p:spPr>
          <a:xfrm>
            <a:off x="4282850" y="3774225"/>
            <a:ext cx="44442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Cardiology Associates Of Michigan, 2019)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34" name="Google Shape;734;g3a1887b2e9d_0_13"/>
          <p:cNvSpPr txBox="1"/>
          <p:nvPr/>
        </p:nvSpPr>
        <p:spPr>
          <a:xfrm>
            <a:off x="604750" y="1081750"/>
            <a:ext cx="3701700" cy="3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Different kinds of benefits together with their vast implications and predicted future results of the intervention are discussed in this part of the presentation.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Effective revampment in the promotion of public health along with professional practices is also highlighted here.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The study shows how HeartGuard is useful in digital cardiovascular prevention.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" name="Google Shape;739;g3a089ca7a36_0_0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Core Objective of HeartGuard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40" name="Google Shape;740;g3a089ca7a36_0_0"/>
          <p:cNvSpPr txBox="1"/>
          <p:nvPr/>
        </p:nvSpPr>
        <p:spPr>
          <a:xfrm>
            <a:off x="4607625" y="1176025"/>
            <a:ext cx="36264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is a device that is designed to monitor heart distress in the person when they are asleep to avert fatalities.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intervention encourages unremitting health surveillance and prompt response.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promotes national goals of lessening premature cardiovascular mortality.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41" name="Google Shape;741;g3a089ca7a36_0_0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84125" y="1308100"/>
            <a:ext cx="3319450" cy="25273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742" name="Google Shape;742;g3a089ca7a36_0_0"/>
          <p:cNvSpPr txBox="1"/>
          <p:nvPr/>
        </p:nvSpPr>
        <p:spPr>
          <a:xfrm>
            <a:off x="999161" y="399782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Stockwell Safety, 2019)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Google Shape;747;g3a089ca7a36_0_8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Health Benefits to Target Population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48" name="Google Shape;748;g3a089ca7a36_0_8"/>
          <p:cNvSpPr txBox="1"/>
          <p:nvPr/>
        </p:nvSpPr>
        <p:spPr>
          <a:xfrm>
            <a:off x="522450" y="1167650"/>
            <a:ext cx="3741000" cy="337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Constant control is the key in the early detection of irregular heartbeats and the drop in oxygen (Dias and Paulo Silva Cunha, 2018).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Adults will get a proactive alert at the age of 45 years and above, and this will lessen the emergency delays.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is an intervention that is beneficial to increase the survival rates and wellbeing in the long term.</a:t>
            </a:r>
            <a:endParaRPr sz="19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  <p:pic>
        <p:nvPicPr>
          <p:cNvPr id="749" name="Google Shape;749;g3a089ca7a36_0_8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641825" y="1383424"/>
            <a:ext cx="3741000" cy="2263609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750" name="Google Shape;750;g3a089ca7a36_0_8"/>
          <p:cNvSpPr txBox="1"/>
          <p:nvPr/>
        </p:nvSpPr>
        <p:spPr>
          <a:xfrm>
            <a:off x="5051773" y="3892600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Harvard Health, 2014)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5" name="Google Shape;755;g3a089ca7a36_0_4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Clinical Benefits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56" name="Google Shape;756;g3a089ca7a36_0_4"/>
          <p:cNvSpPr txBox="1"/>
          <p:nvPr/>
        </p:nvSpPr>
        <p:spPr>
          <a:xfrm>
            <a:off x="4607625" y="1229825"/>
            <a:ext cx="38325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Real-time information helps the clinicians in recognising the risk tendencies prior to the onset of vital occurrences (Kalid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2018).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Remote assessment and teleconsultation are favored with the integration with NHS systems.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Early identification means that the treatment becomes timely and the rates of readmission in hospitals decrease.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57" name="Google Shape;757;g3a089ca7a36_0_4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05125" y="1436850"/>
            <a:ext cx="3620976" cy="23659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758" name="Google Shape;758;g3a089ca7a36_0_4"/>
          <p:cNvSpPr txBox="1"/>
          <p:nvPr/>
        </p:nvSpPr>
        <p:spPr>
          <a:xfrm>
            <a:off x="970911" y="3953350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CareRev, 2024)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Google Shape;763;g3a089ca7a36_0_13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Psychological and Social Benefits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64" name="Google Shape;764;g3a089ca7a36_0_13"/>
          <p:cNvSpPr txBox="1"/>
          <p:nvPr/>
        </p:nvSpPr>
        <p:spPr>
          <a:xfrm>
            <a:off x="522450" y="1167650"/>
            <a:ext cx="39237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customers are less stressed about the fact that they constantly monitor health indicators (Ajana, 2020).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Real-time notifications and access to health improve the level of confidence in families.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enhances social connectedness amongst patients, families and healthcare teams.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65" name="Google Shape;765;g3a089ca7a36_0_13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642075" y="1264350"/>
            <a:ext cx="3797975" cy="244155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766" name="Google Shape;766;g3a089ca7a36_0_13"/>
          <p:cNvSpPr txBox="1"/>
          <p:nvPr/>
        </p:nvSpPr>
        <p:spPr>
          <a:xfrm>
            <a:off x="5030248" y="3881850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Economic Times, 2022)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g3a089ca7a36_0_17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Economic Benefits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72" name="Google Shape;772;g3a089ca7a36_0_17"/>
          <p:cNvSpPr txBox="1"/>
          <p:nvPr/>
        </p:nvSpPr>
        <p:spPr>
          <a:xfrm>
            <a:off x="4607625" y="1229825"/>
            <a:ext cx="38325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prevention of events that cause serious cardiac diseases reduces healthcare costs in the long term.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 shorter hospitalisation saves the NHS resources and enhances the efficiency of work (Dean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2022).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Preventive digital surveillance completely changes the expenditure of treatment to prevention.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73" name="Google Shape;773;g3a089ca7a36_0_17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1013225" y="1286200"/>
            <a:ext cx="3045599" cy="24321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774" name="Google Shape;774;g3a089ca7a36_0_17"/>
          <p:cNvSpPr txBox="1"/>
          <p:nvPr/>
        </p:nvSpPr>
        <p:spPr>
          <a:xfrm>
            <a:off x="991324" y="391032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Sprint Medical, 2020)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g3a089ca7a36_0_25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Public Health Outcomes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80" name="Google Shape;780;g3a089ca7a36_0_25"/>
          <p:cNvSpPr txBox="1"/>
          <p:nvPr/>
        </p:nvSpPr>
        <p:spPr>
          <a:xfrm>
            <a:off x="680050" y="1232225"/>
            <a:ext cx="36156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intervention is adding to national cardiovascular preventative objectives.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aids WHO technology-induced community health promotion.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benefits of a healthier heart are less mortality and morbidity in the country (Nowbar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2019).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81" name="Google Shape;781;g3a089ca7a36_0_25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944525" y="1211850"/>
            <a:ext cx="3268350" cy="2419782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782" name="Google Shape;782;g3a089ca7a36_0_25"/>
          <p:cNvSpPr txBox="1"/>
          <p:nvPr/>
        </p:nvSpPr>
        <p:spPr>
          <a:xfrm>
            <a:off x="5118148" y="3860325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Nizalova, 2016)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7" name="Google Shape;787;g3a089ca7a36_0_21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Expected Behavioural Outcomes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88" name="Google Shape;788;g3a089ca7a36_0_21"/>
          <p:cNvSpPr txBox="1"/>
          <p:nvPr/>
        </p:nvSpPr>
        <p:spPr>
          <a:xfrm>
            <a:off x="4607625" y="1229825"/>
            <a:ext cx="38325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Frequent observation will make the users change their lifestyles to healthier ones.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physical activity and adherence to medication are encouraged by the real-time feedback (Western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2022).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Increased self-awareness facilitates behaviour change and continued interest.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89" name="Google Shape;789;g3a089ca7a36_0_21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898375" y="1479900"/>
            <a:ext cx="3459998" cy="1946249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790" name="Google Shape;790;g3a089ca7a36_0_21"/>
          <p:cNvSpPr txBox="1"/>
          <p:nvPr/>
        </p:nvSpPr>
        <p:spPr>
          <a:xfrm>
            <a:off x="1083674" y="3641275"/>
            <a:ext cx="30894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Dhruv, 2024)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Google Shape;795;g3a0d579a2ae_0_24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96" name="Google Shape;796;g3a0d579a2ae_0_24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Policy Development and Innovation Support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797" name="Google Shape;797;g3a0d579a2ae_0_24"/>
          <p:cNvSpPr txBox="1"/>
          <p:nvPr/>
        </p:nvSpPr>
        <p:spPr>
          <a:xfrm>
            <a:off x="680050" y="1232225"/>
            <a:ext cx="33789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is evidence that can inform digital-health policy frameworks in the future.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Public-private partnerships can help scaling through innovation funding.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Success in an initiative can affect national technology.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798" name="Google Shape;798;g3a0d579a2ae_0_24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458825" y="1329075"/>
            <a:ext cx="3835174" cy="222617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9019"/>
              </a:srgbClr>
            </a:outerShdw>
          </a:effectLst>
        </p:spPr>
      </p:pic>
      <p:sp>
        <p:nvSpPr>
          <p:cNvPr id="799" name="Google Shape;799;g3a0d579a2ae_0_24"/>
          <p:cNvSpPr txBox="1"/>
          <p:nvPr/>
        </p:nvSpPr>
        <p:spPr>
          <a:xfrm>
            <a:off x="4915861" y="3763475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Economic Times, 2021)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4" name="Google Shape;804;g3a089ca7a36_0_29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Policy Implications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05" name="Google Shape;805;g3a089ca7a36_0_29"/>
          <p:cNvSpPr txBox="1"/>
          <p:nvPr/>
        </p:nvSpPr>
        <p:spPr>
          <a:xfrm>
            <a:off x="4603025" y="1156875"/>
            <a:ext cx="39237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HeartGuard is in favor of NHS digital transformation, and preventive care strategies.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Reasoned information may also inform novel heart examination models (Aerts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2022).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Implementation evidence can influence the future guidelines of e- health in the country.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806" name="Google Shape;806;g3a089ca7a36_0_29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24775" y="1163463"/>
            <a:ext cx="3373101" cy="258110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8627"/>
              </a:srgbClr>
            </a:outerShdw>
          </a:effectLst>
        </p:spPr>
      </p:pic>
      <p:sp>
        <p:nvSpPr>
          <p:cNvPr id="807" name="Google Shape;807;g3a089ca7a36_0_29"/>
          <p:cNvSpPr txBox="1"/>
          <p:nvPr/>
        </p:nvSpPr>
        <p:spPr>
          <a:xfrm>
            <a:off x="950773" y="3978700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CVG, 2025)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2" name="Google Shape;812;g3a0d579a2ae_0_28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Integration with National Health Strategies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13" name="Google Shape;813;g3a0d579a2ae_0_28"/>
          <p:cNvSpPr txBox="1"/>
          <p:nvPr/>
        </p:nvSpPr>
        <p:spPr>
          <a:xfrm>
            <a:off x="680050" y="1232225"/>
            <a:ext cx="37338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Conforms to supporting early diagnosis and self-care suggested at the NHS Long Term Plan (2019) (Mair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2024).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Promotes proliferation of electronic surveillance devices in the community.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Illustrates the ways in which innovation reinforces already held health infrastructure in the population.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814" name="Google Shape;814;g3a0d579a2ae_0_28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5028950" y="1383338"/>
            <a:ext cx="3163900" cy="2376825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9019"/>
              </a:srgbClr>
            </a:outerShdw>
          </a:effectLst>
        </p:spPr>
      </p:pic>
      <p:sp>
        <p:nvSpPr>
          <p:cNvPr id="815" name="Google Shape;815;g3a0d579a2ae_0_28"/>
          <p:cNvSpPr txBox="1"/>
          <p:nvPr/>
        </p:nvSpPr>
        <p:spPr>
          <a:xfrm>
            <a:off x="5150361" y="3924875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Solh Counselor, 2023)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Google Shape;820;g3a0d579a2ae_0_8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Implications for Health Education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21" name="Google Shape;821;g3a0d579a2ae_0_8"/>
          <p:cNvSpPr txBox="1"/>
          <p:nvPr/>
        </p:nvSpPr>
        <p:spPr>
          <a:xfrm>
            <a:off x="4603025" y="1156875"/>
            <a:ext cx="39237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encourages the digital literacy education of healthcare providers and patients.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urges colleges and universities to integrate AI and digital surveillance into the curriculum (George and Wooden, 2023).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It develops a human resource that is able to support technology-based preventive care.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822" name="Google Shape;822;g3a0d579a2ae_0_8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33850" y="1246823"/>
            <a:ext cx="3772325" cy="249565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9019"/>
              </a:srgbClr>
            </a:outerShdw>
          </a:effectLst>
        </p:spPr>
      </p:pic>
      <p:sp>
        <p:nvSpPr>
          <p:cNvPr id="823" name="Google Shape;823;g3a0d579a2ae_0_8"/>
          <p:cNvSpPr txBox="1"/>
          <p:nvPr/>
        </p:nvSpPr>
        <p:spPr>
          <a:xfrm>
            <a:off x="1159461" y="3924900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Thaain, 2025)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8" name="Google Shape;828;g3a0d579a2ae_0_0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Professional Development and Training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29" name="Google Shape;829;g3a0d579a2ae_0_0"/>
          <p:cNvSpPr txBox="1"/>
          <p:nvPr/>
        </p:nvSpPr>
        <p:spPr>
          <a:xfrm>
            <a:off x="680050" y="1232225"/>
            <a:ext cx="3615600" cy="327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AI-generated health data is being interpreted and gaining experience by healthcare providers (Nouis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2025).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Confidence in the use of wearables can be enhanced by continuous learning programmes.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intervention encourages interdisciplinary cooperation between the clinicians and the technologists.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830" name="Google Shape;830;g3a0d579a2ae_0_0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663250" y="1426463"/>
            <a:ext cx="3690724" cy="2290576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9019"/>
              </a:srgbClr>
            </a:outerShdw>
          </a:effectLst>
        </p:spPr>
      </p:pic>
      <p:sp>
        <p:nvSpPr>
          <p:cNvPr id="831" name="Google Shape;831;g3a0d579a2ae_0_0"/>
          <p:cNvSpPr txBox="1"/>
          <p:nvPr/>
        </p:nvSpPr>
        <p:spPr>
          <a:xfrm>
            <a:off x="5048073" y="3871075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AIPRM, 2024)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6" name="Google Shape;836;g3a0d579a2ae_0_4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Research Implications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37" name="Google Shape;837;g3a0d579a2ae_0_4"/>
          <p:cNvSpPr txBox="1"/>
          <p:nvPr/>
        </p:nvSpPr>
        <p:spPr>
          <a:xfrm>
            <a:off x="4603025" y="1156875"/>
            <a:ext cx="3923700" cy="315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An enormous amount of data can be generated by HeartGuard to aid predictive modelling studies.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results may be used to influence the development of AI-based cardiac risk prediction (Ekundayo and Nyavor, 2024).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Facilitates the wearable health technologies to be refined and evidence-based.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838" name="Google Shape;838;g3a0d579a2ae_0_4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76900" y="1286200"/>
            <a:ext cx="3695252" cy="2280651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9019"/>
              </a:srgbClr>
            </a:outerShdw>
          </a:effectLst>
        </p:spPr>
      </p:pic>
      <p:sp>
        <p:nvSpPr>
          <p:cNvPr id="839" name="Google Shape;839;g3a0d579a2ae_0_4"/>
          <p:cNvSpPr txBox="1"/>
          <p:nvPr/>
        </p:nvSpPr>
        <p:spPr>
          <a:xfrm>
            <a:off x="1163986" y="3838825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Singh </a:t>
            </a:r>
            <a:r>
              <a:rPr lang="en-GB" sz="14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 </a:t>
            </a: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2024)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" name="Google Shape;844;g3a0d579a2ae_0_12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Ethical and Social Research Impact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45" name="Google Shape;845;g3a0d579a2ae_0_12"/>
          <p:cNvSpPr txBox="1"/>
          <p:nvPr/>
        </p:nvSpPr>
        <p:spPr>
          <a:xfrm>
            <a:off x="680050" y="1232225"/>
            <a:ext cx="3551100" cy="329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Ethical studies of AI provide equity, data confidentiality, and integrity of online surveillance.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Research is a possibility in regard to patient acceptance and cross-cultural adaptability (Prakash </a:t>
            </a:r>
            <a:r>
              <a:rPr lang="en-GB" sz="14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et al.</a:t>
            </a: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2019).</a:t>
            </a:r>
            <a:endParaRPr sz="14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57200" marR="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Char char="●"/>
            </a:pPr>
            <a:r>
              <a:rPr lang="en-GB" sz="14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This piece of evidence guides the international efforts in digital health equity.</a:t>
            </a:r>
            <a:endParaRPr sz="1600" b="0" i="0" u="none" strike="noStrike" cap="none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pic>
        <p:nvPicPr>
          <p:cNvPr id="846" name="Google Shape;846;g3a0d579a2ae_0_12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4620275" y="1393800"/>
            <a:ext cx="3551099" cy="2343165"/>
          </a:xfrm>
          <a:prstGeom prst="rect">
            <a:avLst/>
          </a:prstGeom>
          <a:noFill/>
          <a:ln>
            <a:noFill/>
          </a:ln>
          <a:effectLst>
            <a:outerShdw blurRad="342900" dist="114300" dir="5400000" algn="bl" rotWithShape="0">
              <a:srgbClr val="000000">
                <a:alpha val="49019"/>
              </a:srgbClr>
            </a:outerShdw>
          </a:effectLst>
        </p:spPr>
      </p:pic>
      <p:sp>
        <p:nvSpPr>
          <p:cNvPr id="847" name="Google Shape;847;g3a0d579a2ae_0_12"/>
          <p:cNvSpPr txBox="1"/>
          <p:nvPr/>
        </p:nvSpPr>
        <p:spPr>
          <a:xfrm>
            <a:off x="4935286" y="3892600"/>
            <a:ext cx="29211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Hicks, 2023)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2" name="Google Shape;852;g3a0d579a2ae_0_16"/>
          <p:cNvSpPr txBox="1"/>
          <p:nvPr/>
        </p:nvSpPr>
        <p:spPr>
          <a:xfrm>
            <a:off x="522450" y="386050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Conclusion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53" name="Google Shape;853;g3a0d579a2ae_0_16"/>
          <p:cNvSpPr txBox="1"/>
          <p:nvPr/>
        </p:nvSpPr>
        <p:spPr>
          <a:xfrm>
            <a:off x="4198725" y="1006225"/>
            <a:ext cx="4317300" cy="386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The presentation on our group project – “HeartGuard: Early Detection of At-Risk Cardiac Patients” – explains how it is in alignment with national health priorities and digital health initiatives.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If no interventions are made, undetected nighttime cardiac events will continue, causing preventable mortality and long-term disability.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The future plans encompass large-scale integration with NHS, regular refinement of AI models, and introduction to other cardiovascular-risk populations.</a:t>
            </a:r>
          </a:p>
        </p:txBody>
      </p:sp>
      <p:pic>
        <p:nvPicPr>
          <p:cNvPr id="854" name="Google Shape;854;g3a0d579a2ae_0_16"/>
          <p:cNvPicPr preferRelativeResize="0"/>
          <p:nvPr/>
        </p:nvPicPr>
        <p:blipFill rotWithShape="1">
          <a:blip r:embed="rId3"/>
          <a:srcRect/>
          <a:stretch>
            <a:fillRect/>
          </a:stretch>
        </p:blipFill>
        <p:spPr>
          <a:xfrm>
            <a:off x="742200" y="1345773"/>
            <a:ext cx="3038325" cy="2026550"/>
          </a:xfrm>
          <a:prstGeom prst="rect">
            <a:avLst/>
          </a:prstGeom>
          <a:noFill/>
          <a:ln>
            <a:noFill/>
          </a:ln>
          <a:effectLst>
            <a:outerShdw blurRad="342900" dist="209550" dir="5400000" algn="bl" rotWithShape="0">
              <a:srgbClr val="000000">
                <a:alpha val="49019"/>
              </a:srgbClr>
            </a:outerShdw>
          </a:effectLst>
        </p:spPr>
      </p:pic>
      <p:sp>
        <p:nvSpPr>
          <p:cNvPr id="855" name="Google Shape;855;g3a0d579a2ae_0_16"/>
          <p:cNvSpPr txBox="1"/>
          <p:nvPr/>
        </p:nvSpPr>
        <p:spPr>
          <a:xfrm>
            <a:off x="423263" y="3580575"/>
            <a:ext cx="36762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 panose="020B0604020202020204"/>
              <a:buNone/>
            </a:pPr>
            <a:r>
              <a:rPr lang="en-GB" sz="14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(Source: The HashTag Magazine, 2023)</a:t>
            </a:r>
            <a:endParaRPr sz="14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" name="Google Shape;860;g3a089ca7a36_0_33"/>
          <p:cNvSpPr txBox="1"/>
          <p:nvPr/>
        </p:nvSpPr>
        <p:spPr>
          <a:xfrm>
            <a:off x="435659" y="94157"/>
            <a:ext cx="8044800" cy="5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References</a:t>
            </a:r>
            <a:endParaRPr sz="2400" b="1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61" name="Google Shape;861;g3a089ca7a36_0_33"/>
          <p:cNvSpPr txBox="1"/>
          <p:nvPr/>
        </p:nvSpPr>
        <p:spPr>
          <a:xfrm>
            <a:off x="321650" y="637450"/>
            <a:ext cx="8272800" cy="428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Aerts, N., Anthierens, S., Van Bogaert, P., Peremans, L. and Bastiaens, H. (2022) ‘Prevention of cardiovascular diseases in community settings and primary health care: a pre-implementation contextual analysis using the consolidated framework for implementation research’.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International Journal of Environmental Research and Public Health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19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(14), p.8467.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https://doi.org/10.3390/ijerph19148467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AIPRM (2024)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50+ AI in Healthcare Statistics 2024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https://www.aiprm.com/ai-in-healthcare-statistics/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4 November 2025).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Ajana, B. (2020) ‘Personal metrics: Users’ experiences and perceptions of self-tracking practices and data’.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Social Science Information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59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(4), pp.654-678.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https://journals.sagepub.com/doi/pdf/10.1177/0539018420959522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Cardiology Associates Of Michigan (2019) </a:t>
            </a:r>
            <a:r>
              <a:rPr lang="en-GB" sz="6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Basic Anatomy of the Human Heart</a:t>
            </a:r>
            <a:r>
              <a:rPr lang="en-GB" sz="6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| </a:t>
            </a:r>
            <a:r>
              <a:rPr lang="en-GB" sz="600" b="0" i="1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Cardiology Associates of Michigan - Michigan’s Best Heart Doctors.</a:t>
            </a:r>
            <a:r>
              <a:rPr lang="en-GB" sz="600" b="0" i="0" u="none" strike="noStrike" cap="none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 </a:t>
            </a:r>
            <a:r>
              <a:rPr lang="en-GB" sz="600" b="0" i="0" u="sng" strike="noStrike" cap="none">
                <a:solidFill>
                  <a:srgbClr val="1155CC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https://www.cardofmich.com/anatomy-human-heart-fun-facts/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CareRev (2024)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What is a Nurse Clinician &amp; What Do They Do?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https://www.carerev.com/blog/what-is-a-nurse-clinician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CVG. (2025)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Enlarged Heart Condition: Causes, Symptoms, Treatments | CVG Cares Cardiology - CVG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https://cvgcares.com/conditions/enlarged-heart/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Dean, J., Jones, M., Dyer, P., Moulton, C., Price, V. and Lasserson, D. (2022) ‘Possible futures of acute medical care in the NHS: a multispecialty approach’.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Future Healthcare Journal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9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pp.125-132.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https://doi.org/10.7861/fhj.2022-0050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Dhruv, S. (2024)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7 habits that can help you live longer and add 20 more years to your life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https://www.gqindia.com/content/7-habits-that-can-help-you-live-longer-and-add-20-more-years-to-your-life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Dias, D. and Paulo Silva Cunha, J. (2018) ‘Wearable health devices—vital sign monitoring, systems and technologies’.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Sensors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18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(8), p.2414.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https://doi.org/10.3390/s18082414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Economic Times (2021)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Role of Digital Healthcare Platforms in Innovation - ET HealthWorld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https://health.economictimes.indiatimes.com/news/health-it/the-role-of-digital-healthcare-platforms-in-innovation/85061877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4 November 2025).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Economic Times (2022)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Humble stethoscope can detect heart defects in children with 95% accuracy: Study - ET HealthWorld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https://health.economictimes.indiatimes.com/news/diagnostics/humble-stethoscope-can-detect-heart-defects-in-children-with-95-accuracy-study/94525683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Ekundayo, F. and Nyavor, H. (2024) ‘AI-driven predictive analytics in cardiovascular diseases: Integrating big data and machine learning for early diagnosis and risk prediction’.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International Journal of Research Publication and Reviews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(12), pp.1240-1256.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https://www.researchgate.net/profile/Foluke-Ekundayo/publication/386540269_AI-Driven_Predictive_Analytics_in_Cardiovascular_Diseases_Integrating_Big_Data_and_Machine_Learning_for_Early_Diagnosis_and_Risk_Prediction/links/67551218ad10b614ef364ca3/AI-Driven-Predictive-Analytics-in-Cardiovascular-Diseases-Integrating-Big-Data-and-Machine-Learning-for-Early-Diagnosis-and-Risk-Prediction.pdf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George, B. and Wooden, O. (2023) ‘Managing the strategic transformation of higher education through artificial intelligence’.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Administrative Sciences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13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(9), p.196.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https://doi.org/10.3390/admsci13090196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Harvard Health (2014)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Abnormal Heart Rhythms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6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6"/>
              </a:rPr>
              <a:t>https://www.health.harvard.edu/heart-health/abnormal-heart-rhythms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Hicks, S. (2023)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What is Artificial Intelligence (AI) and Why People Should Learn About it - UCF Business Incubation Program - University of Central Florida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7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7"/>
              </a:rPr>
              <a:t>https://incubator.ucf.edu/what-is-artificial-intelligence-ai-and-why-people-should-learn-about-it/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4 November 2025).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Kalid, N., Zaidan, A.A., Zaidan, B.B., Salman, O.H., Hashim, M. and Muzammil, H.J.J.O.M.S. (2018) ‘Based real time remote health monitoring systems: A review on patients prioritization and related" big data" using body sensors information and communication technology’.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medical systems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42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p.30.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8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8"/>
              </a:rPr>
              <a:t>https://doi.org/10.1007/s10916-017-0883-4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Mair, F.S., Nickpour, F., Nicholl, B., MacDonald, S., Joyce, D.W., Cooper, J., Dickson, N., Leason, I., Abbasi, Q.H., Akin, I.F. and Deligianni, F. (2024) ‘Developing SysteMatic: Prevention, precision and equity by design for people living with multiple long-term conditions’.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Journal of Multimorbidity and Comorbidity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14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p.26335565241272682.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9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9"/>
              </a:rPr>
              <a:t>https://journals.sagepub.com/doi/pdf/10.1177/26335565241272682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Nizalova, O. (2016)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Mortality in Ukraine Over the Last 25 years: How Many Deaths Could Have Been Avoided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0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0"/>
              </a:rPr>
              <a:t>https://voxukraine.org/en/mortality-in-ukraine-en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Nouis, S.C., Uren, V. and Jariwala, S. (2025) ‘Evaluating accountability, transparency, and bias in AI-assisted healthcare decision-making: a qualitative study of healthcare professionals’ perspectives in the UK’.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BMC Medical Ethics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26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p.89.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1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1"/>
              </a:rPr>
              <a:t>https://doi.org/10.1186/s12910-025-01243-z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Nowbar, A.N., Gitto, M., Howard, J.P., Francis, D.P. and Al-Lamee, R. (2019) ‘Mortality from ischemic heart disease: Analysis of data from the World Health Organization and coronary artery disease risk factors From NCD Risk Factor Collaboration’.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Circulation: cardiovascular quality and outcomes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12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(6), p.e005375.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2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2"/>
              </a:rPr>
              <a:t>https://www.ahajournals.org/doi/pdf/10.1161/CIRCOUTCOMES.118.005375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Prakash, V., Shah, S. and Hariohm, K. (2019) ‘Cross-cultural adaptation of patient-reported outcome measures: a solution or a problem?’.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Annals of Physical and Rehabilitation Medicine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62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(3), pp.174-177.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3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3"/>
              </a:rPr>
              <a:t>https://doi.org/10.1016/j.rehab.2019.01.006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Singh, M., Kumar, A., Khanna, N.N., Laird, J.R., Nicolaides, A., Faa, G., Johri, A.M., Mantella, L.E., Fernandes, J.F.E., Teji, J.S. and Singh, N. (2024) ‘Artificial intelligence for cardiovascular disease risk assessment in personalised framework: a scoping review’. EClinicalMedicine, 73.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4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4"/>
              </a:rPr>
              <a:t>https://www.thelancet.com/pdfs/journals/eclinm/PIIS2589-5370(24)00239-6.pdf</a:t>
            </a:r>
            <a:endParaRPr sz="600" b="0" i="0" u="sng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Solh Counselor (2023)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Effective Ways to create a Self-care Routine | Solh Wellness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5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5"/>
              </a:rPr>
              <a:t>https://www.solhapp.com/blog/effective-ways-to-create-a-self-care-routine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4 November 2025).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Sprint Medical (2020)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Cardiovascular disease its Symptoms, Risk Factors and Treatment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6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6"/>
              </a:rPr>
              <a:t>https://sprintmedical.in/blog/cardiovascular-disease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Stockwell Safety (2019)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health surveillance cycle • Stockwell Safety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7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7"/>
              </a:rPr>
              <a:t>https://stockwellsafety.com/the-health-surveillance-cycle/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03 November 2024).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Thaain (2025)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Digital Surveillance: The Price We Pay for Being Online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8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8"/>
              </a:rPr>
              <a:t>https://medium.com/digital-society/digital-surveillance-the-price-we-pay-for-being-online-4f6e295ecd6e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4 November 2025).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HashTag Magazine (2023)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30 Synonyms of ‘Conclusion’ to Use at the End of Your Blog That Are Better Than ‘Conclusion’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|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Medium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Available at:</a:t>
            </a:r>
            <a:r>
              <a:rPr lang="en-GB" sz="600" b="0" i="0" u="none" strike="noStrike" cap="none">
                <a:solidFill>
                  <a:schemeClr val="dk1"/>
                </a:solidFill>
                <a:uFill>
                  <a:noFill/>
                </a:u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9"/>
              </a:rPr>
              <a:t> </a:t>
            </a:r>
            <a:r>
              <a:rPr lang="en-GB" sz="600" b="0" i="0" u="sng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29"/>
              </a:rPr>
              <a:t>https://hashtagmagazine.medium.com/30-synonyms-of-conclusion-to-use-at-the-end-of-your-blog-that-are-better-than-conclusion-8209e0793ee0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(Accessed: 4 November 2025).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 panose="020B0604020202020204"/>
              <a:buNone/>
            </a:pP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Western, M.J., Standage, M., Peacock, O.J., Nightingale, T. and Thompson, D. (2022) ‘Supporting behavior change in sedentary adults via real-time multidimensional physical activity feedback: mixed methods randomized controlled trial’.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JMIR Formative Research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</a:t>
            </a:r>
            <a:r>
              <a:rPr lang="en-GB" sz="600" b="0" i="1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6</a:t>
            </a:r>
            <a:r>
              <a:rPr lang="en-GB" sz="600" b="0" i="0" u="none" strike="noStrike" cap="none">
                <a:solidFill>
                  <a:schemeClr val="dk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(3), p.e26525. doi: 10.2196/26525</a:t>
            </a: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 panose="020B0604020202020204"/>
              <a:buNone/>
            </a:pPr>
            <a:endParaRPr sz="6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"/>
              <a:buFont typeface="Arial" panose="020B0604020202020204"/>
              <a:buNone/>
            </a:pPr>
            <a:endParaRPr sz="500" b="0" i="0" u="none" strike="noStrike" cap="none">
              <a:solidFill>
                <a:schemeClr val="dk1"/>
              </a:solidFill>
              <a:latin typeface="Lato" panose="020F0502020204030203"/>
              <a:ea typeface="Lato" panose="020F0502020204030203"/>
              <a:cs typeface="Lato" panose="020F0502020204030203"/>
              <a:sym typeface="Lato" panose="020F0502020204030203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ronary Heart Disease by Slidesgo">
  <a:themeElements>
    <a:clrScheme name="Simple Light">
      <a:dk1>
        <a:srgbClr val="180000"/>
      </a:dk1>
      <a:lt1>
        <a:srgbClr val="FFFFFF"/>
      </a:lt1>
      <a:dk2>
        <a:srgbClr val="690100"/>
      </a:dk2>
      <a:lt2>
        <a:srgbClr val="AD0101"/>
      </a:lt2>
      <a:accent1>
        <a:srgbClr val="CA4229"/>
      </a:accent1>
      <a:accent2>
        <a:srgbClr val="FF7352"/>
      </a:accent2>
      <a:accent3>
        <a:srgbClr val="7CBEEA"/>
      </a:accent3>
      <a:accent4>
        <a:srgbClr val="B1E0FF"/>
      </a:accent4>
      <a:accent5>
        <a:srgbClr val="0085DE"/>
      </a:accent5>
      <a:accent6>
        <a:srgbClr val="004FAB"/>
      </a:accent6>
      <a:hlink>
        <a:srgbClr val="18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56803</Words>
  <Application>Microsoft Office PowerPoint</Application>
  <PresentationFormat>On-screen Show (16:9)</PresentationFormat>
  <Paragraphs>754</Paragraphs>
  <Slides>73</Slides>
  <Notes>55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4" baseType="lpstr">
      <vt:lpstr>Coronary Heart Disease by Slidesgo</vt:lpstr>
      <vt:lpstr>Population Health and Digital Health Promotion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Introduction </vt:lpstr>
      <vt:lpstr>The Planning model</vt:lpstr>
      <vt:lpstr>Critical Understanding Of The Planning Model  </vt:lpstr>
      <vt:lpstr>Justifying The Use of The Model  </vt:lpstr>
      <vt:lpstr>Applying The Planning Model To The Digital Health Promotion Intervention </vt:lpstr>
      <vt:lpstr>Applying The Planning Model To The Digital Health Promotion Intervention</vt:lpstr>
      <vt:lpstr>Critically Analysing The Chosen Planning Model’s Use  </vt:lpstr>
      <vt:lpstr>Financial Implication </vt:lpstr>
      <vt:lpstr>Financial Implication</vt:lpstr>
      <vt:lpstr>Financial Implication</vt:lpstr>
      <vt:lpstr>Financial Implication</vt:lpstr>
      <vt:lpstr>Financial Implication</vt:lpstr>
      <vt:lpstr>Need For This Intervention </vt:lpstr>
      <vt:lpstr>Need For This Intervention</vt:lpstr>
      <vt:lpstr>Describing Outcomes Compared With How People Effected </vt:lpstr>
      <vt:lpstr>References</vt:lpstr>
      <vt:lpstr>References</vt:lpstr>
      <vt:lpstr>Izhar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Charles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Population Health and Digital Health Promotion</dc:title>
  <dc:creator/>
  <cp:lastModifiedBy>Zohara Riyaasat</cp:lastModifiedBy>
  <cp:revision>1</cp:revision>
  <dcterms:created xsi:type="dcterms:W3CDTF">2025-11-10T08:32:40Z</dcterms:created>
  <dcterms:modified xsi:type="dcterms:W3CDTF">2025-11-10T08:53:57Z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D14D6C529C4D44BE9895B96E3896C7C3_12</vt:lpwstr>
  </property>
  <property fmtid="{D5CDD505-2E9C-101B-9397-08002B2CF9AE}" pid="3" name="KSOProductBuildVer">
    <vt:lpwstr>1033-12.2.0.23155</vt:lpwstr>
  </property>
</Properties>
</file>