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459" r:id="rId5"/>
    <p:sldId id="474" r:id="rId6"/>
    <p:sldId id="484" r:id="rId7"/>
    <p:sldId id="475" r:id="rId8"/>
    <p:sldId id="476" r:id="rId9"/>
    <p:sldId id="477" r:id="rId10"/>
    <p:sldId id="478" r:id="rId11"/>
    <p:sldId id="479" r:id="rId12"/>
    <p:sldId id="480" r:id="rId13"/>
    <p:sldId id="481" r:id="rId14"/>
    <p:sldId id="482" r:id="rId15"/>
    <p:sldId id="483" r:id="rId16"/>
    <p:sldId id="485" r:id="rId17"/>
    <p:sldId id="471" r:id="rId18"/>
    <p:sldId id="273" r:id="rId19"/>
    <p:sldId id="280" r:id="rId20"/>
    <p:sldId id="274" r:id="rId21"/>
    <p:sldId id="281" r:id="rId22"/>
    <p:sldId id="275" r:id="rId23"/>
    <p:sldId id="279" r:id="rId24"/>
    <p:sldId id="261" r:id="rId25"/>
    <p:sldId id="277" r:id="rId26"/>
    <p:sldId id="282" r:id="rId2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72" d="100"/>
          <a:sy n="72" d="100"/>
        </p:scale>
        <p:origin x="151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How to do a presentation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DB5B0-EB27-4EEF-92E1-23C5D82E6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(Ass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13899-ED67-4013-9E5B-A2BAF0AE3C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You have 10 minutes and 5 minutes for discussion</a:t>
            </a:r>
          </a:p>
          <a:p>
            <a:r>
              <a:rPr lang="en-GB" dirty="0"/>
              <a:t>You need to upload the slides on 27</a:t>
            </a:r>
            <a:r>
              <a:rPr lang="en-GB" baseline="30000" dirty="0"/>
              <a:t>th</a:t>
            </a:r>
            <a:r>
              <a:rPr lang="en-GB" dirty="0"/>
              <a:t> March via the </a:t>
            </a:r>
            <a:r>
              <a:rPr lang="en-GB" dirty="0" err="1"/>
              <a:t>TurnitIn</a:t>
            </a:r>
            <a:r>
              <a:rPr lang="en-GB" dirty="0"/>
              <a:t> submission link </a:t>
            </a:r>
          </a:p>
          <a:p>
            <a:r>
              <a:rPr lang="en-GB" dirty="0"/>
              <a:t>The presentations will be online only this year and recorded.</a:t>
            </a:r>
          </a:p>
          <a:p>
            <a:r>
              <a:rPr lang="en-GB" dirty="0"/>
              <a:t>They are scheduled in groups (in line with disciplines), from Monday to Friday</a:t>
            </a:r>
          </a:p>
          <a:p>
            <a:r>
              <a:rPr lang="en-GB" dirty="0"/>
              <a:t>Your supervisor will be present and give you feedback </a:t>
            </a:r>
          </a:p>
        </p:txBody>
      </p:sp>
    </p:spTree>
    <p:extLst>
      <p:ext uri="{BB962C8B-B14F-4D97-AF65-F5344CB8AC3E}">
        <p14:creationId xmlns:p14="http://schemas.microsoft.com/office/powerpoint/2010/main" val="3567908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264E8-D12D-440F-A897-184934CC1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Outline today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068A1-9C5B-4D02-98E7-22D759313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Technical side (</a:t>
            </a:r>
            <a:r>
              <a:rPr lang="en-GB" dirty="0" err="1"/>
              <a:t>powerpoint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But you can also use a different software</a:t>
            </a:r>
          </a:p>
          <a:p>
            <a:r>
              <a:rPr lang="en-GB" dirty="0"/>
              <a:t>What to do and what not to do</a:t>
            </a:r>
          </a:p>
          <a:p>
            <a:r>
              <a:rPr lang="en-GB" dirty="0"/>
              <a:t>How to prepare for the oral presentation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093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4799"/>
            <a:ext cx="8229600" cy="1143000"/>
          </a:xfrm>
        </p:spPr>
        <p:txBody>
          <a:bodyPr/>
          <a:lstStyle/>
          <a:p>
            <a:r>
              <a:rPr lang="en-US" dirty="0"/>
              <a:t>The tool bar (on </a:t>
            </a:r>
            <a:r>
              <a:rPr lang="en-US" dirty="0" err="1"/>
              <a:t>powerpoint</a:t>
            </a:r>
            <a:r>
              <a:rPr lang="en-US" dirty="0"/>
              <a:t>)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215370"/>
            <a:ext cx="4038600" cy="4525963"/>
          </a:xfrm>
        </p:spPr>
        <p:txBody>
          <a:bodyPr/>
          <a:lstStyle/>
          <a:p>
            <a:r>
              <a:rPr lang="en-US" dirty="0"/>
              <a:t>Home – similar functions to Word</a:t>
            </a:r>
          </a:p>
          <a:p>
            <a:r>
              <a:rPr lang="en-US" dirty="0"/>
              <a:t>Insert – pictures, film, hyperlink, tables, charts</a:t>
            </a:r>
          </a:p>
          <a:p>
            <a:r>
              <a:rPr lang="en-US" dirty="0"/>
              <a:t>Design – themes of the slides, background</a:t>
            </a:r>
          </a:p>
          <a:p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604782" y="1276248"/>
            <a:ext cx="4038600" cy="4525963"/>
          </a:xfrm>
        </p:spPr>
        <p:txBody>
          <a:bodyPr/>
          <a:lstStyle/>
          <a:p>
            <a:r>
              <a:rPr lang="en-US" dirty="0"/>
              <a:t>Animations – moving objects in the slide</a:t>
            </a:r>
          </a:p>
          <a:p>
            <a:r>
              <a:rPr lang="en-US" dirty="0"/>
              <a:t>Slide show – see the show</a:t>
            </a:r>
          </a:p>
          <a:p>
            <a:r>
              <a:rPr lang="en-US" dirty="0"/>
              <a:t>Review </a:t>
            </a:r>
          </a:p>
          <a:p>
            <a:r>
              <a:rPr lang="en-US" dirty="0"/>
              <a:t>View </a:t>
            </a:r>
          </a:p>
          <a:p>
            <a:r>
              <a:rPr lang="en-US" dirty="0"/>
              <a:t>Add ins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82" y="4988007"/>
            <a:ext cx="8089900" cy="184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854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New slide and slide types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2988" y="1600201"/>
            <a:ext cx="3398024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2058890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Choosing a theme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4037" b="1403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19755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 err="1"/>
              <a:t>Colours</a:t>
            </a:r>
            <a:r>
              <a:rPr lang="en-US" dirty="0"/>
              <a:t> and fonts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27660"/>
            <a:ext cx="4038600" cy="3134122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dirty="0"/>
              <a:t>Choose contrasting </a:t>
            </a:r>
            <a:r>
              <a:rPr lang="en-US" dirty="0" err="1"/>
              <a:t>colours</a:t>
            </a:r>
            <a:endParaRPr lang="en-US" dirty="0"/>
          </a:p>
          <a:p>
            <a:r>
              <a:rPr lang="en-US" dirty="0"/>
              <a:t>Choose a clear bold font</a:t>
            </a:r>
          </a:p>
        </p:txBody>
      </p:sp>
    </p:spTree>
    <p:extLst>
      <p:ext uri="{BB962C8B-B14F-4D97-AF65-F5344CB8AC3E}">
        <p14:creationId xmlns:p14="http://schemas.microsoft.com/office/powerpoint/2010/main" val="4133864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design, background styles</a:t>
            </a:r>
          </a:p>
          <a:p>
            <a:r>
              <a:rPr lang="en-US" dirty="0"/>
              <a:t>Choose style or insert a picture </a:t>
            </a:r>
          </a:p>
          <a:p>
            <a:r>
              <a:rPr lang="en-US" dirty="0"/>
              <a:t>Widen picture in page set up, if necessary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54171"/>
          <a:stretch/>
        </p:blipFill>
        <p:spPr>
          <a:xfrm>
            <a:off x="899592" y="3558717"/>
            <a:ext cx="6858000" cy="241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079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Inserting pictures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Pictures from </a:t>
            </a:r>
          </a:p>
          <a:p>
            <a:pPr lvl="1"/>
            <a:r>
              <a:rPr lang="en-US" dirty="0"/>
              <a:t>your file</a:t>
            </a:r>
          </a:p>
          <a:p>
            <a:pPr lvl="1"/>
            <a:r>
              <a:rPr lang="en-US" dirty="0"/>
              <a:t>From clip art</a:t>
            </a:r>
          </a:p>
          <a:p>
            <a:pPr lvl="1"/>
            <a:r>
              <a:rPr lang="en-US" dirty="0"/>
              <a:t>from online </a:t>
            </a:r>
          </a:p>
          <a:p>
            <a:r>
              <a:rPr lang="en-US" dirty="0"/>
              <a:t>Adjusting your pictures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291" y="4856107"/>
            <a:ext cx="9027687" cy="15429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3645" y="2373120"/>
            <a:ext cx="3998016" cy="2363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484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Bullet points</a:t>
            </a:r>
          </a:p>
          <a:p>
            <a:pPr lvl="1"/>
            <a:r>
              <a:rPr lang="en-US" dirty="0"/>
              <a:t>Customize bullet points</a:t>
            </a:r>
          </a:p>
          <a:p>
            <a:r>
              <a:rPr lang="en-US" dirty="0"/>
              <a:t>Number lists</a:t>
            </a:r>
          </a:p>
          <a:p>
            <a:pPr lvl="1"/>
            <a:r>
              <a:rPr lang="en-US" dirty="0"/>
              <a:t>Customize number list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3807563"/>
            <a:ext cx="3990202" cy="188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059" y="566782"/>
            <a:ext cx="3006790" cy="264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253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 tab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Spelling, thesaurus </a:t>
            </a:r>
            <a:r>
              <a:rPr lang="en-US" dirty="0" err="1"/>
              <a:t>etc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46726"/>
          <a:stretch/>
        </p:blipFill>
        <p:spPr>
          <a:xfrm>
            <a:off x="107504" y="2358743"/>
            <a:ext cx="8675324" cy="2899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58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Viewing your slides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>
            <a:normAutofit/>
          </a:bodyPr>
          <a:lstStyle/>
          <a:p>
            <a:r>
              <a:rPr lang="en-US" dirty="0"/>
              <a:t>Normal – with or without side bar</a:t>
            </a:r>
          </a:p>
          <a:p>
            <a:r>
              <a:rPr lang="en-US" dirty="0"/>
              <a:t>Sorter – view of all at the same time</a:t>
            </a:r>
          </a:p>
          <a:p>
            <a:r>
              <a:rPr lang="en-US" dirty="0"/>
              <a:t>Slide show – as a show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3441" y="1981200"/>
            <a:ext cx="2419518" cy="1981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71381064"/>
      </p:ext>
    </p:extLst>
  </p:cSld>
  <p:clrMapOvr>
    <a:masterClrMapping/>
  </p:clrMapOvr>
  <p:transition advClick="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0F67190-DD48-4F52-B2C7-F457227E8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do and what not to do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E9804-966C-45DF-8DFE-6DCBC6D23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 of bad presentation </a:t>
            </a:r>
          </a:p>
          <a:p>
            <a:pPr lvl="1"/>
            <a:r>
              <a:rPr lang="en-GB" dirty="0"/>
              <a:t>Can you identify what is wrong? </a:t>
            </a:r>
          </a:p>
        </p:txBody>
      </p:sp>
    </p:spTree>
    <p:extLst>
      <p:ext uri="{BB962C8B-B14F-4D97-AF65-F5344CB8AC3E}">
        <p14:creationId xmlns:p14="http://schemas.microsoft.com/office/powerpoint/2010/main" val="2547492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Oral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10 minutes presentation, followed by 5 minutes of questions</a:t>
            </a:r>
          </a:p>
          <a:p>
            <a:endParaRPr lang="en-GB" dirty="0"/>
          </a:p>
          <a:p>
            <a:r>
              <a:rPr lang="en-GB" dirty="0"/>
              <a:t>The presentation will be recorded </a:t>
            </a:r>
          </a:p>
          <a:p>
            <a:endParaRPr lang="en-GB" dirty="0"/>
          </a:p>
          <a:p>
            <a:r>
              <a:rPr lang="en-GB" dirty="0"/>
              <a:t>You need to upload the presentation (handouts/</a:t>
            </a:r>
            <a:r>
              <a:rPr lang="en-GB" dirty="0" err="1"/>
              <a:t>Powerpoint</a:t>
            </a:r>
            <a:r>
              <a:rPr lang="en-GB" dirty="0"/>
              <a:t>) to </a:t>
            </a:r>
            <a:r>
              <a:rPr lang="en-GB" dirty="0" err="1"/>
              <a:t>TurnitIn</a:t>
            </a:r>
            <a:r>
              <a:rPr lang="en-GB" dirty="0"/>
              <a:t> before the presentation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Include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discussion of the </a:t>
            </a:r>
            <a:r>
              <a:rPr lang="en-GB" dirty="0">
                <a:solidFill>
                  <a:srgbClr val="FF0000"/>
                </a:solidFill>
              </a:rPr>
              <a:t>material</a:t>
            </a:r>
            <a:r>
              <a:rPr lang="en-GB" dirty="0"/>
              <a:t> being researched in your dissertation</a:t>
            </a:r>
          </a:p>
          <a:p>
            <a:pPr>
              <a:lnSpc>
                <a:spcPct val="90000"/>
              </a:lnSpc>
            </a:pPr>
            <a:r>
              <a:rPr lang="en-GB" dirty="0"/>
              <a:t>Your </a:t>
            </a:r>
            <a:r>
              <a:rPr lang="en-GB" dirty="0">
                <a:solidFill>
                  <a:srgbClr val="FF0000"/>
                </a:solidFill>
              </a:rPr>
              <a:t>research question </a:t>
            </a:r>
            <a:r>
              <a:rPr lang="en-GB" dirty="0"/>
              <a:t>&amp; why this is important</a:t>
            </a:r>
          </a:p>
          <a:p>
            <a:pPr>
              <a:lnSpc>
                <a:spcPct val="90000"/>
              </a:lnSpc>
            </a:pPr>
            <a:r>
              <a:rPr lang="en-GB" dirty="0"/>
              <a:t>the </a:t>
            </a:r>
            <a:r>
              <a:rPr lang="en-GB" dirty="0">
                <a:solidFill>
                  <a:srgbClr val="FF0000"/>
                </a:solidFill>
              </a:rPr>
              <a:t>data</a:t>
            </a:r>
            <a:r>
              <a:rPr lang="en-GB" dirty="0"/>
              <a:t> that you have collected to date</a:t>
            </a:r>
          </a:p>
          <a:p>
            <a:pPr>
              <a:lnSpc>
                <a:spcPct val="90000"/>
              </a:lnSpc>
            </a:pPr>
            <a:r>
              <a:rPr lang="en-GB" dirty="0"/>
              <a:t>Your </a:t>
            </a:r>
            <a:r>
              <a:rPr lang="en-GB" dirty="0">
                <a:solidFill>
                  <a:srgbClr val="FF0000"/>
                </a:solidFill>
              </a:rPr>
              <a:t>methodology</a:t>
            </a:r>
            <a:r>
              <a:rPr lang="en-GB" dirty="0"/>
              <a:t> &amp;/or the  </a:t>
            </a:r>
            <a:r>
              <a:rPr lang="en-GB" dirty="0">
                <a:solidFill>
                  <a:srgbClr val="FF0000"/>
                </a:solidFill>
              </a:rPr>
              <a:t>theoretical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approach</a:t>
            </a:r>
            <a:r>
              <a:rPr lang="en-GB" dirty="0"/>
              <a:t> that you have applied to this material</a:t>
            </a:r>
          </a:p>
          <a:p>
            <a:pPr>
              <a:lnSpc>
                <a:spcPct val="90000"/>
              </a:lnSpc>
            </a:pPr>
            <a:r>
              <a:rPr lang="en-GB" dirty="0"/>
              <a:t>Your </a:t>
            </a:r>
            <a:r>
              <a:rPr lang="en-GB" dirty="0">
                <a:solidFill>
                  <a:srgbClr val="FF0000"/>
                </a:solidFill>
              </a:rPr>
              <a:t>anticipated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results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/>
              <a:t>(or some ideas that you are pursuing)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 are presenting a work in progress…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thinking is not yet complete.</a:t>
            </a:r>
          </a:p>
          <a:p>
            <a:r>
              <a:rPr lang="en-GB" dirty="0"/>
              <a:t>But you need an argument in development,</a:t>
            </a:r>
          </a:p>
          <a:p>
            <a:r>
              <a:rPr lang="en-GB" dirty="0"/>
              <a:t>backed up by relevant data.</a:t>
            </a:r>
          </a:p>
          <a:p>
            <a:endParaRPr lang="en-GB" dirty="0"/>
          </a:p>
          <a:p>
            <a:r>
              <a:rPr lang="en-GB" dirty="0"/>
              <a:t>You can discuss ideas you are still working through.</a:t>
            </a:r>
          </a:p>
        </p:txBody>
      </p:sp>
    </p:spTree>
    <p:extLst>
      <p:ext uri="{BB962C8B-B14F-4D97-AF65-F5344CB8AC3E}">
        <p14:creationId xmlns:p14="http://schemas.microsoft.com/office/powerpoint/2010/main" val="1572351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 your name and dissertation title clearly at the beginning of your presentation (for the tape)</a:t>
            </a:r>
          </a:p>
          <a:p>
            <a:r>
              <a:rPr lang="en-GB" b="1" dirty="0">
                <a:solidFill>
                  <a:srgbClr val="FF0000"/>
                </a:solidFill>
              </a:rPr>
              <a:t>Title slide</a:t>
            </a:r>
            <a:r>
              <a:rPr lang="en-GB" dirty="0"/>
              <a:t>: give your name, dissertation title and module 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 of Thumb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Maximum of 1 slide per minute (i.e., 10 slides)</a:t>
            </a:r>
          </a:p>
          <a:p>
            <a:endParaRPr lang="en-GB" dirty="0"/>
          </a:p>
        </p:txBody>
      </p:sp>
      <p:pic>
        <p:nvPicPr>
          <p:cNvPr id="1026" name="Picture 2" descr="C:\Users\sf001\AppData\Local\Microsoft\Windows\Temporary Internet Files\Content.IE5\O6516QSY\MC9000159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24944"/>
            <a:ext cx="1688897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52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put in too much information (text or images)</a:t>
            </a:r>
          </a:p>
          <a:p>
            <a:r>
              <a:rPr lang="en-GB" dirty="0"/>
              <a:t>Legibility: font size, contrasting font/background colours</a:t>
            </a:r>
          </a:p>
          <a:p>
            <a:r>
              <a:rPr lang="en-GB" dirty="0"/>
              <a:t>Effective use of images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Pace</a:t>
            </a:r>
          </a:p>
          <a:p>
            <a:r>
              <a:rPr lang="en-GB" dirty="0"/>
              <a:t>Volume and clarity</a:t>
            </a:r>
          </a:p>
          <a:p>
            <a:r>
              <a:rPr lang="en-GB" dirty="0"/>
              <a:t>Make eye contact</a:t>
            </a:r>
          </a:p>
          <a:p>
            <a:r>
              <a:rPr lang="en-GB" dirty="0"/>
              <a:t>Large typeface notes easier to see</a:t>
            </a:r>
          </a:p>
          <a:p>
            <a:r>
              <a:rPr lang="en-GB" dirty="0"/>
              <a:t>Practice, practice, practice!</a:t>
            </a:r>
          </a:p>
        </p:txBody>
      </p:sp>
    </p:spTree>
    <p:extLst>
      <p:ext uri="{BB962C8B-B14F-4D97-AF65-F5344CB8AC3E}">
        <p14:creationId xmlns:p14="http://schemas.microsoft.com/office/powerpoint/2010/main" val="17341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541623"/>
            <a:ext cx="7489825" cy="13668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R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B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tx1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 rot="-1291789">
            <a:off x="4456113" y="1490948"/>
            <a:ext cx="396081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7200">
                <a:solidFill>
                  <a:srgbClr val="CC00CC"/>
                </a:solidFill>
                <a:latin typeface="Bodoni MT Black" pitchFamily="18" charset="0"/>
              </a:rPr>
              <a:t>DON’T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 rot="628407">
            <a:off x="323850" y="2052923"/>
            <a:ext cx="5545138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 dirty="0">
                <a:solidFill>
                  <a:srgbClr val="FFCCCC"/>
                </a:solidFill>
                <a:latin typeface="Castellar" pitchFamily="18" charset="0"/>
              </a:rPr>
              <a:t>OVERDO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5795963" y="2989548"/>
            <a:ext cx="29527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>
                <a:solidFill>
                  <a:srgbClr val="FF0000"/>
                </a:solidFill>
                <a:latin typeface="Edwardian Script ITC" pitchFamily="66" charset="0"/>
              </a:rPr>
              <a:t>THE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 rot="-1513946">
            <a:off x="275801" y="3850312"/>
            <a:ext cx="460851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000">
                <a:solidFill>
                  <a:srgbClr val="00FFFF"/>
                </a:solidFill>
                <a:latin typeface="Gloucester MT Extra Condensed" pitchFamily="18" charset="0"/>
              </a:rPr>
              <a:t>TRANSITIONS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3203575" y="4645311"/>
            <a:ext cx="51847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9600">
                <a:solidFill>
                  <a:srgbClr val="FF3399"/>
                </a:solidFill>
                <a:latin typeface="Goudy Stout" pitchFamily="18" charset="0"/>
              </a:rPr>
              <a:t>!!!!!!!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10246" grpId="0"/>
      <p:bldP spid="10247" grpId="0"/>
      <p:bldP spid="10248" grpId="0"/>
      <p:bldP spid="10248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Expect questions:</a:t>
            </a:r>
          </a:p>
          <a:p>
            <a:pPr lvl="1"/>
            <a:r>
              <a:rPr lang="en-GB" dirty="0"/>
              <a:t>How you respond counts toward your mark</a:t>
            </a:r>
          </a:p>
          <a:p>
            <a:pPr lvl="1"/>
            <a:r>
              <a:rPr lang="en-GB" dirty="0"/>
              <a:t>Questioners are not out to get you but may challenge certain points.</a:t>
            </a:r>
          </a:p>
          <a:p>
            <a:pPr lvl="1"/>
            <a:r>
              <a:rPr lang="en-GB" dirty="0"/>
              <a:t>Be confident, but willing to take constructive criticism and ideas.</a:t>
            </a:r>
          </a:p>
          <a:p>
            <a:pPr lvl="1"/>
            <a:endParaRPr lang="en-GB" dirty="0"/>
          </a:p>
          <a:p>
            <a:r>
              <a:rPr lang="en-GB" dirty="0"/>
              <a:t>Keep to time: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ABOVE ALL DO NOT OVER-RUN!</a:t>
            </a:r>
          </a:p>
          <a:p>
            <a:pPr lvl="1"/>
            <a:r>
              <a:rPr lang="en-GB" sz="3200" dirty="0"/>
              <a:t>We will stop you...</a:t>
            </a:r>
          </a:p>
          <a:p>
            <a:r>
              <a:rPr lang="en-GB" dirty="0"/>
              <a:t>If your presentation is too long/short you will be penalised.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Dealing with Nerves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prepared!</a:t>
            </a:r>
          </a:p>
          <a:p>
            <a:r>
              <a:rPr lang="en-GB" dirty="0"/>
              <a:t>Have a change prepared in case you get anxious during the presentation.</a:t>
            </a:r>
          </a:p>
          <a:p>
            <a:r>
              <a:rPr lang="en-GB" dirty="0"/>
              <a:t>Breathing, water, visualisation</a:t>
            </a:r>
          </a:p>
          <a:p>
            <a:r>
              <a:rPr lang="en-GB" dirty="0"/>
              <a:t>Embrace your nervous energy.</a:t>
            </a:r>
          </a:p>
          <a:p>
            <a:r>
              <a:rPr lang="en-GB"/>
              <a:t>Your suggestions?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672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303dbf9b-b85b-46a0-94f1-894078c07ec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589</Words>
  <Application>Microsoft Office PowerPoint</Application>
  <PresentationFormat>On-screen Show (4:3)</PresentationFormat>
  <Paragraphs>105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4" baseType="lpstr">
      <vt:lpstr>Myriad Pro</vt:lpstr>
      <vt:lpstr>Arial</vt:lpstr>
      <vt:lpstr>Arial Black</vt:lpstr>
      <vt:lpstr>Bodoni MT Black</vt:lpstr>
      <vt:lpstr>Calibri</vt:lpstr>
      <vt:lpstr>Castellar</vt:lpstr>
      <vt:lpstr>Edwardian Script ITC</vt:lpstr>
      <vt:lpstr>Gloucester MT Extra Condensed</vt:lpstr>
      <vt:lpstr>Goudy Stout</vt:lpstr>
      <vt:lpstr>Wingdings</vt:lpstr>
      <vt:lpstr>20140311PresentationUWTSDTemplate</vt:lpstr>
      <vt:lpstr>How to do a presentation  </vt:lpstr>
      <vt:lpstr>Presentation (Ass 2)</vt:lpstr>
      <vt:lpstr>Outline today </vt:lpstr>
      <vt:lpstr>The tool bar (on powerpoint)</vt:lpstr>
      <vt:lpstr>New slide and slide types</vt:lpstr>
      <vt:lpstr>Choosing a theme</vt:lpstr>
      <vt:lpstr>Colours and fonts</vt:lpstr>
      <vt:lpstr>Backgrounds </vt:lpstr>
      <vt:lpstr>Inserting pictures </vt:lpstr>
      <vt:lpstr>Lists </vt:lpstr>
      <vt:lpstr>Review tab</vt:lpstr>
      <vt:lpstr>Viewing your slides</vt:lpstr>
      <vt:lpstr>What to do and what not to do</vt:lpstr>
      <vt:lpstr>Oral Presentation</vt:lpstr>
      <vt:lpstr>What to Include</vt:lpstr>
      <vt:lpstr>You are presenting a work in progress…</vt:lpstr>
      <vt:lpstr>Powerpoint Presentation</vt:lpstr>
      <vt:lpstr>Rule of Thumb</vt:lpstr>
      <vt:lpstr>Powerpoint Presentation</vt:lpstr>
      <vt:lpstr>Presentation</vt:lpstr>
      <vt:lpstr>PowerPoint Presentation</vt:lpstr>
      <vt:lpstr>The Presentation</vt:lpstr>
      <vt:lpstr>Dealing with Nerves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 </dc:title>
  <dc:creator>Bettina Schmidt</dc:creator>
  <cp:lastModifiedBy>Bettina Schmidt</cp:lastModifiedBy>
  <cp:revision>10</cp:revision>
  <cp:lastPrinted>2022-03-24T10:31:47Z</cp:lastPrinted>
  <dcterms:created xsi:type="dcterms:W3CDTF">2020-09-10T15:23:04Z</dcterms:created>
  <dcterms:modified xsi:type="dcterms:W3CDTF">2022-03-24T10:44:01Z</dcterms:modified>
</cp:coreProperties>
</file>