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7" r:id="rId5"/>
    <p:sldId id="265" r:id="rId6"/>
    <p:sldId id="261" r:id="rId7"/>
    <p:sldId id="268" r:id="rId8"/>
    <p:sldId id="269" r:id="rId9"/>
    <p:sldId id="264" r:id="rId10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8369B4-58F0-93D2-45EF-508526A74E2F}" v="140" dt="2022-07-03T09:42:58.055"/>
    <p1510:client id="{53C8E184-2EB3-4A1C-BD11-BFEE05F258C7}" v="18" dt="2022-07-01T23:29:49.942"/>
    <p1510:client id="{5D85CD2D-A435-4249-BA56-5039EB27E4AE}" v="894" dt="2022-07-02T20:42:24.451"/>
    <p1510:client id="{89074866-3208-B733-47FE-886D9E0ADBEA}" v="2404" dt="2022-07-02T20:46:33.289"/>
    <p1510:client id="{ACEE6D60-A19F-EE15-830B-1EE307E068B4}" v="7" dt="2022-07-03T10:52:46.079"/>
    <p1510:client id="{BC9CDEC3-2B0B-B1BB-2CA7-C253CC2D4327}" v="1286" dt="2022-07-03T10:49:42.9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oana Otrocol (2125444)" userId="S::2125444@student.uwtsd.ac.uk::d3c344e2-cfb5-4c90-86ed-d1266cdd8255" providerId="AD" clId="Web-{258369B4-58F0-93D2-45EF-508526A74E2F}"/>
    <pc:docChg chg="addSld delSld modSld sldOrd">
      <pc:chgData name="Ioana Otrocol (2125444)" userId="S::2125444@student.uwtsd.ac.uk::d3c344e2-cfb5-4c90-86ed-d1266cdd8255" providerId="AD" clId="Web-{258369B4-58F0-93D2-45EF-508526A74E2F}" dt="2022-07-03T09:41:18.066" v="76" actId="20577"/>
      <pc:docMkLst>
        <pc:docMk/>
      </pc:docMkLst>
      <pc:sldChg chg="addSp modSp">
        <pc:chgData name="Ioana Otrocol (2125444)" userId="S::2125444@student.uwtsd.ac.uk::d3c344e2-cfb5-4c90-86ed-d1266cdd8255" providerId="AD" clId="Web-{258369B4-58F0-93D2-45EF-508526A74E2F}" dt="2022-07-03T09:34:55.556" v="34" actId="20577"/>
        <pc:sldMkLst>
          <pc:docMk/>
          <pc:sldMk cId="2499791184" sldId="256"/>
        </pc:sldMkLst>
        <pc:spChg chg="add mod">
          <ac:chgData name="Ioana Otrocol (2125444)" userId="S::2125444@student.uwtsd.ac.uk::d3c344e2-cfb5-4c90-86ed-d1266cdd8255" providerId="AD" clId="Web-{258369B4-58F0-93D2-45EF-508526A74E2F}" dt="2022-07-03T09:34:55.556" v="34" actId="20577"/>
          <ac:spMkLst>
            <pc:docMk/>
            <pc:sldMk cId="2499791184" sldId="256"/>
            <ac:spMk id="4" creationId="{A6243D6E-2B09-FED2-858F-CBC2E9B7E345}"/>
          </ac:spMkLst>
        </pc:spChg>
      </pc:sldChg>
      <pc:sldChg chg="addSp modSp ord">
        <pc:chgData name="Ioana Otrocol (2125444)" userId="S::2125444@student.uwtsd.ac.uk::d3c344e2-cfb5-4c90-86ed-d1266cdd8255" providerId="AD" clId="Web-{258369B4-58F0-93D2-45EF-508526A74E2F}" dt="2022-07-03T09:36:43.277" v="56" actId="1076"/>
        <pc:sldMkLst>
          <pc:docMk/>
          <pc:sldMk cId="2268521548" sldId="259"/>
        </pc:sldMkLst>
        <pc:spChg chg="add mod">
          <ac:chgData name="Ioana Otrocol (2125444)" userId="S::2125444@student.uwtsd.ac.uk::d3c344e2-cfb5-4c90-86ed-d1266cdd8255" providerId="AD" clId="Web-{258369B4-58F0-93D2-45EF-508526A74E2F}" dt="2022-07-03T09:35:55.948" v="42" actId="1076"/>
          <ac:spMkLst>
            <pc:docMk/>
            <pc:sldMk cId="2268521548" sldId="259"/>
            <ac:spMk id="4" creationId="{E6B6D646-957C-3E66-51D2-A62CEDB10EEA}"/>
          </ac:spMkLst>
        </pc:spChg>
        <pc:spChg chg="add mod">
          <ac:chgData name="Ioana Otrocol (2125444)" userId="S::2125444@student.uwtsd.ac.uk::d3c344e2-cfb5-4c90-86ed-d1266cdd8255" providerId="AD" clId="Web-{258369B4-58F0-93D2-45EF-508526A74E2F}" dt="2022-07-03T09:36:43.277" v="56" actId="1076"/>
          <ac:spMkLst>
            <pc:docMk/>
            <pc:sldMk cId="2268521548" sldId="259"/>
            <ac:spMk id="5" creationId="{9CB7A728-F146-2FFE-FDA9-AC8D33EF504C}"/>
          </ac:spMkLst>
        </pc:spChg>
      </pc:sldChg>
      <pc:sldChg chg="addSp modSp">
        <pc:chgData name="Ioana Otrocol (2125444)" userId="S::2125444@student.uwtsd.ac.uk::d3c344e2-cfb5-4c90-86ed-d1266cdd8255" providerId="AD" clId="Web-{258369B4-58F0-93D2-45EF-508526A74E2F}" dt="2022-07-03T09:41:18.066" v="76" actId="20577"/>
        <pc:sldMkLst>
          <pc:docMk/>
          <pc:sldMk cId="3837050561" sldId="261"/>
        </pc:sldMkLst>
        <pc:spChg chg="add mod">
          <ac:chgData name="Ioana Otrocol (2125444)" userId="S::2125444@student.uwtsd.ac.uk::d3c344e2-cfb5-4c90-86ed-d1266cdd8255" providerId="AD" clId="Web-{258369B4-58F0-93D2-45EF-508526A74E2F}" dt="2022-07-03T09:41:18.066" v="76" actId="20577"/>
          <ac:spMkLst>
            <pc:docMk/>
            <pc:sldMk cId="3837050561" sldId="261"/>
            <ac:spMk id="3" creationId="{7196C632-4F54-0CBC-C30A-D702CEE86A53}"/>
          </ac:spMkLst>
        </pc:spChg>
      </pc:sldChg>
      <pc:sldChg chg="del">
        <pc:chgData name="Ioana Otrocol (2125444)" userId="S::2125444@student.uwtsd.ac.uk::d3c344e2-cfb5-4c90-86ed-d1266cdd8255" providerId="AD" clId="Web-{258369B4-58F0-93D2-45EF-508526A74E2F}" dt="2022-07-03T09:39:32.454" v="60"/>
        <pc:sldMkLst>
          <pc:docMk/>
          <pc:sldMk cId="15450421" sldId="262"/>
        </pc:sldMkLst>
      </pc:sldChg>
      <pc:sldChg chg="del">
        <pc:chgData name="Ioana Otrocol (2125444)" userId="S::2125444@student.uwtsd.ac.uk::d3c344e2-cfb5-4c90-86ed-d1266cdd8255" providerId="AD" clId="Web-{258369B4-58F0-93D2-45EF-508526A74E2F}" dt="2022-07-03T09:39:42.392" v="61"/>
        <pc:sldMkLst>
          <pc:docMk/>
          <pc:sldMk cId="955454753" sldId="263"/>
        </pc:sldMkLst>
      </pc:sldChg>
      <pc:sldChg chg="addSp modSp new mod setBg">
        <pc:chgData name="Ioana Otrocol (2125444)" userId="S::2125444@student.uwtsd.ac.uk::d3c344e2-cfb5-4c90-86ed-d1266cdd8255" providerId="AD" clId="Web-{258369B4-58F0-93D2-45EF-508526A74E2F}" dt="2022-07-03T09:40:19.580" v="72" actId="1076"/>
        <pc:sldMkLst>
          <pc:docMk/>
          <pc:sldMk cId="393957192" sldId="267"/>
        </pc:sldMkLst>
        <pc:spChg chg="add mod">
          <ac:chgData name="Ioana Otrocol (2125444)" userId="S::2125444@student.uwtsd.ac.uk::d3c344e2-cfb5-4c90-86ed-d1266cdd8255" providerId="AD" clId="Web-{258369B4-58F0-93D2-45EF-508526A74E2F}" dt="2022-07-03T09:40:19.580" v="72" actId="1076"/>
          <ac:spMkLst>
            <pc:docMk/>
            <pc:sldMk cId="393957192" sldId="267"/>
            <ac:spMk id="4" creationId="{3339B0BD-CF82-0CA6-AEC2-CFCF13029162}"/>
          </ac:spMkLst>
        </pc:spChg>
        <pc:spChg chg="add">
          <ac:chgData name="Ioana Otrocol (2125444)" userId="S::2125444@student.uwtsd.ac.uk::d3c344e2-cfb5-4c90-86ed-d1266cdd8255" providerId="AD" clId="Web-{258369B4-58F0-93D2-45EF-508526A74E2F}" dt="2022-07-03T09:39:12.609" v="59"/>
          <ac:spMkLst>
            <pc:docMk/>
            <pc:sldMk cId="393957192" sldId="267"/>
            <ac:spMk id="8" creationId="{32BC26D8-82FB-445E-AA49-62A77D7C1EE0}"/>
          </ac:spMkLst>
        </pc:spChg>
        <pc:spChg chg="add">
          <ac:chgData name="Ioana Otrocol (2125444)" userId="S::2125444@student.uwtsd.ac.uk::d3c344e2-cfb5-4c90-86ed-d1266cdd8255" providerId="AD" clId="Web-{258369B4-58F0-93D2-45EF-508526A74E2F}" dt="2022-07-03T09:39:12.609" v="59"/>
          <ac:spMkLst>
            <pc:docMk/>
            <pc:sldMk cId="393957192" sldId="267"/>
            <ac:spMk id="10" creationId="{CB44330D-EA18-4254-AA95-EB49948539B8}"/>
          </ac:spMkLst>
        </pc:spChg>
        <pc:picChg chg="add mod">
          <ac:chgData name="Ioana Otrocol (2125444)" userId="S::2125444@student.uwtsd.ac.uk::d3c344e2-cfb5-4c90-86ed-d1266cdd8255" providerId="AD" clId="Web-{258369B4-58F0-93D2-45EF-508526A74E2F}" dt="2022-07-03T09:39:12.609" v="59"/>
          <ac:picMkLst>
            <pc:docMk/>
            <pc:sldMk cId="393957192" sldId="267"/>
            <ac:picMk id="3" creationId="{85F4B2A1-A56C-A52E-3EFB-616D7846F875}"/>
          </ac:picMkLst>
        </pc:picChg>
      </pc:sldChg>
      <pc:sldChg chg="new del">
        <pc:chgData name="Ioana Otrocol (2125444)" userId="S::2125444@student.uwtsd.ac.uk::d3c344e2-cfb5-4c90-86ed-d1266cdd8255" providerId="AD" clId="Web-{258369B4-58F0-93D2-45EF-508526A74E2F}" dt="2022-07-03T09:41:05.753" v="74"/>
        <pc:sldMkLst>
          <pc:docMk/>
          <pc:sldMk cId="3629038999" sldId="268"/>
        </pc:sldMkLst>
      </pc:sldChg>
    </pc:docChg>
  </pc:docChgLst>
  <pc:docChgLst>
    <pc:chgData name="Ioana Otrocol" userId="d3c344e2-cfb5-4c90-86ed-d1266cdd8255" providerId="ADAL" clId="{5D85CD2D-A435-4249-BA56-5039EB27E4AE}"/>
    <pc:docChg chg="custSel modSld">
      <pc:chgData name="Ioana Otrocol" userId="d3c344e2-cfb5-4c90-86ed-d1266cdd8255" providerId="ADAL" clId="{5D85CD2D-A435-4249-BA56-5039EB27E4AE}" dt="2022-07-02T20:42:24.451" v="908" actId="255"/>
      <pc:docMkLst>
        <pc:docMk/>
      </pc:docMkLst>
      <pc:sldChg chg="modSp">
        <pc:chgData name="Ioana Otrocol" userId="d3c344e2-cfb5-4c90-86ed-d1266cdd8255" providerId="ADAL" clId="{5D85CD2D-A435-4249-BA56-5039EB27E4AE}" dt="2022-07-02T20:23:24.504" v="841" actId="20577"/>
        <pc:sldMkLst>
          <pc:docMk/>
          <pc:sldMk cId="2268521548" sldId="259"/>
        </pc:sldMkLst>
        <pc:spChg chg="mod">
          <ac:chgData name="Ioana Otrocol" userId="d3c344e2-cfb5-4c90-86ed-d1266cdd8255" providerId="ADAL" clId="{5D85CD2D-A435-4249-BA56-5039EB27E4AE}" dt="2022-07-02T20:23:24.504" v="841" actId="20577"/>
          <ac:spMkLst>
            <pc:docMk/>
            <pc:sldMk cId="2268521548" sldId="259"/>
            <ac:spMk id="3" creationId="{3CEAFFEA-C762-EBC3-C46D-E6E976D2709F}"/>
          </ac:spMkLst>
        </pc:spChg>
      </pc:sldChg>
      <pc:sldChg chg="addSp delSp modSp">
        <pc:chgData name="Ioana Otrocol" userId="d3c344e2-cfb5-4c90-86ed-d1266cdd8255" providerId="ADAL" clId="{5D85CD2D-A435-4249-BA56-5039EB27E4AE}" dt="2022-07-02T20:16:50.677" v="770" actId="1076"/>
        <pc:sldMkLst>
          <pc:docMk/>
          <pc:sldMk cId="15450421" sldId="262"/>
        </pc:sldMkLst>
        <pc:picChg chg="add del mod">
          <ac:chgData name="Ioana Otrocol" userId="d3c344e2-cfb5-4c90-86ed-d1266cdd8255" providerId="ADAL" clId="{5D85CD2D-A435-4249-BA56-5039EB27E4AE}" dt="2022-07-02T20:16:33.550" v="766" actId="478"/>
          <ac:picMkLst>
            <pc:docMk/>
            <pc:sldMk cId="15450421" sldId="262"/>
            <ac:picMk id="3" creationId="{A69419F8-6ABC-85C2-0927-4CC0F9E56BB1}"/>
          </ac:picMkLst>
        </pc:picChg>
        <pc:picChg chg="add mod">
          <ac:chgData name="Ioana Otrocol" userId="d3c344e2-cfb5-4c90-86ed-d1266cdd8255" providerId="ADAL" clId="{5D85CD2D-A435-4249-BA56-5039EB27E4AE}" dt="2022-07-02T20:16:50.677" v="770" actId="1076"/>
          <ac:picMkLst>
            <pc:docMk/>
            <pc:sldMk cId="15450421" sldId="262"/>
            <ac:picMk id="4" creationId="{FA02AE6E-4D6E-48D2-055F-7EB7703DF3AC}"/>
          </ac:picMkLst>
        </pc:picChg>
      </pc:sldChg>
      <pc:sldChg chg="addSp modSp">
        <pc:chgData name="Ioana Otrocol" userId="d3c344e2-cfb5-4c90-86ed-d1266cdd8255" providerId="ADAL" clId="{5D85CD2D-A435-4249-BA56-5039EB27E4AE}" dt="2022-07-02T20:24:40.467" v="886" actId="20577"/>
        <pc:sldMkLst>
          <pc:docMk/>
          <pc:sldMk cId="1339431527" sldId="264"/>
        </pc:sldMkLst>
        <pc:spChg chg="add mod">
          <ac:chgData name="Ioana Otrocol" userId="d3c344e2-cfb5-4c90-86ed-d1266cdd8255" providerId="ADAL" clId="{5D85CD2D-A435-4249-BA56-5039EB27E4AE}" dt="2022-07-02T20:24:40.467" v="886" actId="20577"/>
          <ac:spMkLst>
            <pc:docMk/>
            <pc:sldMk cId="1339431527" sldId="264"/>
            <ac:spMk id="3" creationId="{E8E3B97B-C90B-D611-392E-9942DFF2BD72}"/>
          </ac:spMkLst>
        </pc:spChg>
      </pc:sldChg>
      <pc:sldChg chg="addSp modSp">
        <pc:chgData name="Ioana Otrocol" userId="d3c344e2-cfb5-4c90-86ed-d1266cdd8255" providerId="ADAL" clId="{5D85CD2D-A435-4249-BA56-5039EB27E4AE}" dt="2022-07-02T20:33:49.318" v="905" actId="1076"/>
        <pc:sldMkLst>
          <pc:docMk/>
          <pc:sldMk cId="2149422124" sldId="265"/>
        </pc:sldMkLst>
        <pc:spChg chg="add mod">
          <ac:chgData name="Ioana Otrocol" userId="d3c344e2-cfb5-4c90-86ed-d1266cdd8255" providerId="ADAL" clId="{5D85CD2D-A435-4249-BA56-5039EB27E4AE}" dt="2022-07-02T20:33:49.318" v="905" actId="1076"/>
          <ac:spMkLst>
            <pc:docMk/>
            <pc:sldMk cId="2149422124" sldId="265"/>
            <ac:spMk id="2" creationId="{AED7E8A8-10D8-6375-1929-5A58F356AE21}"/>
          </ac:spMkLst>
        </pc:spChg>
      </pc:sldChg>
      <pc:sldChg chg="addSp modSp">
        <pc:chgData name="Ioana Otrocol" userId="d3c344e2-cfb5-4c90-86ed-d1266cdd8255" providerId="ADAL" clId="{5D85CD2D-A435-4249-BA56-5039EB27E4AE}" dt="2022-07-02T20:42:24.451" v="908" actId="255"/>
        <pc:sldMkLst>
          <pc:docMk/>
          <pc:sldMk cId="3566350583" sldId="266"/>
        </pc:sldMkLst>
        <pc:spChg chg="mod">
          <ac:chgData name="Ioana Otrocol" userId="d3c344e2-cfb5-4c90-86ed-d1266cdd8255" providerId="ADAL" clId="{5D85CD2D-A435-4249-BA56-5039EB27E4AE}" dt="2022-07-02T20:42:24.451" v="908" actId="255"/>
          <ac:spMkLst>
            <pc:docMk/>
            <pc:sldMk cId="3566350583" sldId="266"/>
            <ac:spMk id="2" creationId="{AED7E8A8-10D8-6375-1929-5A58F356AE21}"/>
          </ac:spMkLst>
        </pc:spChg>
        <pc:spChg chg="add">
          <ac:chgData name="Ioana Otrocol" userId="d3c344e2-cfb5-4c90-86ed-d1266cdd8255" providerId="ADAL" clId="{5D85CD2D-A435-4249-BA56-5039EB27E4AE}" dt="2022-07-02T20:40:48.888" v="906" actId="139"/>
          <ac:spMkLst>
            <pc:docMk/>
            <pc:sldMk cId="3566350583" sldId="266"/>
            <ac:spMk id="3" creationId="{596E6C32-C8AE-902D-822F-E36B85785323}"/>
          </ac:spMkLst>
        </pc:spChg>
      </pc:sldChg>
    </pc:docChg>
  </pc:docChgLst>
  <pc:docChgLst>
    <pc:chgData name="Ioana Otrocol (2125444)" userId="S::2125444@student.uwtsd.ac.uk::d3c344e2-cfb5-4c90-86ed-d1266cdd8255" providerId="AD" clId="Web-{BC9CDEC3-2B0B-B1BB-2CA7-C253CC2D4327}"/>
    <pc:docChg chg="addSld delSld modSld addMainMaster delMainMaster">
      <pc:chgData name="Ioana Otrocol (2125444)" userId="S::2125444@student.uwtsd.ac.uk::d3c344e2-cfb5-4c90-86ed-d1266cdd8255" providerId="AD" clId="Web-{BC9CDEC3-2B0B-B1BB-2CA7-C253CC2D4327}" dt="2022-07-03T10:49:42.934" v="868" actId="1076"/>
      <pc:docMkLst>
        <pc:docMk/>
      </pc:docMkLst>
      <pc:sldChg chg="addSp delSp modSp mod modClrScheme chgLayout">
        <pc:chgData name="Ioana Otrocol (2125444)" userId="S::2125444@student.uwtsd.ac.uk::d3c344e2-cfb5-4c90-86ed-d1266cdd8255" providerId="AD" clId="Web-{BC9CDEC3-2B0B-B1BB-2CA7-C253CC2D4327}" dt="2022-07-03T10:02:03.534" v="14"/>
        <pc:sldMkLst>
          <pc:docMk/>
          <pc:sldMk cId="2499791184" sldId="256"/>
        </pc:sldMkLst>
        <pc:spChg chg="mod ord">
          <ac:chgData name="Ioana Otrocol (2125444)" userId="S::2125444@student.uwtsd.ac.uk::d3c344e2-cfb5-4c90-86ed-d1266cdd8255" providerId="AD" clId="Web-{BC9CDEC3-2B0B-B1BB-2CA7-C253CC2D4327}" dt="2022-07-03T10:02:03.534" v="14"/>
          <ac:spMkLst>
            <pc:docMk/>
            <pc:sldMk cId="2499791184" sldId="256"/>
            <ac:spMk id="2" creationId="{00000000-0000-0000-0000-000000000000}"/>
          </ac:spMkLst>
        </pc:spChg>
        <pc:spChg chg="mod ord">
          <ac:chgData name="Ioana Otrocol (2125444)" userId="S::2125444@student.uwtsd.ac.uk::d3c344e2-cfb5-4c90-86ed-d1266cdd8255" providerId="AD" clId="Web-{BC9CDEC3-2B0B-B1BB-2CA7-C253CC2D4327}" dt="2022-07-03T10:02:03.534" v="14"/>
          <ac:spMkLst>
            <pc:docMk/>
            <pc:sldMk cId="2499791184" sldId="256"/>
            <ac:spMk id="3" creationId="{00000000-0000-0000-0000-000000000000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09:59:00.807" v="8" actId="1076"/>
          <ac:spMkLst>
            <pc:docMk/>
            <pc:sldMk cId="2499791184" sldId="256"/>
            <ac:spMk id="5" creationId="{3217094E-5913-B8B4-D66F-38946698BD7E}"/>
          </ac:spMkLst>
        </pc:spChg>
        <pc:spChg chg="add del">
          <ac:chgData name="Ioana Otrocol (2125444)" userId="S::2125444@student.uwtsd.ac.uk::d3c344e2-cfb5-4c90-86ed-d1266cdd8255" providerId="AD" clId="Web-{BC9CDEC3-2B0B-B1BB-2CA7-C253CC2D4327}" dt="2022-07-03T09:59:34.277" v="10"/>
          <ac:spMkLst>
            <pc:docMk/>
            <pc:sldMk cId="2499791184" sldId="256"/>
            <ac:spMk id="6" creationId="{BF87CC71-A324-3368-7CB9-EDEDC42B8D3C}"/>
          </ac:spMkLst>
        </pc:spChg>
        <pc:spChg chg="add del mod">
          <ac:chgData name="Ioana Otrocol (2125444)" userId="S::2125444@student.uwtsd.ac.uk::d3c344e2-cfb5-4c90-86ed-d1266cdd8255" providerId="AD" clId="Web-{BC9CDEC3-2B0B-B1BB-2CA7-C253CC2D4327}" dt="2022-07-03T10:00:29.404" v="13"/>
          <ac:spMkLst>
            <pc:docMk/>
            <pc:sldMk cId="2499791184" sldId="256"/>
            <ac:spMk id="7" creationId="{1C3E3935-C49F-259D-8897-618436C3BB9F}"/>
          </ac:spMkLst>
        </pc:spChg>
      </pc:sldChg>
      <pc:sldChg chg="addSp delSp modSp mod modClrScheme chgLayout">
        <pc:chgData name="Ioana Otrocol (2125444)" userId="S::2125444@student.uwtsd.ac.uk::d3c344e2-cfb5-4c90-86ed-d1266cdd8255" providerId="AD" clId="Web-{BC9CDEC3-2B0B-B1BB-2CA7-C253CC2D4327}" dt="2022-07-03T10:45:31.145" v="748"/>
        <pc:sldMkLst>
          <pc:docMk/>
          <pc:sldMk cId="3896276329" sldId="257"/>
        </pc:sldMkLst>
        <pc:spChg chg="add mod">
          <ac:chgData name="Ioana Otrocol (2125444)" userId="S::2125444@student.uwtsd.ac.uk::d3c344e2-cfb5-4c90-86ed-d1266cdd8255" providerId="AD" clId="Web-{BC9CDEC3-2B0B-B1BB-2CA7-C253CC2D4327}" dt="2022-07-03T10:03:22.790" v="37" actId="1076"/>
          <ac:spMkLst>
            <pc:docMk/>
            <pc:sldMk cId="3896276329" sldId="257"/>
            <ac:spMk id="3" creationId="{E2E9F9AD-26AF-B796-0038-330BE57A7A55}"/>
          </ac:spMkLst>
        </pc:spChg>
        <pc:spChg chg="mod">
          <ac:chgData name="Ioana Otrocol (2125444)" userId="S::2125444@student.uwtsd.ac.uk::d3c344e2-cfb5-4c90-86ed-d1266cdd8255" providerId="AD" clId="Web-{BC9CDEC3-2B0B-B1BB-2CA7-C253CC2D4327}" dt="2022-07-03T10:02:28.866" v="15" actId="1076"/>
          <ac:spMkLst>
            <pc:docMk/>
            <pc:sldMk cId="3896276329" sldId="257"/>
            <ac:spMk id="6" creationId="{B745500B-7235-EAD0-7413-07FC2DBAE556}"/>
          </ac:spMkLst>
        </pc:spChg>
        <pc:spChg chg="del">
          <ac:chgData name="Ioana Otrocol (2125444)" userId="S::2125444@student.uwtsd.ac.uk::d3c344e2-cfb5-4c90-86ed-d1266cdd8255" providerId="AD" clId="Web-{BC9CDEC3-2B0B-B1BB-2CA7-C253CC2D4327}" dt="2022-07-03T10:45:31.145" v="748"/>
          <ac:spMkLst>
            <pc:docMk/>
            <pc:sldMk cId="3896276329" sldId="257"/>
            <ac:spMk id="8" creationId="{F7AFCB01-0968-671E-189D-8003F8A9EB96}"/>
          </ac:spMkLst>
        </pc:spChg>
      </pc:sldChg>
      <pc:sldChg chg="delSp modSp mod modClrScheme chgLayout">
        <pc:chgData name="Ioana Otrocol (2125444)" userId="S::2125444@student.uwtsd.ac.uk::d3c344e2-cfb5-4c90-86ed-d1266cdd8255" providerId="AD" clId="Web-{BC9CDEC3-2B0B-B1BB-2CA7-C253CC2D4327}" dt="2022-07-03T10:45:19.191" v="747"/>
        <pc:sldMkLst>
          <pc:docMk/>
          <pc:sldMk cId="2268521548" sldId="259"/>
        </pc:sldMkLst>
        <pc:spChg chg="mod">
          <ac:chgData name="Ioana Otrocol (2125444)" userId="S::2125444@student.uwtsd.ac.uk::d3c344e2-cfb5-4c90-86ed-d1266cdd8255" providerId="AD" clId="Web-{BC9CDEC3-2B0B-B1BB-2CA7-C253CC2D4327}" dt="2022-07-03T10:05:07.465" v="40" actId="1076"/>
          <ac:spMkLst>
            <pc:docMk/>
            <pc:sldMk cId="2268521548" sldId="259"/>
            <ac:spMk id="2" creationId="{43CBFEB1-5330-789F-3DEC-CE7040DE8F73}"/>
          </ac:spMkLst>
        </pc:spChg>
        <pc:spChg chg="mod">
          <ac:chgData name="Ioana Otrocol (2125444)" userId="S::2125444@student.uwtsd.ac.uk::d3c344e2-cfb5-4c90-86ed-d1266cdd8255" providerId="AD" clId="Web-{BC9CDEC3-2B0B-B1BB-2CA7-C253CC2D4327}" dt="2022-07-03T10:04:58.121" v="39" actId="20577"/>
          <ac:spMkLst>
            <pc:docMk/>
            <pc:sldMk cId="2268521548" sldId="259"/>
            <ac:spMk id="3" creationId="{3CEAFFEA-C762-EBC3-C46D-E6E976D2709F}"/>
          </ac:spMkLst>
        </pc:spChg>
        <pc:spChg chg="del mod">
          <ac:chgData name="Ioana Otrocol (2125444)" userId="S::2125444@student.uwtsd.ac.uk::d3c344e2-cfb5-4c90-86ed-d1266cdd8255" providerId="AD" clId="Web-{BC9CDEC3-2B0B-B1BB-2CA7-C253CC2D4327}" dt="2022-07-03T10:45:19.191" v="747"/>
          <ac:spMkLst>
            <pc:docMk/>
            <pc:sldMk cId="2268521548" sldId="259"/>
            <ac:spMk id="5" creationId="{9CB7A728-F146-2FFE-FDA9-AC8D33EF504C}"/>
          </ac:spMkLst>
        </pc:spChg>
      </pc:sldChg>
      <pc:sldChg chg="del mod modClrScheme chgLayout">
        <pc:chgData name="Ioana Otrocol (2125444)" userId="S::2125444@student.uwtsd.ac.uk::d3c344e2-cfb5-4c90-86ed-d1266cdd8255" providerId="AD" clId="Web-{BC9CDEC3-2B0B-B1BB-2CA7-C253CC2D4327}" dt="2022-07-03T10:10:01.240" v="113"/>
        <pc:sldMkLst>
          <pc:docMk/>
          <pc:sldMk cId="2307867555" sldId="260"/>
        </pc:sldMkLst>
      </pc:sldChg>
      <pc:sldChg chg="addSp delSp modSp mod modClrScheme chgLayout">
        <pc:chgData name="Ioana Otrocol (2125444)" userId="S::2125444@student.uwtsd.ac.uk::d3c344e2-cfb5-4c90-86ed-d1266cdd8255" providerId="AD" clId="Web-{BC9CDEC3-2B0B-B1BB-2CA7-C253CC2D4327}" dt="2022-07-03T10:46:31.100" v="761" actId="20577"/>
        <pc:sldMkLst>
          <pc:docMk/>
          <pc:sldMk cId="3837050561" sldId="261"/>
        </pc:sldMkLst>
        <pc:spChg chg="add mod">
          <ac:chgData name="Ioana Otrocol (2125444)" userId="S::2125444@student.uwtsd.ac.uk::d3c344e2-cfb5-4c90-86ed-d1266cdd8255" providerId="AD" clId="Web-{BC9CDEC3-2B0B-B1BB-2CA7-C253CC2D4327}" dt="2022-07-03T10:43:48.392" v="741" actId="20577"/>
          <ac:spMkLst>
            <pc:docMk/>
            <pc:sldMk cId="3837050561" sldId="261"/>
            <ac:spMk id="4" creationId="{4C767AAF-DD04-F7D3-5C36-149378CDF3FE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27:24.676" v="381" actId="1076"/>
          <ac:spMkLst>
            <pc:docMk/>
            <pc:sldMk cId="3837050561" sldId="261"/>
            <ac:spMk id="1120" creationId="{A2D1ABE1-2A00-B003-45A5-B4E93CB48AA4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46:31.100" v="761" actId="20577"/>
          <ac:spMkLst>
            <pc:docMk/>
            <pc:sldMk cId="3837050561" sldId="261"/>
            <ac:spMk id="1191" creationId="{5BDDB75F-A638-0296-CE9D-4C6B219CC188}"/>
          </ac:spMkLst>
        </pc:spChg>
        <pc:graphicFrameChg chg="add del mod modGraphic">
          <ac:chgData name="Ioana Otrocol (2125444)" userId="S::2125444@student.uwtsd.ac.uk::d3c344e2-cfb5-4c90-86ed-d1266cdd8255" providerId="AD" clId="Web-{BC9CDEC3-2B0B-B1BB-2CA7-C253CC2D4327}" dt="2022-07-03T10:33:04.250" v="534"/>
          <ac:graphicFrameMkLst>
            <pc:docMk/>
            <pc:sldMk cId="3837050561" sldId="261"/>
            <ac:graphicFrameMk id="5" creationId="{550EA585-B9F2-540C-493E-7582614F02AE}"/>
          </ac:graphicFrameMkLst>
        </pc:graphicFrameChg>
      </pc:sldChg>
      <pc:sldChg chg="addSp modSp mod modClrScheme chgLayout">
        <pc:chgData name="Ioana Otrocol (2125444)" userId="S::2125444@student.uwtsd.ac.uk::d3c344e2-cfb5-4c90-86ed-d1266cdd8255" providerId="AD" clId="Web-{BC9CDEC3-2B0B-B1BB-2CA7-C253CC2D4327}" dt="2022-07-03T10:49:42.934" v="868" actId="1076"/>
        <pc:sldMkLst>
          <pc:docMk/>
          <pc:sldMk cId="1339431527" sldId="264"/>
        </pc:sldMkLst>
        <pc:spChg chg="mod">
          <ac:chgData name="Ioana Otrocol (2125444)" userId="S::2125444@student.uwtsd.ac.uk::d3c344e2-cfb5-4c90-86ed-d1266cdd8255" providerId="AD" clId="Web-{BC9CDEC3-2B0B-B1BB-2CA7-C253CC2D4327}" dt="2022-07-03T10:48:53.808" v="855" actId="20577"/>
          <ac:spMkLst>
            <pc:docMk/>
            <pc:sldMk cId="1339431527" sldId="264"/>
            <ac:spMk id="3" creationId="{E8E3B97B-C90B-D611-392E-9942DFF2BD72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49:42.934" v="868" actId="1076"/>
          <ac:spMkLst>
            <pc:docMk/>
            <pc:sldMk cId="1339431527" sldId="264"/>
            <ac:spMk id="4" creationId="{6620C833-849B-FAD0-F51E-DE8F2E91A000}"/>
          </ac:spMkLst>
        </pc:spChg>
      </pc:sldChg>
      <pc:sldChg chg="addSp delSp modSp mod modClrScheme chgLayout">
        <pc:chgData name="Ioana Otrocol (2125444)" userId="S::2125444@student.uwtsd.ac.uk::d3c344e2-cfb5-4c90-86ed-d1266cdd8255" providerId="AD" clId="Web-{BC9CDEC3-2B0B-B1BB-2CA7-C253CC2D4327}" dt="2022-07-03T10:14:24.955" v="179" actId="1076"/>
        <pc:sldMkLst>
          <pc:docMk/>
          <pc:sldMk cId="2149422124" sldId="265"/>
        </pc:sldMkLst>
        <pc:spChg chg="mod">
          <ac:chgData name="Ioana Otrocol (2125444)" userId="S::2125444@student.uwtsd.ac.uk::d3c344e2-cfb5-4c90-86ed-d1266cdd8255" providerId="AD" clId="Web-{BC9CDEC3-2B0B-B1BB-2CA7-C253CC2D4327}" dt="2022-07-03T10:13:42.872" v="170" actId="20577"/>
          <ac:spMkLst>
            <pc:docMk/>
            <pc:sldMk cId="2149422124" sldId="265"/>
            <ac:spMk id="2" creationId="{AED7E8A8-10D8-6375-1929-5A58F356AE21}"/>
          </ac:spMkLst>
        </pc:spChg>
        <pc:spChg chg="del">
          <ac:chgData name="Ioana Otrocol (2125444)" userId="S::2125444@student.uwtsd.ac.uk::d3c344e2-cfb5-4c90-86ed-d1266cdd8255" providerId="AD" clId="Web-{BC9CDEC3-2B0B-B1BB-2CA7-C253CC2D4327}" dt="2022-07-03T10:05:46.201" v="41"/>
          <ac:spMkLst>
            <pc:docMk/>
            <pc:sldMk cId="2149422124" sldId="265"/>
            <ac:spMk id="3" creationId="{E07EBB98-FAB0-C244-2327-03A90A070D45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11:29.321" v="132" actId="14100"/>
          <ac:spMkLst>
            <pc:docMk/>
            <pc:sldMk cId="2149422124" sldId="265"/>
            <ac:spMk id="4" creationId="{3F95D7D2-1533-8291-579F-858D50001A98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14:24.955" v="179" actId="1076"/>
          <ac:spMkLst>
            <pc:docMk/>
            <pc:sldMk cId="2149422124" sldId="265"/>
            <ac:spMk id="5" creationId="{7D3E1D0E-7577-29A5-E529-3D66E48F5233}"/>
          </ac:spMkLst>
        </pc:spChg>
      </pc:sldChg>
      <pc:sldChg chg="modSp del mod modClrScheme chgLayout">
        <pc:chgData name="Ioana Otrocol (2125444)" userId="S::2125444@student.uwtsd.ac.uk::d3c344e2-cfb5-4c90-86ed-d1266cdd8255" providerId="AD" clId="Web-{BC9CDEC3-2B0B-B1BB-2CA7-C253CC2D4327}" dt="2022-07-03T10:09:33.114" v="111"/>
        <pc:sldMkLst>
          <pc:docMk/>
          <pc:sldMk cId="3566350583" sldId="266"/>
        </pc:sldMkLst>
        <pc:spChg chg="mod">
          <ac:chgData name="Ioana Otrocol (2125444)" userId="S::2125444@student.uwtsd.ac.uk::d3c344e2-cfb5-4c90-86ed-d1266cdd8255" providerId="AD" clId="Web-{BC9CDEC3-2B0B-B1BB-2CA7-C253CC2D4327}" dt="2022-07-03T10:06:04.482" v="43" actId="1076"/>
          <ac:spMkLst>
            <pc:docMk/>
            <pc:sldMk cId="3566350583" sldId="266"/>
            <ac:spMk id="2" creationId="{AED7E8A8-10D8-6375-1929-5A58F356AE21}"/>
          </ac:spMkLst>
        </pc:spChg>
      </pc:sldChg>
      <pc:sldChg chg="delSp mod modClrScheme delDesignElem chgLayout">
        <pc:chgData name="Ioana Otrocol (2125444)" userId="S::2125444@student.uwtsd.ac.uk::d3c344e2-cfb5-4c90-86ed-d1266cdd8255" providerId="AD" clId="Web-{BC9CDEC3-2B0B-B1BB-2CA7-C253CC2D4327}" dt="2022-07-03T10:02:03.534" v="14"/>
        <pc:sldMkLst>
          <pc:docMk/>
          <pc:sldMk cId="393957192" sldId="267"/>
        </pc:sldMkLst>
        <pc:spChg chg="del">
          <ac:chgData name="Ioana Otrocol (2125444)" userId="S::2125444@student.uwtsd.ac.uk::d3c344e2-cfb5-4c90-86ed-d1266cdd8255" providerId="AD" clId="Web-{BC9CDEC3-2B0B-B1BB-2CA7-C253CC2D4327}" dt="2022-07-03T10:02:03.534" v="14"/>
          <ac:spMkLst>
            <pc:docMk/>
            <pc:sldMk cId="393957192" sldId="267"/>
            <ac:spMk id="8" creationId="{32BC26D8-82FB-445E-AA49-62A77D7C1EE0}"/>
          </ac:spMkLst>
        </pc:spChg>
        <pc:spChg chg="del">
          <ac:chgData name="Ioana Otrocol (2125444)" userId="S::2125444@student.uwtsd.ac.uk::d3c344e2-cfb5-4c90-86ed-d1266cdd8255" providerId="AD" clId="Web-{BC9CDEC3-2B0B-B1BB-2CA7-C253CC2D4327}" dt="2022-07-03T10:02:03.534" v="14"/>
          <ac:spMkLst>
            <pc:docMk/>
            <pc:sldMk cId="393957192" sldId="267"/>
            <ac:spMk id="10" creationId="{CB44330D-EA18-4254-AA95-EB49948539B8}"/>
          </ac:spMkLst>
        </pc:spChg>
      </pc:sldChg>
      <pc:sldChg chg="addSp delSp modSp add replId">
        <pc:chgData name="Ioana Otrocol (2125444)" userId="S::2125444@student.uwtsd.ac.uk::d3c344e2-cfb5-4c90-86ed-d1266cdd8255" providerId="AD" clId="Web-{BC9CDEC3-2B0B-B1BB-2CA7-C253CC2D4327}" dt="2022-07-03T10:34:16.305" v="543"/>
        <pc:sldMkLst>
          <pc:docMk/>
          <pc:sldMk cId="1901450451" sldId="268"/>
        </pc:sldMkLst>
        <pc:spChg chg="del">
          <ac:chgData name="Ioana Otrocol (2125444)" userId="S::2125444@student.uwtsd.ac.uk::d3c344e2-cfb5-4c90-86ed-d1266cdd8255" providerId="AD" clId="Web-{BC9CDEC3-2B0B-B1BB-2CA7-C253CC2D4327}" dt="2022-07-03T10:27:40.629" v="382"/>
          <ac:spMkLst>
            <pc:docMk/>
            <pc:sldMk cId="1901450451" sldId="268"/>
            <ac:spMk id="2" creationId="{7DCD5A5B-CE8A-D679-F534-FE2A399CB0C8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29:21.024" v="407" actId="14100"/>
          <ac:spMkLst>
            <pc:docMk/>
            <pc:sldMk cId="1901450451" sldId="268"/>
            <ac:spMk id="4" creationId="{EF8BCADD-5FEE-C8B5-D164-91776343E65C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33:43.157" v="540" actId="1076"/>
          <ac:spMkLst>
            <pc:docMk/>
            <pc:sldMk cId="1901450451" sldId="268"/>
            <ac:spMk id="6" creationId="{041DB9C6-B601-5EB1-A177-749C9FB8FA80}"/>
          </ac:spMkLst>
        </pc:spChg>
        <pc:graphicFrameChg chg="add mod modGraphic">
          <ac:chgData name="Ioana Otrocol (2125444)" userId="S::2125444@student.uwtsd.ac.uk::d3c344e2-cfb5-4c90-86ed-d1266cdd8255" providerId="AD" clId="Web-{BC9CDEC3-2B0B-B1BB-2CA7-C253CC2D4327}" dt="2022-07-03T10:34:16.305" v="543"/>
          <ac:graphicFrameMkLst>
            <pc:docMk/>
            <pc:sldMk cId="1901450451" sldId="268"/>
            <ac:graphicFrameMk id="5" creationId="{03F4051B-7CA7-09C5-F21F-AB9ECA7255EE}"/>
          </ac:graphicFrameMkLst>
        </pc:graphicFrameChg>
      </pc:sldChg>
      <pc:sldChg chg="addSp modSp add replId">
        <pc:chgData name="Ioana Otrocol (2125444)" userId="S::2125444@student.uwtsd.ac.uk::d3c344e2-cfb5-4c90-86ed-d1266cdd8255" providerId="AD" clId="Web-{BC9CDEC3-2B0B-B1BB-2CA7-C253CC2D4327}" dt="2022-07-03T10:43:22.375" v="738" actId="20577"/>
        <pc:sldMkLst>
          <pc:docMk/>
          <pc:sldMk cId="2331261464" sldId="269"/>
        </pc:sldMkLst>
        <pc:spChg chg="add mod">
          <ac:chgData name="Ioana Otrocol (2125444)" userId="S::2125444@student.uwtsd.ac.uk::d3c344e2-cfb5-4c90-86ed-d1266cdd8255" providerId="AD" clId="Web-{BC9CDEC3-2B0B-B1BB-2CA7-C253CC2D4327}" dt="2022-07-03T10:35:12.932" v="562" actId="1076"/>
          <ac:spMkLst>
            <pc:docMk/>
            <pc:sldMk cId="2331261464" sldId="269"/>
            <ac:spMk id="2" creationId="{F344C913-7202-9013-B619-7D3D78677F64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35:55.011" v="568" actId="1076"/>
          <ac:spMkLst>
            <pc:docMk/>
            <pc:sldMk cId="2331261464" sldId="269"/>
            <ac:spMk id="4" creationId="{44D9D769-E75F-4C8C-216E-4BDFB64CE299}"/>
          </ac:spMkLst>
        </pc:spChg>
        <pc:spChg chg="add mod">
          <ac:chgData name="Ioana Otrocol (2125444)" userId="S::2125444@student.uwtsd.ac.uk::d3c344e2-cfb5-4c90-86ed-d1266cdd8255" providerId="AD" clId="Web-{BC9CDEC3-2B0B-B1BB-2CA7-C253CC2D4327}" dt="2022-07-03T10:43:22.375" v="738" actId="20577"/>
          <ac:spMkLst>
            <pc:docMk/>
            <pc:sldMk cId="2331261464" sldId="269"/>
            <ac:spMk id="5" creationId="{7CDC3585-ED2B-50C5-76C1-1B8CFBC6F63D}"/>
          </ac:spMkLst>
        </pc:spChg>
      </pc:sldChg>
      <pc:sldMasterChg chg="del delSldLayout">
        <pc:chgData name="Ioana Otrocol (2125444)" userId="S::2125444@student.uwtsd.ac.uk::d3c344e2-cfb5-4c90-86ed-d1266cdd8255" providerId="AD" clId="Web-{BC9CDEC3-2B0B-B1BB-2CA7-C253CC2D4327}" dt="2022-07-03T10:02:03.534" v="14"/>
        <pc:sldMasterMkLst>
          <pc:docMk/>
          <pc:sldMasterMk cId="2934950202" sldId="2147483648"/>
        </pc:sldMasterMkLst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106736027" sldId="2147483649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2792769509" sldId="2147483650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2703149142" sldId="2147483651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4139618703" sldId="2147483652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3652911608" sldId="2147483653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3836998024" sldId="2147483654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1895968748" sldId="2147483655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2243803359" sldId="2147483656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1525016920" sldId="2147483657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881899748" sldId="2147483658"/>
          </pc:sldLayoutMkLst>
        </pc:sldLayoutChg>
        <pc:sldLayoutChg chg="del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34950202" sldId="2147483648"/>
            <pc:sldLayoutMk cId="3668357131" sldId="2147483659"/>
          </pc:sldLayoutMkLst>
        </pc:sldLayoutChg>
      </pc:sldMasterChg>
      <pc:sldMasterChg chg="add addSldLayout modSldLayout">
        <pc:chgData name="Ioana Otrocol (2125444)" userId="S::2125444@student.uwtsd.ac.uk::d3c344e2-cfb5-4c90-86ed-d1266cdd8255" providerId="AD" clId="Web-{BC9CDEC3-2B0B-B1BB-2CA7-C253CC2D4327}" dt="2022-07-03T10:02:03.534" v="14"/>
        <pc:sldMasterMkLst>
          <pc:docMk/>
          <pc:sldMasterMk cId="2959854915" sldId="2147483660"/>
        </pc:sldMasterMkLst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3040399375" sldId="2147483661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4141872220" sldId="2147483662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3058664896" sldId="2147483663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1962561669" sldId="2147483664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2356910298" sldId="2147483665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688760810" sldId="2147483666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3018958445" sldId="2147483667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905278080" sldId="2147483668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282258079" sldId="2147483669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1292717112" sldId="2147483670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671892486" sldId="2147483671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2833942432" sldId="2147483672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3579535792" sldId="2147483673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2801667805" sldId="2147483674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3611859927" sldId="2147483675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1393156325" sldId="2147483676"/>
          </pc:sldLayoutMkLst>
        </pc:sldLayoutChg>
        <pc:sldLayoutChg chg="add mod replId">
          <pc:chgData name="Ioana Otrocol (2125444)" userId="S::2125444@student.uwtsd.ac.uk::d3c344e2-cfb5-4c90-86ed-d1266cdd8255" providerId="AD" clId="Web-{BC9CDEC3-2B0B-B1BB-2CA7-C253CC2D4327}" dt="2022-07-03T10:02:03.534" v="14"/>
          <pc:sldLayoutMkLst>
            <pc:docMk/>
            <pc:sldMasterMk cId="2959854915" sldId="2147483660"/>
            <pc:sldLayoutMk cId="127572274" sldId="2147483677"/>
          </pc:sldLayoutMkLst>
        </pc:sldLayoutChg>
      </pc:sldMasterChg>
    </pc:docChg>
  </pc:docChgLst>
  <pc:docChgLst>
    <pc:chgData name="Ioana Otrocol (2125444)" userId="S::2125444@student.uwtsd.ac.uk::d3c344e2-cfb5-4c90-86ed-d1266cdd8255" providerId="AD" clId="Web-{53C8E184-2EB3-4A1C-BD11-BFEE05F258C7}"/>
    <pc:docChg chg="addSld modSld addMainMaster delMainMaster">
      <pc:chgData name="Ioana Otrocol (2125444)" userId="S::2125444@student.uwtsd.ac.uk::d3c344e2-cfb5-4c90-86ed-d1266cdd8255" providerId="AD" clId="Web-{53C8E184-2EB3-4A1C-BD11-BFEE05F258C7}" dt="2022-07-01T23:29:47.598" v="13" actId="20577"/>
      <pc:docMkLst>
        <pc:docMk/>
      </pc:docMkLst>
      <pc:sldChg chg="addSp delSp modSp mod setBg modClrScheme chgLayout">
        <pc:chgData name="Ioana Otrocol (2125444)" userId="S::2125444@student.uwtsd.ac.uk::d3c344e2-cfb5-4c90-86ed-d1266cdd8255" providerId="AD" clId="Web-{53C8E184-2EB3-4A1C-BD11-BFEE05F258C7}" dt="2022-07-01T23:24:50.568" v="6" actId="20577"/>
        <pc:sldMkLst>
          <pc:docMk/>
          <pc:sldMk cId="2499791184" sldId="256"/>
        </pc:sldMkLst>
        <pc:spChg chg="mod">
          <ac:chgData name="Ioana Otrocol (2125444)" userId="S::2125444@student.uwtsd.ac.uk::d3c344e2-cfb5-4c90-86ed-d1266cdd8255" providerId="AD" clId="Web-{53C8E184-2EB3-4A1C-BD11-BFEE05F258C7}" dt="2022-07-01T23:24:05.144" v="4" actId="20577"/>
          <ac:spMkLst>
            <pc:docMk/>
            <pc:sldMk cId="2499791184" sldId="256"/>
            <ac:spMk id="2" creationId="{00000000-0000-0000-0000-000000000000}"/>
          </ac:spMkLst>
        </pc:spChg>
        <pc:spChg chg="mod">
          <ac:chgData name="Ioana Otrocol (2125444)" userId="S::2125444@student.uwtsd.ac.uk::d3c344e2-cfb5-4c90-86ed-d1266cdd8255" providerId="AD" clId="Web-{53C8E184-2EB3-4A1C-BD11-BFEE05F258C7}" dt="2022-07-01T23:24:50.568" v="6" actId="20577"/>
          <ac:spMkLst>
            <pc:docMk/>
            <pc:sldMk cId="2499791184" sldId="256"/>
            <ac:spMk id="3" creationId="{00000000-0000-0000-0000-000000000000}"/>
          </ac:spMkLst>
        </pc:spChg>
        <pc:spChg chg="add del">
          <ac:chgData name="Ioana Otrocol (2125444)" userId="S::2125444@student.uwtsd.ac.uk::d3c344e2-cfb5-4c90-86ed-d1266cdd8255" providerId="AD" clId="Web-{53C8E184-2EB3-4A1C-BD11-BFEE05F258C7}" dt="2022-07-01T23:23:22.627" v="1"/>
          <ac:spMkLst>
            <pc:docMk/>
            <pc:sldMk cId="2499791184" sldId="256"/>
            <ac:spMk id="8" creationId="{7FB8D577-336D-4DE0-B777-3D6C3321847B}"/>
          </ac:spMkLst>
        </pc:spChg>
        <pc:spChg chg="add del">
          <ac:chgData name="Ioana Otrocol (2125444)" userId="S::2125444@student.uwtsd.ac.uk::d3c344e2-cfb5-4c90-86ed-d1266cdd8255" providerId="AD" clId="Web-{53C8E184-2EB3-4A1C-BD11-BFEE05F258C7}" dt="2022-07-01T23:23:22.627" v="1"/>
          <ac:spMkLst>
            <pc:docMk/>
            <pc:sldMk cId="2499791184" sldId="256"/>
            <ac:spMk id="14" creationId="{72EF3F9A-9717-4ACB-A30D-96694842C4F7}"/>
          </ac:spMkLst>
        </pc:spChg>
        <pc:grpChg chg="add del">
          <ac:chgData name="Ioana Otrocol (2125444)" userId="S::2125444@student.uwtsd.ac.uk::d3c344e2-cfb5-4c90-86ed-d1266cdd8255" providerId="AD" clId="Web-{53C8E184-2EB3-4A1C-BD11-BFEE05F258C7}" dt="2022-07-01T23:23:22.627" v="1"/>
          <ac:grpSpMkLst>
            <pc:docMk/>
            <pc:sldMk cId="2499791184" sldId="256"/>
            <ac:grpSpMk id="10" creationId="{9E7809E1-9183-4F3F-ACE0-225BA2E21CDF}"/>
          </ac:grpSpMkLst>
        </pc:grpChg>
      </pc:sldChg>
      <pc:sldChg chg="addSp modSp new">
        <pc:chgData name="Ioana Otrocol (2125444)" userId="S::2125444@student.uwtsd.ac.uk::d3c344e2-cfb5-4c90-86ed-d1266cdd8255" providerId="AD" clId="Web-{53C8E184-2EB3-4A1C-BD11-BFEE05F258C7}" dt="2022-07-01T23:29:47.598" v="13" actId="20577"/>
        <pc:sldMkLst>
          <pc:docMk/>
          <pc:sldMk cId="3896276329" sldId="257"/>
        </pc:sldMkLst>
        <pc:spChg chg="add mod">
          <ac:chgData name="Ioana Otrocol (2125444)" userId="S::2125444@student.uwtsd.ac.uk::d3c344e2-cfb5-4c90-86ed-d1266cdd8255" providerId="AD" clId="Web-{53C8E184-2EB3-4A1C-BD11-BFEE05F258C7}" dt="2022-07-01T23:29:47.598" v="13" actId="20577"/>
          <ac:spMkLst>
            <pc:docMk/>
            <pc:sldMk cId="3896276329" sldId="257"/>
            <ac:spMk id="2" creationId="{B82B9D1A-16A8-4680-0036-D1F4B943813F}"/>
          </ac:spMkLst>
        </pc:spChg>
      </pc:sldChg>
      <pc:sldMasterChg chg="add del addSldLayout delSldLayout">
        <pc:chgData name="Ioana Otrocol (2125444)" userId="S::2125444@student.uwtsd.ac.uk::d3c344e2-cfb5-4c90-86ed-d1266cdd8255" providerId="AD" clId="Web-{53C8E184-2EB3-4A1C-BD11-BFEE05F258C7}" dt="2022-07-01T23:23:22.627" v="1"/>
        <pc:sldMasterMkLst>
          <pc:docMk/>
          <pc:sldMasterMk cId="2934950202" sldId="2147483648"/>
        </pc:sldMasterMkLst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106736027" sldId="2147483649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2792769509" sldId="2147483650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2703149142" sldId="2147483651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4139618703" sldId="2147483652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3652911608" sldId="2147483653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3836998024" sldId="2147483654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1895968748" sldId="2147483655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2243803359" sldId="2147483656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1525016920" sldId="2147483657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881899748" sldId="2147483658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934950202" sldId="2147483648"/>
            <pc:sldLayoutMk cId="3668357131" sldId="2147483659"/>
          </pc:sldLayoutMkLst>
        </pc:sldLayoutChg>
      </pc:sldMasterChg>
      <pc:sldMasterChg chg="add del addSldLayout delSldLayout">
        <pc:chgData name="Ioana Otrocol (2125444)" userId="S::2125444@student.uwtsd.ac.uk::d3c344e2-cfb5-4c90-86ed-d1266cdd8255" providerId="AD" clId="Web-{53C8E184-2EB3-4A1C-BD11-BFEE05F258C7}" dt="2022-07-01T23:23:22.627" v="1"/>
        <pc:sldMasterMkLst>
          <pc:docMk/>
          <pc:sldMasterMk cId="2708842574" sldId="2147483686"/>
        </pc:sldMasterMkLst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33752614" sldId="2147483675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3632034980" sldId="2147483676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324110724" sldId="2147483677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1288294772" sldId="2147483678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3071144491" sldId="2147483679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3172264633" sldId="2147483680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2997824948" sldId="2147483681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111178751" sldId="2147483682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3745453417" sldId="2147483683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2170957037" sldId="2147483684"/>
          </pc:sldLayoutMkLst>
        </pc:sldLayoutChg>
        <pc:sldLayoutChg chg="add del">
          <pc:chgData name="Ioana Otrocol (2125444)" userId="S::2125444@student.uwtsd.ac.uk::d3c344e2-cfb5-4c90-86ed-d1266cdd8255" providerId="AD" clId="Web-{53C8E184-2EB3-4A1C-BD11-BFEE05F258C7}" dt="2022-07-01T23:23:22.627" v="1"/>
          <pc:sldLayoutMkLst>
            <pc:docMk/>
            <pc:sldMasterMk cId="2708842574" sldId="2147483686"/>
            <pc:sldLayoutMk cId="25447145" sldId="2147483685"/>
          </pc:sldLayoutMkLst>
        </pc:sldLayoutChg>
      </pc:sldMasterChg>
    </pc:docChg>
  </pc:docChgLst>
  <pc:docChgLst>
    <pc:chgData name="Ioana Otrocol (2125444)" userId="S::2125444@student.uwtsd.ac.uk::d3c344e2-cfb5-4c90-86ed-d1266cdd8255" providerId="AD" clId="Web-{ACEE6D60-A19F-EE15-830B-1EE307E068B4}"/>
    <pc:docChg chg="modSld">
      <pc:chgData name="Ioana Otrocol (2125444)" userId="S::2125444@student.uwtsd.ac.uk::d3c344e2-cfb5-4c90-86ed-d1266cdd8255" providerId="AD" clId="Web-{ACEE6D60-A19F-EE15-830B-1EE307E068B4}" dt="2022-07-03T10:52:46.079" v="6" actId="20577"/>
      <pc:docMkLst>
        <pc:docMk/>
      </pc:docMkLst>
      <pc:sldChg chg="addSp delSp modSp">
        <pc:chgData name="Ioana Otrocol (2125444)" userId="S::2125444@student.uwtsd.ac.uk::d3c344e2-cfb5-4c90-86ed-d1266cdd8255" providerId="AD" clId="Web-{ACEE6D60-A19F-EE15-830B-1EE307E068B4}" dt="2022-07-03T10:52:46.079" v="6" actId="20577"/>
        <pc:sldMkLst>
          <pc:docMk/>
          <pc:sldMk cId="2499791184" sldId="256"/>
        </pc:sldMkLst>
        <pc:spChg chg="mod">
          <ac:chgData name="Ioana Otrocol (2125444)" userId="S::2125444@student.uwtsd.ac.uk::d3c344e2-cfb5-4c90-86ed-d1266cdd8255" providerId="AD" clId="Web-{ACEE6D60-A19F-EE15-830B-1EE307E068B4}" dt="2022-07-03T10:52:34.110" v="5" actId="1076"/>
          <ac:spMkLst>
            <pc:docMk/>
            <pc:sldMk cId="2499791184" sldId="256"/>
            <ac:spMk id="2" creationId="{00000000-0000-0000-0000-000000000000}"/>
          </ac:spMkLst>
        </pc:spChg>
        <pc:spChg chg="mod">
          <ac:chgData name="Ioana Otrocol (2125444)" userId="S::2125444@student.uwtsd.ac.uk::d3c344e2-cfb5-4c90-86ed-d1266cdd8255" providerId="AD" clId="Web-{ACEE6D60-A19F-EE15-830B-1EE307E068B4}" dt="2022-07-03T10:52:46.079" v="6" actId="20577"/>
          <ac:spMkLst>
            <pc:docMk/>
            <pc:sldMk cId="2499791184" sldId="256"/>
            <ac:spMk id="3" creationId="{00000000-0000-0000-0000-000000000000}"/>
          </ac:spMkLst>
        </pc:spChg>
        <pc:spChg chg="add del">
          <ac:chgData name="Ioana Otrocol (2125444)" userId="S::2125444@student.uwtsd.ac.uk::d3c344e2-cfb5-4c90-86ed-d1266cdd8255" providerId="AD" clId="Web-{ACEE6D60-A19F-EE15-830B-1EE307E068B4}" dt="2022-07-03T10:51:54.546" v="1"/>
          <ac:spMkLst>
            <pc:docMk/>
            <pc:sldMk cId="2499791184" sldId="256"/>
            <ac:spMk id="6" creationId="{B6017B3F-A620-8886-90B3-84EFDDA226BA}"/>
          </ac:spMkLst>
        </pc:spChg>
      </pc:sldChg>
    </pc:docChg>
  </pc:docChgLst>
  <pc:docChgLst>
    <pc:chgData name="Ioana Otrocol (2125444)" userId="S::2125444@student.uwtsd.ac.uk::d3c344e2-cfb5-4c90-86ed-d1266cdd8255" providerId="AD" clId="Web-{89074866-3208-B733-47FE-886D9E0ADBEA}"/>
    <pc:docChg chg="addSld delSld modSld sldOrd">
      <pc:chgData name="Ioana Otrocol (2125444)" userId="S::2125444@student.uwtsd.ac.uk::d3c344e2-cfb5-4c90-86ed-d1266cdd8255" providerId="AD" clId="Web-{89074866-3208-B733-47FE-886D9E0ADBEA}" dt="2022-07-02T20:46:33.289" v="1240" actId="1076"/>
      <pc:docMkLst>
        <pc:docMk/>
      </pc:docMkLst>
      <pc:sldChg chg="addSp delSp modSp">
        <pc:chgData name="Ioana Otrocol (2125444)" userId="S::2125444@student.uwtsd.ac.uk::d3c344e2-cfb5-4c90-86ed-d1266cdd8255" providerId="AD" clId="Web-{89074866-3208-B733-47FE-886D9E0ADBEA}" dt="2022-07-02T20:31:11.250" v="931"/>
        <pc:sldMkLst>
          <pc:docMk/>
          <pc:sldMk cId="3896276329" sldId="257"/>
        </pc:sldMkLst>
        <pc:spChg chg="add del mod">
          <ac:chgData name="Ioana Otrocol (2125444)" userId="S::2125444@student.uwtsd.ac.uk::d3c344e2-cfb5-4c90-86ed-d1266cdd8255" providerId="AD" clId="Web-{89074866-3208-B733-47FE-886D9E0ADBEA}" dt="2022-07-02T19:15:09.865" v="445"/>
          <ac:spMkLst>
            <pc:docMk/>
            <pc:sldMk cId="3896276329" sldId="257"/>
            <ac:spMk id="3" creationId="{D6D22347-7D9F-B96E-C21B-8E24EE24DDF3}"/>
          </ac:spMkLst>
        </pc:spChg>
        <pc:spChg chg="add mod">
          <ac:chgData name="Ioana Otrocol (2125444)" userId="S::2125444@student.uwtsd.ac.uk::d3c344e2-cfb5-4c90-86ed-d1266cdd8255" providerId="AD" clId="Web-{89074866-3208-B733-47FE-886D9E0ADBEA}" dt="2022-07-02T19:15:00.192" v="444" actId="20577"/>
          <ac:spMkLst>
            <pc:docMk/>
            <pc:sldMk cId="3896276329" sldId="257"/>
            <ac:spMk id="4" creationId="{1EA6B33C-6906-7B99-BC5F-3F48C7287913}"/>
          </ac:spMkLst>
        </pc:spChg>
        <pc:spChg chg="add del mod">
          <ac:chgData name="Ioana Otrocol (2125444)" userId="S::2125444@student.uwtsd.ac.uk::d3c344e2-cfb5-4c90-86ed-d1266cdd8255" providerId="AD" clId="Web-{89074866-3208-B733-47FE-886D9E0ADBEA}" dt="2022-07-02T17:53:22.734" v="11"/>
          <ac:spMkLst>
            <pc:docMk/>
            <pc:sldMk cId="3896276329" sldId="257"/>
            <ac:spMk id="4" creationId="{9F083E6F-27D1-33C2-5000-298133F636D8}"/>
          </ac:spMkLst>
        </pc:spChg>
        <pc:spChg chg="add del">
          <ac:chgData name="Ioana Otrocol (2125444)" userId="S::2125444@student.uwtsd.ac.uk::d3c344e2-cfb5-4c90-86ed-d1266cdd8255" providerId="AD" clId="Web-{89074866-3208-B733-47FE-886D9E0ADBEA}" dt="2022-07-02T17:53:13.624" v="9"/>
          <ac:spMkLst>
            <pc:docMk/>
            <pc:sldMk cId="3896276329" sldId="257"/>
            <ac:spMk id="5" creationId="{1ECA8E5D-D767-9D01-150B-60FB2E707C4B}"/>
          </ac:spMkLst>
        </pc:spChg>
        <pc:spChg chg="add del mod">
          <ac:chgData name="Ioana Otrocol (2125444)" userId="S::2125444@student.uwtsd.ac.uk::d3c344e2-cfb5-4c90-86ed-d1266cdd8255" providerId="AD" clId="Web-{89074866-3208-B733-47FE-886D9E0ADBEA}" dt="2022-07-02T20:31:11.250" v="931"/>
          <ac:spMkLst>
            <pc:docMk/>
            <pc:sldMk cId="3896276329" sldId="257"/>
            <ac:spMk id="5" creationId="{BEB493E0-9E1C-C9BC-F0AE-B9F5819F8EF6}"/>
          </ac:spMkLst>
        </pc:spChg>
        <pc:spChg chg="add mod ord">
          <ac:chgData name="Ioana Otrocol (2125444)" userId="S::2125444@student.uwtsd.ac.uk::d3c344e2-cfb5-4c90-86ed-d1266cdd8255" providerId="AD" clId="Web-{89074866-3208-B733-47FE-886D9E0ADBEA}" dt="2022-07-02T17:56:55.599" v="45" actId="20577"/>
          <ac:spMkLst>
            <pc:docMk/>
            <pc:sldMk cId="3896276329" sldId="257"/>
            <ac:spMk id="6" creationId="{B745500B-7235-EAD0-7413-07FC2DBAE556}"/>
          </ac:spMkLst>
        </pc:spChg>
        <pc:spChg chg="add del mod">
          <ac:chgData name="Ioana Otrocol (2125444)" userId="S::2125444@student.uwtsd.ac.uk::d3c344e2-cfb5-4c90-86ed-d1266cdd8255" providerId="AD" clId="Web-{89074866-3208-B733-47FE-886D9E0ADBEA}" dt="2022-07-02T18:01:50.405" v="92"/>
          <ac:spMkLst>
            <pc:docMk/>
            <pc:sldMk cId="3896276329" sldId="257"/>
            <ac:spMk id="7" creationId="{3C8C9B2F-150C-1CAC-C68A-CC549C3D7A61}"/>
          </ac:spMkLst>
        </pc:spChg>
        <pc:spChg chg="add mod">
          <ac:chgData name="Ioana Otrocol (2125444)" userId="S::2125444@student.uwtsd.ac.uk::d3c344e2-cfb5-4c90-86ed-d1266cdd8255" providerId="AD" clId="Web-{89074866-3208-B733-47FE-886D9E0ADBEA}" dt="2022-07-02T19:08:30.279" v="420" actId="1076"/>
          <ac:spMkLst>
            <pc:docMk/>
            <pc:sldMk cId="3896276329" sldId="257"/>
            <ac:spMk id="7" creationId="{57C693B5-BE9A-CCAF-D99C-628495D008E8}"/>
          </ac:spMkLst>
        </pc:spChg>
        <pc:spChg chg="add del mod">
          <ac:chgData name="Ioana Otrocol (2125444)" userId="S::2125444@student.uwtsd.ac.uk::d3c344e2-cfb5-4c90-86ed-d1266cdd8255" providerId="AD" clId="Web-{89074866-3208-B733-47FE-886D9E0ADBEA}" dt="2022-07-02T18:00:37.668" v="79"/>
          <ac:spMkLst>
            <pc:docMk/>
            <pc:sldMk cId="3896276329" sldId="257"/>
            <ac:spMk id="8" creationId="{C2BB6170-054D-10E0-D38B-CCB5E43CD9E6}"/>
          </ac:spMkLst>
        </pc:spChg>
        <pc:spChg chg="add mod">
          <ac:chgData name="Ioana Otrocol (2125444)" userId="S::2125444@student.uwtsd.ac.uk::d3c344e2-cfb5-4c90-86ed-d1266cdd8255" providerId="AD" clId="Web-{89074866-3208-B733-47FE-886D9E0ADBEA}" dt="2022-07-02T19:09:27.889" v="442" actId="1076"/>
          <ac:spMkLst>
            <pc:docMk/>
            <pc:sldMk cId="3896276329" sldId="257"/>
            <ac:spMk id="8" creationId="{F7AFCB01-0968-671E-189D-8003F8A9EB96}"/>
          </ac:spMkLst>
        </pc:spChg>
        <pc:spChg chg="add mod">
          <ac:chgData name="Ioana Otrocol (2125444)" userId="S::2125444@student.uwtsd.ac.uk::d3c344e2-cfb5-4c90-86ed-d1266cdd8255" providerId="AD" clId="Web-{89074866-3208-B733-47FE-886D9E0ADBEA}" dt="2022-07-02T18:22:36.062" v="243" actId="1076"/>
          <ac:spMkLst>
            <pc:docMk/>
            <pc:sldMk cId="3896276329" sldId="257"/>
            <ac:spMk id="9" creationId="{8C4953F4-EF12-7FE5-7CB0-A184FA0B93D0}"/>
          </ac:spMkLst>
        </pc:spChg>
      </pc:sldChg>
      <pc:sldChg chg="addSp delSp modSp new del">
        <pc:chgData name="Ioana Otrocol (2125444)" userId="S::2125444@student.uwtsd.ac.uk::d3c344e2-cfb5-4c90-86ed-d1266cdd8255" providerId="AD" clId="Web-{89074866-3208-B733-47FE-886D9E0ADBEA}" dt="2022-07-02T19:08:18.185" v="419"/>
        <pc:sldMkLst>
          <pc:docMk/>
          <pc:sldMk cId="3459516580" sldId="258"/>
        </pc:sldMkLst>
        <pc:spChg chg="add del mod">
          <ac:chgData name="Ioana Otrocol (2125444)" userId="S::2125444@student.uwtsd.ac.uk::d3c344e2-cfb5-4c90-86ed-d1266cdd8255" providerId="AD" clId="Web-{89074866-3208-B733-47FE-886D9E0ADBEA}" dt="2022-07-02T19:05:41.666" v="393"/>
          <ac:spMkLst>
            <pc:docMk/>
            <pc:sldMk cId="3459516580" sldId="258"/>
            <ac:spMk id="2" creationId="{8B32A02E-FC44-3BC8-5E59-892350802C5A}"/>
          </ac:spMkLst>
        </pc:spChg>
        <pc:spChg chg="add mod">
          <ac:chgData name="Ioana Otrocol (2125444)" userId="S::2125444@student.uwtsd.ac.uk::d3c344e2-cfb5-4c90-86ed-d1266cdd8255" providerId="AD" clId="Web-{89074866-3208-B733-47FE-886D9E0ADBEA}" dt="2022-07-02T18:03:37.205" v="104" actId="1076"/>
          <ac:spMkLst>
            <pc:docMk/>
            <pc:sldMk cId="3459516580" sldId="258"/>
            <ac:spMk id="3" creationId="{9105F212-35D2-1DBB-0556-12A9B8115A36}"/>
          </ac:spMkLst>
        </pc:spChg>
      </pc:sldChg>
      <pc:sldChg chg="addSp modSp new">
        <pc:chgData name="Ioana Otrocol (2125444)" userId="S::2125444@student.uwtsd.ac.uk::d3c344e2-cfb5-4c90-86ed-d1266cdd8255" providerId="AD" clId="Web-{89074866-3208-B733-47FE-886D9E0ADBEA}" dt="2022-07-02T20:24:54.618" v="908" actId="20577"/>
        <pc:sldMkLst>
          <pc:docMk/>
          <pc:sldMk cId="2268521548" sldId="259"/>
        </pc:sldMkLst>
        <pc:spChg chg="add mod">
          <ac:chgData name="Ioana Otrocol (2125444)" userId="S::2125444@student.uwtsd.ac.uk::d3c344e2-cfb5-4c90-86ed-d1266cdd8255" providerId="AD" clId="Web-{89074866-3208-B733-47FE-886D9E0ADBEA}" dt="2022-07-02T18:06:32.616" v="126" actId="1076"/>
          <ac:spMkLst>
            <pc:docMk/>
            <pc:sldMk cId="2268521548" sldId="259"/>
            <ac:spMk id="2" creationId="{43CBFEB1-5330-789F-3DEC-CE7040DE8F73}"/>
          </ac:spMkLst>
        </pc:spChg>
        <pc:spChg chg="add mod">
          <ac:chgData name="Ioana Otrocol (2125444)" userId="S::2125444@student.uwtsd.ac.uk::d3c344e2-cfb5-4c90-86ed-d1266cdd8255" providerId="AD" clId="Web-{89074866-3208-B733-47FE-886D9E0ADBEA}" dt="2022-07-02T20:24:54.618" v="908" actId="20577"/>
          <ac:spMkLst>
            <pc:docMk/>
            <pc:sldMk cId="2268521548" sldId="259"/>
            <ac:spMk id="3" creationId="{3CEAFFEA-C762-EBC3-C46D-E6E976D2709F}"/>
          </ac:spMkLst>
        </pc:spChg>
      </pc:sldChg>
      <pc:sldChg chg="addSp modSp new">
        <pc:chgData name="Ioana Otrocol (2125444)" userId="S::2125444@student.uwtsd.ac.uk::d3c344e2-cfb5-4c90-86ed-d1266cdd8255" providerId="AD" clId="Web-{89074866-3208-B733-47FE-886D9E0ADBEA}" dt="2022-07-02T18:13:34.467" v="146" actId="20577"/>
        <pc:sldMkLst>
          <pc:docMk/>
          <pc:sldMk cId="2307867555" sldId="260"/>
        </pc:sldMkLst>
        <pc:spChg chg="add mod">
          <ac:chgData name="Ioana Otrocol (2125444)" userId="S::2125444@student.uwtsd.ac.uk::d3c344e2-cfb5-4c90-86ed-d1266cdd8255" providerId="AD" clId="Web-{89074866-3208-B733-47FE-886D9E0ADBEA}" dt="2022-07-02T18:13:34.467" v="146" actId="20577"/>
          <ac:spMkLst>
            <pc:docMk/>
            <pc:sldMk cId="2307867555" sldId="260"/>
            <ac:spMk id="2" creationId="{27D872FB-7826-7FFD-6D32-0DC9DD919D01}"/>
          </ac:spMkLst>
        </pc:spChg>
      </pc:sldChg>
      <pc:sldChg chg="addSp modSp new">
        <pc:chgData name="Ioana Otrocol (2125444)" userId="S::2125444@student.uwtsd.ac.uk::d3c344e2-cfb5-4c90-86ed-d1266cdd8255" providerId="AD" clId="Web-{89074866-3208-B733-47FE-886D9E0ADBEA}" dt="2022-07-02T18:15:38.001" v="172" actId="1076"/>
        <pc:sldMkLst>
          <pc:docMk/>
          <pc:sldMk cId="3837050561" sldId="261"/>
        </pc:sldMkLst>
        <pc:spChg chg="add mod">
          <ac:chgData name="Ioana Otrocol (2125444)" userId="S::2125444@student.uwtsd.ac.uk::d3c344e2-cfb5-4c90-86ed-d1266cdd8255" providerId="AD" clId="Web-{89074866-3208-B733-47FE-886D9E0ADBEA}" dt="2022-07-02T18:15:38.001" v="172" actId="1076"/>
          <ac:spMkLst>
            <pc:docMk/>
            <pc:sldMk cId="3837050561" sldId="261"/>
            <ac:spMk id="2" creationId="{7DCD5A5B-CE8A-D679-F534-FE2A399CB0C8}"/>
          </ac:spMkLst>
        </pc:spChg>
      </pc:sldChg>
      <pc:sldChg chg="addSp modSp new ord">
        <pc:chgData name="Ioana Otrocol (2125444)" userId="S::2125444@student.uwtsd.ac.uk::d3c344e2-cfb5-4c90-86ed-d1266cdd8255" providerId="AD" clId="Web-{89074866-3208-B733-47FE-886D9E0ADBEA}" dt="2022-07-02T20:15:16.225" v="869"/>
        <pc:sldMkLst>
          <pc:docMk/>
          <pc:sldMk cId="15450421" sldId="262"/>
        </pc:sldMkLst>
        <pc:spChg chg="add mod">
          <ac:chgData name="Ioana Otrocol (2125444)" userId="S::2125444@student.uwtsd.ac.uk::d3c344e2-cfb5-4c90-86ed-d1266cdd8255" providerId="AD" clId="Web-{89074866-3208-B733-47FE-886D9E0ADBEA}" dt="2022-07-02T18:16:57.222" v="194" actId="1076"/>
          <ac:spMkLst>
            <pc:docMk/>
            <pc:sldMk cId="15450421" sldId="262"/>
            <ac:spMk id="2" creationId="{E6C07E81-124B-48B6-D82E-17142D1AF10E}"/>
          </ac:spMkLst>
        </pc:spChg>
      </pc:sldChg>
      <pc:sldChg chg="addSp modSp new ord">
        <pc:chgData name="Ioana Otrocol (2125444)" userId="S::2125444@student.uwtsd.ac.uk::d3c344e2-cfb5-4c90-86ed-d1266cdd8255" providerId="AD" clId="Web-{89074866-3208-B733-47FE-886D9E0ADBEA}" dt="2022-07-02T20:05:33.344" v="767"/>
        <pc:sldMkLst>
          <pc:docMk/>
          <pc:sldMk cId="955454753" sldId="263"/>
        </pc:sldMkLst>
        <pc:spChg chg="add mod">
          <ac:chgData name="Ioana Otrocol (2125444)" userId="S::2125444@student.uwtsd.ac.uk::d3c344e2-cfb5-4c90-86ed-d1266cdd8255" providerId="AD" clId="Web-{89074866-3208-B733-47FE-886D9E0ADBEA}" dt="2022-07-02T18:18:10.007" v="217" actId="1076"/>
          <ac:spMkLst>
            <pc:docMk/>
            <pc:sldMk cId="955454753" sldId="263"/>
            <ac:spMk id="2" creationId="{7DCD5D1B-B888-0BE6-12C0-CA4B5058F4CF}"/>
          </ac:spMkLst>
        </pc:spChg>
      </pc:sldChg>
      <pc:sldChg chg="addSp delSp modSp new ord">
        <pc:chgData name="Ioana Otrocol (2125444)" userId="S::2125444@student.uwtsd.ac.uk::d3c344e2-cfb5-4c90-86ed-d1266cdd8255" providerId="AD" clId="Web-{89074866-3208-B733-47FE-886D9E0ADBEA}" dt="2022-07-02T20:25:52.747" v="929"/>
        <pc:sldMkLst>
          <pc:docMk/>
          <pc:sldMk cId="1339431527" sldId="264"/>
        </pc:sldMkLst>
        <pc:spChg chg="add mod">
          <ac:chgData name="Ioana Otrocol (2125444)" userId="S::2125444@student.uwtsd.ac.uk::d3c344e2-cfb5-4c90-86ed-d1266cdd8255" providerId="AD" clId="Web-{89074866-3208-B733-47FE-886D9E0ADBEA}" dt="2022-07-02T18:19:08.837" v="233" actId="1076"/>
          <ac:spMkLst>
            <pc:docMk/>
            <pc:sldMk cId="1339431527" sldId="264"/>
            <ac:spMk id="2" creationId="{CE13BD23-E32A-E011-E094-8CB591D5EF42}"/>
          </ac:spMkLst>
        </pc:spChg>
        <pc:spChg chg="mod">
          <ac:chgData name="Ioana Otrocol (2125444)" userId="S::2125444@student.uwtsd.ac.uk::d3c344e2-cfb5-4c90-86ed-d1266cdd8255" providerId="AD" clId="Web-{89074866-3208-B733-47FE-886D9E0ADBEA}" dt="2022-07-02T20:25:27.245" v="926" actId="20577"/>
          <ac:spMkLst>
            <pc:docMk/>
            <pc:sldMk cId="1339431527" sldId="264"/>
            <ac:spMk id="3" creationId="{E8E3B97B-C90B-D611-392E-9942DFF2BD72}"/>
          </ac:spMkLst>
        </pc:spChg>
        <pc:spChg chg="add del mod">
          <ac:chgData name="Ioana Otrocol (2125444)" userId="S::2125444@student.uwtsd.ac.uk::d3c344e2-cfb5-4c90-86ed-d1266cdd8255" providerId="AD" clId="Web-{89074866-3208-B733-47FE-886D9E0ADBEA}" dt="2022-07-02T20:25:52.747" v="929"/>
          <ac:spMkLst>
            <pc:docMk/>
            <pc:sldMk cId="1339431527" sldId="264"/>
            <ac:spMk id="4" creationId="{97116C2D-F3F5-4971-F009-F9E2D1F5F653}"/>
          </ac:spMkLst>
        </pc:spChg>
      </pc:sldChg>
      <pc:sldChg chg="addSp modSp new ord">
        <pc:chgData name="Ioana Otrocol (2125444)" userId="S::2125444@student.uwtsd.ac.uk::d3c344e2-cfb5-4c90-86ed-d1266cdd8255" providerId="AD" clId="Web-{89074866-3208-B733-47FE-886D9E0ADBEA}" dt="2022-07-02T20:46:33.289" v="1240" actId="1076"/>
        <pc:sldMkLst>
          <pc:docMk/>
          <pc:sldMk cId="2149422124" sldId="265"/>
        </pc:sldMkLst>
        <pc:spChg chg="mod">
          <ac:chgData name="Ioana Otrocol (2125444)" userId="S::2125444@student.uwtsd.ac.uk::d3c344e2-cfb5-4c90-86ed-d1266cdd8255" providerId="AD" clId="Web-{89074866-3208-B733-47FE-886D9E0ADBEA}" dt="2022-07-02T20:46:33.289" v="1240" actId="1076"/>
          <ac:spMkLst>
            <pc:docMk/>
            <pc:sldMk cId="2149422124" sldId="265"/>
            <ac:spMk id="2" creationId="{AED7E8A8-10D8-6375-1929-5A58F356AE21}"/>
          </ac:spMkLst>
        </pc:spChg>
        <pc:spChg chg="add mod">
          <ac:chgData name="Ioana Otrocol (2125444)" userId="S::2125444@student.uwtsd.ac.uk::d3c344e2-cfb5-4c90-86ed-d1266cdd8255" providerId="AD" clId="Web-{89074866-3208-B733-47FE-886D9E0ADBEA}" dt="2022-07-02T20:36:34.425" v="1069" actId="14100"/>
          <ac:spMkLst>
            <pc:docMk/>
            <pc:sldMk cId="2149422124" sldId="265"/>
            <ac:spMk id="3" creationId="{E07EBB98-FAB0-C244-2327-03A90A070D45}"/>
          </ac:spMkLst>
        </pc:spChg>
      </pc:sldChg>
      <pc:sldChg chg="modSp add ord replId">
        <pc:chgData name="Ioana Otrocol (2125444)" userId="S::2125444@student.uwtsd.ac.uk::d3c344e2-cfb5-4c90-86ed-d1266cdd8255" providerId="AD" clId="Web-{89074866-3208-B733-47FE-886D9E0ADBEA}" dt="2022-07-02T20:42:55.088" v="1238"/>
        <pc:sldMkLst>
          <pc:docMk/>
          <pc:sldMk cId="3566350583" sldId="266"/>
        </pc:sldMkLst>
        <pc:spChg chg="mod">
          <ac:chgData name="Ioana Otrocol (2125444)" userId="S::2125444@student.uwtsd.ac.uk::d3c344e2-cfb5-4c90-86ed-d1266cdd8255" providerId="AD" clId="Web-{89074866-3208-B733-47FE-886D9E0ADBEA}" dt="2022-07-02T20:40:38.470" v="1237" actId="1076"/>
          <ac:spMkLst>
            <pc:docMk/>
            <pc:sldMk cId="3566350583" sldId="266"/>
            <ac:spMk id="2" creationId="{AED7E8A8-10D8-6375-1929-5A58F356AE21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B35F38-1D09-4975-BEC8-607BE700756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o-RO"/>
        </a:p>
      </dgm:t>
    </dgm:pt>
    <dgm:pt modelId="{C9412B55-512D-4D26-B7AC-7B3B1622885E}">
      <dgm:prSet phldrT="[Text]" phldr="0"/>
      <dgm:spPr/>
      <dgm:t>
        <a:bodyPr/>
        <a:lstStyle/>
        <a:p>
          <a:pPr rtl="0"/>
          <a:r>
            <a:rPr lang="ro-RO" err="1">
              <a:latin typeface="Garamond" panose="02020404030301010803"/>
            </a:rPr>
            <a:t>Informed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consent</a:t>
          </a:r>
          <a:r>
            <a:rPr lang="ro-RO">
              <a:latin typeface="Garamond" panose="02020404030301010803"/>
            </a:rPr>
            <a:t> of </a:t>
          </a:r>
          <a:r>
            <a:rPr lang="ro-RO" err="1">
              <a:latin typeface="Garamond" panose="02020404030301010803"/>
            </a:rPr>
            <a:t>those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taking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parts</a:t>
          </a:r>
          <a:endParaRPr lang="ro-RO"/>
        </a:p>
      </dgm:t>
    </dgm:pt>
    <dgm:pt modelId="{B78FBC6C-2FC3-451C-9D29-ABA51761BED8}" type="parTrans" cxnId="{7B73801F-A1D3-4C60-9F25-3E29A7AEA5BD}">
      <dgm:prSet/>
      <dgm:spPr/>
      <dgm:t>
        <a:bodyPr/>
        <a:lstStyle/>
        <a:p>
          <a:endParaRPr lang="ro-RO"/>
        </a:p>
      </dgm:t>
    </dgm:pt>
    <dgm:pt modelId="{B981F80D-C985-451D-94E9-07A0ED93125D}" type="sibTrans" cxnId="{7B73801F-A1D3-4C60-9F25-3E29A7AEA5BD}">
      <dgm:prSet/>
      <dgm:spPr/>
      <dgm:t>
        <a:bodyPr/>
        <a:lstStyle/>
        <a:p>
          <a:endParaRPr lang="ro-RO"/>
        </a:p>
      </dgm:t>
    </dgm:pt>
    <dgm:pt modelId="{7545542D-8A68-4DE0-B684-85EF1F2D3282}">
      <dgm:prSet phldrT="[Text]" phldr="0"/>
      <dgm:spPr/>
      <dgm:t>
        <a:bodyPr/>
        <a:lstStyle/>
        <a:p>
          <a:pPr rtl="0"/>
          <a:r>
            <a:rPr lang="ro-RO">
              <a:latin typeface="Garamond" panose="02020404030301010803"/>
            </a:rPr>
            <a:t>Respect for </a:t>
          </a:r>
          <a:r>
            <a:rPr lang="ro-RO" err="1">
              <a:latin typeface="Garamond" panose="02020404030301010803"/>
            </a:rPr>
            <a:t>others</a:t>
          </a:r>
          <a:endParaRPr lang="ro-RO"/>
        </a:p>
      </dgm:t>
    </dgm:pt>
    <dgm:pt modelId="{C4558059-4C11-44CC-9DDC-93386F603921}" type="parTrans" cxnId="{F7CF31CA-770A-4663-9E69-FC4F21368FBB}">
      <dgm:prSet/>
      <dgm:spPr/>
      <dgm:t>
        <a:bodyPr/>
        <a:lstStyle/>
        <a:p>
          <a:endParaRPr lang="ro-RO"/>
        </a:p>
      </dgm:t>
    </dgm:pt>
    <dgm:pt modelId="{A48454F2-438F-4C71-AF1B-1DEDF22F629E}" type="sibTrans" cxnId="{F7CF31CA-770A-4663-9E69-FC4F21368FBB}">
      <dgm:prSet/>
      <dgm:spPr/>
      <dgm:t>
        <a:bodyPr/>
        <a:lstStyle/>
        <a:p>
          <a:endParaRPr lang="ro-RO"/>
        </a:p>
      </dgm:t>
    </dgm:pt>
    <dgm:pt modelId="{956DAA9A-ADE5-4742-AF5C-05E4E2C1E34A}">
      <dgm:prSet phldrT="[Text]" phldr="0"/>
      <dgm:spPr/>
      <dgm:t>
        <a:bodyPr/>
        <a:lstStyle/>
        <a:p>
          <a:pPr rtl="0"/>
          <a:r>
            <a:rPr lang="ro-RO">
              <a:latin typeface="Garamond" panose="02020404030301010803"/>
            </a:rPr>
            <a:t>Avoindence of harm</a:t>
          </a:r>
          <a:endParaRPr lang="ro-RO"/>
        </a:p>
      </dgm:t>
    </dgm:pt>
    <dgm:pt modelId="{5F6F7056-B146-4CD1-A93A-AE93E935AF27}" type="parTrans" cxnId="{F0522C57-2BE4-4619-A8E4-7CDEF9C8C696}">
      <dgm:prSet/>
      <dgm:spPr/>
      <dgm:t>
        <a:bodyPr/>
        <a:lstStyle/>
        <a:p>
          <a:endParaRPr lang="ro-RO"/>
        </a:p>
      </dgm:t>
    </dgm:pt>
    <dgm:pt modelId="{426CBD32-6809-473C-A4F7-29C66C5A10DE}" type="sibTrans" cxnId="{F0522C57-2BE4-4619-A8E4-7CDEF9C8C696}">
      <dgm:prSet/>
      <dgm:spPr/>
      <dgm:t>
        <a:bodyPr/>
        <a:lstStyle/>
        <a:p>
          <a:endParaRPr lang="ro-RO"/>
        </a:p>
      </dgm:t>
    </dgm:pt>
    <dgm:pt modelId="{C38E24F5-A341-4D81-889B-0D131DAB17C6}">
      <dgm:prSet phldrT="[Text]" phldr="0"/>
      <dgm:spPr/>
      <dgm:t>
        <a:bodyPr/>
        <a:lstStyle/>
        <a:p>
          <a:pPr rtl="0"/>
          <a:r>
            <a:rPr lang="ro-RO" err="1">
              <a:latin typeface="Garamond" panose="02020404030301010803"/>
            </a:rPr>
            <a:t>Privacy</a:t>
          </a:r>
          <a:r>
            <a:rPr lang="ro-RO">
              <a:latin typeface="Garamond" panose="02020404030301010803"/>
            </a:rPr>
            <a:t> of </a:t>
          </a:r>
          <a:r>
            <a:rPr lang="ro-RO" err="1">
              <a:latin typeface="Garamond" panose="02020404030301010803"/>
            </a:rPr>
            <a:t>those</a:t>
          </a:r>
          <a:r>
            <a:rPr lang="ro-RO">
              <a:latin typeface="Garamond" panose="02020404030301010803"/>
            </a:rPr>
            <a:t> taking parts</a:t>
          </a:r>
          <a:endParaRPr lang="ro-RO"/>
        </a:p>
      </dgm:t>
    </dgm:pt>
    <dgm:pt modelId="{AF1A39E8-273D-4637-80E3-013D8BA2D1D8}" type="parTrans" cxnId="{EBD6A50B-AF52-4678-B92A-A1E1793588CC}">
      <dgm:prSet/>
      <dgm:spPr/>
      <dgm:t>
        <a:bodyPr/>
        <a:lstStyle/>
        <a:p>
          <a:endParaRPr lang="ro-RO"/>
        </a:p>
      </dgm:t>
    </dgm:pt>
    <dgm:pt modelId="{BA203C86-9423-47EC-9792-05DB98EC5E26}" type="sibTrans" cxnId="{EBD6A50B-AF52-4678-B92A-A1E1793588CC}">
      <dgm:prSet/>
      <dgm:spPr/>
      <dgm:t>
        <a:bodyPr/>
        <a:lstStyle/>
        <a:p>
          <a:endParaRPr lang="ro-RO"/>
        </a:p>
      </dgm:t>
    </dgm:pt>
    <dgm:pt modelId="{DC185ED5-22CF-4DC6-91F3-A87DEB86282C}">
      <dgm:prSet phldrT="[Text]" phldr="0"/>
      <dgm:spPr/>
      <dgm:t>
        <a:bodyPr/>
        <a:lstStyle/>
        <a:p>
          <a:pPr rtl="0"/>
          <a:r>
            <a:rPr lang="ro-RO" err="1">
              <a:latin typeface="Garamond" panose="02020404030301010803"/>
            </a:rPr>
            <a:t>Voluntary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nature</a:t>
          </a:r>
          <a:r>
            <a:rPr lang="ro-RO">
              <a:latin typeface="Garamond" panose="02020404030301010803"/>
            </a:rPr>
            <a:t> of </a:t>
          </a:r>
          <a:r>
            <a:rPr lang="ro-RO" err="1">
              <a:latin typeface="Garamond" panose="02020404030301010803"/>
            </a:rPr>
            <a:t>participation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and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right</a:t>
          </a:r>
          <a:r>
            <a:rPr lang="ro-RO">
              <a:latin typeface="Garamond" panose="02020404030301010803"/>
            </a:rPr>
            <a:t> </a:t>
          </a:r>
          <a:r>
            <a:rPr lang="ro-RO" err="1">
              <a:latin typeface="Garamond" panose="02020404030301010803"/>
            </a:rPr>
            <a:t>to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withdraw</a:t>
          </a:r>
          <a:endParaRPr lang="ro-RO"/>
        </a:p>
      </dgm:t>
    </dgm:pt>
    <dgm:pt modelId="{1B6A5CDE-C711-42ED-B9D1-203E3B2B1F72}" type="parTrans" cxnId="{EEAAF8C0-8A18-4F14-9077-EC6CF66DAE78}">
      <dgm:prSet/>
      <dgm:spPr/>
      <dgm:t>
        <a:bodyPr/>
        <a:lstStyle/>
        <a:p>
          <a:endParaRPr lang="ro-RO"/>
        </a:p>
      </dgm:t>
    </dgm:pt>
    <dgm:pt modelId="{48DC8323-51D1-4A77-AFB6-7F23E6936CBB}" type="sibTrans" cxnId="{EEAAF8C0-8A18-4F14-9077-EC6CF66DAE78}">
      <dgm:prSet/>
      <dgm:spPr/>
      <dgm:t>
        <a:bodyPr/>
        <a:lstStyle/>
        <a:p>
          <a:endParaRPr lang="ro-RO"/>
        </a:p>
      </dgm:t>
    </dgm:pt>
    <dgm:pt modelId="{F18F0EA2-FD27-4E48-8C03-586BBFCCE757}">
      <dgm:prSet phldr="0"/>
      <dgm:spPr/>
      <dgm:t>
        <a:bodyPr/>
        <a:lstStyle/>
        <a:p>
          <a:pPr rtl="0"/>
          <a:r>
            <a:rPr lang="ro-RO" err="1">
              <a:latin typeface="Garamond" panose="02020404030301010803"/>
            </a:rPr>
            <a:t>Integrity</a:t>
          </a:r>
          <a:r>
            <a:rPr lang="ro-RO">
              <a:latin typeface="Garamond" panose="02020404030301010803"/>
            </a:rPr>
            <a:t> ,</a:t>
          </a:r>
          <a:r>
            <a:rPr lang="ro-RO" err="1">
              <a:latin typeface="Garamond" panose="02020404030301010803"/>
            </a:rPr>
            <a:t>fairness</a:t>
          </a:r>
          <a:r>
            <a:rPr lang="ro-RO">
              <a:latin typeface="Garamond" panose="02020404030301010803"/>
            </a:rPr>
            <a:t> </a:t>
          </a:r>
          <a:r>
            <a:rPr lang="ro-RO" err="1">
              <a:latin typeface="Garamond" panose="02020404030301010803"/>
            </a:rPr>
            <a:t>and</a:t>
          </a:r>
          <a:r>
            <a:rPr lang="ro-RO">
              <a:latin typeface="Garamond" panose="02020404030301010803"/>
            </a:rPr>
            <a:t> open-</a:t>
          </a:r>
          <a:r>
            <a:rPr lang="ro-RO" err="1">
              <a:latin typeface="Garamond" panose="02020404030301010803"/>
            </a:rPr>
            <a:t>mindedness</a:t>
          </a:r>
        </a:p>
      </dgm:t>
    </dgm:pt>
    <dgm:pt modelId="{250C0A71-D847-47D4-B6FC-AADB784D3211}" type="parTrans" cxnId="{2A96320F-6FE4-449E-A851-F057DE445DA3}">
      <dgm:prSet/>
      <dgm:spPr/>
    </dgm:pt>
    <dgm:pt modelId="{25F3CC86-4A3C-4E5E-BB59-568D05CF95C6}" type="sibTrans" cxnId="{2A96320F-6FE4-449E-A851-F057DE445DA3}">
      <dgm:prSet/>
      <dgm:spPr/>
    </dgm:pt>
    <dgm:pt modelId="{117D5B6C-8567-4663-9C90-17D76ACC0E3A}" type="pres">
      <dgm:prSet presAssocID="{6EB35F38-1D09-4975-BEC8-607BE700756D}" presName="diagram" presStyleCnt="0">
        <dgm:presLayoutVars>
          <dgm:dir/>
          <dgm:resizeHandles val="exact"/>
        </dgm:presLayoutVars>
      </dgm:prSet>
      <dgm:spPr/>
    </dgm:pt>
    <dgm:pt modelId="{DCAAF2B0-B6C0-436F-AE23-B10AD810A40C}" type="pres">
      <dgm:prSet presAssocID="{C9412B55-512D-4D26-B7AC-7B3B1622885E}" presName="node" presStyleLbl="node1" presStyleIdx="0" presStyleCnt="6">
        <dgm:presLayoutVars>
          <dgm:bulletEnabled val="1"/>
        </dgm:presLayoutVars>
      </dgm:prSet>
      <dgm:spPr/>
    </dgm:pt>
    <dgm:pt modelId="{8624CA4E-2D4B-4EC8-A12D-2F1D6034ADC3}" type="pres">
      <dgm:prSet presAssocID="{B981F80D-C985-451D-94E9-07A0ED93125D}" presName="sibTrans" presStyleCnt="0"/>
      <dgm:spPr/>
    </dgm:pt>
    <dgm:pt modelId="{348E5E39-47AE-4647-B6D5-E558BBE81875}" type="pres">
      <dgm:prSet presAssocID="{7545542D-8A68-4DE0-B684-85EF1F2D3282}" presName="node" presStyleLbl="node1" presStyleIdx="1" presStyleCnt="6">
        <dgm:presLayoutVars>
          <dgm:bulletEnabled val="1"/>
        </dgm:presLayoutVars>
      </dgm:prSet>
      <dgm:spPr>
        <a:solidFill>
          <a:schemeClr val="accent4">
            <a:lumMod val="60000"/>
            <a:lumOff val="40000"/>
          </a:schemeClr>
        </a:solidFill>
      </dgm:spPr>
    </dgm:pt>
    <dgm:pt modelId="{95258CAE-AF14-48E5-84D7-D2919189E1B4}" type="pres">
      <dgm:prSet presAssocID="{A48454F2-438F-4C71-AF1B-1DEDF22F629E}" presName="sibTrans" presStyleCnt="0"/>
      <dgm:spPr/>
    </dgm:pt>
    <dgm:pt modelId="{25DC6463-DF3F-45A3-8D1C-FBC738C3A7D6}" type="pres">
      <dgm:prSet presAssocID="{956DAA9A-ADE5-4742-AF5C-05E4E2C1E34A}" presName="node" presStyleLbl="node1" presStyleIdx="2" presStyleCnt="6">
        <dgm:presLayoutVars>
          <dgm:bulletEnabled val="1"/>
        </dgm:presLayoutVars>
      </dgm:prSet>
      <dgm:spPr>
        <a:solidFill>
          <a:schemeClr val="accent4">
            <a:lumMod val="75000"/>
          </a:schemeClr>
        </a:solidFill>
      </dgm:spPr>
    </dgm:pt>
    <dgm:pt modelId="{87BE1207-FDA3-43D5-8A11-5FF3E2356D10}" type="pres">
      <dgm:prSet presAssocID="{426CBD32-6809-473C-A4F7-29C66C5A10DE}" presName="sibTrans" presStyleCnt="0"/>
      <dgm:spPr/>
    </dgm:pt>
    <dgm:pt modelId="{BD93CD7C-43DE-41F9-979D-71056C7B7358}" type="pres">
      <dgm:prSet presAssocID="{C38E24F5-A341-4D81-889B-0D131DAB17C6}" presName="node" presStyleLbl="node1" presStyleIdx="3" presStyleCnt="6">
        <dgm:presLayoutVars>
          <dgm:bulletEnabled val="1"/>
        </dgm:presLayoutVars>
      </dgm:prSet>
      <dgm:spPr>
        <a:solidFill>
          <a:schemeClr val="accent6">
            <a:lumMod val="75000"/>
          </a:schemeClr>
        </a:solidFill>
      </dgm:spPr>
    </dgm:pt>
    <dgm:pt modelId="{DC77B734-7A4F-4753-96E9-C1EAD94C208D}" type="pres">
      <dgm:prSet presAssocID="{BA203C86-9423-47EC-9792-05DB98EC5E26}" presName="sibTrans" presStyleCnt="0"/>
      <dgm:spPr/>
    </dgm:pt>
    <dgm:pt modelId="{B96BC390-405C-491D-BA56-7AD548CEDA63}" type="pres">
      <dgm:prSet presAssocID="{DC185ED5-22CF-4DC6-91F3-A87DEB86282C}" presName="node" presStyleLbl="node1" presStyleIdx="4" presStyleCnt="6">
        <dgm:presLayoutVars>
          <dgm:bulletEnabled val="1"/>
        </dgm:presLayoutVars>
      </dgm:prSet>
      <dgm:spPr>
        <a:solidFill>
          <a:schemeClr val="tx2">
            <a:lumMod val="75000"/>
            <a:lumOff val="25000"/>
          </a:schemeClr>
        </a:solidFill>
      </dgm:spPr>
    </dgm:pt>
    <dgm:pt modelId="{787DAFAD-33AE-4BC8-B321-BFB759B1E5E6}" type="pres">
      <dgm:prSet presAssocID="{48DC8323-51D1-4A77-AFB6-7F23E6936CBB}" presName="sibTrans" presStyleCnt="0"/>
      <dgm:spPr/>
    </dgm:pt>
    <dgm:pt modelId="{C8E7629E-5CC4-4BD6-8C63-D62CCD74E027}" type="pres">
      <dgm:prSet presAssocID="{F18F0EA2-FD27-4E48-8C03-586BBFCCE757}" presName="node" presStyleLbl="node1" presStyleIdx="5" presStyleCnt="6">
        <dgm:presLayoutVars>
          <dgm:bulletEnabled val="1"/>
        </dgm:presLayoutVars>
      </dgm:prSet>
      <dgm:spPr>
        <a:solidFill>
          <a:schemeClr val="accent2"/>
        </a:solidFill>
      </dgm:spPr>
    </dgm:pt>
  </dgm:ptLst>
  <dgm:cxnLst>
    <dgm:cxn modelId="{EBD6A50B-AF52-4678-B92A-A1E1793588CC}" srcId="{6EB35F38-1D09-4975-BEC8-607BE700756D}" destId="{C38E24F5-A341-4D81-889B-0D131DAB17C6}" srcOrd="3" destOrd="0" parTransId="{AF1A39E8-273D-4637-80E3-013D8BA2D1D8}" sibTransId="{BA203C86-9423-47EC-9792-05DB98EC5E26}"/>
    <dgm:cxn modelId="{2A96320F-6FE4-449E-A851-F057DE445DA3}" srcId="{6EB35F38-1D09-4975-BEC8-607BE700756D}" destId="{F18F0EA2-FD27-4E48-8C03-586BBFCCE757}" srcOrd="5" destOrd="0" parTransId="{250C0A71-D847-47D4-B6FC-AADB784D3211}" sibTransId="{25F3CC86-4A3C-4E5E-BB59-568D05CF95C6}"/>
    <dgm:cxn modelId="{7B73801F-A1D3-4C60-9F25-3E29A7AEA5BD}" srcId="{6EB35F38-1D09-4975-BEC8-607BE700756D}" destId="{C9412B55-512D-4D26-B7AC-7B3B1622885E}" srcOrd="0" destOrd="0" parTransId="{B78FBC6C-2FC3-451C-9D29-ABA51761BED8}" sibTransId="{B981F80D-C985-451D-94E9-07A0ED93125D}"/>
    <dgm:cxn modelId="{2817FE34-5B24-4D2F-A813-BDBE7471491A}" type="presOf" srcId="{7545542D-8A68-4DE0-B684-85EF1F2D3282}" destId="{348E5E39-47AE-4647-B6D5-E558BBE81875}" srcOrd="0" destOrd="0" presId="urn:microsoft.com/office/officeart/2005/8/layout/default"/>
    <dgm:cxn modelId="{C8578A75-993A-4DE0-BA0A-CAA09C84B424}" type="presOf" srcId="{C9412B55-512D-4D26-B7AC-7B3B1622885E}" destId="{DCAAF2B0-B6C0-436F-AE23-B10AD810A40C}" srcOrd="0" destOrd="0" presId="urn:microsoft.com/office/officeart/2005/8/layout/default"/>
    <dgm:cxn modelId="{F0522C57-2BE4-4619-A8E4-7CDEF9C8C696}" srcId="{6EB35F38-1D09-4975-BEC8-607BE700756D}" destId="{956DAA9A-ADE5-4742-AF5C-05E4E2C1E34A}" srcOrd="2" destOrd="0" parTransId="{5F6F7056-B146-4CD1-A93A-AE93E935AF27}" sibTransId="{426CBD32-6809-473C-A4F7-29C66C5A10DE}"/>
    <dgm:cxn modelId="{4F6DBD59-306D-47DA-BC82-566EEA1F74A7}" type="presOf" srcId="{6EB35F38-1D09-4975-BEC8-607BE700756D}" destId="{117D5B6C-8567-4663-9C90-17D76ACC0E3A}" srcOrd="0" destOrd="0" presId="urn:microsoft.com/office/officeart/2005/8/layout/default"/>
    <dgm:cxn modelId="{F4C6037C-95EC-44BE-8D9D-53E7E4EFB874}" type="presOf" srcId="{F18F0EA2-FD27-4E48-8C03-586BBFCCE757}" destId="{C8E7629E-5CC4-4BD6-8C63-D62CCD74E027}" srcOrd="0" destOrd="0" presId="urn:microsoft.com/office/officeart/2005/8/layout/default"/>
    <dgm:cxn modelId="{958BEA88-D58B-4214-8F58-ABB895329DC9}" type="presOf" srcId="{C38E24F5-A341-4D81-889B-0D131DAB17C6}" destId="{BD93CD7C-43DE-41F9-979D-71056C7B7358}" srcOrd="0" destOrd="0" presId="urn:microsoft.com/office/officeart/2005/8/layout/default"/>
    <dgm:cxn modelId="{3E0AC79D-3A1C-4B7C-8EA2-BF829775E200}" type="presOf" srcId="{DC185ED5-22CF-4DC6-91F3-A87DEB86282C}" destId="{B96BC390-405C-491D-BA56-7AD548CEDA63}" srcOrd="0" destOrd="0" presId="urn:microsoft.com/office/officeart/2005/8/layout/default"/>
    <dgm:cxn modelId="{EEAAF8C0-8A18-4F14-9077-EC6CF66DAE78}" srcId="{6EB35F38-1D09-4975-BEC8-607BE700756D}" destId="{DC185ED5-22CF-4DC6-91F3-A87DEB86282C}" srcOrd="4" destOrd="0" parTransId="{1B6A5CDE-C711-42ED-B9D1-203E3B2B1F72}" sibTransId="{48DC8323-51D1-4A77-AFB6-7F23E6936CBB}"/>
    <dgm:cxn modelId="{F7CF31CA-770A-4663-9E69-FC4F21368FBB}" srcId="{6EB35F38-1D09-4975-BEC8-607BE700756D}" destId="{7545542D-8A68-4DE0-B684-85EF1F2D3282}" srcOrd="1" destOrd="0" parTransId="{C4558059-4C11-44CC-9DDC-93386F603921}" sibTransId="{A48454F2-438F-4C71-AF1B-1DEDF22F629E}"/>
    <dgm:cxn modelId="{6BD7C9D5-4674-4B44-9BA8-E9183B4CFDE7}" type="presOf" srcId="{956DAA9A-ADE5-4742-AF5C-05E4E2C1E34A}" destId="{25DC6463-DF3F-45A3-8D1C-FBC738C3A7D6}" srcOrd="0" destOrd="0" presId="urn:microsoft.com/office/officeart/2005/8/layout/default"/>
    <dgm:cxn modelId="{7AB7FC90-5F85-424D-A6F7-63C6C0C2FE1A}" type="presParOf" srcId="{117D5B6C-8567-4663-9C90-17D76ACC0E3A}" destId="{DCAAF2B0-B6C0-436F-AE23-B10AD810A40C}" srcOrd="0" destOrd="0" presId="urn:microsoft.com/office/officeart/2005/8/layout/default"/>
    <dgm:cxn modelId="{5F3AE596-5E5D-4516-827C-2F8A4CF2B445}" type="presParOf" srcId="{117D5B6C-8567-4663-9C90-17D76ACC0E3A}" destId="{8624CA4E-2D4B-4EC8-A12D-2F1D6034ADC3}" srcOrd="1" destOrd="0" presId="urn:microsoft.com/office/officeart/2005/8/layout/default"/>
    <dgm:cxn modelId="{30FB3E86-ED1E-42AC-8B9C-476D1A27E6BC}" type="presParOf" srcId="{117D5B6C-8567-4663-9C90-17D76ACC0E3A}" destId="{348E5E39-47AE-4647-B6D5-E558BBE81875}" srcOrd="2" destOrd="0" presId="urn:microsoft.com/office/officeart/2005/8/layout/default"/>
    <dgm:cxn modelId="{1AAB01E8-837F-404B-9401-A5A553471797}" type="presParOf" srcId="{117D5B6C-8567-4663-9C90-17D76ACC0E3A}" destId="{95258CAE-AF14-48E5-84D7-D2919189E1B4}" srcOrd="3" destOrd="0" presId="urn:microsoft.com/office/officeart/2005/8/layout/default"/>
    <dgm:cxn modelId="{1DE006EC-5196-401F-9BBB-014C76F04A7E}" type="presParOf" srcId="{117D5B6C-8567-4663-9C90-17D76ACC0E3A}" destId="{25DC6463-DF3F-45A3-8D1C-FBC738C3A7D6}" srcOrd="4" destOrd="0" presId="urn:microsoft.com/office/officeart/2005/8/layout/default"/>
    <dgm:cxn modelId="{62EC3EA3-58E0-4CA0-B871-6B161758681A}" type="presParOf" srcId="{117D5B6C-8567-4663-9C90-17D76ACC0E3A}" destId="{87BE1207-FDA3-43D5-8A11-5FF3E2356D10}" srcOrd="5" destOrd="0" presId="urn:microsoft.com/office/officeart/2005/8/layout/default"/>
    <dgm:cxn modelId="{E74B76A7-6EF6-4ABF-9C19-88F5B5A39DDB}" type="presParOf" srcId="{117D5B6C-8567-4663-9C90-17D76ACC0E3A}" destId="{BD93CD7C-43DE-41F9-979D-71056C7B7358}" srcOrd="6" destOrd="0" presId="urn:microsoft.com/office/officeart/2005/8/layout/default"/>
    <dgm:cxn modelId="{B9070428-2AB5-4A22-BCAD-EC586CF9B8D7}" type="presParOf" srcId="{117D5B6C-8567-4663-9C90-17D76ACC0E3A}" destId="{DC77B734-7A4F-4753-96E9-C1EAD94C208D}" srcOrd="7" destOrd="0" presId="urn:microsoft.com/office/officeart/2005/8/layout/default"/>
    <dgm:cxn modelId="{BA397C46-F19C-438E-A49F-6916FC54EA01}" type="presParOf" srcId="{117D5B6C-8567-4663-9C90-17D76ACC0E3A}" destId="{B96BC390-405C-491D-BA56-7AD548CEDA63}" srcOrd="8" destOrd="0" presId="urn:microsoft.com/office/officeart/2005/8/layout/default"/>
    <dgm:cxn modelId="{C32655CD-F391-4A90-97F0-693A300F055B}" type="presParOf" srcId="{117D5B6C-8567-4663-9C90-17D76ACC0E3A}" destId="{787DAFAD-33AE-4BC8-B321-BFB759B1E5E6}" srcOrd="9" destOrd="0" presId="urn:microsoft.com/office/officeart/2005/8/layout/default"/>
    <dgm:cxn modelId="{8632E537-1413-480C-9082-28FB59D97A3D}" type="presParOf" srcId="{117D5B6C-8567-4663-9C90-17D76ACC0E3A}" destId="{C8E7629E-5CC4-4BD6-8C63-D62CCD74E027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AAF2B0-B6C0-436F-AE23-B10AD810A40C}">
      <dsp:nvSpPr>
        <dsp:cNvPr id="0" name=""/>
        <dsp:cNvSpPr/>
      </dsp:nvSpPr>
      <dsp:spPr>
        <a:xfrm>
          <a:off x="701867" y="2089"/>
          <a:ext cx="1905785" cy="11434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err="1">
              <a:latin typeface="Garamond" panose="02020404030301010803"/>
            </a:rPr>
            <a:t>Informed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consent</a:t>
          </a:r>
          <a:r>
            <a:rPr lang="ro-RO" sz="1900" kern="1200">
              <a:latin typeface="Garamond" panose="02020404030301010803"/>
            </a:rPr>
            <a:t> of </a:t>
          </a:r>
          <a:r>
            <a:rPr lang="ro-RO" sz="1900" kern="1200" err="1">
              <a:latin typeface="Garamond" panose="02020404030301010803"/>
            </a:rPr>
            <a:t>those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taking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parts</a:t>
          </a:r>
          <a:endParaRPr lang="ro-RO" sz="1900" kern="1200"/>
        </a:p>
      </dsp:txBody>
      <dsp:txXfrm>
        <a:off x="701867" y="2089"/>
        <a:ext cx="1905785" cy="1143471"/>
      </dsp:txXfrm>
    </dsp:sp>
    <dsp:sp modelId="{348E5E39-47AE-4647-B6D5-E558BBE81875}">
      <dsp:nvSpPr>
        <dsp:cNvPr id="0" name=""/>
        <dsp:cNvSpPr/>
      </dsp:nvSpPr>
      <dsp:spPr>
        <a:xfrm>
          <a:off x="2798232" y="2089"/>
          <a:ext cx="1905785" cy="1143471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>
              <a:latin typeface="Garamond" panose="02020404030301010803"/>
            </a:rPr>
            <a:t>Respect for </a:t>
          </a:r>
          <a:r>
            <a:rPr lang="ro-RO" sz="1900" kern="1200" err="1">
              <a:latin typeface="Garamond" panose="02020404030301010803"/>
            </a:rPr>
            <a:t>others</a:t>
          </a:r>
          <a:endParaRPr lang="ro-RO" sz="1900" kern="1200"/>
        </a:p>
      </dsp:txBody>
      <dsp:txXfrm>
        <a:off x="2798232" y="2089"/>
        <a:ext cx="1905785" cy="1143471"/>
      </dsp:txXfrm>
    </dsp:sp>
    <dsp:sp modelId="{25DC6463-DF3F-45A3-8D1C-FBC738C3A7D6}">
      <dsp:nvSpPr>
        <dsp:cNvPr id="0" name=""/>
        <dsp:cNvSpPr/>
      </dsp:nvSpPr>
      <dsp:spPr>
        <a:xfrm>
          <a:off x="701867" y="1336139"/>
          <a:ext cx="1905785" cy="1143471"/>
        </a:xfrm>
        <a:prstGeom prst="rect">
          <a:avLst/>
        </a:prstGeom>
        <a:solidFill>
          <a:schemeClr val="accent4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>
              <a:latin typeface="Garamond" panose="02020404030301010803"/>
            </a:rPr>
            <a:t>Avoindence of harm</a:t>
          </a:r>
          <a:endParaRPr lang="ro-RO" sz="1900" kern="1200"/>
        </a:p>
      </dsp:txBody>
      <dsp:txXfrm>
        <a:off x="701867" y="1336139"/>
        <a:ext cx="1905785" cy="1143471"/>
      </dsp:txXfrm>
    </dsp:sp>
    <dsp:sp modelId="{BD93CD7C-43DE-41F9-979D-71056C7B7358}">
      <dsp:nvSpPr>
        <dsp:cNvPr id="0" name=""/>
        <dsp:cNvSpPr/>
      </dsp:nvSpPr>
      <dsp:spPr>
        <a:xfrm>
          <a:off x="2798232" y="1336139"/>
          <a:ext cx="1905785" cy="1143471"/>
        </a:xfrm>
        <a:prstGeom prst="rect">
          <a:avLst/>
        </a:prstGeom>
        <a:solidFill>
          <a:schemeClr val="accent6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err="1">
              <a:latin typeface="Garamond" panose="02020404030301010803"/>
            </a:rPr>
            <a:t>Privacy</a:t>
          </a:r>
          <a:r>
            <a:rPr lang="ro-RO" sz="1900" kern="1200">
              <a:latin typeface="Garamond" panose="02020404030301010803"/>
            </a:rPr>
            <a:t> of </a:t>
          </a:r>
          <a:r>
            <a:rPr lang="ro-RO" sz="1900" kern="1200" err="1">
              <a:latin typeface="Garamond" panose="02020404030301010803"/>
            </a:rPr>
            <a:t>those</a:t>
          </a:r>
          <a:r>
            <a:rPr lang="ro-RO" sz="1900" kern="1200">
              <a:latin typeface="Garamond" panose="02020404030301010803"/>
            </a:rPr>
            <a:t> taking parts</a:t>
          </a:r>
          <a:endParaRPr lang="ro-RO" sz="1900" kern="1200"/>
        </a:p>
      </dsp:txBody>
      <dsp:txXfrm>
        <a:off x="2798232" y="1336139"/>
        <a:ext cx="1905785" cy="1143471"/>
      </dsp:txXfrm>
    </dsp:sp>
    <dsp:sp modelId="{B96BC390-405C-491D-BA56-7AD548CEDA63}">
      <dsp:nvSpPr>
        <dsp:cNvPr id="0" name=""/>
        <dsp:cNvSpPr/>
      </dsp:nvSpPr>
      <dsp:spPr>
        <a:xfrm>
          <a:off x="701867" y="2670189"/>
          <a:ext cx="1905785" cy="1143471"/>
        </a:xfrm>
        <a:prstGeom prst="rect">
          <a:avLst/>
        </a:prstGeom>
        <a:solidFill>
          <a:schemeClr val="tx2">
            <a:lumMod val="75000"/>
            <a:lumOff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err="1">
              <a:latin typeface="Garamond" panose="02020404030301010803"/>
            </a:rPr>
            <a:t>Voluntary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nature</a:t>
          </a:r>
          <a:r>
            <a:rPr lang="ro-RO" sz="1900" kern="1200">
              <a:latin typeface="Garamond" panose="02020404030301010803"/>
            </a:rPr>
            <a:t> of </a:t>
          </a:r>
          <a:r>
            <a:rPr lang="ro-RO" sz="1900" kern="1200" err="1">
              <a:latin typeface="Garamond" panose="02020404030301010803"/>
            </a:rPr>
            <a:t>participation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and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right</a:t>
          </a:r>
          <a:r>
            <a:rPr lang="ro-RO" sz="1900" kern="1200">
              <a:latin typeface="Garamond" panose="02020404030301010803"/>
            </a:rPr>
            <a:t> </a:t>
          </a:r>
          <a:r>
            <a:rPr lang="ro-RO" sz="1900" kern="1200" err="1">
              <a:latin typeface="Garamond" panose="02020404030301010803"/>
            </a:rPr>
            <a:t>to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withdraw</a:t>
          </a:r>
          <a:endParaRPr lang="ro-RO" sz="1900" kern="1200"/>
        </a:p>
      </dsp:txBody>
      <dsp:txXfrm>
        <a:off x="701867" y="2670189"/>
        <a:ext cx="1905785" cy="1143471"/>
      </dsp:txXfrm>
    </dsp:sp>
    <dsp:sp modelId="{C8E7629E-5CC4-4BD6-8C63-D62CCD74E027}">
      <dsp:nvSpPr>
        <dsp:cNvPr id="0" name=""/>
        <dsp:cNvSpPr/>
      </dsp:nvSpPr>
      <dsp:spPr>
        <a:xfrm>
          <a:off x="2798232" y="2670189"/>
          <a:ext cx="1905785" cy="1143471"/>
        </a:xfrm>
        <a:prstGeom prst="rect">
          <a:avLst/>
        </a:prstGeom>
        <a:solidFill>
          <a:schemeClr val="accent2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err="1">
              <a:latin typeface="Garamond" panose="02020404030301010803"/>
            </a:rPr>
            <a:t>Integrity</a:t>
          </a:r>
          <a:r>
            <a:rPr lang="ro-RO" sz="1900" kern="1200">
              <a:latin typeface="Garamond" panose="02020404030301010803"/>
            </a:rPr>
            <a:t> ,</a:t>
          </a:r>
          <a:r>
            <a:rPr lang="ro-RO" sz="1900" kern="1200" err="1">
              <a:latin typeface="Garamond" panose="02020404030301010803"/>
            </a:rPr>
            <a:t>fairness</a:t>
          </a:r>
          <a:r>
            <a:rPr lang="ro-RO" sz="1900" kern="1200">
              <a:latin typeface="Garamond" panose="02020404030301010803"/>
            </a:rPr>
            <a:t> </a:t>
          </a:r>
          <a:r>
            <a:rPr lang="ro-RO" sz="1900" kern="1200" err="1">
              <a:latin typeface="Garamond" panose="02020404030301010803"/>
            </a:rPr>
            <a:t>and</a:t>
          </a:r>
          <a:r>
            <a:rPr lang="ro-RO" sz="1900" kern="1200">
              <a:latin typeface="Garamond" panose="02020404030301010803"/>
            </a:rPr>
            <a:t> open-</a:t>
          </a:r>
          <a:r>
            <a:rPr lang="ro-RO" sz="1900" kern="1200" err="1">
              <a:latin typeface="Garamond" panose="02020404030301010803"/>
            </a:rPr>
            <a:t>mindedness</a:t>
          </a:r>
        </a:p>
      </dsp:txBody>
      <dsp:txXfrm>
        <a:off x="2798232" y="2670189"/>
        <a:ext cx="1905785" cy="11434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399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872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664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561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6910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8760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58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5278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58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717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1892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942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535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667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1859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156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572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854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explorance.com/blog/7-reasons-students-need-technology-classro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2678021" y="1971772"/>
            <a:ext cx="6815669" cy="1515533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o-RO" sz="4400" dirty="0">
                <a:latin typeface="Calibri"/>
                <a:ea typeface="+mj-lt"/>
                <a:cs typeface="+mj-lt"/>
              </a:rPr>
              <a:t> </a:t>
            </a:r>
            <a:r>
              <a:rPr lang="ro-RO" sz="4400" dirty="0" err="1">
                <a:latin typeface="Calibri"/>
                <a:ea typeface="+mj-lt"/>
                <a:cs typeface="+mj-lt"/>
              </a:rPr>
              <a:t>How</a:t>
            </a:r>
            <a:r>
              <a:rPr lang="ro-RO" sz="4400" dirty="0">
                <a:latin typeface="Calibri"/>
                <a:ea typeface="+mj-lt"/>
                <a:cs typeface="+mj-lt"/>
              </a:rPr>
              <a:t> do </a:t>
            </a:r>
            <a:r>
              <a:rPr lang="ro-RO" sz="4400" dirty="0" err="1">
                <a:latin typeface="Calibri"/>
                <a:ea typeface="+mj-lt"/>
                <a:cs typeface="+mj-lt"/>
              </a:rPr>
              <a:t>students</a:t>
            </a:r>
            <a:r>
              <a:rPr lang="ro-RO" sz="4400" dirty="0">
                <a:latin typeface="Calibri"/>
                <a:ea typeface="+mj-lt"/>
                <a:cs typeface="+mj-lt"/>
              </a:rPr>
              <a:t> </a:t>
            </a:r>
            <a:r>
              <a:rPr lang="ro-RO" sz="4400" dirty="0" err="1">
                <a:latin typeface="Calibri"/>
                <a:ea typeface="+mj-lt"/>
                <a:cs typeface="+mj-lt"/>
              </a:rPr>
              <a:t>use</a:t>
            </a:r>
            <a:r>
              <a:rPr lang="ro-RO" sz="4400" dirty="0">
                <a:latin typeface="Calibri"/>
                <a:ea typeface="+mj-lt"/>
                <a:cs typeface="+mj-lt"/>
              </a:rPr>
              <a:t> </a:t>
            </a:r>
            <a:r>
              <a:rPr lang="ro-RO" sz="4400" dirty="0" err="1">
                <a:latin typeface="Calibri"/>
                <a:ea typeface="+mj-lt"/>
                <a:cs typeface="+mj-lt"/>
              </a:rPr>
              <a:t>technology</a:t>
            </a:r>
            <a:r>
              <a:rPr lang="ro-RO" sz="4400" dirty="0">
                <a:latin typeface="Calibri"/>
                <a:ea typeface="+mj-lt"/>
                <a:cs typeface="+mj-lt"/>
              </a:rPr>
              <a:t> </a:t>
            </a:r>
            <a:r>
              <a:rPr lang="ro-RO" sz="4400" dirty="0" err="1">
                <a:latin typeface="Calibri"/>
                <a:ea typeface="+mj-lt"/>
                <a:cs typeface="+mj-lt"/>
              </a:rPr>
              <a:t>to</a:t>
            </a:r>
            <a:r>
              <a:rPr lang="ro-RO" sz="4400" dirty="0">
                <a:latin typeface="Calibri"/>
                <a:ea typeface="+mj-lt"/>
                <a:cs typeface="+mj-lt"/>
              </a:rPr>
              <a:t> </a:t>
            </a:r>
            <a:r>
              <a:rPr lang="ro-RO" sz="4400" dirty="0" err="1">
                <a:latin typeface="Calibri"/>
                <a:ea typeface="+mj-lt"/>
                <a:cs typeface="+mj-lt"/>
              </a:rPr>
              <a:t>collaborate</a:t>
            </a:r>
            <a:r>
              <a:rPr lang="ro-RO" sz="4400" dirty="0">
                <a:latin typeface="Calibri"/>
                <a:ea typeface="+mj-lt"/>
                <a:cs typeface="+mj-lt"/>
              </a:rPr>
              <a:t> at UWTSD?</a:t>
            </a:r>
            <a:endParaRPr lang="ro-RO" sz="4400" dirty="0">
              <a:latin typeface="Calibri"/>
            </a:endParaRPr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ro-RO" dirty="0">
                <a:latin typeface="Calibri"/>
                <a:ea typeface="+mn-lt"/>
                <a:cs typeface="+mn-lt"/>
              </a:rPr>
              <a:t>Are </a:t>
            </a:r>
            <a:r>
              <a:rPr lang="ro-RO" dirty="0" err="1">
                <a:latin typeface="Calibri"/>
                <a:ea typeface="+mn-lt"/>
                <a:cs typeface="+mn-lt"/>
              </a:rPr>
              <a:t>students</a:t>
            </a:r>
            <a:r>
              <a:rPr lang="ro-RO" dirty="0">
                <a:latin typeface="Calibri"/>
                <a:ea typeface="+mn-lt"/>
                <a:cs typeface="+mn-lt"/>
              </a:rPr>
              <a:t> confident in </a:t>
            </a:r>
            <a:r>
              <a:rPr lang="ro-RO" dirty="0" err="1">
                <a:latin typeface="Calibri"/>
                <a:ea typeface="+mn-lt"/>
                <a:cs typeface="+mn-lt"/>
              </a:rPr>
              <a:t>using</a:t>
            </a:r>
            <a:r>
              <a:rPr lang="ro-RO" dirty="0">
                <a:latin typeface="Calibri"/>
                <a:ea typeface="+mn-lt"/>
                <a:cs typeface="+mn-lt"/>
              </a:rPr>
              <a:t> </a:t>
            </a:r>
            <a:r>
              <a:rPr lang="ro-RO" dirty="0" err="1">
                <a:latin typeface="Calibri"/>
                <a:ea typeface="+mn-lt"/>
                <a:cs typeface="+mn-lt"/>
              </a:rPr>
              <a:t>technology</a:t>
            </a:r>
            <a:r>
              <a:rPr lang="ro-RO" dirty="0">
                <a:latin typeface="Calibri"/>
                <a:ea typeface="+mn-lt"/>
                <a:cs typeface="+mn-lt"/>
              </a:rPr>
              <a:t> </a:t>
            </a:r>
            <a:r>
              <a:rPr lang="ro-RO" dirty="0" err="1">
                <a:latin typeface="Calibri"/>
                <a:ea typeface="+mn-lt"/>
                <a:cs typeface="+mn-lt"/>
              </a:rPr>
              <a:t>to</a:t>
            </a:r>
            <a:r>
              <a:rPr lang="ro-RO" dirty="0">
                <a:latin typeface="Calibri"/>
                <a:ea typeface="+mn-lt"/>
                <a:cs typeface="+mn-lt"/>
              </a:rPr>
              <a:t> </a:t>
            </a:r>
            <a:r>
              <a:rPr lang="ro-RO" dirty="0" err="1">
                <a:latin typeface="Calibri"/>
                <a:ea typeface="+mn-lt"/>
                <a:cs typeface="+mn-lt"/>
              </a:rPr>
              <a:t>collaborate</a:t>
            </a:r>
            <a:r>
              <a:rPr lang="ro-RO" dirty="0">
                <a:latin typeface="Calibri"/>
                <a:ea typeface="+mn-lt"/>
                <a:cs typeface="+mn-lt"/>
              </a:rPr>
              <a:t>?</a:t>
            </a:r>
            <a:endParaRPr lang="ro-RO" dirty="0">
              <a:latin typeface="Calibri"/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A6243D6E-2B09-FED2-858F-CBC2E9B7E345}"/>
              </a:ext>
            </a:extLst>
          </p:cNvPr>
          <p:cNvSpPr txBox="1"/>
          <p:nvPr/>
        </p:nvSpPr>
        <p:spPr>
          <a:xfrm>
            <a:off x="4724400" y="4738777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b="1">
                <a:ea typeface="Calibri"/>
                <a:cs typeface="Calibri"/>
              </a:rPr>
              <a:t>Ioana Otrocol 2125444</a:t>
            </a:r>
          </a:p>
          <a:p>
            <a:r>
              <a:rPr lang="ro-RO" b="1">
                <a:ea typeface="Calibri"/>
                <a:cs typeface="Calibri"/>
              </a:rPr>
              <a:t>Livia </a:t>
            </a:r>
            <a:r>
              <a:rPr lang="ro-RO" b="1" err="1">
                <a:ea typeface="Calibri"/>
                <a:cs typeface="Calibri"/>
              </a:rPr>
              <a:t>Dragan</a:t>
            </a:r>
            <a:r>
              <a:rPr lang="ro-RO" b="1">
                <a:ea typeface="Calibri"/>
                <a:cs typeface="Calibri"/>
              </a:rPr>
              <a:t> 2130234</a:t>
            </a:r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3217094E-5913-B8B4-D66F-38946698BD7E}"/>
              </a:ext>
            </a:extLst>
          </p:cNvPr>
          <p:cNvSpPr txBox="1"/>
          <p:nvPr/>
        </p:nvSpPr>
        <p:spPr>
          <a:xfrm>
            <a:off x="569343" y="36806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>
                <a:ea typeface="+mn-lt"/>
                <a:cs typeface="+mn-lt"/>
              </a:rPr>
              <a:t>BMSW4003_BIRM </a:t>
            </a: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99791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>
            <a:extLst>
              <a:ext uri="{FF2B5EF4-FFF2-40B4-BE49-F238E27FC236}">
                <a16:creationId xmlns:a16="http://schemas.microsoft.com/office/drawing/2014/main" id="{B82B9D1A-16A8-4680-0036-D1F4B943813F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o-RO">
              <a:cs typeface="Calibri"/>
            </a:endParaRPr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B745500B-7235-EAD0-7413-07FC2DBAE556}"/>
              </a:ext>
            </a:extLst>
          </p:cNvPr>
          <p:cNvSpPr txBox="1"/>
          <p:nvPr/>
        </p:nvSpPr>
        <p:spPr>
          <a:xfrm>
            <a:off x="595402" y="638534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i="1">
                <a:latin typeface="Arial Nova"/>
                <a:cs typeface="Calibri"/>
              </a:rPr>
              <a:t>Introduction</a:t>
            </a:r>
          </a:p>
        </p:txBody>
      </p:sp>
      <p:sp>
        <p:nvSpPr>
          <p:cNvPr id="9" name="CasetăText 8">
            <a:extLst>
              <a:ext uri="{FF2B5EF4-FFF2-40B4-BE49-F238E27FC236}">
                <a16:creationId xmlns:a16="http://schemas.microsoft.com/office/drawing/2014/main" id="{8C4953F4-EF12-7FE5-7CB0-A184FA0B93D0}"/>
              </a:ext>
            </a:extLst>
          </p:cNvPr>
          <p:cNvSpPr txBox="1"/>
          <p:nvPr/>
        </p:nvSpPr>
        <p:spPr>
          <a:xfrm>
            <a:off x="4681268" y="6205268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o-RO" sz="2000" b="1">
                <a:latin typeface="Arial Nova"/>
                <a:cs typeface="Calibri"/>
              </a:rPr>
              <a:t>1</a:t>
            </a: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1EA6B33C-6906-7B99-BC5F-3F48C7287913}"/>
              </a:ext>
            </a:extLst>
          </p:cNvPr>
          <p:cNvSpPr txBox="1"/>
          <p:nvPr/>
        </p:nvSpPr>
        <p:spPr>
          <a:xfrm>
            <a:off x="525313" y="1848030"/>
            <a:ext cx="7013275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 Nova"/>
                <a:ea typeface="Calibri"/>
                <a:cs typeface="Calibri"/>
              </a:rPr>
              <a:t>In today's presentation we want to show you, based on our research what we think about students' confidence in using technology to collaborate.</a:t>
            </a:r>
            <a:endParaRPr lang="ro-RO" sz="2000">
              <a:latin typeface="Arial Nova"/>
              <a:ea typeface="Calibri"/>
              <a:cs typeface="Calibri"/>
            </a:endParaRPr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57C693B5-BE9A-CCAF-D99C-628495D008E8}"/>
              </a:ext>
            </a:extLst>
          </p:cNvPr>
          <p:cNvSpPr txBox="1"/>
          <p:nvPr/>
        </p:nvSpPr>
        <p:spPr>
          <a:xfrm>
            <a:off x="597200" y="4550973"/>
            <a:ext cx="7272066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2000">
                <a:latin typeface="Arial Nova"/>
                <a:ea typeface="+mn-lt"/>
                <a:cs typeface="+mn-lt"/>
              </a:rPr>
              <a:t>Are </a:t>
            </a:r>
            <a:r>
              <a:rPr lang="ro-RO" sz="2000" err="1">
                <a:latin typeface="Arial Nova"/>
                <a:ea typeface="+mn-lt"/>
                <a:cs typeface="+mn-lt"/>
              </a:rPr>
              <a:t>students</a:t>
            </a:r>
            <a:r>
              <a:rPr lang="ro-RO" sz="2000">
                <a:latin typeface="Arial Nova"/>
                <a:ea typeface="+mn-lt"/>
                <a:cs typeface="+mn-lt"/>
              </a:rPr>
              <a:t> confident in </a:t>
            </a:r>
            <a:r>
              <a:rPr lang="ro-RO" sz="2000" err="1">
                <a:latin typeface="Arial Nova"/>
                <a:ea typeface="+mn-lt"/>
                <a:cs typeface="+mn-lt"/>
              </a:rPr>
              <a:t>using</a:t>
            </a:r>
            <a:r>
              <a:rPr lang="ro-RO" sz="2000">
                <a:latin typeface="Arial Nova"/>
                <a:ea typeface="+mn-lt"/>
                <a:cs typeface="+mn-lt"/>
              </a:rPr>
              <a:t> </a:t>
            </a:r>
            <a:r>
              <a:rPr lang="ro-RO" sz="2000" err="1">
                <a:latin typeface="Arial Nova"/>
                <a:ea typeface="+mn-lt"/>
                <a:cs typeface="+mn-lt"/>
              </a:rPr>
              <a:t>technology</a:t>
            </a:r>
            <a:r>
              <a:rPr lang="ro-RO" sz="2000">
                <a:latin typeface="Arial Nova"/>
                <a:ea typeface="+mn-lt"/>
                <a:cs typeface="+mn-lt"/>
              </a:rPr>
              <a:t> </a:t>
            </a:r>
            <a:r>
              <a:rPr lang="ro-RO" sz="2000" err="1">
                <a:latin typeface="Arial Nova"/>
                <a:ea typeface="+mn-lt"/>
                <a:cs typeface="+mn-lt"/>
              </a:rPr>
              <a:t>to</a:t>
            </a:r>
            <a:r>
              <a:rPr lang="ro-RO" sz="2000">
                <a:latin typeface="Arial Nova"/>
                <a:ea typeface="+mn-lt"/>
                <a:cs typeface="+mn-lt"/>
              </a:rPr>
              <a:t> </a:t>
            </a:r>
            <a:r>
              <a:rPr lang="ro-RO" sz="2000" err="1">
                <a:latin typeface="Arial Nova"/>
                <a:ea typeface="+mn-lt"/>
                <a:cs typeface="+mn-lt"/>
              </a:rPr>
              <a:t>collaborate</a:t>
            </a:r>
            <a:r>
              <a:rPr lang="ro-RO" sz="2000">
                <a:latin typeface="Arial Nova"/>
                <a:ea typeface="+mn-lt"/>
                <a:cs typeface="+mn-lt"/>
              </a:rPr>
              <a:t>? </a:t>
            </a:r>
            <a:endParaRPr lang="ro-RO" sz="2000">
              <a:latin typeface="Arial Nova"/>
            </a:endParaRPr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E2E9F9AD-26AF-B796-0038-330BE57A7A55}"/>
              </a:ext>
            </a:extLst>
          </p:cNvPr>
          <p:cNvSpPr txBox="1"/>
          <p:nvPr/>
        </p:nvSpPr>
        <p:spPr>
          <a:xfrm>
            <a:off x="727494" y="3631721"/>
            <a:ext cx="433908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3200" b="1" i="1" err="1">
                <a:latin typeface="Arial"/>
                <a:cs typeface="Arial"/>
              </a:rPr>
              <a:t>Research</a:t>
            </a:r>
            <a:r>
              <a:rPr lang="ro-RO" sz="3200" b="1" i="1">
                <a:latin typeface="Arial"/>
                <a:cs typeface="Arial"/>
              </a:rPr>
              <a:t> </a:t>
            </a:r>
            <a:r>
              <a:rPr lang="ro-RO" sz="3200" b="1" i="1" err="1">
                <a:latin typeface="Arial"/>
                <a:cs typeface="Arial"/>
              </a:rPr>
              <a:t>Question</a:t>
            </a:r>
            <a:r>
              <a:rPr lang="ro-RO" sz="3200" b="1" i="1">
                <a:latin typeface="Arial"/>
                <a:cs typeface="Arial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896276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>
            <a:extLst>
              <a:ext uri="{FF2B5EF4-FFF2-40B4-BE49-F238E27FC236}">
                <a16:creationId xmlns:a16="http://schemas.microsoft.com/office/drawing/2014/main" id="{43CBFEB1-5330-789F-3DEC-CE7040DE8F73}"/>
              </a:ext>
            </a:extLst>
          </p:cNvPr>
          <p:cNvSpPr txBox="1"/>
          <p:nvPr/>
        </p:nvSpPr>
        <p:spPr>
          <a:xfrm>
            <a:off x="655608" y="439948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sz="3200" b="1" i="1" err="1">
                <a:latin typeface="Arial Nova"/>
                <a:cs typeface="Calibri"/>
              </a:rPr>
              <a:t>Rationale</a:t>
            </a:r>
            <a:endParaRPr lang="ro-RO" sz="3200" b="1" i="1">
              <a:latin typeface="Arial Nova"/>
              <a:cs typeface="Calibri"/>
            </a:endParaRPr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3CEAFFEA-C762-EBC3-C46D-E6E976D2709F}"/>
              </a:ext>
            </a:extLst>
          </p:cNvPr>
          <p:cNvSpPr txBox="1"/>
          <p:nvPr/>
        </p:nvSpPr>
        <p:spPr>
          <a:xfrm>
            <a:off x="655608" y="1342730"/>
            <a:ext cx="9607326" cy="48013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err="1">
                <a:latin typeface="Arial"/>
                <a:cs typeface="Calibri"/>
              </a:rPr>
              <a:t>Due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our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research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we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find</a:t>
            </a:r>
            <a:r>
              <a:rPr lang="ro-RO">
                <a:latin typeface="Arial"/>
                <a:cs typeface="Calibri"/>
              </a:rPr>
              <a:t> out </a:t>
            </a:r>
            <a:r>
              <a:rPr lang="ro-RO" err="1">
                <a:latin typeface="Arial"/>
                <a:cs typeface="Calibri"/>
              </a:rPr>
              <a:t>that</a:t>
            </a:r>
            <a:r>
              <a:rPr lang="ro-RO">
                <a:latin typeface="Arial"/>
                <a:cs typeface="Calibri"/>
              </a:rPr>
              <a:t> 8 out of 10 </a:t>
            </a:r>
            <a:r>
              <a:rPr lang="ro-RO" err="1">
                <a:latin typeface="Arial"/>
                <a:cs typeface="Calibri"/>
              </a:rPr>
              <a:t>students</a:t>
            </a:r>
            <a:r>
              <a:rPr lang="ro-RO">
                <a:latin typeface="Arial"/>
                <a:cs typeface="Calibri"/>
              </a:rPr>
              <a:t> are </a:t>
            </a:r>
            <a:r>
              <a:rPr lang="ro-RO" err="1">
                <a:latin typeface="Arial"/>
                <a:cs typeface="Calibri"/>
              </a:rPr>
              <a:t>using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technology</a:t>
            </a:r>
            <a:r>
              <a:rPr lang="ro-RO">
                <a:latin typeface="Arial"/>
                <a:cs typeface="Calibri"/>
              </a:rPr>
              <a:t>. New </a:t>
            </a:r>
            <a:r>
              <a:rPr lang="ro-RO" err="1">
                <a:latin typeface="Arial"/>
                <a:cs typeface="Calibri"/>
              </a:rPr>
              <a:t>subject</a:t>
            </a:r>
            <a:r>
              <a:rPr lang="ro-RO">
                <a:latin typeface="Arial"/>
                <a:cs typeface="Calibri"/>
              </a:rPr>
              <a:t> data </a:t>
            </a:r>
            <a:r>
              <a:rPr lang="ro-RO" err="1">
                <a:latin typeface="Arial"/>
                <a:cs typeface="Calibri"/>
              </a:rPr>
              <a:t>from</a:t>
            </a:r>
            <a:r>
              <a:rPr lang="ro-RO">
                <a:latin typeface="Arial"/>
                <a:cs typeface="Calibri"/>
              </a:rPr>
              <a:t> UCAS </a:t>
            </a:r>
            <a:r>
              <a:rPr lang="ro-RO" err="1">
                <a:latin typeface="Arial"/>
                <a:cs typeface="Calibri"/>
              </a:rPr>
              <a:t>shows</a:t>
            </a:r>
            <a:r>
              <a:rPr lang="ro-RO">
                <a:latin typeface="Arial"/>
                <a:cs typeface="Calibri"/>
              </a:rPr>
              <a:t> a big </a:t>
            </a:r>
            <a:r>
              <a:rPr lang="ro-RO" err="1">
                <a:latin typeface="Arial"/>
                <a:cs typeface="Calibri"/>
              </a:rPr>
              <a:t>shift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towards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technology-based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degrees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mirroring</a:t>
            </a:r>
            <a:r>
              <a:rPr lang="ro-RO">
                <a:latin typeface="Arial"/>
                <a:cs typeface="Calibri"/>
              </a:rPr>
              <a:t> recent </a:t>
            </a:r>
            <a:r>
              <a:rPr lang="ro-RO" err="1">
                <a:latin typeface="Arial"/>
                <a:cs typeface="Calibri"/>
              </a:rPr>
              <a:t>trends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with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the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last</a:t>
            </a:r>
            <a:r>
              <a:rPr lang="ro-RO">
                <a:latin typeface="Arial"/>
                <a:cs typeface="Calibri"/>
              </a:rPr>
              <a:t> decade </a:t>
            </a:r>
            <a:r>
              <a:rPr lang="ro-RO" err="1">
                <a:latin typeface="Arial"/>
                <a:cs typeface="Calibri"/>
              </a:rPr>
              <a:t>seeing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impressive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growth</a:t>
            </a:r>
            <a:r>
              <a:rPr lang="ro-RO">
                <a:latin typeface="Arial"/>
                <a:cs typeface="Calibri"/>
              </a:rPr>
              <a:t> in engineering </a:t>
            </a:r>
            <a:r>
              <a:rPr lang="ro-RO" err="1">
                <a:latin typeface="Arial"/>
                <a:cs typeface="Calibri"/>
              </a:rPr>
              <a:t>and</a:t>
            </a:r>
            <a:r>
              <a:rPr lang="ro-RO">
                <a:latin typeface="Arial"/>
                <a:cs typeface="Calibri"/>
              </a:rPr>
              <a:t> computer </a:t>
            </a:r>
            <a:r>
              <a:rPr lang="ro-RO" err="1">
                <a:latin typeface="Arial"/>
                <a:cs typeface="Calibri"/>
              </a:rPr>
              <a:t>science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subjects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including</a:t>
            </a:r>
            <a:r>
              <a:rPr lang="ro-RO">
                <a:latin typeface="Arial"/>
                <a:cs typeface="Calibri"/>
              </a:rPr>
              <a:t> a 400%  in </a:t>
            </a:r>
            <a:r>
              <a:rPr lang="ro-RO" err="1">
                <a:latin typeface="Arial"/>
                <a:cs typeface="Calibri"/>
              </a:rPr>
              <a:t>acceptances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to</a:t>
            </a:r>
            <a:r>
              <a:rPr lang="ro-RO">
                <a:latin typeface="Arial"/>
                <a:cs typeface="Calibri"/>
              </a:rPr>
              <a:t> artificial intelligence (AI) </a:t>
            </a:r>
            <a:r>
              <a:rPr lang="ro-RO" err="1">
                <a:latin typeface="Arial"/>
                <a:cs typeface="Calibri"/>
              </a:rPr>
              <a:t>courses</a:t>
            </a:r>
            <a:r>
              <a:rPr lang="ro-RO">
                <a:latin typeface="Arial"/>
                <a:cs typeface="Calibri"/>
              </a:rPr>
              <a:t>. UCAS(2021)</a:t>
            </a:r>
            <a:endParaRPr lang="ro-RO">
              <a:latin typeface="Arial"/>
              <a:cs typeface="Arial"/>
            </a:endParaRPr>
          </a:p>
          <a:p>
            <a:endParaRPr lang="ro-RO">
              <a:latin typeface="Arial"/>
              <a:cs typeface="Calibri"/>
            </a:endParaRPr>
          </a:p>
          <a:p>
            <a:r>
              <a:rPr lang="ro-RO" err="1">
                <a:latin typeface="Arial"/>
                <a:cs typeface="Calibri"/>
              </a:rPr>
              <a:t>Often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the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incorporation</a:t>
            </a:r>
            <a:r>
              <a:rPr lang="ro-RO">
                <a:latin typeface="Arial"/>
                <a:cs typeface="Calibri"/>
              </a:rPr>
              <a:t> of online </a:t>
            </a:r>
            <a:r>
              <a:rPr lang="ro-RO" err="1">
                <a:latin typeface="Arial"/>
                <a:cs typeface="Calibri"/>
              </a:rPr>
              <a:t>resources</a:t>
            </a:r>
            <a:r>
              <a:rPr lang="ro-RO">
                <a:latin typeface="Arial"/>
                <a:cs typeface="Calibri"/>
              </a:rPr>
              <a:t> or </a:t>
            </a:r>
            <a:r>
              <a:rPr lang="ro-RO" err="1">
                <a:latin typeface="Arial"/>
                <a:cs typeface="Calibri"/>
              </a:rPr>
              <a:t>peer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collaboration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can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help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students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perform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higher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level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tasks</a:t>
            </a:r>
            <a:r>
              <a:rPr lang="ro-RO">
                <a:latin typeface="Arial"/>
                <a:cs typeface="Calibri"/>
              </a:rPr>
              <a:t>. </a:t>
            </a:r>
            <a:r>
              <a:rPr lang="ro-RO" err="1">
                <a:latin typeface="Arial"/>
                <a:cs typeface="Calibri"/>
              </a:rPr>
              <a:t>Capacity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to</a:t>
            </a:r>
            <a:r>
              <a:rPr lang="ro-RO">
                <a:latin typeface="Arial"/>
                <a:cs typeface="Calibri"/>
              </a:rPr>
              <a:t> master more complex </a:t>
            </a:r>
            <a:r>
              <a:rPr lang="ro-RO" err="1">
                <a:latin typeface="Arial"/>
                <a:cs typeface="Calibri"/>
              </a:rPr>
              <a:t>assignments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will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give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students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confidence</a:t>
            </a:r>
            <a:r>
              <a:rPr lang="ro-RO">
                <a:latin typeface="Arial"/>
                <a:cs typeface="Calibri"/>
              </a:rPr>
              <a:t> in </a:t>
            </a:r>
            <a:r>
              <a:rPr lang="ro-RO" err="1">
                <a:latin typeface="Arial"/>
                <a:cs typeface="Calibri"/>
              </a:rPr>
              <a:t>their</a:t>
            </a:r>
            <a:r>
              <a:rPr lang="ro-RO">
                <a:latin typeface="Arial"/>
                <a:cs typeface="Calibri"/>
              </a:rPr>
              <a:t> intelligence </a:t>
            </a:r>
            <a:r>
              <a:rPr lang="ro-RO" err="1">
                <a:latin typeface="Arial"/>
                <a:cs typeface="Calibri"/>
              </a:rPr>
              <a:t>and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ingenuity</a:t>
            </a:r>
            <a:r>
              <a:rPr lang="ro-RO">
                <a:latin typeface="Arial"/>
                <a:cs typeface="Calibri"/>
              </a:rPr>
              <a:t>.  The </a:t>
            </a:r>
            <a:r>
              <a:rPr lang="ro-RO" err="1">
                <a:latin typeface="Arial"/>
                <a:cs typeface="Calibri"/>
              </a:rPr>
              <a:t>Tech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Edvocate</a:t>
            </a:r>
            <a:r>
              <a:rPr lang="ro-RO">
                <a:latin typeface="Arial"/>
                <a:cs typeface="Calibri"/>
              </a:rPr>
              <a:t> (2021)</a:t>
            </a:r>
          </a:p>
          <a:p>
            <a:r>
              <a:rPr lang="ro-RO">
                <a:latin typeface="Arial"/>
                <a:cs typeface="Calibri"/>
              </a:rPr>
              <a:t>
</a:t>
            </a:r>
            <a:r>
              <a:rPr lang="ro-RO" err="1">
                <a:latin typeface="Arial"/>
                <a:cs typeface="Calibri"/>
              </a:rPr>
              <a:t>With</a:t>
            </a:r>
            <a:r>
              <a:rPr lang="ro-RO">
                <a:latin typeface="Arial"/>
                <a:cs typeface="Calibri"/>
              </a:rPr>
              <a:t> social media </a:t>
            </a:r>
            <a:r>
              <a:rPr lang="ro-RO" err="1">
                <a:latin typeface="Arial"/>
                <a:cs typeface="Calibri"/>
              </a:rPr>
              <a:t>sites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galore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most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students</a:t>
            </a:r>
            <a:r>
              <a:rPr lang="ro-RO">
                <a:latin typeface="Arial"/>
                <a:cs typeface="Calibri"/>
              </a:rPr>
              <a:t> are </a:t>
            </a:r>
            <a:r>
              <a:rPr lang="ro-RO" err="1">
                <a:latin typeface="Arial"/>
                <a:cs typeface="Calibri"/>
              </a:rPr>
              <a:t>already</a:t>
            </a:r>
            <a:r>
              <a:rPr lang="ro-RO">
                <a:latin typeface="Arial"/>
                <a:cs typeface="Calibri"/>
              </a:rPr>
              <a:t> digital </a:t>
            </a:r>
            <a:r>
              <a:rPr lang="ro-RO" err="1">
                <a:latin typeface="Arial"/>
                <a:cs typeface="Calibri"/>
              </a:rPr>
              <a:t>citizens</a:t>
            </a:r>
            <a:r>
              <a:rPr lang="ro-RO">
                <a:latin typeface="Arial"/>
                <a:cs typeface="Calibri"/>
              </a:rPr>
              <a:t>. </a:t>
            </a:r>
            <a:r>
              <a:rPr lang="ro-RO" err="1">
                <a:latin typeface="Arial"/>
                <a:cs typeface="Calibri"/>
              </a:rPr>
              <a:t>However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by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incorporating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technology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into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the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classroom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students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can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begin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to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learn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how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to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be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responsible</a:t>
            </a:r>
            <a:r>
              <a:rPr lang="ro-RO">
                <a:latin typeface="Arial"/>
                <a:cs typeface="Calibri"/>
              </a:rPr>
              <a:t> in </a:t>
            </a:r>
            <a:r>
              <a:rPr lang="ro-RO" err="1">
                <a:latin typeface="Arial"/>
                <a:cs typeface="Calibri"/>
              </a:rPr>
              <a:t>the</a:t>
            </a:r>
            <a:r>
              <a:rPr lang="ro-RO">
                <a:latin typeface="Arial"/>
                <a:cs typeface="Calibri"/>
              </a:rPr>
              <a:t> digital </a:t>
            </a:r>
            <a:r>
              <a:rPr lang="ro-RO" err="1">
                <a:latin typeface="Arial"/>
                <a:cs typeface="Calibri"/>
              </a:rPr>
              <a:t>world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and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with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their</a:t>
            </a:r>
            <a:r>
              <a:rPr lang="ro-RO">
                <a:latin typeface="Arial"/>
                <a:cs typeface="Calibri"/>
              </a:rPr>
              <a:t> digital </a:t>
            </a:r>
            <a:r>
              <a:rPr lang="ro-RO" err="1">
                <a:latin typeface="Arial"/>
                <a:cs typeface="Calibri"/>
              </a:rPr>
              <a:t>actions</a:t>
            </a:r>
            <a:r>
              <a:rPr lang="ro-RO">
                <a:latin typeface="Arial"/>
                <a:cs typeface="Calibri"/>
              </a:rPr>
              <a:t>. The </a:t>
            </a:r>
            <a:r>
              <a:rPr lang="ro-RO" err="1">
                <a:latin typeface="Arial"/>
                <a:cs typeface="Calibri"/>
              </a:rPr>
              <a:t>class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becomes</a:t>
            </a:r>
            <a:r>
              <a:rPr lang="ro-RO">
                <a:latin typeface="Arial"/>
                <a:cs typeface="Calibri"/>
              </a:rPr>
              <a:t> a microcosm of </a:t>
            </a:r>
            <a:r>
              <a:rPr lang="ro-RO" err="1">
                <a:latin typeface="Arial"/>
                <a:cs typeface="Calibri"/>
              </a:rPr>
              <a:t>the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broader</a:t>
            </a:r>
            <a:r>
              <a:rPr lang="ro-RO">
                <a:latin typeface="Arial"/>
                <a:cs typeface="Calibri"/>
              </a:rPr>
              <a:t> digital </a:t>
            </a:r>
            <a:r>
              <a:rPr lang="ro-RO" err="1">
                <a:latin typeface="Arial"/>
                <a:cs typeface="Calibri"/>
              </a:rPr>
              <a:t>landscape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where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students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can</a:t>
            </a:r>
            <a:r>
              <a:rPr lang="ro-RO">
                <a:latin typeface="Arial"/>
                <a:cs typeface="Calibri"/>
              </a:rPr>
              <a:t> practice </a:t>
            </a:r>
            <a:r>
              <a:rPr lang="ro-RO" err="1">
                <a:latin typeface="Arial"/>
                <a:cs typeface="Calibri"/>
              </a:rPr>
              <a:t>how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to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communicate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search</a:t>
            </a:r>
            <a:r>
              <a:rPr lang="ro-RO">
                <a:latin typeface="Arial"/>
                <a:cs typeface="Calibri"/>
              </a:rPr>
              <a:t>, </a:t>
            </a:r>
            <a:r>
              <a:rPr lang="ro-RO" err="1">
                <a:latin typeface="Arial"/>
                <a:cs typeface="Calibri"/>
              </a:rPr>
              <a:t>and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engage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with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other</a:t>
            </a:r>
            <a:r>
              <a:rPr lang="ro-RO">
                <a:latin typeface="Arial"/>
                <a:cs typeface="Calibri"/>
              </a:rPr>
              <a:t> digital </a:t>
            </a:r>
            <a:r>
              <a:rPr lang="ro-RO" err="1">
                <a:latin typeface="Arial"/>
                <a:cs typeface="Calibri"/>
              </a:rPr>
              <a:t>citizens</a:t>
            </a:r>
            <a:r>
              <a:rPr lang="ro-RO">
                <a:latin typeface="Arial"/>
                <a:cs typeface="Calibri"/>
              </a:rPr>
              <a:t>. </a:t>
            </a:r>
            <a:r>
              <a:rPr lang="ro-RO" err="1">
                <a:latin typeface="Arial"/>
                <a:cs typeface="Calibri"/>
              </a:rPr>
              <a:t>Explorance</a:t>
            </a:r>
            <a:r>
              <a:rPr lang="ro-RO">
                <a:latin typeface="Arial"/>
                <a:cs typeface="Calibri"/>
              </a:rPr>
              <a:t>(2022)</a:t>
            </a:r>
          </a:p>
          <a:p>
            <a:endParaRPr lang="ro-RO">
              <a:cs typeface="Calibri"/>
            </a:endParaRPr>
          </a:p>
          <a:p>
            <a:endParaRPr lang="ro-RO">
              <a:cs typeface="Calibri"/>
            </a:endParaRPr>
          </a:p>
          <a:p>
            <a:endParaRPr lang="ro-RO">
              <a:cs typeface="Calibri"/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E6B6D646-957C-3E66-51D2-A62CEDB10EEA}"/>
              </a:ext>
            </a:extLst>
          </p:cNvPr>
          <p:cNvSpPr txBox="1"/>
          <p:nvPr/>
        </p:nvSpPr>
        <p:spPr>
          <a:xfrm>
            <a:off x="5241985" y="596085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lvl="1" algn="l"/>
            <a:r>
              <a:rPr lang="ro-RO" b="1">
                <a:latin typeface="Arial"/>
                <a:ea typeface="Calibri"/>
                <a:cs typeface="Calibri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68521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4">
            <a:extLst>
              <a:ext uri="{FF2B5EF4-FFF2-40B4-BE49-F238E27FC236}">
                <a16:creationId xmlns:a16="http://schemas.microsoft.com/office/drawing/2014/main" id="{85F4B2A1-A56C-A52E-3EFB-616D7846F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486" y="643467"/>
            <a:ext cx="5585028" cy="5571066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3339B0BD-CF82-0CA6-AEC2-CFCF13029162}"/>
              </a:ext>
            </a:extLst>
          </p:cNvPr>
          <p:cNvSpPr txBox="1"/>
          <p:nvPr/>
        </p:nvSpPr>
        <p:spPr>
          <a:xfrm>
            <a:off x="5960853" y="639217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b="1">
                <a:latin typeface="Arial"/>
                <a:ea typeface="Calibri"/>
                <a:cs typeface="Calibri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93957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>
            <a:extLst>
              <a:ext uri="{FF2B5EF4-FFF2-40B4-BE49-F238E27FC236}">
                <a16:creationId xmlns:a16="http://schemas.microsoft.com/office/drawing/2014/main" id="{AED7E8A8-10D8-6375-1929-5A58F356AE21}"/>
              </a:ext>
            </a:extLst>
          </p:cNvPr>
          <p:cNvSpPr txBox="1"/>
          <p:nvPr/>
        </p:nvSpPr>
        <p:spPr>
          <a:xfrm>
            <a:off x="704491" y="1432841"/>
            <a:ext cx="7713888" cy="55707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rtl="0"/>
            <a:r>
              <a:rPr lang="ro-RO" sz="1600" b="1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Question</a:t>
            </a:r>
            <a:r>
              <a:rPr lang="ro-RO" sz="1600" b="1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Bank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for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the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research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question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: </a:t>
            </a:r>
            <a:endParaRPr lang="ro-RO" sz="1600">
              <a:effectLst/>
              <a:latin typeface="Arial"/>
              <a:cs typeface="Calibri"/>
            </a:endParaRPr>
          </a:p>
          <a:p>
            <a:pPr rtl="0" fontAlgn="base"/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Arial"/>
              </a:rPr>
              <a:t>Are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Arial"/>
              </a:rPr>
              <a:t>students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Arial"/>
              </a:rPr>
              <a:t> confident in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Arial"/>
              </a:rPr>
              <a:t>using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Arial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Arial"/>
              </a:rPr>
              <a:t>technology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Arial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Arial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Arial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Arial"/>
              </a:rPr>
              <a:t>collaborate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Arial"/>
              </a:rPr>
              <a:t>? </a:t>
            </a:r>
          </a:p>
          <a:p>
            <a:pPr rtl="0"/>
            <a:br>
              <a:rPr lang="ro-RO" sz="1600">
                <a:latin typeface="Arial"/>
              </a:rPr>
            </a:br>
            <a:r>
              <a:rPr lang="ro-RO" sz="1600" b="1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Closed</a:t>
            </a:r>
            <a:r>
              <a:rPr lang="ro-RO" sz="1600" b="1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1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questions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. (yes or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no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answers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) </a:t>
            </a:r>
            <a:endParaRPr lang="ro-RO" sz="1600">
              <a:effectLst/>
              <a:latin typeface="Arial"/>
              <a:cs typeface="Calibri"/>
            </a:endParaRPr>
          </a:p>
          <a:p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Are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confident in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using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MS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Teams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work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with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your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peers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?</a:t>
            </a:r>
            <a:r>
              <a:rPr lang="ro-RO" sz="1600">
                <a:solidFill>
                  <a:srgbClr val="000000"/>
                </a:solidFill>
                <a:latin typeface="Arial"/>
                <a:cs typeface="Calibri"/>
              </a:rPr>
              <a:t> </a:t>
            </a:r>
          </a:p>
          <a:p>
            <a:r>
              <a:rPr lang="ro-RO" sz="1600">
                <a:latin typeface="Arial"/>
                <a:cs typeface="Calibri"/>
              </a:rPr>
              <a:t>Yes/No</a:t>
            </a:r>
            <a:endParaRPr lang="ro-RO" sz="1600">
              <a:effectLst/>
              <a:latin typeface="Arial"/>
              <a:cs typeface="Calibri"/>
            </a:endParaRPr>
          </a:p>
          <a:p>
            <a:pPr rtl="0"/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Do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feel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confident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when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using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the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OneDrive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collaborate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with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peers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?</a:t>
            </a:r>
            <a:endParaRPr lang="ro-RO" sz="1600">
              <a:effectLst/>
              <a:latin typeface="Arial"/>
              <a:cs typeface="Calibri"/>
            </a:endParaRPr>
          </a:p>
          <a:p>
            <a:r>
              <a:rPr lang="ro-RO" sz="1600">
                <a:solidFill>
                  <a:srgbClr val="000000"/>
                </a:solidFill>
                <a:latin typeface="Arial"/>
                <a:cs typeface="Calibri"/>
              </a:rPr>
              <a:t>Yes/No</a:t>
            </a:r>
          </a:p>
          <a:p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Have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received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training on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how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use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the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OneDrive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collaborate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with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others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? Yes</a:t>
            </a:r>
            <a:r>
              <a:rPr lang="ro-RO" sz="1600">
                <a:solidFill>
                  <a:srgbClr val="000000"/>
                </a:solidFill>
                <a:latin typeface="Arial"/>
                <a:cs typeface="Calibri"/>
              </a:rPr>
              <a:t>/No</a:t>
            </a:r>
            <a:endParaRPr lang="ro-RO" sz="1600">
              <a:effectLst/>
              <a:latin typeface="Arial"/>
              <a:cs typeface="Calibri"/>
            </a:endParaRPr>
          </a:p>
          <a:p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Do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feel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anxious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if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are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asked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collaborate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using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technology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?</a:t>
            </a:r>
            <a:endParaRPr lang="ro-RO" sz="1600">
              <a:solidFill>
                <a:srgbClr val="000000"/>
              </a:solidFill>
              <a:latin typeface="Arial"/>
              <a:cs typeface="Calibri"/>
            </a:endParaRPr>
          </a:p>
          <a:p>
            <a:r>
              <a:rPr lang="ro-RO" sz="1600">
                <a:latin typeface="Arial"/>
                <a:cs typeface="Calibri"/>
              </a:rPr>
              <a:t>Yes/No</a:t>
            </a:r>
          </a:p>
          <a:p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Do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feel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anxious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if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peers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want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use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the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OneDrive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collaborate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?</a:t>
            </a:r>
            <a:r>
              <a:rPr lang="ro-RO" sz="1600">
                <a:solidFill>
                  <a:srgbClr val="000000"/>
                </a:solidFill>
                <a:latin typeface="Arial"/>
                <a:cs typeface="Calibri"/>
              </a:rPr>
              <a:t> </a:t>
            </a:r>
          </a:p>
          <a:p>
            <a:r>
              <a:rPr lang="ro-RO" sz="1600">
                <a:latin typeface="Arial"/>
                <a:cs typeface="Calibri"/>
              </a:rPr>
              <a:t>Yes/No</a:t>
            </a:r>
            <a:endParaRPr lang="ro-RO" sz="1600">
              <a:effectLst/>
              <a:latin typeface="Arial"/>
              <a:cs typeface="Calibri"/>
            </a:endParaRPr>
          </a:p>
          <a:p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Have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ever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avoided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using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technology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collaborate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?</a:t>
            </a:r>
            <a:r>
              <a:rPr lang="ro-RO" sz="1600">
                <a:solidFill>
                  <a:srgbClr val="000000"/>
                </a:solidFill>
                <a:latin typeface="Arial"/>
                <a:cs typeface="Calibri"/>
              </a:rPr>
              <a:t> </a:t>
            </a:r>
          </a:p>
          <a:p>
            <a:r>
              <a:rPr lang="ro-RO" sz="1600">
                <a:latin typeface="Arial"/>
                <a:cs typeface="Calibri"/>
              </a:rPr>
              <a:t>Yes/No</a:t>
            </a:r>
            <a:endParaRPr lang="ro-RO" sz="1600">
              <a:effectLst/>
              <a:latin typeface="Arial"/>
              <a:cs typeface="Calibri"/>
            </a:endParaRPr>
          </a:p>
          <a:p>
            <a:pPr rtl="0"/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Do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you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see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the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value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of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using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technology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to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ro-RO" sz="1600" b="0" i="0" u="none" strike="noStrike" err="1">
                <a:solidFill>
                  <a:srgbClr val="000000"/>
                </a:solidFill>
                <a:effectLst/>
                <a:latin typeface="Arial"/>
                <a:cs typeface="Calibri"/>
              </a:rPr>
              <a:t>collaborate</a:t>
            </a:r>
            <a:r>
              <a:rPr lang="ro-RO" sz="1600" b="0" i="0" u="none" strike="noStrike">
                <a:solidFill>
                  <a:srgbClr val="000000"/>
                </a:solidFill>
                <a:effectLst/>
                <a:latin typeface="Arial"/>
                <a:cs typeface="Calibri"/>
              </a:rPr>
              <a:t>?</a:t>
            </a:r>
            <a:endParaRPr lang="ro-RO" sz="1600">
              <a:effectLst/>
              <a:latin typeface="Arial"/>
              <a:cs typeface="Calibri"/>
            </a:endParaRPr>
          </a:p>
          <a:p>
            <a:r>
              <a:rPr lang="ro-RO" sz="1600">
                <a:latin typeface="Arial"/>
                <a:cs typeface="Calibri"/>
              </a:rPr>
              <a:t>Yes/No</a:t>
            </a:r>
            <a:endParaRPr lang="ro-RO" sz="1600">
              <a:effectLst/>
              <a:latin typeface="Arial"/>
              <a:cs typeface="Calibri"/>
            </a:endParaRPr>
          </a:p>
          <a:p>
            <a:endParaRPr lang="ro-RO">
              <a:latin typeface="Arial"/>
              <a:cs typeface="Arial"/>
            </a:endParaRPr>
          </a:p>
          <a:p>
            <a:pPr rtl="0"/>
            <a:br>
              <a:rPr lang="ro-RO" sz="1400"/>
            </a:br>
            <a:endParaRPr lang="ro-RO" sz="1400">
              <a:effectLst/>
              <a:latin typeface="Calibri"/>
              <a:cs typeface="Calibri"/>
            </a:endParaRPr>
          </a:p>
          <a:p>
            <a:pPr rtl="0"/>
            <a:endParaRPr lang="ro-RO" sz="1100">
              <a:effectLst/>
            </a:endParaRPr>
          </a:p>
          <a:p>
            <a:pPr rtl="0"/>
            <a:endParaRPr lang="ro-RO" sz="1100">
              <a:effectLst/>
              <a:latin typeface="Calibri"/>
              <a:cs typeface="Calibri"/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3F95D7D2-1533-8291-579F-858D50001A98}"/>
              </a:ext>
            </a:extLst>
          </p:cNvPr>
          <p:cNvSpPr txBox="1"/>
          <p:nvPr/>
        </p:nvSpPr>
        <p:spPr>
          <a:xfrm>
            <a:off x="871268" y="655608"/>
            <a:ext cx="396527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3200" b="1" i="1" err="1">
                <a:latin typeface="Arial"/>
                <a:cs typeface="Arial"/>
              </a:rPr>
              <a:t>Proposed</a:t>
            </a:r>
            <a:r>
              <a:rPr lang="ro-RO" sz="3200" b="1" i="1">
                <a:latin typeface="Arial"/>
                <a:cs typeface="Arial"/>
              </a:rPr>
              <a:t> </a:t>
            </a:r>
            <a:r>
              <a:rPr lang="ro-RO" sz="3200" b="1" i="1" err="1">
                <a:latin typeface="Arial"/>
                <a:cs typeface="Arial"/>
              </a:rPr>
              <a:t>Method</a:t>
            </a:r>
            <a:endParaRPr lang="ro-RO" sz="3200" b="1" i="1">
              <a:latin typeface="Arial"/>
              <a:cs typeface="Arial"/>
            </a:endParaRPr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7D3E1D0E-7577-29A5-E529-3D66E48F5233}"/>
              </a:ext>
            </a:extLst>
          </p:cNvPr>
          <p:cNvSpPr txBox="1"/>
          <p:nvPr/>
        </p:nvSpPr>
        <p:spPr>
          <a:xfrm>
            <a:off x="5830558" y="585931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b="1">
                <a:latin typeface="Arial"/>
                <a:cs typeface="Arial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49422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>
            <a:extLst>
              <a:ext uri="{FF2B5EF4-FFF2-40B4-BE49-F238E27FC236}">
                <a16:creationId xmlns:a16="http://schemas.microsoft.com/office/drawing/2014/main" id="{7DCD5A5B-CE8A-D679-F534-FE2A399CB0C8}"/>
              </a:ext>
            </a:extLst>
          </p:cNvPr>
          <p:cNvSpPr txBox="1"/>
          <p:nvPr/>
        </p:nvSpPr>
        <p:spPr>
          <a:xfrm>
            <a:off x="569343" y="468702"/>
            <a:ext cx="442535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3200" b="1" i="1" err="1">
                <a:latin typeface="Arial Nova"/>
                <a:cs typeface="Calibri"/>
              </a:rPr>
              <a:t>Ethical</a:t>
            </a:r>
            <a:r>
              <a:rPr lang="ro-RO" sz="3200" b="1" i="1">
                <a:latin typeface="Arial Nova"/>
                <a:cs typeface="Calibri"/>
              </a:rPr>
              <a:t> </a:t>
            </a:r>
            <a:r>
              <a:rPr lang="ro-RO" sz="3200" b="1" i="1" err="1">
                <a:latin typeface="Arial Nova"/>
                <a:cs typeface="Calibri"/>
              </a:rPr>
              <a:t>consideration</a:t>
            </a:r>
            <a:endParaRPr lang="ro-RO" sz="3200" i="1">
              <a:latin typeface="Arial Nova"/>
              <a:cs typeface="Calibri"/>
            </a:endParaRPr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7196C632-4F54-0CBC-C30A-D702CEE86A53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o-RO">
              <a:ea typeface="Calibri"/>
              <a:cs typeface="Calibri"/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4C767AAF-DD04-F7D3-5C36-149378CDF3FE}"/>
              </a:ext>
            </a:extLst>
          </p:cNvPr>
          <p:cNvSpPr txBox="1"/>
          <p:nvPr/>
        </p:nvSpPr>
        <p:spPr>
          <a:xfrm>
            <a:off x="612475" y="1345721"/>
            <a:ext cx="537425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Arial"/>
                <a:cs typeface="Arial"/>
              </a:rPr>
              <a:t>We would base our research on the following ethical principles: </a:t>
            </a:r>
          </a:p>
        </p:txBody>
      </p:sp>
      <p:graphicFrame>
        <p:nvGraphicFramePr>
          <p:cNvPr id="5" name="Nomogramă 5">
            <a:extLst>
              <a:ext uri="{FF2B5EF4-FFF2-40B4-BE49-F238E27FC236}">
                <a16:creationId xmlns:a16="http://schemas.microsoft.com/office/drawing/2014/main" id="{550EA585-B9F2-540C-493E-7582614F02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7909239"/>
              </p:ext>
            </p:extLst>
          </p:nvPr>
        </p:nvGraphicFramePr>
        <p:xfrm>
          <a:off x="2774831" y="1988388"/>
          <a:ext cx="5405886" cy="3815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0" name="CasetăText 1119">
            <a:extLst>
              <a:ext uri="{FF2B5EF4-FFF2-40B4-BE49-F238E27FC236}">
                <a16:creationId xmlns:a16="http://schemas.microsoft.com/office/drawing/2014/main" id="{A2D1ABE1-2A00-B003-45A5-B4E93CB48AA4}"/>
              </a:ext>
            </a:extLst>
          </p:cNvPr>
          <p:cNvSpPr txBox="1"/>
          <p:nvPr/>
        </p:nvSpPr>
        <p:spPr>
          <a:xfrm>
            <a:off x="6089350" y="588806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b="1">
                <a:latin typeface="Arial"/>
                <a:cs typeface="Arial"/>
              </a:rPr>
              <a:t>5</a:t>
            </a:r>
          </a:p>
        </p:txBody>
      </p:sp>
      <p:sp>
        <p:nvSpPr>
          <p:cNvPr id="1191" name="CasetăText 1190">
            <a:extLst>
              <a:ext uri="{FF2B5EF4-FFF2-40B4-BE49-F238E27FC236}">
                <a16:creationId xmlns:a16="http://schemas.microsoft.com/office/drawing/2014/main" id="{5BDDB75F-A638-0296-CE9D-4C6B219CC188}"/>
              </a:ext>
            </a:extLst>
          </p:cNvPr>
          <p:cNvSpPr txBox="1"/>
          <p:nvPr/>
        </p:nvSpPr>
        <p:spPr>
          <a:xfrm>
            <a:off x="842513" y="563017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err="1"/>
              <a:t>Saunders</a:t>
            </a:r>
            <a:r>
              <a:rPr lang="ro-RO"/>
              <a:t> et al (2019)</a:t>
            </a:r>
          </a:p>
        </p:txBody>
      </p:sp>
    </p:spTree>
    <p:extLst>
      <p:ext uri="{BB962C8B-B14F-4D97-AF65-F5344CB8AC3E}">
        <p14:creationId xmlns:p14="http://schemas.microsoft.com/office/powerpoint/2010/main" val="3837050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tăText 2">
            <a:extLst>
              <a:ext uri="{FF2B5EF4-FFF2-40B4-BE49-F238E27FC236}">
                <a16:creationId xmlns:a16="http://schemas.microsoft.com/office/drawing/2014/main" id="{7196C632-4F54-0CBC-C30A-D702CEE86A53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o-RO">
              <a:ea typeface="Calibri"/>
              <a:cs typeface="Calibri"/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EF8BCADD-5FEE-C8B5-D164-91776343E65C}"/>
              </a:ext>
            </a:extLst>
          </p:cNvPr>
          <p:cNvSpPr txBox="1"/>
          <p:nvPr/>
        </p:nvSpPr>
        <p:spPr>
          <a:xfrm>
            <a:off x="943155" y="957532"/>
            <a:ext cx="4310332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3200" b="1" i="1" err="1">
                <a:latin typeface="Arial"/>
                <a:cs typeface="Arial"/>
              </a:rPr>
              <a:t>Research</a:t>
            </a:r>
            <a:r>
              <a:rPr lang="ro-RO" sz="3200" b="1" i="1">
                <a:latin typeface="Arial"/>
                <a:cs typeface="Arial"/>
              </a:rPr>
              <a:t> </a:t>
            </a:r>
            <a:r>
              <a:rPr lang="ro-RO" sz="3200" b="1" i="1" err="1">
                <a:latin typeface="Arial"/>
                <a:cs typeface="Arial"/>
              </a:rPr>
              <a:t>Timeline</a:t>
            </a:r>
            <a:r>
              <a:rPr lang="ro-RO" sz="3200" b="1" i="1">
                <a:latin typeface="Arial"/>
                <a:cs typeface="Arial"/>
              </a:rPr>
              <a:t> </a:t>
            </a:r>
          </a:p>
        </p:txBody>
      </p:sp>
      <p:graphicFrame>
        <p:nvGraphicFramePr>
          <p:cNvPr id="5" name="Tabel 5">
            <a:extLst>
              <a:ext uri="{FF2B5EF4-FFF2-40B4-BE49-F238E27FC236}">
                <a16:creationId xmlns:a16="http://schemas.microsoft.com/office/drawing/2014/main" id="{03F4051B-7CA7-09C5-F21F-AB9ECA725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60674"/>
              </p:ext>
            </p:extLst>
          </p:nvPr>
        </p:nvGraphicFramePr>
        <p:xfrm>
          <a:off x="1522850" y="2591433"/>
          <a:ext cx="816864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2880">
                  <a:extLst>
                    <a:ext uri="{9D8B030D-6E8A-4147-A177-3AD203B41FA5}">
                      <a16:colId xmlns:a16="http://schemas.microsoft.com/office/drawing/2014/main" val="493246520"/>
                    </a:ext>
                  </a:extLst>
                </a:gridCol>
                <a:gridCol w="2722880">
                  <a:extLst>
                    <a:ext uri="{9D8B030D-6E8A-4147-A177-3AD203B41FA5}">
                      <a16:colId xmlns:a16="http://schemas.microsoft.com/office/drawing/2014/main" val="2420712598"/>
                    </a:ext>
                  </a:extLst>
                </a:gridCol>
                <a:gridCol w="2722880">
                  <a:extLst>
                    <a:ext uri="{9D8B030D-6E8A-4147-A177-3AD203B41FA5}">
                      <a16:colId xmlns:a16="http://schemas.microsoft.com/office/drawing/2014/main" val="22724654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ro-RO"/>
                        <a:t>WEEK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/>
                        <a:t>WEEK 2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/>
                        <a:t>WEEK 3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346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o-RO"/>
                        <a:t>Data </a:t>
                      </a:r>
                      <a:r>
                        <a:rPr lang="ro-RO" err="1"/>
                        <a:t>collection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err="1"/>
                        <a:t>Analyse</a:t>
                      </a:r>
                      <a:r>
                        <a:rPr lang="ro-RO"/>
                        <a:t>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err="1"/>
                        <a:t>Publish</a:t>
                      </a:r>
                      <a:r>
                        <a:rPr lang="ro-RO"/>
                        <a:t> </a:t>
                      </a:r>
                      <a:r>
                        <a:rPr lang="ro-RO" err="1"/>
                        <a:t>the</a:t>
                      </a:r>
                      <a:r>
                        <a:rPr lang="ro-RO"/>
                        <a:t> report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777919"/>
                  </a:ext>
                </a:extLst>
              </a:tr>
            </a:tbl>
          </a:graphicData>
        </a:graphic>
      </p:graphicFrame>
      <p:sp>
        <p:nvSpPr>
          <p:cNvPr id="6" name="CasetăText 5">
            <a:extLst>
              <a:ext uri="{FF2B5EF4-FFF2-40B4-BE49-F238E27FC236}">
                <a16:creationId xmlns:a16="http://schemas.microsoft.com/office/drawing/2014/main" id="{041DB9C6-B601-5EB1-A177-749C9FB8FA80}"/>
              </a:ext>
            </a:extLst>
          </p:cNvPr>
          <p:cNvSpPr txBox="1"/>
          <p:nvPr/>
        </p:nvSpPr>
        <p:spPr>
          <a:xfrm>
            <a:off x="5831457" y="580270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b="1">
                <a:latin typeface="Arial"/>
                <a:cs typeface="Arial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901450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tăText 2">
            <a:extLst>
              <a:ext uri="{FF2B5EF4-FFF2-40B4-BE49-F238E27FC236}">
                <a16:creationId xmlns:a16="http://schemas.microsoft.com/office/drawing/2014/main" id="{7196C632-4F54-0CBC-C30A-D702CEE86A53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o-RO">
              <a:ea typeface="Calibri"/>
              <a:cs typeface="Calibri"/>
            </a:endParaRPr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F344C913-7202-9013-B619-7D3D78677F64}"/>
              </a:ext>
            </a:extLst>
          </p:cNvPr>
          <p:cNvSpPr txBox="1"/>
          <p:nvPr/>
        </p:nvSpPr>
        <p:spPr>
          <a:xfrm>
            <a:off x="756249" y="828136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sz="3200" b="1" i="1" err="1">
                <a:latin typeface="Arial"/>
                <a:cs typeface="Arial"/>
              </a:rPr>
              <a:t>Hypotesis</a:t>
            </a:r>
            <a:endParaRPr lang="ro-RO" sz="3200" b="1">
              <a:latin typeface="Arial"/>
              <a:cs typeface="Arial"/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44D9D769-E75F-4C8C-216E-4BDFB64CE299}"/>
              </a:ext>
            </a:extLst>
          </p:cNvPr>
          <p:cNvSpPr txBox="1"/>
          <p:nvPr/>
        </p:nvSpPr>
        <p:spPr>
          <a:xfrm>
            <a:off x="5874589" y="583145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b="1">
                <a:latin typeface="Arial"/>
                <a:cs typeface="Arial"/>
              </a:rPr>
              <a:t>7</a:t>
            </a:r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7CDC3585-ED2B-50C5-76C1-1B8CFBC6F63D}"/>
              </a:ext>
            </a:extLst>
          </p:cNvPr>
          <p:cNvSpPr txBox="1"/>
          <p:nvPr/>
        </p:nvSpPr>
        <p:spPr>
          <a:xfrm>
            <a:off x="1919916" y="2149955"/>
            <a:ext cx="6984520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In conclusion we think that we will find out that technology is an important part of students' lives, that have a positive impact and most of them feel very confident in using it to collaborate.</a:t>
            </a:r>
            <a:endParaRPr lang="ro-RO"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31261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>
            <a:extLst>
              <a:ext uri="{FF2B5EF4-FFF2-40B4-BE49-F238E27FC236}">
                <a16:creationId xmlns:a16="http://schemas.microsoft.com/office/drawing/2014/main" id="{CE13BD23-E32A-E011-E094-8CB591D5EF42}"/>
              </a:ext>
            </a:extLst>
          </p:cNvPr>
          <p:cNvSpPr txBox="1"/>
          <p:nvPr/>
        </p:nvSpPr>
        <p:spPr>
          <a:xfrm>
            <a:off x="799381" y="425570"/>
            <a:ext cx="3289539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sz="3200" b="1" i="1" err="1">
                <a:latin typeface="Arial Nova"/>
                <a:cs typeface="Calibri"/>
              </a:rPr>
              <a:t>Reference</a:t>
            </a:r>
            <a:r>
              <a:rPr lang="ro-RO" sz="3200" b="1" i="1">
                <a:latin typeface="Arial Nova"/>
                <a:cs typeface="Calibri"/>
              </a:rPr>
              <a:t> </a:t>
            </a:r>
            <a:r>
              <a:rPr lang="ro-RO" sz="3200" b="1" i="1" err="1">
                <a:latin typeface="Arial Nova"/>
                <a:cs typeface="Calibri"/>
              </a:rPr>
              <a:t>List</a:t>
            </a:r>
            <a:endParaRPr lang="ro-RO" sz="3200" b="1" i="1">
              <a:latin typeface="Arial Nova"/>
              <a:cs typeface="Calibri"/>
            </a:endParaRPr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E8E3B97B-C90B-D611-392E-9942DFF2BD72}"/>
              </a:ext>
            </a:extLst>
          </p:cNvPr>
          <p:cNvSpPr txBox="1"/>
          <p:nvPr/>
        </p:nvSpPr>
        <p:spPr>
          <a:xfrm>
            <a:off x="709224" y="1498387"/>
            <a:ext cx="7963514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ro-RO">
                <a:latin typeface="Arial"/>
                <a:cs typeface="Arial"/>
              </a:rPr>
              <a:t>UCAS (2021) </a:t>
            </a:r>
            <a:r>
              <a:rPr lang="ro-RO" err="1">
                <a:latin typeface="Arial"/>
                <a:cs typeface="Arial"/>
              </a:rPr>
              <a:t>Students</a:t>
            </a:r>
            <a:r>
              <a:rPr lang="ro-RO">
                <a:latin typeface="Arial"/>
                <a:cs typeface="Arial"/>
              </a:rPr>
              <a:t> turn </a:t>
            </a:r>
            <a:r>
              <a:rPr lang="ro-RO" err="1">
                <a:latin typeface="Arial"/>
                <a:cs typeface="Arial"/>
              </a:rPr>
              <a:t>to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technology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with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university</a:t>
            </a:r>
            <a:r>
              <a:rPr lang="ro-RO">
                <a:latin typeface="Arial"/>
                <a:cs typeface="Arial"/>
              </a:rPr>
              <a:t> </a:t>
            </a:r>
            <a:r>
              <a:rPr lang="ro-RO" err="1">
                <a:latin typeface="Arial"/>
                <a:cs typeface="Arial"/>
              </a:rPr>
              <a:t>choices</a:t>
            </a:r>
            <a:r>
              <a:rPr lang="ro-RO">
                <a:latin typeface="Arial"/>
                <a:cs typeface="Arial"/>
              </a:rPr>
              <a:t>” [online] </a:t>
            </a:r>
            <a:r>
              <a:rPr lang="ro-RO" err="1">
                <a:latin typeface="Arial"/>
                <a:cs typeface="Arial"/>
              </a:rPr>
              <a:t>Available</a:t>
            </a:r>
            <a:r>
              <a:rPr lang="ro-RO">
                <a:latin typeface="Arial"/>
                <a:cs typeface="Arial"/>
              </a:rPr>
              <a:t> at :</a:t>
            </a:r>
            <a:r>
              <a:rPr lang="ro-RO" err="1">
                <a:latin typeface="Arial"/>
                <a:cs typeface="Arial"/>
              </a:rPr>
              <a:t>https</a:t>
            </a:r>
            <a:r>
              <a:rPr lang="ro-RO">
                <a:latin typeface="Arial"/>
                <a:cs typeface="Arial"/>
              </a:rPr>
              <a:t>://www.ucas.com/corporate/news-and-key-documents/news/students-turn-technology-university-choices#queryId=3e138e88ccfcfb3ef89872c1e3ccd714</a:t>
            </a:r>
          </a:p>
          <a:p>
            <a:pPr marL="285750" indent="-285750">
              <a:buFont typeface="Arial"/>
              <a:buChar char="•"/>
            </a:pPr>
            <a:endParaRPr lang="ro-RO">
              <a:latin typeface="Arial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ro-RO">
                <a:latin typeface="Arial"/>
                <a:cs typeface="Calibri"/>
              </a:rPr>
              <a:t>The </a:t>
            </a:r>
            <a:r>
              <a:rPr lang="ro-RO" err="1">
                <a:latin typeface="Arial"/>
                <a:cs typeface="Calibri"/>
              </a:rPr>
              <a:t>tech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edvocate</a:t>
            </a:r>
            <a:r>
              <a:rPr lang="ro-RO">
                <a:latin typeface="Arial"/>
                <a:cs typeface="Calibri"/>
              </a:rPr>
              <a:t>(2021) 9 </a:t>
            </a:r>
            <a:r>
              <a:rPr lang="ro-RO" err="1">
                <a:latin typeface="Arial"/>
                <a:cs typeface="Calibri"/>
              </a:rPr>
              <a:t>Ways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that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technology</a:t>
            </a:r>
            <a:r>
              <a:rPr lang="ro-RO">
                <a:latin typeface="Arial"/>
                <a:cs typeface="Calibri"/>
              </a:rPr>
              <a:t>  student </a:t>
            </a:r>
            <a:r>
              <a:rPr lang="ro-RO" err="1">
                <a:latin typeface="Arial"/>
                <a:cs typeface="Calibri"/>
              </a:rPr>
              <a:t>confidence</a:t>
            </a:r>
            <a:r>
              <a:rPr lang="ro-RO">
                <a:latin typeface="Arial"/>
                <a:cs typeface="Calibri"/>
              </a:rPr>
              <a:t> in </a:t>
            </a:r>
            <a:r>
              <a:rPr lang="ro-RO" err="1">
                <a:latin typeface="Arial"/>
                <a:cs typeface="Calibri"/>
              </a:rPr>
              <a:t>the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classroom</a:t>
            </a:r>
            <a:r>
              <a:rPr lang="ro-RO">
                <a:latin typeface="Arial"/>
                <a:cs typeface="Calibri"/>
              </a:rPr>
              <a:t> </a:t>
            </a:r>
            <a:r>
              <a:rPr lang="ro-RO" err="1">
                <a:latin typeface="Arial"/>
                <a:cs typeface="Calibri"/>
              </a:rPr>
              <a:t>Avaible</a:t>
            </a:r>
            <a:r>
              <a:rPr lang="ro-RO">
                <a:latin typeface="Arial"/>
                <a:cs typeface="Calibri"/>
              </a:rPr>
              <a:t> at :</a:t>
            </a:r>
            <a:r>
              <a:rPr lang="ro-RO" err="1">
                <a:latin typeface="Arial"/>
                <a:cs typeface="Calibri"/>
              </a:rPr>
              <a:t>https</a:t>
            </a:r>
            <a:r>
              <a:rPr lang="ro-RO">
                <a:latin typeface="Arial"/>
                <a:cs typeface="Calibri"/>
              </a:rPr>
              <a:t>://www.thetechedvocate.org/9-ways-technology-boosts-student-confidence-classroom/</a:t>
            </a:r>
          </a:p>
          <a:p>
            <a:pPr marL="285750" indent="-285750">
              <a:buFont typeface="Arial"/>
              <a:buChar char="•"/>
            </a:pPr>
            <a:endParaRPr lang="ro-RO">
              <a:latin typeface="Arial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ro-RO" err="1">
                <a:latin typeface="Arial"/>
                <a:cs typeface="Calibri"/>
              </a:rPr>
              <a:t>Exploeance</a:t>
            </a:r>
            <a:r>
              <a:rPr lang="ro-RO">
                <a:latin typeface="Arial"/>
                <a:cs typeface="Calibri"/>
              </a:rPr>
              <a:t>(2022) 7 </a:t>
            </a:r>
            <a:r>
              <a:rPr lang="ro-RO" err="1">
                <a:latin typeface="Arial"/>
                <a:cs typeface="Calibri"/>
              </a:rPr>
              <a:t>Reasons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why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students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need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technology</a:t>
            </a:r>
            <a:r>
              <a:rPr lang="ro-RO">
                <a:latin typeface="Arial"/>
                <a:cs typeface="Calibri"/>
              </a:rPr>
              <a:t> in </a:t>
            </a:r>
            <a:r>
              <a:rPr lang="ro-RO" err="1">
                <a:latin typeface="Arial"/>
                <a:cs typeface="Calibri"/>
              </a:rPr>
              <a:t>the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classroom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Avaible</a:t>
            </a:r>
            <a:r>
              <a:rPr lang="ro-RO">
                <a:latin typeface="Arial"/>
                <a:cs typeface="Calibri"/>
              </a:rPr>
              <a:t> at </a:t>
            </a:r>
            <a:r>
              <a:rPr lang="ro-RO">
                <a:latin typeface="Arial"/>
                <a:cs typeface="Calibri"/>
                <a:hlinkClick r:id="rId2"/>
              </a:rPr>
              <a:t>https://explorance.com/blog/7-reasons-students-need-technology-classroom/</a:t>
            </a:r>
          </a:p>
          <a:p>
            <a:pPr marL="285750" indent="-285750">
              <a:buFont typeface="Arial"/>
              <a:buChar char="•"/>
            </a:pPr>
            <a:endParaRPr lang="ro-RO">
              <a:latin typeface="Arial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ro-RO">
                <a:latin typeface="Arial"/>
                <a:cs typeface="Calibri"/>
              </a:rPr>
              <a:t>Saunders,M.N.K.,</a:t>
            </a:r>
            <a:r>
              <a:rPr lang="ro-RO" err="1">
                <a:latin typeface="Arial"/>
                <a:cs typeface="Calibri"/>
              </a:rPr>
              <a:t>Lewis,P</a:t>
            </a:r>
            <a:r>
              <a:rPr lang="ro-RO">
                <a:latin typeface="Arial"/>
                <a:cs typeface="Calibri"/>
              </a:rPr>
              <a:t>.  </a:t>
            </a:r>
            <a:r>
              <a:rPr lang="ro-RO" err="1">
                <a:latin typeface="Arial"/>
                <a:cs typeface="Calibri"/>
              </a:rPr>
              <a:t>and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Thornhill,A</a:t>
            </a:r>
            <a:r>
              <a:rPr lang="ro-RO">
                <a:latin typeface="Arial"/>
                <a:cs typeface="Calibri"/>
              </a:rPr>
              <a:t>.(2019) </a:t>
            </a:r>
            <a:r>
              <a:rPr lang="ro-RO" err="1">
                <a:latin typeface="Arial"/>
                <a:cs typeface="Calibri"/>
              </a:rPr>
              <a:t>Research</a:t>
            </a:r>
            <a:r>
              <a:rPr lang="ro-RO">
                <a:latin typeface="Arial"/>
                <a:cs typeface="Calibri"/>
              </a:rPr>
              <a:t> </a:t>
            </a:r>
            <a:r>
              <a:rPr lang="ro-RO" err="1">
                <a:latin typeface="Arial"/>
                <a:cs typeface="Calibri"/>
              </a:rPr>
              <a:t>Methods</a:t>
            </a:r>
            <a:r>
              <a:rPr lang="ro-RO">
                <a:latin typeface="Arial"/>
                <a:cs typeface="Calibri"/>
              </a:rPr>
              <a:t> for business studens.8th </a:t>
            </a:r>
            <a:r>
              <a:rPr lang="ro-RO" err="1">
                <a:latin typeface="Arial"/>
                <a:cs typeface="Calibri"/>
              </a:rPr>
              <a:t>edition.Harlow:Pearson</a:t>
            </a: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6620C833-849B-FAD0-F51E-DE8F2E91A000}"/>
              </a:ext>
            </a:extLst>
          </p:cNvPr>
          <p:cNvSpPr txBox="1"/>
          <p:nvPr/>
        </p:nvSpPr>
        <p:spPr>
          <a:xfrm>
            <a:off x="5802702" y="587458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b="1">
                <a:latin typeface="Arial"/>
                <a:cs typeface="Arial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3394315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Ecran lat</PresentationFormat>
  <Slides>9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9</vt:i4>
      </vt:variant>
    </vt:vector>
  </HeadingPairs>
  <TitlesOfParts>
    <vt:vector size="10" baseType="lpstr">
      <vt:lpstr>Organic</vt:lpstr>
      <vt:lpstr> How do students use technology to collaborate at UWTSD?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/>
  <cp:revision>7</cp:revision>
  <dcterms:created xsi:type="dcterms:W3CDTF">2022-07-01T23:22:36Z</dcterms:created>
  <dcterms:modified xsi:type="dcterms:W3CDTF">2022-07-03T10:52:56Z</dcterms:modified>
</cp:coreProperties>
</file>