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92" r:id="rId2"/>
    <p:sldId id="259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69775" autoAdjust="0"/>
  </p:normalViewPr>
  <p:slideViewPr>
    <p:cSldViewPr>
      <p:cViewPr varScale="1">
        <p:scale>
          <a:sx n="73" d="100"/>
          <a:sy n="73" d="100"/>
        </p:scale>
        <p:origin x="832" y="6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1D7F4CEA-4BC4-4045-830E-4920D60F4D1C}"/>
    <pc:docChg chg="custSel addSld modSld">
      <pc:chgData name="Mohamed Asim" userId="463e8671-0eec-4074-8616-21d10d9d1eab" providerId="ADAL" clId="{1D7F4CEA-4BC4-4045-830E-4920D60F4D1C}" dt="2023-03-12T08:17:59.093" v="285" actId="20577"/>
      <pc:docMkLst>
        <pc:docMk/>
      </pc:docMkLst>
      <pc:sldChg chg="addSp delSp modSp mod">
        <pc:chgData name="Mohamed Asim" userId="463e8671-0eec-4074-8616-21d10d9d1eab" providerId="ADAL" clId="{1D7F4CEA-4BC4-4045-830E-4920D60F4D1C}" dt="2023-03-12T08:17:59.093" v="285" actId="20577"/>
        <pc:sldMkLst>
          <pc:docMk/>
          <pc:sldMk cId="0" sldId="259"/>
        </pc:sldMkLst>
        <pc:spChg chg="mod">
          <ac:chgData name="Mohamed Asim" userId="463e8671-0eec-4074-8616-21d10d9d1eab" providerId="ADAL" clId="{1D7F4CEA-4BC4-4045-830E-4920D60F4D1C}" dt="2023-03-12T08:14:38.741" v="58" actId="1076"/>
          <ac:spMkLst>
            <pc:docMk/>
            <pc:sldMk cId="0" sldId="259"/>
            <ac:spMk id="2" creationId="{00000000-0000-0000-0000-000000000000}"/>
          </ac:spMkLst>
        </pc:spChg>
        <pc:spChg chg="add del mod">
          <ac:chgData name="Mohamed Asim" userId="463e8671-0eec-4074-8616-21d10d9d1eab" providerId="ADAL" clId="{1D7F4CEA-4BC4-4045-830E-4920D60F4D1C}" dt="2023-03-12T08:17:59.093" v="285" actId="20577"/>
          <ac:spMkLst>
            <pc:docMk/>
            <pc:sldMk cId="0" sldId="259"/>
            <ac:spMk id="4" creationId="{00000000-0000-0000-0000-000000000000}"/>
          </ac:spMkLst>
        </pc:spChg>
        <pc:graphicFrameChg chg="add del mod">
          <ac:chgData name="Mohamed Asim" userId="463e8671-0eec-4074-8616-21d10d9d1eab" providerId="ADAL" clId="{1D7F4CEA-4BC4-4045-830E-4920D60F4D1C}" dt="2023-03-12T08:12:52.208" v="5"/>
          <ac:graphicFrameMkLst>
            <pc:docMk/>
            <pc:sldMk cId="0" sldId="259"/>
            <ac:graphicFrameMk id="6" creationId="{D2C5B22F-EB2C-EE2E-3341-59FC9AB272C6}"/>
          </ac:graphicFrameMkLst>
        </pc:graphicFrameChg>
      </pc:sldChg>
      <pc:sldChg chg="modSp mod">
        <pc:chgData name="Mohamed Asim" userId="463e8671-0eec-4074-8616-21d10d9d1eab" providerId="ADAL" clId="{1D7F4CEA-4BC4-4045-830E-4920D60F4D1C}" dt="2023-03-12T08:12:36.101" v="2" actId="20577"/>
        <pc:sldMkLst>
          <pc:docMk/>
          <pc:sldMk cId="3067330885" sldId="392"/>
        </pc:sldMkLst>
        <pc:spChg chg="mod">
          <ac:chgData name="Mohamed Asim" userId="463e8671-0eec-4074-8616-21d10d9d1eab" providerId="ADAL" clId="{1D7F4CEA-4BC4-4045-830E-4920D60F4D1C}" dt="2023-03-12T08:12:36.101" v="2" actId="20577"/>
          <ac:spMkLst>
            <pc:docMk/>
            <pc:sldMk cId="3067330885" sldId="392"/>
            <ac:spMk id="5" creationId="{E8FBFAA6-7D53-4F46-B4FA-B6E25AA48337}"/>
          </ac:spMkLst>
        </pc:spChg>
      </pc:sldChg>
      <pc:sldChg chg="modSp new mod">
        <pc:chgData name="Mohamed Asim" userId="463e8671-0eec-4074-8616-21d10d9d1eab" providerId="ADAL" clId="{1D7F4CEA-4BC4-4045-830E-4920D60F4D1C}" dt="2023-03-12T08:17:37.213" v="259" actId="20577"/>
        <pc:sldMkLst>
          <pc:docMk/>
          <pc:sldMk cId="3134832057" sldId="393"/>
        </pc:sldMkLst>
        <pc:spChg chg="mod">
          <ac:chgData name="Mohamed Asim" userId="463e8671-0eec-4074-8616-21d10d9d1eab" providerId="ADAL" clId="{1D7F4CEA-4BC4-4045-830E-4920D60F4D1C}" dt="2023-03-12T08:17:37.213" v="259" actId="20577"/>
          <ac:spMkLst>
            <pc:docMk/>
            <pc:sldMk cId="3134832057" sldId="393"/>
            <ac:spMk id="2" creationId="{15BF9719-EA3B-027F-60BC-98974F3D2AFE}"/>
          </ac:spMkLst>
        </pc:spChg>
      </pc:sldChg>
    </pc:docChg>
  </pc:docChgLst>
  <pc:docChgLst>
    <pc:chgData name="Mohamed Asim" userId="463e8671-0eec-4074-8616-21d10d9d1eab" providerId="ADAL" clId="{240B8A24-D5F4-41D8-B94A-C7C4A346B300}"/>
    <pc:docChg chg="custSel delSld modSld">
      <pc:chgData name="Mohamed Asim" userId="463e8671-0eec-4074-8616-21d10d9d1eab" providerId="ADAL" clId="{240B8A24-D5F4-41D8-B94A-C7C4A346B300}" dt="2023-03-20T20:08:19.855" v="804" actId="2696"/>
      <pc:docMkLst>
        <pc:docMk/>
      </pc:docMkLst>
      <pc:sldChg chg="modSp mod">
        <pc:chgData name="Mohamed Asim" userId="463e8671-0eec-4074-8616-21d10d9d1eab" providerId="ADAL" clId="{240B8A24-D5F4-41D8-B94A-C7C4A346B300}" dt="2023-03-20T20:08:11.350" v="803" actId="113"/>
        <pc:sldMkLst>
          <pc:docMk/>
          <pc:sldMk cId="0" sldId="259"/>
        </pc:sldMkLst>
        <pc:spChg chg="mod">
          <ac:chgData name="Mohamed Asim" userId="463e8671-0eec-4074-8616-21d10d9d1eab" providerId="ADAL" clId="{240B8A24-D5F4-41D8-B94A-C7C4A346B300}" dt="2023-03-20T20:08:11.350" v="803" actId="113"/>
          <ac:spMkLst>
            <pc:docMk/>
            <pc:sldMk cId="0" sldId="259"/>
            <ac:spMk id="4" creationId="{00000000-0000-0000-0000-000000000000}"/>
          </ac:spMkLst>
        </pc:spChg>
      </pc:sldChg>
      <pc:sldChg chg="modSp mod">
        <pc:chgData name="Mohamed Asim" userId="463e8671-0eec-4074-8616-21d10d9d1eab" providerId="ADAL" clId="{240B8A24-D5F4-41D8-B94A-C7C4A346B300}" dt="2023-03-20T20:02:29.847" v="1" actId="20577"/>
        <pc:sldMkLst>
          <pc:docMk/>
          <pc:sldMk cId="3067330885" sldId="392"/>
        </pc:sldMkLst>
        <pc:spChg chg="mod">
          <ac:chgData name="Mohamed Asim" userId="463e8671-0eec-4074-8616-21d10d9d1eab" providerId="ADAL" clId="{240B8A24-D5F4-41D8-B94A-C7C4A346B300}" dt="2023-03-20T20:02:29.847" v="1" actId="20577"/>
          <ac:spMkLst>
            <pc:docMk/>
            <pc:sldMk cId="3067330885" sldId="392"/>
            <ac:spMk id="5" creationId="{E8FBFAA6-7D53-4F46-B4FA-B6E25AA48337}"/>
          </ac:spMkLst>
        </pc:spChg>
      </pc:sldChg>
      <pc:sldChg chg="del">
        <pc:chgData name="Mohamed Asim" userId="463e8671-0eec-4074-8616-21d10d9d1eab" providerId="ADAL" clId="{240B8A24-D5F4-41D8-B94A-C7C4A346B300}" dt="2023-03-20T20:08:19.855" v="804" actId="2696"/>
        <pc:sldMkLst>
          <pc:docMk/>
          <pc:sldMk cId="3134832057" sldId="39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1146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20/03/2023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6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Seminar Activity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Managing Performance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8309" y="-243408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Seminar Activity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764704"/>
            <a:ext cx="10972800" cy="5328591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Read the resource document uploaded on Moodle – Performance Management and Learning and Development – House of Commons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Discuss the following questions</a:t>
            </a:r>
          </a:p>
          <a:p>
            <a:pPr marL="742950" indent="-742950">
              <a:lnSpc>
                <a:spcPct val="107000"/>
              </a:lnSpc>
              <a:spcAft>
                <a:spcPts val="800"/>
              </a:spcAft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is the performance management approach used?</a:t>
            </a:r>
          </a:p>
          <a:p>
            <a:pPr marL="742950" indent="-742950">
              <a:lnSpc>
                <a:spcPct val="107000"/>
              </a:lnSpc>
              <a:spcAft>
                <a:spcPts val="800"/>
              </a:spcAft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are the opportunities for learning and development at House of Commons</a:t>
            </a:r>
          </a:p>
          <a:p>
            <a:pPr marL="742950" indent="-742950">
              <a:lnSpc>
                <a:spcPct val="107000"/>
              </a:lnSpc>
              <a:spcAft>
                <a:spcPts val="800"/>
              </a:spcAft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can this L&amp;D approach contribute to effective PM and improvement at the House of Commons – What is the theoretical basis for your justification (use material from your text)</a:t>
            </a:r>
          </a:p>
          <a:p>
            <a:pPr marL="742950" indent="-742950">
              <a:lnSpc>
                <a:spcPct val="107000"/>
              </a:lnSpc>
              <a:spcAft>
                <a:spcPts val="800"/>
              </a:spcAft>
              <a:buAutoNum type="arabicPeriod"/>
            </a:pPr>
            <a:endParaRPr lang="en-GB" sz="36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indent="-742950">
              <a:lnSpc>
                <a:spcPct val="107000"/>
              </a:lnSpc>
              <a:spcAft>
                <a:spcPts val="800"/>
              </a:spcAft>
              <a:buAutoNum type="arabicPeriod"/>
            </a:pPr>
            <a:endParaRPr lang="en-GB" sz="32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AutoNum type="arabicPeriod"/>
            </a:pPr>
            <a:endParaRPr lang="en-GB" sz="36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AutoNum type="arabicPeriod"/>
            </a:pPr>
            <a:endParaRPr lang="en-GB" sz="36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AutoNum type="arabicPeriod"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403766-4DF7-4986-878C-16BFE1042C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</Words>
  <Application>Microsoft Office PowerPoint</Application>
  <PresentationFormat>Widescreen</PresentationFormat>
  <Paragraphs>16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Myriad Pro</vt:lpstr>
      <vt:lpstr>Aharoni</vt:lpstr>
      <vt:lpstr>Arial</vt:lpstr>
      <vt:lpstr>Calibri</vt:lpstr>
      <vt:lpstr>Verdana</vt:lpstr>
      <vt:lpstr>20140311PresentationUWTSDTemplate</vt:lpstr>
      <vt:lpstr>LCMB7000</vt:lpstr>
      <vt:lpstr>Seminar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65</cp:revision>
  <dcterms:created xsi:type="dcterms:W3CDTF">2020-09-30T03:06:41Z</dcterms:created>
  <dcterms:modified xsi:type="dcterms:W3CDTF">2023-03-20T20:08:20Z</dcterms:modified>
</cp:coreProperties>
</file>