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theme/theme1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706" r:id="rId10"/>
    <p:sldMasterId id="2147483708" r:id="rId11"/>
    <p:sldMasterId id="2147483710" r:id="rId12"/>
    <p:sldMasterId id="2147483712" r:id="rId13"/>
    <p:sldMasterId id="2147483714" r:id="rId14"/>
    <p:sldMasterId id="2147483716" r:id="rId15"/>
    <p:sldMasterId id="2147483718" r:id="rId16"/>
    <p:sldMasterId id="2147483720" r:id="rId17"/>
    <p:sldMasterId id="2147483722" r:id="rId18"/>
    <p:sldMasterId id="2147483658" r:id="rId19"/>
    <p:sldMasterId id="2147483659" r:id="rId20"/>
    <p:sldMasterId id="2147483662" r:id="rId21"/>
    <p:sldMasterId id="2147483666" r:id="rId22"/>
  </p:sldMasterIdLst>
  <p:notesMasterIdLst>
    <p:notesMasterId r:id="rId43"/>
  </p:notesMasterIdLst>
  <p:sldIdLst>
    <p:sldId id="258" r:id="rId23"/>
    <p:sldId id="263" r:id="rId24"/>
    <p:sldId id="264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0" r:id="rId33"/>
    <p:sldId id="321" r:id="rId34"/>
    <p:sldId id="322" r:id="rId35"/>
    <p:sldId id="323" r:id="rId36"/>
    <p:sldId id="324" r:id="rId37"/>
    <p:sldId id="325" r:id="rId38"/>
    <p:sldId id="326" r:id="rId39"/>
    <p:sldId id="327" r:id="rId40"/>
    <p:sldId id="328" r:id="rId41"/>
    <p:sldId id="301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BEE584-E76A-48F8-B17A-4C2E66425416}" v="1" dt="2023-10-14T11:45:14.2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>
        <p:scale>
          <a:sx n="94" d="100"/>
          <a:sy n="94" d="100"/>
        </p:scale>
        <p:origin x="11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22BEE584-E76A-48F8-B17A-4C2E66425416}"/>
    <pc:docChg chg="undo custSel addSld delSld modSld">
      <pc:chgData name="Mohamed Asim" userId="463e8671-0eec-4074-8616-21d10d9d1eab" providerId="ADAL" clId="{22BEE584-E76A-48F8-B17A-4C2E66425416}" dt="2023-10-14T11:48:21.329" v="4169" actId="14100"/>
      <pc:docMkLst>
        <pc:docMk/>
      </pc:docMkLst>
      <pc:sldChg chg="modSp mod">
        <pc:chgData name="Mohamed Asim" userId="463e8671-0eec-4074-8616-21d10d9d1eab" providerId="ADAL" clId="{22BEE584-E76A-48F8-B17A-4C2E66425416}" dt="2023-10-14T10:43:35.960" v="112" actId="255"/>
        <pc:sldMkLst>
          <pc:docMk/>
          <pc:sldMk cId="1720888879" sldId="258"/>
        </pc:sldMkLst>
        <pc:spChg chg="mod">
          <ac:chgData name="Mohamed Asim" userId="463e8671-0eec-4074-8616-21d10d9d1eab" providerId="ADAL" clId="{22BEE584-E76A-48F8-B17A-4C2E66425416}" dt="2023-10-14T10:43:35.960" v="112" actId="255"/>
          <ac:spMkLst>
            <pc:docMk/>
            <pc:sldMk cId="1720888879" sldId="258"/>
            <ac:spMk id="3" creationId="{74D9E2CC-1AE0-9F1D-FAB0-0A1AD94712BA}"/>
          </ac:spMkLst>
        </pc:spChg>
      </pc:sldChg>
      <pc:sldChg chg="modSp add del mod">
        <pc:chgData name="Mohamed Asim" userId="463e8671-0eec-4074-8616-21d10d9d1eab" providerId="ADAL" clId="{22BEE584-E76A-48F8-B17A-4C2E66425416}" dt="2023-10-14T11:37:53.614" v="3608" actId="20577"/>
        <pc:sldMkLst>
          <pc:docMk/>
          <pc:sldMk cId="675937917" sldId="263"/>
        </pc:sldMkLst>
        <pc:spChg chg="mod">
          <ac:chgData name="Mohamed Asim" userId="463e8671-0eec-4074-8616-21d10d9d1eab" providerId="ADAL" clId="{22BEE584-E76A-48F8-B17A-4C2E66425416}" dt="2023-10-14T10:44:12.711" v="151" actId="20577"/>
          <ac:spMkLst>
            <pc:docMk/>
            <pc:sldMk cId="675937917" sldId="263"/>
            <ac:spMk id="2" creationId="{F06D4C42-0D9B-9EA7-695C-4205B1C36E07}"/>
          </ac:spMkLst>
        </pc:spChg>
        <pc:spChg chg="mod">
          <ac:chgData name="Mohamed Asim" userId="463e8671-0eec-4074-8616-21d10d9d1eab" providerId="ADAL" clId="{22BEE584-E76A-48F8-B17A-4C2E66425416}" dt="2023-10-14T11:37:53.614" v="3608" actId="20577"/>
          <ac:spMkLst>
            <pc:docMk/>
            <pc:sldMk cId="675937917" sldId="263"/>
            <ac:spMk id="3" creationId="{362B371C-EBE1-213F-C23F-EAC2867DAF8C}"/>
          </ac:spMkLst>
        </pc:spChg>
      </pc:sldChg>
      <pc:sldChg chg="modSp mod">
        <pc:chgData name="Mohamed Asim" userId="463e8671-0eec-4074-8616-21d10d9d1eab" providerId="ADAL" clId="{22BEE584-E76A-48F8-B17A-4C2E66425416}" dt="2023-10-14T10:52:04.664" v="791" actId="20577"/>
        <pc:sldMkLst>
          <pc:docMk/>
          <pc:sldMk cId="4161678512" sldId="264"/>
        </pc:sldMkLst>
        <pc:spChg chg="mod">
          <ac:chgData name="Mohamed Asim" userId="463e8671-0eec-4074-8616-21d10d9d1eab" providerId="ADAL" clId="{22BEE584-E76A-48F8-B17A-4C2E66425416}" dt="2023-10-14T10:51:25.713" v="739" actId="20577"/>
          <ac:spMkLst>
            <pc:docMk/>
            <pc:sldMk cId="4161678512" sldId="264"/>
            <ac:spMk id="2" creationId="{D4C6B8F8-9B7D-4643-4E42-59DCD2950458}"/>
          </ac:spMkLst>
        </pc:spChg>
        <pc:spChg chg="mod">
          <ac:chgData name="Mohamed Asim" userId="463e8671-0eec-4074-8616-21d10d9d1eab" providerId="ADAL" clId="{22BEE584-E76A-48F8-B17A-4C2E66425416}" dt="2023-10-14T10:52:04.664" v="791" actId="20577"/>
          <ac:spMkLst>
            <pc:docMk/>
            <pc:sldMk cId="4161678512" sldId="264"/>
            <ac:spMk id="3" creationId="{3EF63BE5-C12D-7B9B-6465-05BC9C5D3AF9}"/>
          </ac:spMkLst>
        </pc:spChg>
      </pc:sldChg>
      <pc:sldChg chg="del">
        <pc:chgData name="Mohamed Asim" userId="463e8671-0eec-4074-8616-21d10d9d1eab" providerId="ADAL" clId="{22BEE584-E76A-48F8-B17A-4C2E66425416}" dt="2023-10-14T11:31:38.311" v="3528" actId="47"/>
        <pc:sldMkLst>
          <pc:docMk/>
          <pc:sldMk cId="3826750058" sldId="309"/>
        </pc:sldMkLst>
      </pc:sldChg>
      <pc:sldChg chg="del">
        <pc:chgData name="Mohamed Asim" userId="463e8671-0eec-4074-8616-21d10d9d1eab" providerId="ADAL" clId="{22BEE584-E76A-48F8-B17A-4C2E66425416}" dt="2023-10-14T11:31:34.878" v="3527" actId="47"/>
        <pc:sldMkLst>
          <pc:docMk/>
          <pc:sldMk cId="312681287" sldId="310"/>
        </pc:sldMkLst>
      </pc:sldChg>
      <pc:sldChg chg="del">
        <pc:chgData name="Mohamed Asim" userId="463e8671-0eec-4074-8616-21d10d9d1eab" providerId="ADAL" clId="{22BEE584-E76A-48F8-B17A-4C2E66425416}" dt="2023-10-14T11:31:32.641" v="3526" actId="47"/>
        <pc:sldMkLst>
          <pc:docMk/>
          <pc:sldMk cId="1377004702" sldId="311"/>
        </pc:sldMkLst>
      </pc:sldChg>
      <pc:sldChg chg="del">
        <pc:chgData name="Mohamed Asim" userId="463e8671-0eec-4074-8616-21d10d9d1eab" providerId="ADAL" clId="{22BEE584-E76A-48F8-B17A-4C2E66425416}" dt="2023-10-14T11:31:29.537" v="3525" actId="47"/>
        <pc:sldMkLst>
          <pc:docMk/>
          <pc:sldMk cId="998201168" sldId="312"/>
        </pc:sldMkLst>
      </pc:sldChg>
      <pc:sldChg chg="modSp new mod">
        <pc:chgData name="Mohamed Asim" userId="463e8671-0eec-4074-8616-21d10d9d1eab" providerId="ADAL" clId="{22BEE584-E76A-48F8-B17A-4C2E66425416}" dt="2023-10-14T11:38:08.524" v="3614" actId="20577"/>
        <pc:sldMkLst>
          <pc:docMk/>
          <pc:sldMk cId="1159406842" sldId="313"/>
        </pc:sldMkLst>
        <pc:spChg chg="mod">
          <ac:chgData name="Mohamed Asim" userId="463e8671-0eec-4074-8616-21d10d9d1eab" providerId="ADAL" clId="{22BEE584-E76A-48F8-B17A-4C2E66425416}" dt="2023-10-14T10:52:19.567" v="797" actId="20577"/>
          <ac:spMkLst>
            <pc:docMk/>
            <pc:sldMk cId="1159406842" sldId="313"/>
            <ac:spMk id="2" creationId="{DB39FAB0-BB50-0756-1135-A21E7E6E8FFF}"/>
          </ac:spMkLst>
        </pc:spChg>
        <pc:spChg chg="mod">
          <ac:chgData name="Mohamed Asim" userId="463e8671-0eec-4074-8616-21d10d9d1eab" providerId="ADAL" clId="{22BEE584-E76A-48F8-B17A-4C2E66425416}" dt="2023-10-14T11:38:08.524" v="3614" actId="20577"/>
          <ac:spMkLst>
            <pc:docMk/>
            <pc:sldMk cId="1159406842" sldId="313"/>
            <ac:spMk id="3" creationId="{0804AB11-ACE7-C954-2D4A-43BD1C38BFB6}"/>
          </ac:spMkLst>
        </pc:spChg>
      </pc:sldChg>
      <pc:sldChg chg="modSp new mod">
        <pc:chgData name="Mohamed Asim" userId="463e8671-0eec-4074-8616-21d10d9d1eab" providerId="ADAL" clId="{22BEE584-E76A-48F8-B17A-4C2E66425416}" dt="2023-10-14T10:58:09.364" v="1243" actId="14100"/>
        <pc:sldMkLst>
          <pc:docMk/>
          <pc:sldMk cId="1376560726" sldId="314"/>
        </pc:sldMkLst>
        <pc:spChg chg="mod">
          <ac:chgData name="Mohamed Asim" userId="463e8671-0eec-4074-8616-21d10d9d1eab" providerId="ADAL" clId="{22BEE584-E76A-48F8-B17A-4C2E66425416}" dt="2023-10-14T10:54:16.808" v="888" actId="20577"/>
          <ac:spMkLst>
            <pc:docMk/>
            <pc:sldMk cId="1376560726" sldId="314"/>
            <ac:spMk id="2" creationId="{097EE5AF-E8A6-7E1A-CFAB-1F2E7FDA342F}"/>
          </ac:spMkLst>
        </pc:spChg>
        <pc:spChg chg="mod">
          <ac:chgData name="Mohamed Asim" userId="463e8671-0eec-4074-8616-21d10d9d1eab" providerId="ADAL" clId="{22BEE584-E76A-48F8-B17A-4C2E66425416}" dt="2023-10-14T10:58:09.364" v="1243" actId="14100"/>
          <ac:spMkLst>
            <pc:docMk/>
            <pc:sldMk cId="1376560726" sldId="314"/>
            <ac:spMk id="3" creationId="{AEBD6F9B-0053-4787-006A-D40894C90571}"/>
          </ac:spMkLst>
        </pc:spChg>
      </pc:sldChg>
      <pc:sldChg chg="modSp new mod">
        <pc:chgData name="Mohamed Asim" userId="463e8671-0eec-4074-8616-21d10d9d1eab" providerId="ADAL" clId="{22BEE584-E76A-48F8-B17A-4C2E66425416}" dt="2023-10-14T11:03:36.738" v="1599" actId="20577"/>
        <pc:sldMkLst>
          <pc:docMk/>
          <pc:sldMk cId="2416413614" sldId="315"/>
        </pc:sldMkLst>
        <pc:spChg chg="mod">
          <ac:chgData name="Mohamed Asim" userId="463e8671-0eec-4074-8616-21d10d9d1eab" providerId="ADAL" clId="{22BEE584-E76A-48F8-B17A-4C2E66425416}" dt="2023-10-14T10:59:07.415" v="1344" actId="20577"/>
          <ac:spMkLst>
            <pc:docMk/>
            <pc:sldMk cId="2416413614" sldId="315"/>
            <ac:spMk id="2" creationId="{87F08696-B13A-E9E2-B417-0341EF0DCAB4}"/>
          </ac:spMkLst>
        </pc:spChg>
        <pc:spChg chg="mod">
          <ac:chgData name="Mohamed Asim" userId="463e8671-0eec-4074-8616-21d10d9d1eab" providerId="ADAL" clId="{22BEE584-E76A-48F8-B17A-4C2E66425416}" dt="2023-10-14T11:03:36.738" v="1599" actId="20577"/>
          <ac:spMkLst>
            <pc:docMk/>
            <pc:sldMk cId="2416413614" sldId="315"/>
            <ac:spMk id="3" creationId="{1BCF189C-1936-7FC7-25B1-9E14501718A9}"/>
          </ac:spMkLst>
        </pc:spChg>
      </pc:sldChg>
      <pc:sldChg chg="modSp new mod">
        <pc:chgData name="Mohamed Asim" userId="463e8671-0eec-4074-8616-21d10d9d1eab" providerId="ADAL" clId="{22BEE584-E76A-48F8-B17A-4C2E66425416}" dt="2023-10-14T11:06:16.147" v="1844" actId="20577"/>
        <pc:sldMkLst>
          <pc:docMk/>
          <pc:sldMk cId="1822984217" sldId="316"/>
        </pc:sldMkLst>
        <pc:spChg chg="mod">
          <ac:chgData name="Mohamed Asim" userId="463e8671-0eec-4074-8616-21d10d9d1eab" providerId="ADAL" clId="{22BEE584-E76A-48F8-B17A-4C2E66425416}" dt="2023-10-14T11:04:32.715" v="1716" actId="20577"/>
          <ac:spMkLst>
            <pc:docMk/>
            <pc:sldMk cId="1822984217" sldId="316"/>
            <ac:spMk id="2" creationId="{A0263649-EE4B-9246-8C23-5F409411AE1F}"/>
          </ac:spMkLst>
        </pc:spChg>
        <pc:spChg chg="mod">
          <ac:chgData name="Mohamed Asim" userId="463e8671-0eec-4074-8616-21d10d9d1eab" providerId="ADAL" clId="{22BEE584-E76A-48F8-B17A-4C2E66425416}" dt="2023-10-14T11:06:16.147" v="1844" actId="20577"/>
          <ac:spMkLst>
            <pc:docMk/>
            <pc:sldMk cId="1822984217" sldId="316"/>
            <ac:spMk id="3" creationId="{EA9374F2-F4DA-CA8A-1E9A-834FB7CA0C75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08:10.782" v="1852" actId="1076"/>
        <pc:sldMkLst>
          <pc:docMk/>
          <pc:sldMk cId="4104450408" sldId="317"/>
        </pc:sldMkLst>
        <pc:spChg chg="del">
          <ac:chgData name="Mohamed Asim" userId="463e8671-0eec-4074-8616-21d10d9d1eab" providerId="ADAL" clId="{22BEE584-E76A-48F8-B17A-4C2E66425416}" dt="2023-10-14T11:07:40.834" v="1847" actId="26606"/>
          <ac:spMkLst>
            <pc:docMk/>
            <pc:sldMk cId="4104450408" sldId="317"/>
            <ac:spMk id="2" creationId="{8799A8B9-F925-DE6E-801D-5820F48688EC}"/>
          </ac:spMkLst>
        </pc:spChg>
        <pc:spChg chg="del">
          <ac:chgData name="Mohamed Asim" userId="463e8671-0eec-4074-8616-21d10d9d1eab" providerId="ADAL" clId="{22BEE584-E76A-48F8-B17A-4C2E66425416}" dt="2023-10-14T11:07:34.244" v="1846" actId="22"/>
          <ac:spMkLst>
            <pc:docMk/>
            <pc:sldMk cId="4104450408" sldId="317"/>
            <ac:spMk id="3" creationId="{A0F6E4B3-91C9-E080-AAFE-E7F613C691FF}"/>
          </ac:spMkLst>
        </pc:spChg>
        <pc:picChg chg="add mod ord">
          <ac:chgData name="Mohamed Asim" userId="463e8671-0eec-4074-8616-21d10d9d1eab" providerId="ADAL" clId="{22BEE584-E76A-48F8-B17A-4C2E66425416}" dt="2023-10-14T11:08:10.782" v="1852" actId="1076"/>
          <ac:picMkLst>
            <pc:docMk/>
            <pc:sldMk cId="4104450408" sldId="317"/>
            <ac:picMk id="5" creationId="{2EE20E88-5118-41DD-5D25-ED9061263C10}"/>
          </ac:picMkLst>
        </pc:picChg>
      </pc:sldChg>
      <pc:sldChg chg="modSp new mod">
        <pc:chgData name="Mohamed Asim" userId="463e8671-0eec-4074-8616-21d10d9d1eab" providerId="ADAL" clId="{22BEE584-E76A-48F8-B17A-4C2E66425416}" dt="2023-10-14T11:10:23.047" v="2084" actId="20577"/>
        <pc:sldMkLst>
          <pc:docMk/>
          <pc:sldMk cId="3066574648" sldId="318"/>
        </pc:sldMkLst>
        <pc:spChg chg="mod">
          <ac:chgData name="Mohamed Asim" userId="463e8671-0eec-4074-8616-21d10d9d1eab" providerId="ADAL" clId="{22BEE584-E76A-48F8-B17A-4C2E66425416}" dt="2023-10-14T11:08:40.143" v="1891" actId="20577"/>
          <ac:spMkLst>
            <pc:docMk/>
            <pc:sldMk cId="3066574648" sldId="318"/>
            <ac:spMk id="2" creationId="{3421106E-4985-2942-C4EA-A0272C5444B2}"/>
          </ac:spMkLst>
        </pc:spChg>
        <pc:spChg chg="mod">
          <ac:chgData name="Mohamed Asim" userId="463e8671-0eec-4074-8616-21d10d9d1eab" providerId="ADAL" clId="{22BEE584-E76A-48F8-B17A-4C2E66425416}" dt="2023-10-14T11:10:23.047" v="2084" actId="20577"/>
          <ac:spMkLst>
            <pc:docMk/>
            <pc:sldMk cId="3066574648" sldId="318"/>
            <ac:spMk id="3" creationId="{EA836D86-411B-B4C5-DFD8-A9402C99284E}"/>
          </ac:spMkLst>
        </pc:spChg>
      </pc:sldChg>
      <pc:sldChg chg="modSp new mod">
        <pc:chgData name="Mohamed Asim" userId="463e8671-0eec-4074-8616-21d10d9d1eab" providerId="ADAL" clId="{22BEE584-E76A-48F8-B17A-4C2E66425416}" dt="2023-10-14T11:12:57.258" v="2348" actId="20577"/>
        <pc:sldMkLst>
          <pc:docMk/>
          <pc:sldMk cId="1294615422" sldId="319"/>
        </pc:sldMkLst>
        <pc:spChg chg="mod">
          <ac:chgData name="Mohamed Asim" userId="463e8671-0eec-4074-8616-21d10d9d1eab" providerId="ADAL" clId="{22BEE584-E76A-48F8-B17A-4C2E66425416}" dt="2023-10-14T11:10:57.942" v="2126" actId="20577"/>
          <ac:spMkLst>
            <pc:docMk/>
            <pc:sldMk cId="1294615422" sldId="319"/>
            <ac:spMk id="2" creationId="{D81C7397-8D2B-8EC4-090A-C3D6EE3637DD}"/>
          </ac:spMkLst>
        </pc:spChg>
        <pc:spChg chg="mod">
          <ac:chgData name="Mohamed Asim" userId="463e8671-0eec-4074-8616-21d10d9d1eab" providerId="ADAL" clId="{22BEE584-E76A-48F8-B17A-4C2E66425416}" dt="2023-10-14T11:12:57.258" v="2348" actId="20577"/>
          <ac:spMkLst>
            <pc:docMk/>
            <pc:sldMk cId="1294615422" sldId="319"/>
            <ac:spMk id="3" creationId="{472324D8-8643-2F12-4570-FB04D9479DCA}"/>
          </ac:spMkLst>
        </pc:spChg>
      </pc:sldChg>
      <pc:sldChg chg="modSp new mod">
        <pc:chgData name="Mohamed Asim" userId="463e8671-0eec-4074-8616-21d10d9d1eab" providerId="ADAL" clId="{22BEE584-E76A-48F8-B17A-4C2E66425416}" dt="2023-10-14T11:14:18.539" v="2514" actId="20577"/>
        <pc:sldMkLst>
          <pc:docMk/>
          <pc:sldMk cId="3050232772" sldId="320"/>
        </pc:sldMkLst>
        <pc:spChg chg="mod">
          <ac:chgData name="Mohamed Asim" userId="463e8671-0eec-4074-8616-21d10d9d1eab" providerId="ADAL" clId="{22BEE584-E76A-48F8-B17A-4C2E66425416}" dt="2023-10-14T11:13:18.461" v="2388" actId="20577"/>
          <ac:spMkLst>
            <pc:docMk/>
            <pc:sldMk cId="3050232772" sldId="320"/>
            <ac:spMk id="2" creationId="{C6A9B46D-AC8E-A1FC-DE30-5CAF84AA325D}"/>
          </ac:spMkLst>
        </pc:spChg>
        <pc:spChg chg="mod">
          <ac:chgData name="Mohamed Asim" userId="463e8671-0eec-4074-8616-21d10d9d1eab" providerId="ADAL" clId="{22BEE584-E76A-48F8-B17A-4C2E66425416}" dt="2023-10-14T11:14:18.539" v="2514" actId="20577"/>
          <ac:spMkLst>
            <pc:docMk/>
            <pc:sldMk cId="3050232772" sldId="320"/>
            <ac:spMk id="3" creationId="{F5F2378C-7F1B-4978-DFD8-55497A87398B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15:56.539" v="2518" actId="1076"/>
        <pc:sldMkLst>
          <pc:docMk/>
          <pc:sldMk cId="732267950" sldId="321"/>
        </pc:sldMkLst>
        <pc:spChg chg="del">
          <ac:chgData name="Mohamed Asim" userId="463e8671-0eec-4074-8616-21d10d9d1eab" providerId="ADAL" clId="{22BEE584-E76A-48F8-B17A-4C2E66425416}" dt="2023-10-14T11:15:47.359" v="2517" actId="26606"/>
          <ac:spMkLst>
            <pc:docMk/>
            <pc:sldMk cId="732267950" sldId="321"/>
            <ac:spMk id="2" creationId="{8E1FCBCE-31EF-3A05-C128-974E7E4752D4}"/>
          </ac:spMkLst>
        </pc:spChg>
        <pc:spChg chg="del">
          <ac:chgData name="Mohamed Asim" userId="463e8671-0eec-4074-8616-21d10d9d1eab" providerId="ADAL" clId="{22BEE584-E76A-48F8-B17A-4C2E66425416}" dt="2023-10-14T11:15:42.110" v="2516" actId="22"/>
          <ac:spMkLst>
            <pc:docMk/>
            <pc:sldMk cId="732267950" sldId="321"/>
            <ac:spMk id="3" creationId="{16E972F0-0E62-04FB-7EE1-2AB768B334F6}"/>
          </ac:spMkLst>
        </pc:spChg>
        <pc:picChg chg="add mod ord">
          <ac:chgData name="Mohamed Asim" userId="463e8671-0eec-4074-8616-21d10d9d1eab" providerId="ADAL" clId="{22BEE584-E76A-48F8-B17A-4C2E66425416}" dt="2023-10-14T11:15:56.539" v="2518" actId="1076"/>
          <ac:picMkLst>
            <pc:docMk/>
            <pc:sldMk cId="732267950" sldId="321"/>
            <ac:picMk id="5" creationId="{8B14C5F5-6528-BF96-F199-6DA041039E4C}"/>
          </ac:picMkLst>
        </pc:picChg>
      </pc:sldChg>
      <pc:sldChg chg="addSp delSp modSp new mod setBg">
        <pc:chgData name="Mohamed Asim" userId="463e8671-0eec-4074-8616-21d10d9d1eab" providerId="ADAL" clId="{22BEE584-E76A-48F8-B17A-4C2E66425416}" dt="2023-10-14T11:17:20.765" v="2522" actId="1076"/>
        <pc:sldMkLst>
          <pc:docMk/>
          <pc:sldMk cId="1185765440" sldId="322"/>
        </pc:sldMkLst>
        <pc:spChg chg="del">
          <ac:chgData name="Mohamed Asim" userId="463e8671-0eec-4074-8616-21d10d9d1eab" providerId="ADAL" clId="{22BEE584-E76A-48F8-B17A-4C2E66425416}" dt="2023-10-14T11:17:12.569" v="2521" actId="26606"/>
          <ac:spMkLst>
            <pc:docMk/>
            <pc:sldMk cId="1185765440" sldId="322"/>
            <ac:spMk id="2" creationId="{618DB83E-3D8C-58FE-3DC6-DD2D6251D289}"/>
          </ac:spMkLst>
        </pc:spChg>
        <pc:spChg chg="del">
          <ac:chgData name="Mohamed Asim" userId="463e8671-0eec-4074-8616-21d10d9d1eab" providerId="ADAL" clId="{22BEE584-E76A-48F8-B17A-4C2E66425416}" dt="2023-10-14T11:17:02.836" v="2520" actId="22"/>
          <ac:spMkLst>
            <pc:docMk/>
            <pc:sldMk cId="1185765440" sldId="322"/>
            <ac:spMk id="3" creationId="{0F094229-D844-11C9-FD8D-A66C76FA7381}"/>
          </ac:spMkLst>
        </pc:spChg>
        <pc:picChg chg="add mod ord">
          <ac:chgData name="Mohamed Asim" userId="463e8671-0eec-4074-8616-21d10d9d1eab" providerId="ADAL" clId="{22BEE584-E76A-48F8-B17A-4C2E66425416}" dt="2023-10-14T11:17:20.765" v="2522" actId="1076"/>
          <ac:picMkLst>
            <pc:docMk/>
            <pc:sldMk cId="1185765440" sldId="322"/>
            <ac:picMk id="5" creationId="{3697B778-70E4-F257-4D56-CD5DA83FBE69}"/>
          </ac:picMkLst>
        </pc:picChg>
      </pc:sldChg>
      <pc:sldChg chg="modSp new mod">
        <pc:chgData name="Mohamed Asim" userId="463e8671-0eec-4074-8616-21d10d9d1eab" providerId="ADAL" clId="{22BEE584-E76A-48F8-B17A-4C2E66425416}" dt="2023-10-14T11:23:59.910" v="3115" actId="20577"/>
        <pc:sldMkLst>
          <pc:docMk/>
          <pc:sldMk cId="3426860384" sldId="323"/>
        </pc:sldMkLst>
        <pc:spChg chg="mod">
          <ac:chgData name="Mohamed Asim" userId="463e8671-0eec-4074-8616-21d10d9d1eab" providerId="ADAL" clId="{22BEE584-E76A-48F8-B17A-4C2E66425416}" dt="2023-10-14T11:18:03.152" v="2554" actId="20577"/>
          <ac:spMkLst>
            <pc:docMk/>
            <pc:sldMk cId="3426860384" sldId="323"/>
            <ac:spMk id="2" creationId="{3EA10375-D9EA-83E7-6521-8CFB7D8226B2}"/>
          </ac:spMkLst>
        </pc:spChg>
        <pc:spChg chg="mod">
          <ac:chgData name="Mohamed Asim" userId="463e8671-0eec-4074-8616-21d10d9d1eab" providerId="ADAL" clId="{22BEE584-E76A-48F8-B17A-4C2E66425416}" dt="2023-10-14T11:23:59.910" v="3115" actId="20577"/>
          <ac:spMkLst>
            <pc:docMk/>
            <pc:sldMk cId="3426860384" sldId="323"/>
            <ac:spMk id="3" creationId="{E0E50BDA-0731-34FB-7632-77472514A6A0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48:21.329" v="4169" actId="14100"/>
        <pc:sldMkLst>
          <pc:docMk/>
          <pc:sldMk cId="1853996211" sldId="324"/>
        </pc:sldMkLst>
        <pc:spChg chg="mod">
          <ac:chgData name="Mohamed Asim" userId="463e8671-0eec-4074-8616-21d10d9d1eab" providerId="ADAL" clId="{22BEE584-E76A-48F8-B17A-4C2E66425416}" dt="2023-10-14T11:48:15.102" v="4167" actId="20577"/>
          <ac:spMkLst>
            <pc:docMk/>
            <pc:sldMk cId="1853996211" sldId="324"/>
            <ac:spMk id="2" creationId="{D9D5D7DB-FB46-9E46-ACE1-B4BE6F276956}"/>
          </ac:spMkLst>
        </pc:spChg>
        <pc:spChg chg="del">
          <ac:chgData name="Mohamed Asim" userId="463e8671-0eec-4074-8616-21d10d9d1eab" providerId="ADAL" clId="{22BEE584-E76A-48F8-B17A-4C2E66425416}" dt="2023-10-14T11:25:12.885" v="3117" actId="22"/>
          <ac:spMkLst>
            <pc:docMk/>
            <pc:sldMk cId="1853996211" sldId="324"/>
            <ac:spMk id="3" creationId="{03BADAD3-7950-2809-C7C2-F26FE3C01523}"/>
          </ac:spMkLst>
        </pc:spChg>
        <pc:spChg chg="add mod">
          <ac:chgData name="Mohamed Asim" userId="463e8671-0eec-4074-8616-21d10d9d1eab" providerId="ADAL" clId="{22BEE584-E76A-48F8-B17A-4C2E66425416}" dt="2023-10-14T11:28:04.388" v="3325" actId="20577"/>
          <ac:spMkLst>
            <pc:docMk/>
            <pc:sldMk cId="1853996211" sldId="324"/>
            <ac:spMk id="9" creationId="{2F2C5B36-59F7-FA14-A8F2-C2EEC9C598AD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2" creationId="{F13C74B1-5B17-4795-BED0-7140497B445A}"/>
          </ac:spMkLst>
        </pc:spChg>
        <pc:spChg chg="add">
          <ac:chgData name="Mohamed Asim" userId="463e8671-0eec-4074-8616-21d10d9d1eab" providerId="ADAL" clId="{22BEE584-E76A-48F8-B17A-4C2E66425416}" dt="2023-10-14T11:25:25.126" v="3118" actId="26606"/>
          <ac:spMkLst>
            <pc:docMk/>
            <pc:sldMk cId="1853996211" sldId="324"/>
            <ac:spMk id="14" creationId="{D4974D33-8DC5-464E-8C6D-BE58F0669C17}"/>
          </ac:spMkLst>
        </pc:spChg>
        <pc:picChg chg="add mod ord">
          <ac:chgData name="Mohamed Asim" userId="463e8671-0eec-4074-8616-21d10d9d1eab" providerId="ADAL" clId="{22BEE584-E76A-48F8-B17A-4C2E66425416}" dt="2023-10-14T11:48:21.329" v="4169" actId="14100"/>
          <ac:picMkLst>
            <pc:docMk/>
            <pc:sldMk cId="1853996211" sldId="324"/>
            <ac:picMk id="5" creationId="{797E4F7B-A735-9D95-C4EE-DFFF683F59B4}"/>
          </ac:picMkLst>
        </pc:picChg>
      </pc:sldChg>
      <pc:sldChg chg="modSp new add del mod">
        <pc:chgData name="Mohamed Asim" userId="463e8671-0eec-4074-8616-21d10d9d1eab" providerId="ADAL" clId="{22BEE584-E76A-48F8-B17A-4C2E66425416}" dt="2023-10-14T11:31:23.586" v="3524" actId="2696"/>
        <pc:sldMkLst>
          <pc:docMk/>
          <pc:sldMk cId="3607252391" sldId="325"/>
        </pc:sldMkLst>
        <pc:spChg chg="mod">
          <ac:chgData name="Mohamed Asim" userId="463e8671-0eec-4074-8616-21d10d9d1eab" providerId="ADAL" clId="{22BEE584-E76A-48F8-B17A-4C2E66425416}" dt="2023-10-14T11:28:49.082" v="3357" actId="20577"/>
          <ac:spMkLst>
            <pc:docMk/>
            <pc:sldMk cId="3607252391" sldId="325"/>
            <ac:spMk id="2" creationId="{502D0D0D-7CED-6695-9812-E8023FFA8CDD}"/>
          </ac:spMkLst>
        </pc:spChg>
        <pc:spChg chg="mod">
          <ac:chgData name="Mohamed Asim" userId="463e8671-0eec-4074-8616-21d10d9d1eab" providerId="ADAL" clId="{22BEE584-E76A-48F8-B17A-4C2E66425416}" dt="2023-10-14T11:30:59.227" v="3522" actId="5793"/>
          <ac:spMkLst>
            <pc:docMk/>
            <pc:sldMk cId="3607252391" sldId="325"/>
            <ac:spMk id="3" creationId="{DEB35BC1-089C-EE6D-BC04-BCD8D3375114}"/>
          </ac:spMkLst>
        </pc:spChg>
      </pc:sldChg>
      <pc:sldChg chg="addSp delSp modSp new mod setBg">
        <pc:chgData name="Mohamed Asim" userId="463e8671-0eec-4074-8616-21d10d9d1eab" providerId="ADAL" clId="{22BEE584-E76A-48F8-B17A-4C2E66425416}" dt="2023-10-14T11:34:08.027" v="3558" actId="26606"/>
        <pc:sldMkLst>
          <pc:docMk/>
          <pc:sldMk cId="2741480056" sldId="326"/>
        </pc:sldMkLst>
        <pc:spChg chg="mo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2" creationId="{026E70A0-952C-EEF5-BF40-FDA4E38ACEA4}"/>
          </ac:spMkLst>
        </pc:spChg>
        <pc:spChg chg="del">
          <ac:chgData name="Mohamed Asim" userId="463e8671-0eec-4074-8616-21d10d9d1eab" providerId="ADAL" clId="{22BEE584-E76A-48F8-B17A-4C2E66425416}" dt="2023-10-14T11:34:02.049" v="3557" actId="22"/>
          <ac:spMkLst>
            <pc:docMk/>
            <pc:sldMk cId="2741480056" sldId="326"/>
            <ac:spMk id="3" creationId="{59347A46-9D36-4975-A7F5-1DEE5824AECC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0" creationId="{665DBBEF-238B-476B-96AB-8AAC3224ECEA}"/>
          </ac:spMkLst>
        </pc:spChg>
        <pc:spChg chg="add">
          <ac:chgData name="Mohamed Asim" userId="463e8671-0eec-4074-8616-21d10d9d1eab" providerId="ADAL" clId="{22BEE584-E76A-48F8-B17A-4C2E66425416}" dt="2023-10-14T11:34:08.027" v="3558" actId="26606"/>
          <ac:spMkLst>
            <pc:docMk/>
            <pc:sldMk cId="2741480056" sldId="326"/>
            <ac:spMk id="12" creationId="{3FCFB1DE-0B7E-48CC-BA90-B2AB0889F9D6}"/>
          </ac:spMkLst>
        </pc:spChg>
        <pc:picChg chg="add mod ord">
          <ac:chgData name="Mohamed Asim" userId="463e8671-0eec-4074-8616-21d10d9d1eab" providerId="ADAL" clId="{22BEE584-E76A-48F8-B17A-4C2E66425416}" dt="2023-10-14T11:34:08.027" v="3558" actId="26606"/>
          <ac:picMkLst>
            <pc:docMk/>
            <pc:sldMk cId="2741480056" sldId="326"/>
            <ac:picMk id="5" creationId="{C1BEE09E-3C1D-B7E6-353A-22FCD98EB9E6}"/>
          </ac:picMkLst>
        </pc:picChg>
      </pc:sldChg>
      <pc:sldChg chg="modSp new mod">
        <pc:chgData name="Mohamed Asim" userId="463e8671-0eec-4074-8616-21d10d9d1eab" providerId="ADAL" clId="{22BEE584-E76A-48F8-B17A-4C2E66425416}" dt="2023-10-14T11:46:22.173" v="4134" actId="20577"/>
        <pc:sldMkLst>
          <pc:docMk/>
          <pc:sldMk cId="1341494757" sldId="327"/>
        </pc:sldMkLst>
        <pc:spChg chg="mod">
          <ac:chgData name="Mohamed Asim" userId="463e8671-0eec-4074-8616-21d10d9d1eab" providerId="ADAL" clId="{22BEE584-E76A-48F8-B17A-4C2E66425416}" dt="2023-10-14T11:46:22.173" v="4134" actId="20577"/>
          <ac:spMkLst>
            <pc:docMk/>
            <pc:sldMk cId="1341494757" sldId="327"/>
            <ac:spMk id="2" creationId="{8BEACA2C-5E3D-D1A9-20DE-51897DBB7370}"/>
          </ac:spMkLst>
        </pc:spChg>
        <pc:spChg chg="mod">
          <ac:chgData name="Mohamed Asim" userId="463e8671-0eec-4074-8616-21d10d9d1eab" providerId="ADAL" clId="{22BEE584-E76A-48F8-B17A-4C2E66425416}" dt="2023-10-14T11:44:09.090" v="4100" actId="207"/>
          <ac:spMkLst>
            <pc:docMk/>
            <pc:sldMk cId="1341494757" sldId="327"/>
            <ac:spMk id="3" creationId="{6566FCD9-78DD-071A-77BF-8ABDF602ACB3}"/>
          </ac:spMkLst>
        </pc:spChg>
      </pc:sldChg>
      <pc:sldChg chg="modSp mod delDesignElem">
        <pc:chgData name="Mohamed Asim" userId="463e8671-0eec-4074-8616-21d10d9d1eab" providerId="ADAL" clId="{22BEE584-E76A-48F8-B17A-4C2E66425416}" dt="2023-10-14T11:47:01.060" v="4161" actId="6549"/>
        <pc:sldMkLst>
          <pc:docMk/>
          <pc:sldMk cId="867362259" sldId="328"/>
        </pc:sldMkLst>
        <pc:spChg chg="mod">
          <ac:chgData name="Mohamed Asim" userId="463e8671-0eec-4074-8616-21d10d9d1eab" providerId="ADAL" clId="{22BEE584-E76A-48F8-B17A-4C2E66425416}" dt="2023-10-14T11:46:51.142" v="4159" actId="20577"/>
          <ac:spMkLst>
            <pc:docMk/>
            <pc:sldMk cId="867362259" sldId="328"/>
            <ac:spMk id="2" creationId="{D9D5D7DB-FB46-9E46-ACE1-B4BE6F276956}"/>
          </ac:spMkLst>
        </pc:spChg>
        <pc:spChg chg="mod">
          <ac:chgData name="Mohamed Asim" userId="463e8671-0eec-4074-8616-21d10d9d1eab" providerId="ADAL" clId="{22BEE584-E76A-48F8-B17A-4C2E66425416}" dt="2023-10-14T11:47:01.060" v="4161" actId="6549"/>
          <ac:spMkLst>
            <pc:docMk/>
            <pc:sldMk cId="867362259" sldId="328"/>
            <ac:spMk id="9" creationId="{2F2C5B36-59F7-FA14-A8F2-C2EEC9C598A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 rtl="0" fontAlgn="base">
              <a:buFont typeface="Arial" panose="020B0604020202020204" pitchFamily="34" charset="0"/>
              <a:buNone/>
            </a:pPr>
            <a:r>
              <a:rPr lang="en-US" sz="1800" b="0" i="0" dirty="0">
                <a:solidFill>
                  <a:srgbClr val="404040"/>
                </a:solidFill>
                <a:effectLst/>
                <a:latin typeface="Century Gothic" panose="020B0502020202020204" pitchFamily="34" charset="0"/>
                <a:sym typeface="Wingdings" panose="05000000000000000000" pitchFamily="2" charset="2"/>
              </a:rPr>
              <a:t>Do not ask them to disclose the password.</a:t>
            </a:r>
            <a:endParaRPr lang="en-US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443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Remind students that ALL official communication is via email, rather than social media.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23830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23767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23945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6945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169414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8213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389653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0937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63592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26134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18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1.xml"/><Relationship Id="rId7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poster, graphic design, screenshot&#10;&#10;Description automatically generated">
            <a:extLst>
              <a:ext uri="{FF2B5EF4-FFF2-40B4-BE49-F238E27FC236}">
                <a16:creationId xmlns:a16="http://schemas.microsoft.com/office/drawing/2014/main" id="{5CBD028D-E99F-30B1-1034-10971F84743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1788912F-D87C-B9E8-31BB-C2F595B359D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CC492D47-54C1-BB3E-CB50-4BB081C9E02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blue background with yellow text&#10;&#10;Description automatically generated with low confidence">
            <a:extLst>
              <a:ext uri="{FF2B5EF4-FFF2-40B4-BE49-F238E27FC236}">
                <a16:creationId xmlns:a16="http://schemas.microsoft.com/office/drawing/2014/main" id="{C57804DB-28D9-A0D4-1910-EE6AC086140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loud, sky, grass, outdoor&#10;&#10;Description automatically generated">
            <a:extLst>
              <a:ext uri="{FF2B5EF4-FFF2-40B4-BE49-F238E27FC236}">
                <a16:creationId xmlns:a16="http://schemas.microsoft.com/office/drawing/2014/main" id="{359D794F-FA3A-FA7E-25A6-BC20EF548E5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6483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cloud, plant&#10;&#10;Description automatically generated">
            <a:extLst>
              <a:ext uri="{FF2B5EF4-FFF2-40B4-BE49-F238E27FC236}">
                <a16:creationId xmlns:a16="http://schemas.microsoft.com/office/drawing/2014/main" id="{4224E1C2-2722-7C36-7CE7-FDC543077DB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765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close-up of a sign&#10;&#10;Description automatically generated with medium confidence">
            <a:extLst>
              <a:ext uri="{FF2B5EF4-FFF2-40B4-BE49-F238E27FC236}">
                <a16:creationId xmlns:a16="http://schemas.microsoft.com/office/drawing/2014/main" id="{9D880B56-BEBF-01F4-2D55-337F85A9196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808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7A89F437-7263-A4AF-4095-1BF88D5C3A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133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ky, building, screenshot, text&#10;&#10;Description automatically generated">
            <a:extLst>
              <a:ext uri="{FF2B5EF4-FFF2-40B4-BE49-F238E27FC236}">
                <a16:creationId xmlns:a16="http://schemas.microsoft.com/office/drawing/2014/main" id="{1CD59662-5B42-6CF1-D2C8-D79E269172B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228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985EA2D4-C420-D9F3-8677-5BC86BB051A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407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screenshot, sky, building, architecture&#10;&#10;Description automatically generated">
            <a:extLst>
              <a:ext uri="{FF2B5EF4-FFF2-40B4-BE49-F238E27FC236}">
                <a16:creationId xmlns:a16="http://schemas.microsoft.com/office/drawing/2014/main" id="{7AE68DFF-2CB8-C402-8E59-DF494BAED7E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012B580-B5A2-C938-6463-FAB625A271D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216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tree, cloud, sky, screenshot&#10;&#10;Description automatically generated">
            <a:extLst>
              <a:ext uri="{FF2B5EF4-FFF2-40B4-BE49-F238E27FC236}">
                <a16:creationId xmlns:a16="http://schemas.microsoft.com/office/drawing/2014/main" id="{69CC95D1-8F62-A0C0-ACD1-B9FF67EB9A0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027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4AF67501-012E-85E6-5A58-BF498FFABB7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Marketing Management – LCMB7024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Changing Marketing Environments</a:t>
            </a:r>
          </a:p>
          <a:p>
            <a:pPr marL="0" indent="0">
              <a:buNone/>
            </a:pPr>
            <a:r>
              <a:rPr lang="en-GB" sz="4000" dirty="0"/>
              <a:t>			( Week 2)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D4C42-0D9B-9EA7-695C-4205B1C36E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371C-EBE1-213F-C23F-EAC2867D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and understand the components of the marketing environment</a:t>
            </a:r>
          </a:p>
          <a:p>
            <a:r>
              <a:rPr lang="en-GB" dirty="0"/>
              <a:t>Understanding the political, social, environmental, technological and legal aspects of the business environment</a:t>
            </a:r>
          </a:p>
          <a:p>
            <a:r>
              <a:rPr lang="en-GB" dirty="0"/>
              <a:t>Understanding the importance of marketing information &amp; systems</a:t>
            </a:r>
          </a:p>
          <a:p>
            <a:r>
              <a:rPr lang="en-GB" dirty="0"/>
              <a:t>Perform activities that expand understanding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5937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6B8F8-9B7D-4643-4E42-59DCD2950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63BE5-C12D-7B9B-6465-05BC9C5D3A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 fontAlgn="base"/>
            <a:endParaRPr lang="en-US" sz="4000" b="0" i="0" dirty="0">
              <a:effectLst/>
              <a:latin typeface="+mj-lt"/>
            </a:endParaRPr>
          </a:p>
          <a:p>
            <a:pPr lvl="1" fontAlgn="base"/>
            <a:r>
              <a:rPr lang="en-US" sz="4000" dirty="0">
                <a:latin typeface="+mj-lt"/>
              </a:rPr>
              <a:t>What constitutes the environment ?</a:t>
            </a:r>
            <a:endParaRPr lang="en-US" sz="4000" b="0" i="0" dirty="0"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161678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9FAB0-BB50-0756-1135-A21E7E6E8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AB11-ACE7-C954-2D4A-43BD1C38BF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>
                <a:latin typeface="+mj-lt"/>
              </a:rPr>
              <a:t>Environmentally sound behaviour is an issue for governments, politicians, citizens, consumers and companies</a:t>
            </a:r>
          </a:p>
          <a:p>
            <a:endParaRPr lang="en-GB" dirty="0">
              <a:latin typeface="+mj-lt"/>
            </a:endParaRPr>
          </a:p>
          <a:p>
            <a:r>
              <a:rPr lang="en-GB" sz="2800" dirty="0">
                <a:latin typeface="+mj-lt"/>
              </a:rPr>
              <a:t>Introducing more eco-friendly products</a:t>
            </a:r>
          </a:p>
          <a:p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sz="2800" dirty="0">
              <a:latin typeface="+mj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94068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EE5AF-E8A6-7E1A-CFAB-1F2E7FDA3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of Adidas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D6F9B-0053-4787-006A-D40894C90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90261"/>
            <a:ext cx="11481847" cy="381129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Unified approach to managing </a:t>
            </a:r>
            <a:r>
              <a:rPr lang="en-GB" dirty="0" err="1"/>
              <a:t>envrionmental</a:t>
            </a:r>
            <a:r>
              <a:rPr lang="en-GB" dirty="0"/>
              <a:t> and societal impact of their operation worldwide</a:t>
            </a:r>
          </a:p>
          <a:p>
            <a:r>
              <a:rPr lang="en-GB" dirty="0"/>
              <a:t>Includes workplace standards</a:t>
            </a:r>
          </a:p>
          <a:p>
            <a:pPr lvl="1"/>
            <a:r>
              <a:rPr lang="en-GB" dirty="0"/>
              <a:t>Clear rules on environment</a:t>
            </a:r>
          </a:p>
          <a:p>
            <a:pPr lvl="1"/>
            <a:r>
              <a:rPr lang="en-GB" dirty="0"/>
              <a:t>Workplace safety</a:t>
            </a:r>
          </a:p>
          <a:p>
            <a:pPr lvl="1"/>
            <a:r>
              <a:rPr lang="en-GB" dirty="0"/>
              <a:t>Child labour and hours of work</a:t>
            </a:r>
          </a:p>
          <a:p>
            <a:pPr lvl="1"/>
            <a:r>
              <a:rPr lang="en-GB" dirty="0"/>
              <a:t>Use of non-toxic products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If standards are not met, adidas will terminate the contracts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6560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08696-B13A-E9E2-B417-0341EF0DC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F189C-1936-7FC7-25B1-9E1450171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The marketing environment</a:t>
            </a:r>
          </a:p>
          <a:p>
            <a:pPr lvl="1"/>
            <a:r>
              <a:rPr lang="en-GB" dirty="0"/>
              <a:t>Macro- environment</a:t>
            </a:r>
          </a:p>
          <a:p>
            <a:pPr lvl="2"/>
            <a:r>
              <a:rPr lang="en-GB" dirty="0"/>
              <a:t>Socio-cultural environment, demography, economy, politics, </a:t>
            </a:r>
            <a:r>
              <a:rPr lang="en-GB" dirty="0" err="1"/>
              <a:t>laws,environment</a:t>
            </a:r>
            <a:endParaRPr lang="en-GB" dirty="0"/>
          </a:p>
          <a:p>
            <a:pPr lvl="1"/>
            <a:r>
              <a:rPr lang="en-GB" dirty="0"/>
              <a:t>Micro-environment</a:t>
            </a:r>
          </a:p>
          <a:p>
            <a:pPr lvl="2"/>
            <a:r>
              <a:rPr lang="en-GB" dirty="0"/>
              <a:t>Forces inside the company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413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63649-EE4B-9246-8C23-5F409411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Socio cultural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374F2-F4DA-CA8A-1E9A-834FB7CA0C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World wide population growth</a:t>
            </a:r>
          </a:p>
          <a:p>
            <a:r>
              <a:rPr lang="en-GB" dirty="0"/>
              <a:t>Population age mix</a:t>
            </a:r>
          </a:p>
          <a:p>
            <a:r>
              <a:rPr lang="en-GB" dirty="0"/>
              <a:t>Diversity of markets (compare countries)</a:t>
            </a:r>
          </a:p>
          <a:p>
            <a:r>
              <a:rPr lang="en-GB" dirty="0"/>
              <a:t>Educational groups</a:t>
            </a:r>
          </a:p>
          <a:p>
            <a:r>
              <a:rPr lang="en-GB" dirty="0"/>
              <a:t>Household patterns</a:t>
            </a:r>
          </a:p>
          <a:p>
            <a:r>
              <a:rPr lang="en-GB" dirty="0"/>
              <a:t>Geographical shifts in population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984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EE20E88-5118-41DD-5D25-ED9061263C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7638" y="496955"/>
            <a:ext cx="10689279" cy="4970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4450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1106E-4985-2942-C4EA-A0272C544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economic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36D86-411B-B4C5-DFD8-A9402C992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Income distribution</a:t>
            </a:r>
          </a:p>
          <a:p>
            <a:pPr lvl="1"/>
            <a:r>
              <a:rPr lang="en-GB" dirty="0"/>
              <a:t>Subsistence economies</a:t>
            </a:r>
          </a:p>
          <a:p>
            <a:pPr lvl="1"/>
            <a:r>
              <a:rPr lang="en-GB" dirty="0"/>
              <a:t>Raw materials exporting economies</a:t>
            </a:r>
          </a:p>
          <a:p>
            <a:pPr lvl="1"/>
            <a:r>
              <a:rPr lang="en-GB" dirty="0"/>
              <a:t>Industrial economies</a:t>
            </a:r>
          </a:p>
          <a:p>
            <a:r>
              <a:rPr lang="en-GB" dirty="0"/>
              <a:t>Savings debt and credit (availability affects consumer spending)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65746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C7397-8D2B-8EC4-090A-C3D6EE363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social-cultural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324D8-8643-2F12-4570-FB04D9479D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Views of themselves </a:t>
            </a:r>
          </a:p>
          <a:p>
            <a:r>
              <a:rPr lang="en-GB" dirty="0"/>
              <a:t>Views of others</a:t>
            </a:r>
          </a:p>
          <a:p>
            <a:r>
              <a:rPr lang="en-GB" dirty="0"/>
              <a:t>Views of organisations</a:t>
            </a:r>
          </a:p>
          <a:p>
            <a:r>
              <a:rPr lang="en-GB" dirty="0"/>
              <a:t>Views of society</a:t>
            </a:r>
          </a:p>
          <a:p>
            <a:r>
              <a:rPr lang="en-GB" dirty="0"/>
              <a:t>Views of nature</a:t>
            </a:r>
          </a:p>
          <a:p>
            <a:pPr marL="0" indent="0">
              <a:buNone/>
            </a:pPr>
            <a:r>
              <a:rPr lang="en-GB" dirty="0"/>
              <a:t>High persistence of core-cultural values</a:t>
            </a:r>
          </a:p>
          <a:p>
            <a:pPr marL="0" indent="0">
              <a:buNone/>
            </a:pPr>
            <a:r>
              <a:rPr lang="en-GB" dirty="0"/>
              <a:t>Case of countries like Bhutan</a:t>
            </a:r>
          </a:p>
        </p:txBody>
      </p:sp>
    </p:spTree>
    <p:extLst>
      <p:ext uri="{BB962C8B-B14F-4D97-AF65-F5344CB8AC3E}">
        <p14:creationId xmlns:p14="http://schemas.microsoft.com/office/powerpoint/2010/main" val="12946154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9B46D-AC8E-A1FC-DE30-5CAF84AA3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ecological and physical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2378C-7F1B-4978-DFD8-55497A8739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Deterioration of the environment is a global concern</a:t>
            </a:r>
          </a:p>
          <a:p>
            <a:r>
              <a:rPr lang="en-GB" dirty="0"/>
              <a:t>Greenhouse gases, global warming, climate change patterns</a:t>
            </a:r>
          </a:p>
        </p:txBody>
      </p:sp>
    </p:spTree>
    <p:extLst>
      <p:ext uri="{BB962C8B-B14F-4D97-AF65-F5344CB8AC3E}">
        <p14:creationId xmlns:p14="http://schemas.microsoft.com/office/powerpoint/2010/main" val="3050232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car&#10;&#10;Description automatically generated">
            <a:extLst>
              <a:ext uri="{FF2B5EF4-FFF2-40B4-BE49-F238E27FC236}">
                <a16:creationId xmlns:a16="http://schemas.microsoft.com/office/drawing/2014/main" id="{8B14C5F5-6528-BF96-F199-6DA041039E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106764"/>
            <a:ext cx="10905066" cy="5425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267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3697B778-70E4-F257-4D56-CD5DA83FBE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7176" y="84666"/>
            <a:ext cx="8037648" cy="55710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7654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10375-D9EA-83E7-6521-8CFB7D822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technological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0BDA-0731-34FB-7632-77472514A6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force that is changing peoples lives</a:t>
            </a:r>
          </a:p>
          <a:p>
            <a:r>
              <a:rPr lang="en-GB" dirty="0"/>
              <a:t>Every new technology is a force for ‘creative destructions; !!</a:t>
            </a:r>
          </a:p>
          <a:p>
            <a:pPr lvl="1"/>
            <a:r>
              <a:rPr lang="en-GB" dirty="0"/>
              <a:t>Examples : cars and railways … television and newspaper </a:t>
            </a:r>
          </a:p>
          <a:p>
            <a:pPr lvl="1"/>
            <a:r>
              <a:rPr lang="en-GB" dirty="0"/>
              <a:t>Other examples ?</a:t>
            </a:r>
          </a:p>
          <a:p>
            <a:r>
              <a:rPr lang="en-GB" dirty="0"/>
              <a:t>New technology sometimes lead to unforeseen consequences</a:t>
            </a:r>
          </a:p>
          <a:p>
            <a:pPr lvl="1"/>
            <a:r>
              <a:rPr lang="en-GB" dirty="0"/>
              <a:t>Contraceptive pill led to smaller families, more wives working, more income?</a:t>
            </a:r>
          </a:p>
          <a:p>
            <a:pPr lvl="1"/>
            <a:r>
              <a:rPr lang="en-GB" dirty="0"/>
              <a:t>Resulting in higher expenditure on holiday travel, luxury purchases?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8603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5D7DB-FB46-9E46-ACE1-B4BE6F27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067" y="4077116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.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F2C5B36-59F7-FA14-A8F2-C2EEC9C59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dirty="0"/>
              <a:t>.</a:t>
            </a:r>
          </a:p>
        </p:txBody>
      </p:sp>
      <p:pic>
        <p:nvPicPr>
          <p:cNvPr id="5" name="Content Placeholder 4" descr="A screen shot of a graph&#10;&#10;Description automatically generated">
            <a:extLst>
              <a:ext uri="{FF2B5EF4-FFF2-40B4-BE49-F238E27FC236}">
                <a16:creationId xmlns:a16="http://schemas.microsoft.com/office/drawing/2014/main" id="{797E4F7B-A735-9D95-C4EE-DFFF683F59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41"/>
          <a:stretch/>
        </p:blipFill>
        <p:spPr>
          <a:xfrm>
            <a:off x="1899920" y="146304"/>
            <a:ext cx="8075677" cy="6213856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39962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D0D0D-7CED-6695-9812-E8023FFA8C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political legal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35BC1-089C-EE6D-BC04-BCD8D33751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 in business legislations</a:t>
            </a:r>
          </a:p>
          <a:p>
            <a:pPr lvl="1"/>
            <a:r>
              <a:rPr lang="en-GB" dirty="0"/>
              <a:t>Unfair competition, protecting consumers,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Growth of special interest groups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72523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6E70A0-952C-EEF5-BF40-FDA4E38AC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 information systems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C1BEE09E-3C1D-B7E6-353A-22FCD98EB9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54296" y="1620648"/>
            <a:ext cx="7214616" cy="3589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4800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ACA2C-5E3D-D1A9-20DE-51897DBB7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600075"/>
          </a:xfrm>
        </p:spPr>
        <p:txBody>
          <a:bodyPr>
            <a:noAutofit/>
          </a:bodyPr>
          <a:lstStyle/>
          <a:p>
            <a:r>
              <a:rPr lang="en-GB" sz="5400" dirty="0">
                <a:solidFill>
                  <a:schemeClr val="bg1"/>
                </a:solidFill>
                <a:highlight>
                  <a:srgbClr val="808000"/>
                </a:highlight>
              </a:rPr>
              <a:t>Seminar Activity  -1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6FCD9-78DD-071A-77BF-8ABDF602A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270000"/>
            <a:ext cx="11481847" cy="41315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Research factual data from reliable sources on the aspects given below. </a:t>
            </a:r>
          </a:p>
          <a:p>
            <a:pPr marL="0" indent="0">
              <a:buNone/>
            </a:pPr>
            <a:r>
              <a:rPr lang="en-GB" dirty="0"/>
              <a:t>And, compare/contrast two different countries. </a:t>
            </a:r>
          </a:p>
          <a:p>
            <a:pPr marL="0" indent="0">
              <a:buNone/>
            </a:pPr>
            <a:r>
              <a:rPr lang="en-GB" dirty="0"/>
              <a:t>Discuss possibility of launching a product of your choice in these two countries, and explain whether it will be successful or not.</a:t>
            </a:r>
          </a:p>
          <a:p>
            <a:pPr lvl="1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Population age mix</a:t>
            </a:r>
          </a:p>
          <a:p>
            <a:pPr lvl="1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Diversity of markets (compare countries)</a:t>
            </a:r>
          </a:p>
          <a:p>
            <a:pPr lvl="1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Educational groups</a:t>
            </a:r>
          </a:p>
          <a:p>
            <a:pPr lvl="1"/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Household patterns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14947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5D7DB-FB46-9E46-ACE1-B4BE6F276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067" y="4077116"/>
            <a:ext cx="4368602" cy="195684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5400" dirty="0">
                <a:solidFill>
                  <a:schemeClr val="bg1"/>
                </a:solidFill>
                <a:highlight>
                  <a:srgbClr val="808000"/>
                </a:highlight>
              </a:rPr>
              <a:t>Seminar Activity -2</a:t>
            </a:r>
            <a:br>
              <a:rPr lang="en-US" sz="5400" dirty="0">
                <a:solidFill>
                  <a:schemeClr val="bg1"/>
                </a:solidFill>
              </a:rPr>
            </a:br>
            <a:br>
              <a:rPr lang="en-US" sz="5400" dirty="0">
                <a:solidFill>
                  <a:schemeClr val="bg1"/>
                </a:solidFill>
              </a:rPr>
            </a:br>
            <a:r>
              <a:rPr lang="en-US" sz="5300" dirty="0"/>
              <a:t>Create an illustration for a country of your choice using factual data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F2C5B36-59F7-FA14-A8F2-C2EEC9C59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55520"/>
            <a:ext cx="4243589" cy="393804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200" dirty="0"/>
          </a:p>
        </p:txBody>
      </p:sp>
      <p:pic>
        <p:nvPicPr>
          <p:cNvPr id="5" name="Content Placeholder 4" descr="A screen shot of a graph&#10;&#10;Description automatically generated">
            <a:extLst>
              <a:ext uri="{FF2B5EF4-FFF2-40B4-BE49-F238E27FC236}">
                <a16:creationId xmlns:a16="http://schemas.microsoft.com/office/drawing/2014/main" id="{797E4F7B-A735-9D95-C4EE-DFFF683F59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04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673622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3167B63-6F77-7629-7E76-A4D1E5E481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3134277"/>
            <a:ext cx="5213809" cy="589446"/>
          </a:xfrm>
        </p:spPr>
        <p:txBody>
          <a:bodyPr/>
          <a:lstStyle/>
          <a:p>
            <a:pPr marL="0" indent="0" algn="ctr">
              <a:buNone/>
            </a:pPr>
            <a:r>
              <a:rPr lang="en-GB" sz="5400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7463968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1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2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3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4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5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6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7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8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9_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460</Words>
  <Application>Microsoft Office PowerPoint</Application>
  <PresentationFormat>Widescreen</PresentationFormat>
  <Paragraphs>92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20</vt:i4>
      </vt:variant>
    </vt:vector>
  </HeadingPairs>
  <TitlesOfParts>
    <vt:vector size="43" baseType="lpstr">
      <vt:lpstr>Arial</vt:lpstr>
      <vt:lpstr>Calibri</vt:lpstr>
      <vt:lpstr>Calibri Light</vt:lpstr>
      <vt:lpstr>Century Gothic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1_UWTSD 200_Subtitle 3</vt:lpstr>
      <vt:lpstr>2_UWTSD 200_Subtitle 3</vt:lpstr>
      <vt:lpstr>3_UWTSD 200_Subtitle 3</vt:lpstr>
      <vt:lpstr>4_UWTSD 200_Subtitle 3</vt:lpstr>
      <vt:lpstr>5_UWTSD 200_Subtitle 3</vt:lpstr>
      <vt:lpstr>6_UWTSD 200_Subtitle 3</vt:lpstr>
      <vt:lpstr>7_UWTSD 200_Subtitle 3</vt:lpstr>
      <vt:lpstr>8_UWTSD 200_Subtitle 3</vt:lpstr>
      <vt:lpstr>9_UWTSD 200_Subtitle 3</vt:lpstr>
      <vt:lpstr>UWTSD 200_Text 1</vt:lpstr>
      <vt:lpstr>UWTSD 200_Text 3</vt:lpstr>
      <vt:lpstr>UWTSD 200_Text 5</vt:lpstr>
      <vt:lpstr>UWTSD Logo Variations with Image Behind</vt:lpstr>
      <vt:lpstr>PowerPoint Presentation</vt:lpstr>
      <vt:lpstr>Learning Objectives</vt:lpstr>
      <vt:lpstr>The Environment</vt:lpstr>
      <vt:lpstr>P3</vt:lpstr>
      <vt:lpstr>Case of Adidas</vt:lpstr>
      <vt:lpstr>P6</vt:lpstr>
      <vt:lpstr>Socio cultural environment</vt:lpstr>
      <vt:lpstr>PowerPoint Presentation</vt:lpstr>
      <vt:lpstr>The economic environment</vt:lpstr>
      <vt:lpstr>The social-cultural environment</vt:lpstr>
      <vt:lpstr>The ecological and physical environment</vt:lpstr>
      <vt:lpstr>PowerPoint Presentation</vt:lpstr>
      <vt:lpstr>PowerPoint Presentation</vt:lpstr>
      <vt:lpstr>The technological environment</vt:lpstr>
      <vt:lpstr>.</vt:lpstr>
      <vt:lpstr>The political legal environment</vt:lpstr>
      <vt:lpstr>Market information systems</vt:lpstr>
      <vt:lpstr>Seminar Activity  -1</vt:lpstr>
      <vt:lpstr>Seminar Activity -2  Create an illustration for a country of your choice using factual data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1</cp:revision>
  <dcterms:created xsi:type="dcterms:W3CDTF">2023-10-08T18:11:10Z</dcterms:created>
  <dcterms:modified xsi:type="dcterms:W3CDTF">2023-10-14T11:48:25Z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