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FE265DF-7BCD-3B41-8ADE-BCA03C900077}">
          <p14:sldIdLst>
            <p14:sldId id="256"/>
            <p14:sldId id="257"/>
            <p14:sldId id="258"/>
            <p14:sldId id="259"/>
            <p14:sldId id="260"/>
            <p14:sldId id="261"/>
            <p14:sldId id="262"/>
          </p14:sldIdLst>
        </p14:section>
        <p14:section name="Untitled Section" id="{CC47727B-8766-004A-A468-EB99F5D60F04}">
          <p14:sldIdLst>
            <p14:sldId id="263"/>
            <p14:sldId id="265"/>
            <p14:sldId id="264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71"/>
  </p:normalViewPr>
  <p:slideViewPr>
    <p:cSldViewPr snapToGrid="0">
      <p:cViewPr varScale="1">
        <p:scale>
          <a:sx n="76" d="100"/>
          <a:sy n="76" d="100"/>
        </p:scale>
        <p:origin x="216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chemeClr val="accent1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Masculinity</c:v>
                </c:pt>
                <c:pt idx="3">
                  <c:v>Uncertainty 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</c:strRef>
          </c:cat>
          <c:val>
            <c:numRef>
              <c:f>Sheet1!$B$2:$B$7</c:f>
              <c:numCache>
                <c:formatCode>0%</c:formatCode>
                <c:ptCount val="6"/>
                <c:pt idx="0">
                  <c:v>0.8</c:v>
                </c:pt>
                <c:pt idx="1">
                  <c:v>0.2</c:v>
                </c:pt>
                <c:pt idx="2">
                  <c:v>0.66</c:v>
                </c:pt>
                <c:pt idx="3">
                  <c:v>0.3</c:v>
                </c:pt>
                <c:pt idx="4">
                  <c:v>0.87</c:v>
                </c:pt>
                <c:pt idx="5">
                  <c:v>0.24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150-8C49-AE42-414C6E60B90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Masculinity</c:v>
                </c:pt>
                <c:pt idx="3">
                  <c:v>Uncertainty 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</c:strRef>
          </c:cat>
          <c:val>
            <c:numRef>
              <c:f>Sheet1!$C$2:$C$7</c:f>
              <c:numCache>
                <c:formatCode>0%</c:formatCode>
                <c:ptCount val="6"/>
                <c:pt idx="0">
                  <c:v>0.35</c:v>
                </c:pt>
                <c:pt idx="1">
                  <c:v>0.89</c:v>
                </c:pt>
                <c:pt idx="2">
                  <c:v>0.66</c:v>
                </c:pt>
                <c:pt idx="3">
                  <c:v>0.35</c:v>
                </c:pt>
                <c:pt idx="4">
                  <c:v>0.51</c:v>
                </c:pt>
                <c:pt idx="5">
                  <c:v>0.69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150-8C49-AE42-414C6E60B90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Masculinity</c:v>
                </c:pt>
                <c:pt idx="3">
                  <c:v>Uncertainty 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</c:strRef>
          </c:cat>
          <c:val>
            <c:numRef>
              <c:f>Sheet1!$D$2:$D$7</c:f>
            </c:numRef>
          </c:val>
          <c:extLst>
            <c:ext xmlns:c16="http://schemas.microsoft.com/office/drawing/2014/chart" uri="{C3380CC4-5D6E-409C-BE32-E72D297353CC}">
              <c16:uniqueId val="{00000002-F150-8C49-AE42-414C6E60B900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566805472"/>
        <c:axId val="570006752"/>
      </c:barChart>
      <c:catAx>
        <c:axId val="566805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0006752"/>
        <c:crosses val="autoZero"/>
        <c:auto val="1"/>
        <c:lblAlgn val="ctr"/>
        <c:lblOffset val="100"/>
        <c:noMultiLvlLbl val="0"/>
      </c:catAx>
      <c:valAx>
        <c:axId val="570006752"/>
        <c:scaling>
          <c:orientation val="minMax"/>
        </c:scaling>
        <c:delete val="1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crossAx val="5668054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5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5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5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19380C-FB3D-4A50-BEE5-E565640768E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71E0F98-FC79-4ED5-9506-2BD5EAD9B038}">
      <dgm:prSet/>
      <dgm:spPr/>
      <dgm:t>
        <a:bodyPr/>
        <a:lstStyle/>
        <a:p>
          <a:pPr>
            <a:defRPr cap="all"/>
          </a:pPr>
          <a:r>
            <a:rPr lang="en-GB" b="0" i="0"/>
            <a:t>Language</a:t>
          </a:r>
          <a:endParaRPr lang="en-US"/>
        </a:p>
      </dgm:t>
    </dgm:pt>
    <dgm:pt modelId="{9C7C7F35-BFC3-42AC-99A2-1065BD1EBA2F}" type="parTrans" cxnId="{A74E6657-D131-4200-BF5C-E01EF6668694}">
      <dgm:prSet/>
      <dgm:spPr/>
      <dgm:t>
        <a:bodyPr/>
        <a:lstStyle/>
        <a:p>
          <a:endParaRPr lang="en-US"/>
        </a:p>
      </dgm:t>
    </dgm:pt>
    <dgm:pt modelId="{0E1A9CD4-4E2A-4FD7-9F3A-F7B8CF6C666A}" type="sibTrans" cxnId="{A74E6657-D131-4200-BF5C-E01EF6668694}">
      <dgm:prSet/>
      <dgm:spPr/>
      <dgm:t>
        <a:bodyPr/>
        <a:lstStyle/>
        <a:p>
          <a:endParaRPr lang="en-US"/>
        </a:p>
      </dgm:t>
    </dgm:pt>
    <dgm:pt modelId="{60A08D93-55C4-4D9A-99A6-29FE22F7C552}">
      <dgm:prSet/>
      <dgm:spPr/>
      <dgm:t>
        <a:bodyPr/>
        <a:lstStyle/>
        <a:p>
          <a:pPr>
            <a:defRPr cap="all"/>
          </a:pPr>
          <a:r>
            <a:rPr lang="en-GB" b="0" i="0"/>
            <a:t>Learning environment</a:t>
          </a:r>
          <a:endParaRPr lang="en-US"/>
        </a:p>
      </dgm:t>
    </dgm:pt>
    <dgm:pt modelId="{CE367DF8-233C-49B7-825C-503B65177FE6}" type="parTrans" cxnId="{BFE41E7D-C4E4-4DE2-AC77-813FD267773D}">
      <dgm:prSet/>
      <dgm:spPr/>
      <dgm:t>
        <a:bodyPr/>
        <a:lstStyle/>
        <a:p>
          <a:endParaRPr lang="en-US"/>
        </a:p>
      </dgm:t>
    </dgm:pt>
    <dgm:pt modelId="{820BEA92-CF9F-476A-936E-4AE670C781A0}" type="sibTrans" cxnId="{BFE41E7D-C4E4-4DE2-AC77-813FD267773D}">
      <dgm:prSet/>
      <dgm:spPr/>
      <dgm:t>
        <a:bodyPr/>
        <a:lstStyle/>
        <a:p>
          <a:endParaRPr lang="en-US"/>
        </a:p>
      </dgm:t>
    </dgm:pt>
    <dgm:pt modelId="{AD75F05B-CFB1-41D9-A16B-70C2CB05392E}">
      <dgm:prSet/>
      <dgm:spPr/>
      <dgm:t>
        <a:bodyPr/>
        <a:lstStyle/>
        <a:p>
          <a:pPr>
            <a:defRPr cap="all"/>
          </a:pPr>
          <a:r>
            <a:rPr lang="en-GB" b="0" i="0"/>
            <a:t>Weather</a:t>
          </a:r>
          <a:endParaRPr lang="en-US"/>
        </a:p>
      </dgm:t>
    </dgm:pt>
    <dgm:pt modelId="{D4C2923D-BE2C-48E5-BF97-F08A6A11FCD2}" type="parTrans" cxnId="{993E8F78-03B0-4FA1-AE48-B5639E17BF81}">
      <dgm:prSet/>
      <dgm:spPr/>
      <dgm:t>
        <a:bodyPr/>
        <a:lstStyle/>
        <a:p>
          <a:endParaRPr lang="en-US"/>
        </a:p>
      </dgm:t>
    </dgm:pt>
    <dgm:pt modelId="{A7AD5287-3AB1-4116-B637-E4A4FDEFD3CE}" type="sibTrans" cxnId="{993E8F78-03B0-4FA1-AE48-B5639E17BF81}">
      <dgm:prSet/>
      <dgm:spPr/>
      <dgm:t>
        <a:bodyPr/>
        <a:lstStyle/>
        <a:p>
          <a:endParaRPr lang="en-US"/>
        </a:p>
      </dgm:t>
    </dgm:pt>
    <dgm:pt modelId="{6EF6056B-BE2F-42E4-A992-B9603A148B5D}">
      <dgm:prSet/>
      <dgm:spPr/>
      <dgm:t>
        <a:bodyPr/>
        <a:lstStyle/>
        <a:p>
          <a:pPr>
            <a:defRPr cap="all"/>
          </a:pPr>
          <a:r>
            <a:rPr lang="en-GB" b="0" i="0"/>
            <a:t>Time</a:t>
          </a:r>
          <a:endParaRPr lang="en-US"/>
        </a:p>
      </dgm:t>
    </dgm:pt>
    <dgm:pt modelId="{D681D2E9-02A7-4341-8D41-9C4AACC5FF8A}" type="parTrans" cxnId="{D427AABC-A12B-4336-96E5-742718A5D668}">
      <dgm:prSet/>
      <dgm:spPr/>
      <dgm:t>
        <a:bodyPr/>
        <a:lstStyle/>
        <a:p>
          <a:endParaRPr lang="en-US"/>
        </a:p>
      </dgm:t>
    </dgm:pt>
    <dgm:pt modelId="{F72992F5-6323-419E-A221-EB17291C5360}" type="sibTrans" cxnId="{D427AABC-A12B-4336-96E5-742718A5D668}">
      <dgm:prSet/>
      <dgm:spPr/>
      <dgm:t>
        <a:bodyPr/>
        <a:lstStyle/>
        <a:p>
          <a:endParaRPr lang="en-US"/>
        </a:p>
      </dgm:t>
    </dgm:pt>
    <dgm:pt modelId="{69D148D2-211A-4432-9CE1-0C80CFA54CCF}">
      <dgm:prSet/>
      <dgm:spPr/>
      <dgm:t>
        <a:bodyPr/>
        <a:lstStyle/>
        <a:p>
          <a:pPr>
            <a:defRPr cap="all"/>
          </a:pPr>
          <a:r>
            <a:rPr lang="en-GB" b="0" i="0"/>
            <a:t>Traffic</a:t>
          </a:r>
          <a:endParaRPr lang="en-US"/>
        </a:p>
      </dgm:t>
    </dgm:pt>
    <dgm:pt modelId="{9E414708-28D4-4B5F-8B0C-46F2C4692372}" type="parTrans" cxnId="{8E0ABB44-2AB3-4AC3-AD72-B658BD36C3AC}">
      <dgm:prSet/>
      <dgm:spPr/>
      <dgm:t>
        <a:bodyPr/>
        <a:lstStyle/>
        <a:p>
          <a:endParaRPr lang="en-US"/>
        </a:p>
      </dgm:t>
    </dgm:pt>
    <dgm:pt modelId="{4F42D0DB-E97A-4E50-8563-8DFAA3570570}" type="sibTrans" cxnId="{8E0ABB44-2AB3-4AC3-AD72-B658BD36C3AC}">
      <dgm:prSet/>
      <dgm:spPr/>
      <dgm:t>
        <a:bodyPr/>
        <a:lstStyle/>
        <a:p>
          <a:endParaRPr lang="en-US"/>
        </a:p>
      </dgm:t>
    </dgm:pt>
    <dgm:pt modelId="{63424F3C-2159-4553-A070-1A829DA85820}">
      <dgm:prSet/>
      <dgm:spPr/>
      <dgm:t>
        <a:bodyPr/>
        <a:lstStyle/>
        <a:p>
          <a:pPr>
            <a:defRPr cap="all"/>
          </a:pPr>
          <a:r>
            <a:rPr lang="en-GB" b="0" i="0"/>
            <a:t>Food</a:t>
          </a:r>
          <a:endParaRPr lang="en-US"/>
        </a:p>
      </dgm:t>
    </dgm:pt>
    <dgm:pt modelId="{878F81DE-1D70-4F7F-80F7-9A54782DA1CA}" type="parTrans" cxnId="{EC829A62-F28D-463C-91B6-E56B0877B28B}">
      <dgm:prSet/>
      <dgm:spPr/>
      <dgm:t>
        <a:bodyPr/>
        <a:lstStyle/>
        <a:p>
          <a:endParaRPr lang="en-US"/>
        </a:p>
      </dgm:t>
    </dgm:pt>
    <dgm:pt modelId="{A60FAF5D-A377-476B-AD39-DBBC3A667BB4}" type="sibTrans" cxnId="{EC829A62-F28D-463C-91B6-E56B0877B28B}">
      <dgm:prSet/>
      <dgm:spPr/>
      <dgm:t>
        <a:bodyPr/>
        <a:lstStyle/>
        <a:p>
          <a:endParaRPr lang="en-US"/>
        </a:p>
      </dgm:t>
    </dgm:pt>
    <dgm:pt modelId="{6322BA8C-4B99-43DB-A437-F37740A1D118}">
      <dgm:prSet/>
      <dgm:spPr/>
      <dgm:t>
        <a:bodyPr/>
        <a:lstStyle/>
        <a:p>
          <a:pPr>
            <a:defRPr cap="all"/>
          </a:pPr>
          <a:r>
            <a:rPr lang="en-US"/>
            <a:t>Religion</a:t>
          </a:r>
        </a:p>
      </dgm:t>
    </dgm:pt>
    <dgm:pt modelId="{12C0E3C9-BD6B-4C1F-8568-52FC2F8EB01C}" type="parTrans" cxnId="{E8FAD31B-C28E-4DAE-B520-9238DFCD7BEC}">
      <dgm:prSet/>
      <dgm:spPr/>
      <dgm:t>
        <a:bodyPr/>
        <a:lstStyle/>
        <a:p>
          <a:endParaRPr lang="en-US"/>
        </a:p>
      </dgm:t>
    </dgm:pt>
    <dgm:pt modelId="{9CE6263F-7784-47CF-98C6-2C8A489B9DE5}" type="sibTrans" cxnId="{E8FAD31B-C28E-4DAE-B520-9238DFCD7BEC}">
      <dgm:prSet/>
      <dgm:spPr/>
      <dgm:t>
        <a:bodyPr/>
        <a:lstStyle/>
        <a:p>
          <a:endParaRPr lang="en-US"/>
        </a:p>
      </dgm:t>
    </dgm:pt>
    <dgm:pt modelId="{DD01A4CD-8344-4B10-87CC-A76CC01D0ACE}" type="pres">
      <dgm:prSet presAssocID="{E719380C-FB3D-4A50-BEE5-E565640768E9}" presName="root" presStyleCnt="0">
        <dgm:presLayoutVars>
          <dgm:dir/>
          <dgm:resizeHandles val="exact"/>
        </dgm:presLayoutVars>
      </dgm:prSet>
      <dgm:spPr/>
    </dgm:pt>
    <dgm:pt modelId="{F86875E8-7A85-4DEC-BFA7-156190C697DD}" type="pres">
      <dgm:prSet presAssocID="{071E0F98-FC79-4ED5-9506-2BD5EAD9B038}" presName="compNode" presStyleCnt="0"/>
      <dgm:spPr/>
    </dgm:pt>
    <dgm:pt modelId="{94690A31-73ED-4B02-81E9-4171283F4CEE}" type="pres">
      <dgm:prSet presAssocID="{071E0F98-FC79-4ED5-9506-2BD5EAD9B038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475C467E-0A03-4160-A475-79EA4CFCC688}" type="pres">
      <dgm:prSet presAssocID="{071E0F98-FC79-4ED5-9506-2BD5EAD9B03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E4958992-6BDB-4DA1-8A31-8E7520C8839D}" type="pres">
      <dgm:prSet presAssocID="{071E0F98-FC79-4ED5-9506-2BD5EAD9B038}" presName="spaceRect" presStyleCnt="0"/>
      <dgm:spPr/>
    </dgm:pt>
    <dgm:pt modelId="{B5671233-6D18-4487-AC2D-7A7A649330AA}" type="pres">
      <dgm:prSet presAssocID="{071E0F98-FC79-4ED5-9506-2BD5EAD9B038}" presName="textRect" presStyleLbl="revTx" presStyleIdx="0" presStyleCnt="7">
        <dgm:presLayoutVars>
          <dgm:chMax val="1"/>
          <dgm:chPref val="1"/>
        </dgm:presLayoutVars>
      </dgm:prSet>
      <dgm:spPr/>
    </dgm:pt>
    <dgm:pt modelId="{AE1A72F5-8424-487A-AE8B-386EDD7C0310}" type="pres">
      <dgm:prSet presAssocID="{0E1A9CD4-4E2A-4FD7-9F3A-F7B8CF6C666A}" presName="sibTrans" presStyleCnt="0"/>
      <dgm:spPr/>
    </dgm:pt>
    <dgm:pt modelId="{83619590-AF40-497F-AB29-ACC074D8F26B}" type="pres">
      <dgm:prSet presAssocID="{60A08D93-55C4-4D9A-99A6-29FE22F7C552}" presName="compNode" presStyleCnt="0"/>
      <dgm:spPr/>
    </dgm:pt>
    <dgm:pt modelId="{E0A4CD50-4300-45B2-8470-51D85FF14502}" type="pres">
      <dgm:prSet presAssocID="{60A08D93-55C4-4D9A-99A6-29FE22F7C552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39DBE23F-7F97-4144-98A7-6256E3AC47BE}" type="pres">
      <dgm:prSet presAssocID="{60A08D93-55C4-4D9A-99A6-29FE22F7C55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B055844D-EE5E-4FDB-B3F6-B903CB44AAC3}" type="pres">
      <dgm:prSet presAssocID="{60A08D93-55C4-4D9A-99A6-29FE22F7C552}" presName="spaceRect" presStyleCnt="0"/>
      <dgm:spPr/>
    </dgm:pt>
    <dgm:pt modelId="{C96F878B-0219-441C-A624-0670FF51CC6E}" type="pres">
      <dgm:prSet presAssocID="{60A08D93-55C4-4D9A-99A6-29FE22F7C552}" presName="textRect" presStyleLbl="revTx" presStyleIdx="1" presStyleCnt="7">
        <dgm:presLayoutVars>
          <dgm:chMax val="1"/>
          <dgm:chPref val="1"/>
        </dgm:presLayoutVars>
      </dgm:prSet>
      <dgm:spPr/>
    </dgm:pt>
    <dgm:pt modelId="{38C80601-1C85-45FB-9FCF-55A8A4882B59}" type="pres">
      <dgm:prSet presAssocID="{820BEA92-CF9F-476A-936E-4AE670C781A0}" presName="sibTrans" presStyleCnt="0"/>
      <dgm:spPr/>
    </dgm:pt>
    <dgm:pt modelId="{29A3D0A2-927B-44AD-833A-F3F0AC695533}" type="pres">
      <dgm:prSet presAssocID="{AD75F05B-CFB1-41D9-A16B-70C2CB05392E}" presName="compNode" presStyleCnt="0"/>
      <dgm:spPr/>
    </dgm:pt>
    <dgm:pt modelId="{D10E4F66-B04A-479A-B096-EBC4CCCA926A}" type="pres">
      <dgm:prSet presAssocID="{AD75F05B-CFB1-41D9-A16B-70C2CB05392E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AB955878-4CAA-43A6-8586-7407739A32D5}" type="pres">
      <dgm:prSet presAssocID="{AD75F05B-CFB1-41D9-A16B-70C2CB05392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bow"/>
        </a:ext>
      </dgm:extLst>
    </dgm:pt>
    <dgm:pt modelId="{907EDD2F-1DFA-434B-A324-F9B07067DC64}" type="pres">
      <dgm:prSet presAssocID="{AD75F05B-CFB1-41D9-A16B-70C2CB05392E}" presName="spaceRect" presStyleCnt="0"/>
      <dgm:spPr/>
    </dgm:pt>
    <dgm:pt modelId="{F0A36EAE-AF11-40AE-AC04-4CC8C543F993}" type="pres">
      <dgm:prSet presAssocID="{AD75F05B-CFB1-41D9-A16B-70C2CB05392E}" presName="textRect" presStyleLbl="revTx" presStyleIdx="2" presStyleCnt="7">
        <dgm:presLayoutVars>
          <dgm:chMax val="1"/>
          <dgm:chPref val="1"/>
        </dgm:presLayoutVars>
      </dgm:prSet>
      <dgm:spPr/>
    </dgm:pt>
    <dgm:pt modelId="{2D9723D5-537A-4375-815C-F06F27AEA850}" type="pres">
      <dgm:prSet presAssocID="{A7AD5287-3AB1-4116-B637-E4A4FDEFD3CE}" presName="sibTrans" presStyleCnt="0"/>
      <dgm:spPr/>
    </dgm:pt>
    <dgm:pt modelId="{4D1054EE-4B6C-4B5F-94CD-927E3EFA1E40}" type="pres">
      <dgm:prSet presAssocID="{6EF6056B-BE2F-42E4-A992-B9603A148B5D}" presName="compNode" presStyleCnt="0"/>
      <dgm:spPr/>
    </dgm:pt>
    <dgm:pt modelId="{5821D95F-C42F-4D79-918D-45B4A0FB1443}" type="pres">
      <dgm:prSet presAssocID="{6EF6056B-BE2F-42E4-A992-B9603A148B5D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4029CEC4-C408-4EF3-92BB-9888EBC0652C}" type="pres">
      <dgm:prSet presAssocID="{6EF6056B-BE2F-42E4-A992-B9603A148B5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86916EDF-9ED7-4163-B1D1-D863ACBEE536}" type="pres">
      <dgm:prSet presAssocID="{6EF6056B-BE2F-42E4-A992-B9603A148B5D}" presName="spaceRect" presStyleCnt="0"/>
      <dgm:spPr/>
    </dgm:pt>
    <dgm:pt modelId="{EF0E701D-D3BE-44EC-89E5-4D5413916908}" type="pres">
      <dgm:prSet presAssocID="{6EF6056B-BE2F-42E4-A992-B9603A148B5D}" presName="textRect" presStyleLbl="revTx" presStyleIdx="3" presStyleCnt="7">
        <dgm:presLayoutVars>
          <dgm:chMax val="1"/>
          <dgm:chPref val="1"/>
        </dgm:presLayoutVars>
      </dgm:prSet>
      <dgm:spPr/>
    </dgm:pt>
    <dgm:pt modelId="{CBA42D50-392A-4756-8D65-2F8B2E8921D9}" type="pres">
      <dgm:prSet presAssocID="{F72992F5-6323-419E-A221-EB17291C5360}" presName="sibTrans" presStyleCnt="0"/>
      <dgm:spPr/>
    </dgm:pt>
    <dgm:pt modelId="{7F7179E0-E0A4-4C80-B460-DC6AF05CFAB6}" type="pres">
      <dgm:prSet presAssocID="{69D148D2-211A-4432-9CE1-0C80CFA54CCF}" presName="compNode" presStyleCnt="0"/>
      <dgm:spPr/>
    </dgm:pt>
    <dgm:pt modelId="{34C13404-4777-4B06-B188-B2F2507D0425}" type="pres">
      <dgm:prSet presAssocID="{69D148D2-211A-4432-9CE1-0C80CFA54CCF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F2154E09-02FC-443F-A428-A286A5A02611}" type="pres">
      <dgm:prSet presAssocID="{69D148D2-211A-4432-9CE1-0C80CFA54CCF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ffic Light"/>
        </a:ext>
      </dgm:extLst>
    </dgm:pt>
    <dgm:pt modelId="{324D2C38-4EBD-40E6-8B7D-C3EF4B1EC836}" type="pres">
      <dgm:prSet presAssocID="{69D148D2-211A-4432-9CE1-0C80CFA54CCF}" presName="spaceRect" presStyleCnt="0"/>
      <dgm:spPr/>
    </dgm:pt>
    <dgm:pt modelId="{52B457FF-893A-4A95-85D5-3100868BEF8C}" type="pres">
      <dgm:prSet presAssocID="{69D148D2-211A-4432-9CE1-0C80CFA54CCF}" presName="textRect" presStyleLbl="revTx" presStyleIdx="4" presStyleCnt="7">
        <dgm:presLayoutVars>
          <dgm:chMax val="1"/>
          <dgm:chPref val="1"/>
        </dgm:presLayoutVars>
      </dgm:prSet>
      <dgm:spPr/>
    </dgm:pt>
    <dgm:pt modelId="{4C038396-E1A3-41D7-B2C6-D995614040CC}" type="pres">
      <dgm:prSet presAssocID="{4F42D0DB-E97A-4E50-8563-8DFAA3570570}" presName="sibTrans" presStyleCnt="0"/>
      <dgm:spPr/>
    </dgm:pt>
    <dgm:pt modelId="{0BF51A81-31B9-464D-98C2-5447463B91B5}" type="pres">
      <dgm:prSet presAssocID="{63424F3C-2159-4553-A070-1A829DA85820}" presName="compNode" presStyleCnt="0"/>
      <dgm:spPr/>
    </dgm:pt>
    <dgm:pt modelId="{03100688-F7E2-444F-95BF-02A9DD6F0F60}" type="pres">
      <dgm:prSet presAssocID="{63424F3C-2159-4553-A070-1A829DA85820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31E437DC-6C7D-4A11-8D8E-6007C359C62D}" type="pres">
      <dgm:prSet presAssocID="{63424F3C-2159-4553-A070-1A829DA85820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ke"/>
        </a:ext>
      </dgm:extLst>
    </dgm:pt>
    <dgm:pt modelId="{F61ECCC6-E957-44E1-8F48-6F3407F4A9EF}" type="pres">
      <dgm:prSet presAssocID="{63424F3C-2159-4553-A070-1A829DA85820}" presName="spaceRect" presStyleCnt="0"/>
      <dgm:spPr/>
    </dgm:pt>
    <dgm:pt modelId="{691C445F-B308-4760-A4FA-17454FB24C84}" type="pres">
      <dgm:prSet presAssocID="{63424F3C-2159-4553-A070-1A829DA85820}" presName="textRect" presStyleLbl="revTx" presStyleIdx="5" presStyleCnt="7">
        <dgm:presLayoutVars>
          <dgm:chMax val="1"/>
          <dgm:chPref val="1"/>
        </dgm:presLayoutVars>
      </dgm:prSet>
      <dgm:spPr/>
    </dgm:pt>
    <dgm:pt modelId="{E1050AAE-F051-4623-98A9-7512E4075D98}" type="pres">
      <dgm:prSet presAssocID="{A60FAF5D-A377-476B-AD39-DBBC3A667BB4}" presName="sibTrans" presStyleCnt="0"/>
      <dgm:spPr/>
    </dgm:pt>
    <dgm:pt modelId="{E74DCD66-11E6-4857-B80F-29E64E819BD2}" type="pres">
      <dgm:prSet presAssocID="{6322BA8C-4B99-43DB-A437-F37740A1D118}" presName="compNode" presStyleCnt="0"/>
      <dgm:spPr/>
    </dgm:pt>
    <dgm:pt modelId="{8AE5FCBC-DFF3-4798-9DB8-94E3B41CFB2D}" type="pres">
      <dgm:prSet presAssocID="{6322BA8C-4B99-43DB-A437-F37740A1D118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E97B50D3-B51E-42B6-BBAA-1B56E9F2E83D}" type="pres">
      <dgm:prSet presAssocID="{6322BA8C-4B99-43DB-A437-F37740A1D11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D759F23-3C8F-4E02-986F-9098DDF3E8E5}" type="pres">
      <dgm:prSet presAssocID="{6322BA8C-4B99-43DB-A437-F37740A1D118}" presName="spaceRect" presStyleCnt="0"/>
      <dgm:spPr/>
    </dgm:pt>
    <dgm:pt modelId="{A5176C20-D59D-42BC-98EE-8D9422078050}" type="pres">
      <dgm:prSet presAssocID="{6322BA8C-4B99-43DB-A437-F37740A1D118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07EA806-CEA5-4D6E-B9C7-0C6BC7AFABEC}" type="presOf" srcId="{AD75F05B-CFB1-41D9-A16B-70C2CB05392E}" destId="{F0A36EAE-AF11-40AE-AC04-4CC8C543F993}" srcOrd="0" destOrd="0" presId="urn:microsoft.com/office/officeart/2018/5/layout/IconLeafLabelList"/>
    <dgm:cxn modelId="{97749919-C0A4-434B-A825-F88A5D90D0E3}" type="presOf" srcId="{69D148D2-211A-4432-9CE1-0C80CFA54CCF}" destId="{52B457FF-893A-4A95-85D5-3100868BEF8C}" srcOrd="0" destOrd="0" presId="urn:microsoft.com/office/officeart/2018/5/layout/IconLeafLabelList"/>
    <dgm:cxn modelId="{E8FAD31B-C28E-4DAE-B520-9238DFCD7BEC}" srcId="{E719380C-FB3D-4A50-BEE5-E565640768E9}" destId="{6322BA8C-4B99-43DB-A437-F37740A1D118}" srcOrd="6" destOrd="0" parTransId="{12C0E3C9-BD6B-4C1F-8568-52FC2F8EB01C}" sibTransId="{9CE6263F-7784-47CF-98C6-2C8A489B9DE5}"/>
    <dgm:cxn modelId="{670DFA43-4A42-4578-BD62-08FEDE7D5E59}" type="presOf" srcId="{E719380C-FB3D-4A50-BEE5-E565640768E9}" destId="{DD01A4CD-8344-4B10-87CC-A76CC01D0ACE}" srcOrd="0" destOrd="0" presId="urn:microsoft.com/office/officeart/2018/5/layout/IconLeafLabelList"/>
    <dgm:cxn modelId="{8E0ABB44-2AB3-4AC3-AD72-B658BD36C3AC}" srcId="{E719380C-FB3D-4A50-BEE5-E565640768E9}" destId="{69D148D2-211A-4432-9CE1-0C80CFA54CCF}" srcOrd="4" destOrd="0" parTransId="{9E414708-28D4-4B5F-8B0C-46F2C4692372}" sibTransId="{4F42D0DB-E97A-4E50-8563-8DFAA3570570}"/>
    <dgm:cxn modelId="{28E3734E-A2E4-4EAE-BA49-B7A925DB741E}" type="presOf" srcId="{6322BA8C-4B99-43DB-A437-F37740A1D118}" destId="{A5176C20-D59D-42BC-98EE-8D9422078050}" srcOrd="0" destOrd="0" presId="urn:microsoft.com/office/officeart/2018/5/layout/IconLeafLabelList"/>
    <dgm:cxn modelId="{A74E6657-D131-4200-BF5C-E01EF6668694}" srcId="{E719380C-FB3D-4A50-BEE5-E565640768E9}" destId="{071E0F98-FC79-4ED5-9506-2BD5EAD9B038}" srcOrd="0" destOrd="0" parTransId="{9C7C7F35-BFC3-42AC-99A2-1065BD1EBA2F}" sibTransId="{0E1A9CD4-4E2A-4FD7-9F3A-F7B8CF6C666A}"/>
    <dgm:cxn modelId="{EC829A62-F28D-463C-91B6-E56B0877B28B}" srcId="{E719380C-FB3D-4A50-BEE5-E565640768E9}" destId="{63424F3C-2159-4553-A070-1A829DA85820}" srcOrd="5" destOrd="0" parTransId="{878F81DE-1D70-4F7F-80F7-9A54782DA1CA}" sibTransId="{A60FAF5D-A377-476B-AD39-DBBC3A667BB4}"/>
    <dgm:cxn modelId="{993E8F78-03B0-4FA1-AE48-B5639E17BF81}" srcId="{E719380C-FB3D-4A50-BEE5-E565640768E9}" destId="{AD75F05B-CFB1-41D9-A16B-70C2CB05392E}" srcOrd="2" destOrd="0" parTransId="{D4C2923D-BE2C-48E5-BF97-F08A6A11FCD2}" sibTransId="{A7AD5287-3AB1-4116-B637-E4A4FDEFD3CE}"/>
    <dgm:cxn modelId="{BFE41E7D-C4E4-4DE2-AC77-813FD267773D}" srcId="{E719380C-FB3D-4A50-BEE5-E565640768E9}" destId="{60A08D93-55C4-4D9A-99A6-29FE22F7C552}" srcOrd="1" destOrd="0" parTransId="{CE367DF8-233C-49B7-825C-503B65177FE6}" sibTransId="{820BEA92-CF9F-476A-936E-4AE670C781A0}"/>
    <dgm:cxn modelId="{2B9CC7A4-81DF-4852-8EB8-40146F16A142}" type="presOf" srcId="{6EF6056B-BE2F-42E4-A992-B9603A148B5D}" destId="{EF0E701D-D3BE-44EC-89E5-4D5413916908}" srcOrd="0" destOrd="0" presId="urn:microsoft.com/office/officeart/2018/5/layout/IconLeafLabelList"/>
    <dgm:cxn modelId="{03B4CDB1-CFA3-4720-9C57-FCC17306F332}" type="presOf" srcId="{071E0F98-FC79-4ED5-9506-2BD5EAD9B038}" destId="{B5671233-6D18-4487-AC2D-7A7A649330AA}" srcOrd="0" destOrd="0" presId="urn:microsoft.com/office/officeart/2018/5/layout/IconLeafLabelList"/>
    <dgm:cxn modelId="{1F7474BB-37E8-42F1-955C-521B4FCA65CA}" type="presOf" srcId="{63424F3C-2159-4553-A070-1A829DA85820}" destId="{691C445F-B308-4760-A4FA-17454FB24C84}" srcOrd="0" destOrd="0" presId="urn:microsoft.com/office/officeart/2018/5/layout/IconLeafLabelList"/>
    <dgm:cxn modelId="{D427AABC-A12B-4336-96E5-742718A5D668}" srcId="{E719380C-FB3D-4A50-BEE5-E565640768E9}" destId="{6EF6056B-BE2F-42E4-A992-B9603A148B5D}" srcOrd="3" destOrd="0" parTransId="{D681D2E9-02A7-4341-8D41-9C4AACC5FF8A}" sibTransId="{F72992F5-6323-419E-A221-EB17291C5360}"/>
    <dgm:cxn modelId="{BE192AFD-037B-405E-80C6-8615225663A9}" type="presOf" srcId="{60A08D93-55C4-4D9A-99A6-29FE22F7C552}" destId="{C96F878B-0219-441C-A624-0670FF51CC6E}" srcOrd="0" destOrd="0" presId="urn:microsoft.com/office/officeart/2018/5/layout/IconLeafLabelList"/>
    <dgm:cxn modelId="{FC31A362-543B-4E87-BF87-25EEC173CEF0}" type="presParOf" srcId="{DD01A4CD-8344-4B10-87CC-A76CC01D0ACE}" destId="{F86875E8-7A85-4DEC-BFA7-156190C697DD}" srcOrd="0" destOrd="0" presId="urn:microsoft.com/office/officeart/2018/5/layout/IconLeafLabelList"/>
    <dgm:cxn modelId="{5E7C5A6E-54FB-40ED-8533-EFF3D9D70162}" type="presParOf" srcId="{F86875E8-7A85-4DEC-BFA7-156190C697DD}" destId="{94690A31-73ED-4B02-81E9-4171283F4CEE}" srcOrd="0" destOrd="0" presId="urn:microsoft.com/office/officeart/2018/5/layout/IconLeafLabelList"/>
    <dgm:cxn modelId="{4D97B97D-04F2-4241-AE2E-1A4A891CA884}" type="presParOf" srcId="{F86875E8-7A85-4DEC-BFA7-156190C697DD}" destId="{475C467E-0A03-4160-A475-79EA4CFCC688}" srcOrd="1" destOrd="0" presId="urn:microsoft.com/office/officeart/2018/5/layout/IconLeafLabelList"/>
    <dgm:cxn modelId="{0424FBC1-BCB7-4B5A-B375-8B1434070A6B}" type="presParOf" srcId="{F86875E8-7A85-4DEC-BFA7-156190C697DD}" destId="{E4958992-6BDB-4DA1-8A31-8E7520C8839D}" srcOrd="2" destOrd="0" presId="urn:microsoft.com/office/officeart/2018/5/layout/IconLeafLabelList"/>
    <dgm:cxn modelId="{7EAF7CCD-1442-43D5-BF17-02026918A101}" type="presParOf" srcId="{F86875E8-7A85-4DEC-BFA7-156190C697DD}" destId="{B5671233-6D18-4487-AC2D-7A7A649330AA}" srcOrd="3" destOrd="0" presId="urn:microsoft.com/office/officeart/2018/5/layout/IconLeafLabelList"/>
    <dgm:cxn modelId="{38B88FDF-FAC8-4D40-92C8-DBA924D19F4E}" type="presParOf" srcId="{DD01A4CD-8344-4B10-87CC-A76CC01D0ACE}" destId="{AE1A72F5-8424-487A-AE8B-386EDD7C0310}" srcOrd="1" destOrd="0" presId="urn:microsoft.com/office/officeart/2018/5/layout/IconLeafLabelList"/>
    <dgm:cxn modelId="{64FA816C-8346-4EEB-B324-B1C9F6C9A818}" type="presParOf" srcId="{DD01A4CD-8344-4B10-87CC-A76CC01D0ACE}" destId="{83619590-AF40-497F-AB29-ACC074D8F26B}" srcOrd="2" destOrd="0" presId="urn:microsoft.com/office/officeart/2018/5/layout/IconLeafLabelList"/>
    <dgm:cxn modelId="{64B9973A-A9B4-4E3C-ACAF-1B56992F098E}" type="presParOf" srcId="{83619590-AF40-497F-AB29-ACC074D8F26B}" destId="{E0A4CD50-4300-45B2-8470-51D85FF14502}" srcOrd="0" destOrd="0" presId="urn:microsoft.com/office/officeart/2018/5/layout/IconLeafLabelList"/>
    <dgm:cxn modelId="{99C1B067-89DC-4A78-BE12-13B57E811952}" type="presParOf" srcId="{83619590-AF40-497F-AB29-ACC074D8F26B}" destId="{39DBE23F-7F97-4144-98A7-6256E3AC47BE}" srcOrd="1" destOrd="0" presId="urn:microsoft.com/office/officeart/2018/5/layout/IconLeafLabelList"/>
    <dgm:cxn modelId="{7D4AE154-B356-4B73-9DB0-2CAF39DF95DB}" type="presParOf" srcId="{83619590-AF40-497F-AB29-ACC074D8F26B}" destId="{B055844D-EE5E-4FDB-B3F6-B903CB44AAC3}" srcOrd="2" destOrd="0" presId="urn:microsoft.com/office/officeart/2018/5/layout/IconLeafLabelList"/>
    <dgm:cxn modelId="{E9FCF425-3ED0-491D-8608-E234C8A56F7E}" type="presParOf" srcId="{83619590-AF40-497F-AB29-ACC074D8F26B}" destId="{C96F878B-0219-441C-A624-0670FF51CC6E}" srcOrd="3" destOrd="0" presId="urn:microsoft.com/office/officeart/2018/5/layout/IconLeafLabelList"/>
    <dgm:cxn modelId="{565E59F6-D758-4AF9-BDB5-DE9C66768BF7}" type="presParOf" srcId="{DD01A4CD-8344-4B10-87CC-A76CC01D0ACE}" destId="{38C80601-1C85-45FB-9FCF-55A8A4882B59}" srcOrd="3" destOrd="0" presId="urn:microsoft.com/office/officeart/2018/5/layout/IconLeafLabelList"/>
    <dgm:cxn modelId="{76F92E60-99E1-4759-9E60-3D866365ECD5}" type="presParOf" srcId="{DD01A4CD-8344-4B10-87CC-A76CC01D0ACE}" destId="{29A3D0A2-927B-44AD-833A-F3F0AC695533}" srcOrd="4" destOrd="0" presId="urn:microsoft.com/office/officeart/2018/5/layout/IconLeafLabelList"/>
    <dgm:cxn modelId="{0A75E46D-AF45-4532-AE42-B3D46D6FFBC0}" type="presParOf" srcId="{29A3D0A2-927B-44AD-833A-F3F0AC695533}" destId="{D10E4F66-B04A-479A-B096-EBC4CCCA926A}" srcOrd="0" destOrd="0" presId="urn:microsoft.com/office/officeart/2018/5/layout/IconLeafLabelList"/>
    <dgm:cxn modelId="{B133B83C-C32A-42C1-B04E-5D0D576EAEC0}" type="presParOf" srcId="{29A3D0A2-927B-44AD-833A-F3F0AC695533}" destId="{AB955878-4CAA-43A6-8586-7407739A32D5}" srcOrd="1" destOrd="0" presId="urn:microsoft.com/office/officeart/2018/5/layout/IconLeafLabelList"/>
    <dgm:cxn modelId="{14B8BD8B-7A29-4370-BC33-CD327DEB80A8}" type="presParOf" srcId="{29A3D0A2-927B-44AD-833A-F3F0AC695533}" destId="{907EDD2F-1DFA-434B-A324-F9B07067DC64}" srcOrd="2" destOrd="0" presId="urn:microsoft.com/office/officeart/2018/5/layout/IconLeafLabelList"/>
    <dgm:cxn modelId="{4C72A4B5-0D49-4A79-AE20-A27EB78D0477}" type="presParOf" srcId="{29A3D0A2-927B-44AD-833A-F3F0AC695533}" destId="{F0A36EAE-AF11-40AE-AC04-4CC8C543F993}" srcOrd="3" destOrd="0" presId="urn:microsoft.com/office/officeart/2018/5/layout/IconLeafLabelList"/>
    <dgm:cxn modelId="{B0930E38-EAC9-40FA-81AC-089802C261E2}" type="presParOf" srcId="{DD01A4CD-8344-4B10-87CC-A76CC01D0ACE}" destId="{2D9723D5-537A-4375-815C-F06F27AEA850}" srcOrd="5" destOrd="0" presId="urn:microsoft.com/office/officeart/2018/5/layout/IconLeafLabelList"/>
    <dgm:cxn modelId="{32EF0CE1-67AC-4BF3-9AE0-C28DDEF4347C}" type="presParOf" srcId="{DD01A4CD-8344-4B10-87CC-A76CC01D0ACE}" destId="{4D1054EE-4B6C-4B5F-94CD-927E3EFA1E40}" srcOrd="6" destOrd="0" presId="urn:microsoft.com/office/officeart/2018/5/layout/IconLeafLabelList"/>
    <dgm:cxn modelId="{CF23186A-73F1-4CAA-BA3E-66CE07AF9377}" type="presParOf" srcId="{4D1054EE-4B6C-4B5F-94CD-927E3EFA1E40}" destId="{5821D95F-C42F-4D79-918D-45B4A0FB1443}" srcOrd="0" destOrd="0" presId="urn:microsoft.com/office/officeart/2018/5/layout/IconLeafLabelList"/>
    <dgm:cxn modelId="{9480460E-1E74-4D61-8899-DFCD0A5204BD}" type="presParOf" srcId="{4D1054EE-4B6C-4B5F-94CD-927E3EFA1E40}" destId="{4029CEC4-C408-4EF3-92BB-9888EBC0652C}" srcOrd="1" destOrd="0" presId="urn:microsoft.com/office/officeart/2018/5/layout/IconLeafLabelList"/>
    <dgm:cxn modelId="{57AA63E5-D83F-4030-80AE-34F1580CF363}" type="presParOf" srcId="{4D1054EE-4B6C-4B5F-94CD-927E3EFA1E40}" destId="{86916EDF-9ED7-4163-B1D1-D863ACBEE536}" srcOrd="2" destOrd="0" presId="urn:microsoft.com/office/officeart/2018/5/layout/IconLeafLabelList"/>
    <dgm:cxn modelId="{2B169DCB-F9EE-45FE-A678-7F9996E74ABC}" type="presParOf" srcId="{4D1054EE-4B6C-4B5F-94CD-927E3EFA1E40}" destId="{EF0E701D-D3BE-44EC-89E5-4D5413916908}" srcOrd="3" destOrd="0" presId="urn:microsoft.com/office/officeart/2018/5/layout/IconLeafLabelList"/>
    <dgm:cxn modelId="{A34422E1-B7BA-465A-889A-14F8416F0EF9}" type="presParOf" srcId="{DD01A4CD-8344-4B10-87CC-A76CC01D0ACE}" destId="{CBA42D50-392A-4756-8D65-2F8B2E8921D9}" srcOrd="7" destOrd="0" presId="urn:microsoft.com/office/officeart/2018/5/layout/IconLeafLabelList"/>
    <dgm:cxn modelId="{150C34C6-2F16-4479-BD4B-E950FF28C675}" type="presParOf" srcId="{DD01A4CD-8344-4B10-87CC-A76CC01D0ACE}" destId="{7F7179E0-E0A4-4C80-B460-DC6AF05CFAB6}" srcOrd="8" destOrd="0" presId="urn:microsoft.com/office/officeart/2018/5/layout/IconLeafLabelList"/>
    <dgm:cxn modelId="{C56B1687-37D4-4C5C-A56F-0DEAC6A6E1FB}" type="presParOf" srcId="{7F7179E0-E0A4-4C80-B460-DC6AF05CFAB6}" destId="{34C13404-4777-4B06-B188-B2F2507D0425}" srcOrd="0" destOrd="0" presId="urn:microsoft.com/office/officeart/2018/5/layout/IconLeafLabelList"/>
    <dgm:cxn modelId="{ABFEF6FE-A50F-4DC6-ABD3-9701438E9EF8}" type="presParOf" srcId="{7F7179E0-E0A4-4C80-B460-DC6AF05CFAB6}" destId="{F2154E09-02FC-443F-A428-A286A5A02611}" srcOrd="1" destOrd="0" presId="urn:microsoft.com/office/officeart/2018/5/layout/IconLeafLabelList"/>
    <dgm:cxn modelId="{5A0684D7-BEC7-4761-80FF-EA186DEB50A5}" type="presParOf" srcId="{7F7179E0-E0A4-4C80-B460-DC6AF05CFAB6}" destId="{324D2C38-4EBD-40E6-8B7D-C3EF4B1EC836}" srcOrd="2" destOrd="0" presId="urn:microsoft.com/office/officeart/2018/5/layout/IconLeafLabelList"/>
    <dgm:cxn modelId="{A57F93BF-AB4C-4266-AE10-D74D307C29D6}" type="presParOf" srcId="{7F7179E0-E0A4-4C80-B460-DC6AF05CFAB6}" destId="{52B457FF-893A-4A95-85D5-3100868BEF8C}" srcOrd="3" destOrd="0" presId="urn:microsoft.com/office/officeart/2018/5/layout/IconLeafLabelList"/>
    <dgm:cxn modelId="{1FCAA44D-A6B2-4964-B115-1A9ABA46A6E4}" type="presParOf" srcId="{DD01A4CD-8344-4B10-87CC-A76CC01D0ACE}" destId="{4C038396-E1A3-41D7-B2C6-D995614040CC}" srcOrd="9" destOrd="0" presId="urn:microsoft.com/office/officeart/2018/5/layout/IconLeafLabelList"/>
    <dgm:cxn modelId="{AF5F3E9E-EC89-484B-A67D-001A65525D6D}" type="presParOf" srcId="{DD01A4CD-8344-4B10-87CC-A76CC01D0ACE}" destId="{0BF51A81-31B9-464D-98C2-5447463B91B5}" srcOrd="10" destOrd="0" presId="urn:microsoft.com/office/officeart/2018/5/layout/IconLeafLabelList"/>
    <dgm:cxn modelId="{59C1E119-701A-4ACC-954E-B30ED8B93695}" type="presParOf" srcId="{0BF51A81-31B9-464D-98C2-5447463B91B5}" destId="{03100688-F7E2-444F-95BF-02A9DD6F0F60}" srcOrd="0" destOrd="0" presId="urn:microsoft.com/office/officeart/2018/5/layout/IconLeafLabelList"/>
    <dgm:cxn modelId="{EFD3878B-F952-4149-8D86-5AA9BAB7433D}" type="presParOf" srcId="{0BF51A81-31B9-464D-98C2-5447463B91B5}" destId="{31E437DC-6C7D-4A11-8D8E-6007C359C62D}" srcOrd="1" destOrd="0" presId="urn:microsoft.com/office/officeart/2018/5/layout/IconLeafLabelList"/>
    <dgm:cxn modelId="{7C112D2D-84AC-499B-9EA5-EF68C9FB6CA4}" type="presParOf" srcId="{0BF51A81-31B9-464D-98C2-5447463B91B5}" destId="{F61ECCC6-E957-44E1-8F48-6F3407F4A9EF}" srcOrd="2" destOrd="0" presId="urn:microsoft.com/office/officeart/2018/5/layout/IconLeafLabelList"/>
    <dgm:cxn modelId="{C3FCEEDF-61D7-4817-98CE-DB7DC3AC077F}" type="presParOf" srcId="{0BF51A81-31B9-464D-98C2-5447463B91B5}" destId="{691C445F-B308-4760-A4FA-17454FB24C84}" srcOrd="3" destOrd="0" presId="urn:microsoft.com/office/officeart/2018/5/layout/IconLeafLabelList"/>
    <dgm:cxn modelId="{7AE9C305-77F4-401B-AD32-62B61B7677D4}" type="presParOf" srcId="{DD01A4CD-8344-4B10-87CC-A76CC01D0ACE}" destId="{E1050AAE-F051-4623-98A9-7512E4075D98}" srcOrd="11" destOrd="0" presId="urn:microsoft.com/office/officeart/2018/5/layout/IconLeafLabelList"/>
    <dgm:cxn modelId="{7AA6B53C-D987-4DA0-9B56-3C889C5FBB0E}" type="presParOf" srcId="{DD01A4CD-8344-4B10-87CC-A76CC01D0ACE}" destId="{E74DCD66-11E6-4857-B80F-29E64E819BD2}" srcOrd="12" destOrd="0" presId="urn:microsoft.com/office/officeart/2018/5/layout/IconLeafLabelList"/>
    <dgm:cxn modelId="{3E8731F0-04F8-4368-92F4-A933FD35AECF}" type="presParOf" srcId="{E74DCD66-11E6-4857-B80F-29E64E819BD2}" destId="{8AE5FCBC-DFF3-4798-9DB8-94E3B41CFB2D}" srcOrd="0" destOrd="0" presId="urn:microsoft.com/office/officeart/2018/5/layout/IconLeafLabelList"/>
    <dgm:cxn modelId="{DA7B9EE7-87F2-490F-9E30-8098284342F4}" type="presParOf" srcId="{E74DCD66-11E6-4857-B80F-29E64E819BD2}" destId="{E97B50D3-B51E-42B6-BBAA-1B56E9F2E83D}" srcOrd="1" destOrd="0" presId="urn:microsoft.com/office/officeart/2018/5/layout/IconLeafLabelList"/>
    <dgm:cxn modelId="{331FEB98-9582-43DF-81A5-17EC9AF39A29}" type="presParOf" srcId="{E74DCD66-11E6-4857-B80F-29E64E819BD2}" destId="{BD759F23-3C8F-4E02-986F-9098DDF3E8E5}" srcOrd="2" destOrd="0" presId="urn:microsoft.com/office/officeart/2018/5/layout/IconLeafLabelList"/>
    <dgm:cxn modelId="{C252851F-4C0C-4EF8-9BBB-48D23FA3FD56}" type="presParOf" srcId="{E74DCD66-11E6-4857-B80F-29E64E819BD2}" destId="{A5176C20-D59D-42BC-98EE-8D942207805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42FDE3-4CCE-4683-8F69-669B89E136F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E570D3B-4EF4-4B35-AB25-AB48E8B0AC4E}">
      <dgm:prSet/>
      <dgm:spPr/>
      <dgm:t>
        <a:bodyPr/>
        <a:lstStyle/>
        <a:p>
          <a:r>
            <a:rPr lang="en-GB"/>
            <a:t>Individualism </a:t>
          </a:r>
          <a:endParaRPr lang="en-US"/>
        </a:p>
      </dgm:t>
    </dgm:pt>
    <dgm:pt modelId="{307F2F8F-68C3-44A8-BEC9-F719CB20D545}" type="parTrans" cxnId="{2CFE493B-2A2C-416C-B16A-4C21B6C2AFC2}">
      <dgm:prSet/>
      <dgm:spPr/>
      <dgm:t>
        <a:bodyPr/>
        <a:lstStyle/>
        <a:p>
          <a:endParaRPr lang="en-US"/>
        </a:p>
      </dgm:t>
    </dgm:pt>
    <dgm:pt modelId="{C48E8182-5DA4-40AE-BD1D-3D228BFB6061}" type="sibTrans" cxnId="{2CFE493B-2A2C-416C-B16A-4C21B6C2AFC2}">
      <dgm:prSet/>
      <dgm:spPr/>
      <dgm:t>
        <a:bodyPr/>
        <a:lstStyle/>
        <a:p>
          <a:endParaRPr lang="en-US"/>
        </a:p>
      </dgm:t>
    </dgm:pt>
    <dgm:pt modelId="{864DE1D6-8CB3-4867-A9A0-7481EB68B80C}">
      <dgm:prSet/>
      <dgm:spPr/>
      <dgm:t>
        <a:bodyPr/>
        <a:lstStyle/>
        <a:p>
          <a:r>
            <a:rPr lang="en-GB"/>
            <a:t>Power distance</a:t>
          </a:r>
          <a:endParaRPr lang="en-US"/>
        </a:p>
      </dgm:t>
    </dgm:pt>
    <dgm:pt modelId="{5F224C92-31C8-4553-94E6-27AEEB5ABF5C}" type="parTrans" cxnId="{EC5E8F6D-F514-4A63-B7A6-D5152B2B2236}">
      <dgm:prSet/>
      <dgm:spPr/>
      <dgm:t>
        <a:bodyPr/>
        <a:lstStyle/>
        <a:p>
          <a:endParaRPr lang="en-US"/>
        </a:p>
      </dgm:t>
    </dgm:pt>
    <dgm:pt modelId="{9EB98127-C296-474F-8581-8CC026FA674C}" type="sibTrans" cxnId="{EC5E8F6D-F514-4A63-B7A6-D5152B2B2236}">
      <dgm:prSet/>
      <dgm:spPr/>
      <dgm:t>
        <a:bodyPr/>
        <a:lstStyle/>
        <a:p>
          <a:endParaRPr lang="en-US"/>
        </a:p>
      </dgm:t>
    </dgm:pt>
    <dgm:pt modelId="{98FE98A2-6E80-4857-B135-6AAEA66C4697}">
      <dgm:prSet/>
      <dgm:spPr/>
      <dgm:t>
        <a:bodyPr/>
        <a:lstStyle/>
        <a:p>
          <a:r>
            <a:rPr lang="en-GB"/>
            <a:t>A</a:t>
          </a:r>
          <a:r>
            <a:rPr lang="en-GB" b="0" i="0"/>
            <a:t>utocrat leader</a:t>
          </a:r>
          <a:endParaRPr lang="en-US"/>
        </a:p>
      </dgm:t>
    </dgm:pt>
    <dgm:pt modelId="{16895A0F-0167-45E6-9B36-9204D7A606E1}" type="parTrans" cxnId="{0AC45C2E-1280-4A2D-9C4F-666D7B81601A}">
      <dgm:prSet/>
      <dgm:spPr/>
      <dgm:t>
        <a:bodyPr/>
        <a:lstStyle/>
        <a:p>
          <a:endParaRPr lang="en-US"/>
        </a:p>
      </dgm:t>
    </dgm:pt>
    <dgm:pt modelId="{879F83E5-44DF-4E4B-A5BA-B93B7D0AE75D}" type="sibTrans" cxnId="{0AC45C2E-1280-4A2D-9C4F-666D7B81601A}">
      <dgm:prSet/>
      <dgm:spPr/>
      <dgm:t>
        <a:bodyPr/>
        <a:lstStyle/>
        <a:p>
          <a:endParaRPr lang="en-US"/>
        </a:p>
      </dgm:t>
    </dgm:pt>
    <dgm:pt modelId="{6F2E2F03-471D-EF4C-8F75-28DA3442CA5A}" type="pres">
      <dgm:prSet presAssocID="{A942FDE3-4CCE-4683-8F69-669B89E136F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B5E2852-D977-CE40-B6B5-6BF52EC09C77}" type="pres">
      <dgm:prSet presAssocID="{EE570D3B-4EF4-4B35-AB25-AB48E8B0AC4E}" presName="hierRoot1" presStyleCnt="0"/>
      <dgm:spPr/>
    </dgm:pt>
    <dgm:pt modelId="{16176996-1CDE-E04F-B2BC-5DD2E92D93E5}" type="pres">
      <dgm:prSet presAssocID="{EE570D3B-4EF4-4B35-AB25-AB48E8B0AC4E}" presName="composite" presStyleCnt="0"/>
      <dgm:spPr/>
    </dgm:pt>
    <dgm:pt modelId="{2C76E64D-9A9D-4C45-8A4F-724A69B0D510}" type="pres">
      <dgm:prSet presAssocID="{EE570D3B-4EF4-4B35-AB25-AB48E8B0AC4E}" presName="background" presStyleLbl="node0" presStyleIdx="0" presStyleCnt="3"/>
      <dgm:spPr/>
    </dgm:pt>
    <dgm:pt modelId="{2B749A2E-E3A5-3749-895F-A49B58EA2D27}" type="pres">
      <dgm:prSet presAssocID="{EE570D3B-4EF4-4B35-AB25-AB48E8B0AC4E}" presName="text" presStyleLbl="fgAcc0" presStyleIdx="0" presStyleCnt="3">
        <dgm:presLayoutVars>
          <dgm:chPref val="3"/>
        </dgm:presLayoutVars>
      </dgm:prSet>
      <dgm:spPr/>
    </dgm:pt>
    <dgm:pt modelId="{597FE512-36C5-4042-A3C8-F0FC0B28D6CB}" type="pres">
      <dgm:prSet presAssocID="{EE570D3B-4EF4-4B35-AB25-AB48E8B0AC4E}" presName="hierChild2" presStyleCnt="0"/>
      <dgm:spPr/>
    </dgm:pt>
    <dgm:pt modelId="{B9973332-76BD-2447-87DE-0EAFDA458181}" type="pres">
      <dgm:prSet presAssocID="{864DE1D6-8CB3-4867-A9A0-7481EB68B80C}" presName="hierRoot1" presStyleCnt="0"/>
      <dgm:spPr/>
    </dgm:pt>
    <dgm:pt modelId="{CC6AF0FC-A0A3-B643-9F69-7A14827305DD}" type="pres">
      <dgm:prSet presAssocID="{864DE1D6-8CB3-4867-A9A0-7481EB68B80C}" presName="composite" presStyleCnt="0"/>
      <dgm:spPr/>
    </dgm:pt>
    <dgm:pt modelId="{00B3038B-E65E-7447-AEB5-C6ABD6C41F82}" type="pres">
      <dgm:prSet presAssocID="{864DE1D6-8CB3-4867-A9A0-7481EB68B80C}" presName="background" presStyleLbl="node0" presStyleIdx="1" presStyleCnt="3"/>
      <dgm:spPr/>
    </dgm:pt>
    <dgm:pt modelId="{F1020FF3-FE77-1C4B-8EA7-58E6259E3468}" type="pres">
      <dgm:prSet presAssocID="{864DE1D6-8CB3-4867-A9A0-7481EB68B80C}" presName="text" presStyleLbl="fgAcc0" presStyleIdx="1" presStyleCnt="3">
        <dgm:presLayoutVars>
          <dgm:chPref val="3"/>
        </dgm:presLayoutVars>
      </dgm:prSet>
      <dgm:spPr/>
    </dgm:pt>
    <dgm:pt modelId="{1E5F3049-8506-6148-A691-D56D9F505A88}" type="pres">
      <dgm:prSet presAssocID="{864DE1D6-8CB3-4867-A9A0-7481EB68B80C}" presName="hierChild2" presStyleCnt="0"/>
      <dgm:spPr/>
    </dgm:pt>
    <dgm:pt modelId="{59E213F9-3501-A047-93FA-445D77DEE6CC}" type="pres">
      <dgm:prSet presAssocID="{98FE98A2-6E80-4857-B135-6AAEA66C4697}" presName="hierRoot1" presStyleCnt="0"/>
      <dgm:spPr/>
    </dgm:pt>
    <dgm:pt modelId="{0AEA0B8C-CE15-B34F-87F8-4BE9A1794D22}" type="pres">
      <dgm:prSet presAssocID="{98FE98A2-6E80-4857-B135-6AAEA66C4697}" presName="composite" presStyleCnt="0"/>
      <dgm:spPr/>
    </dgm:pt>
    <dgm:pt modelId="{BA8239DA-96C3-7948-8378-7348C168A7F6}" type="pres">
      <dgm:prSet presAssocID="{98FE98A2-6E80-4857-B135-6AAEA66C4697}" presName="background" presStyleLbl="node0" presStyleIdx="2" presStyleCnt="3"/>
      <dgm:spPr/>
    </dgm:pt>
    <dgm:pt modelId="{067B8AE3-D9EE-D942-98F8-41A759FCFE4E}" type="pres">
      <dgm:prSet presAssocID="{98FE98A2-6E80-4857-B135-6AAEA66C4697}" presName="text" presStyleLbl="fgAcc0" presStyleIdx="2" presStyleCnt="3">
        <dgm:presLayoutVars>
          <dgm:chPref val="3"/>
        </dgm:presLayoutVars>
      </dgm:prSet>
      <dgm:spPr/>
    </dgm:pt>
    <dgm:pt modelId="{CD2C0B0E-900E-3C45-831E-5CF03102E256}" type="pres">
      <dgm:prSet presAssocID="{98FE98A2-6E80-4857-B135-6AAEA66C4697}" presName="hierChild2" presStyleCnt="0"/>
      <dgm:spPr/>
    </dgm:pt>
  </dgm:ptLst>
  <dgm:cxnLst>
    <dgm:cxn modelId="{0AC45C2E-1280-4A2D-9C4F-666D7B81601A}" srcId="{A942FDE3-4CCE-4683-8F69-669B89E136F6}" destId="{98FE98A2-6E80-4857-B135-6AAEA66C4697}" srcOrd="2" destOrd="0" parTransId="{16895A0F-0167-45E6-9B36-9204D7A606E1}" sibTransId="{879F83E5-44DF-4E4B-A5BA-B93B7D0AE75D}"/>
    <dgm:cxn modelId="{2CFE493B-2A2C-416C-B16A-4C21B6C2AFC2}" srcId="{A942FDE3-4CCE-4683-8F69-669B89E136F6}" destId="{EE570D3B-4EF4-4B35-AB25-AB48E8B0AC4E}" srcOrd="0" destOrd="0" parTransId="{307F2F8F-68C3-44A8-BEC9-F719CB20D545}" sibTransId="{C48E8182-5DA4-40AE-BD1D-3D228BFB6061}"/>
    <dgm:cxn modelId="{EC5E8F6D-F514-4A63-B7A6-D5152B2B2236}" srcId="{A942FDE3-4CCE-4683-8F69-669B89E136F6}" destId="{864DE1D6-8CB3-4867-A9A0-7481EB68B80C}" srcOrd="1" destOrd="0" parTransId="{5F224C92-31C8-4553-94E6-27AEEB5ABF5C}" sibTransId="{9EB98127-C296-474F-8581-8CC026FA674C}"/>
    <dgm:cxn modelId="{AD5A4BB6-59F1-0A46-9D00-77E3D4F64FFA}" type="presOf" srcId="{98FE98A2-6E80-4857-B135-6AAEA66C4697}" destId="{067B8AE3-D9EE-D942-98F8-41A759FCFE4E}" srcOrd="0" destOrd="0" presId="urn:microsoft.com/office/officeart/2005/8/layout/hierarchy1"/>
    <dgm:cxn modelId="{216F46BB-2CC2-5841-9F13-BE475283DA50}" type="presOf" srcId="{864DE1D6-8CB3-4867-A9A0-7481EB68B80C}" destId="{F1020FF3-FE77-1C4B-8EA7-58E6259E3468}" srcOrd="0" destOrd="0" presId="urn:microsoft.com/office/officeart/2005/8/layout/hierarchy1"/>
    <dgm:cxn modelId="{3DD132F5-21DC-3640-9CA7-69F828AEE9D0}" type="presOf" srcId="{EE570D3B-4EF4-4B35-AB25-AB48E8B0AC4E}" destId="{2B749A2E-E3A5-3749-895F-A49B58EA2D27}" srcOrd="0" destOrd="0" presId="urn:microsoft.com/office/officeart/2005/8/layout/hierarchy1"/>
    <dgm:cxn modelId="{E960DFFE-544D-8845-9429-1A942AD1E182}" type="presOf" srcId="{A942FDE3-4CCE-4683-8F69-669B89E136F6}" destId="{6F2E2F03-471D-EF4C-8F75-28DA3442CA5A}" srcOrd="0" destOrd="0" presId="urn:microsoft.com/office/officeart/2005/8/layout/hierarchy1"/>
    <dgm:cxn modelId="{3080C6AD-FE12-2949-B74B-BE4B7A9921A4}" type="presParOf" srcId="{6F2E2F03-471D-EF4C-8F75-28DA3442CA5A}" destId="{FB5E2852-D977-CE40-B6B5-6BF52EC09C77}" srcOrd="0" destOrd="0" presId="urn:microsoft.com/office/officeart/2005/8/layout/hierarchy1"/>
    <dgm:cxn modelId="{A4D32201-D82D-C043-B2AA-9C5B63245269}" type="presParOf" srcId="{FB5E2852-D977-CE40-B6B5-6BF52EC09C77}" destId="{16176996-1CDE-E04F-B2BC-5DD2E92D93E5}" srcOrd="0" destOrd="0" presId="urn:microsoft.com/office/officeart/2005/8/layout/hierarchy1"/>
    <dgm:cxn modelId="{72C4E718-8F04-9A46-952C-65C046B7536D}" type="presParOf" srcId="{16176996-1CDE-E04F-B2BC-5DD2E92D93E5}" destId="{2C76E64D-9A9D-4C45-8A4F-724A69B0D510}" srcOrd="0" destOrd="0" presId="urn:microsoft.com/office/officeart/2005/8/layout/hierarchy1"/>
    <dgm:cxn modelId="{77B10E3B-1221-5545-B500-D5518E3694F9}" type="presParOf" srcId="{16176996-1CDE-E04F-B2BC-5DD2E92D93E5}" destId="{2B749A2E-E3A5-3749-895F-A49B58EA2D27}" srcOrd="1" destOrd="0" presId="urn:microsoft.com/office/officeart/2005/8/layout/hierarchy1"/>
    <dgm:cxn modelId="{C3327682-351F-7F49-93C6-EF4BBC167A2E}" type="presParOf" srcId="{FB5E2852-D977-CE40-B6B5-6BF52EC09C77}" destId="{597FE512-36C5-4042-A3C8-F0FC0B28D6CB}" srcOrd="1" destOrd="0" presId="urn:microsoft.com/office/officeart/2005/8/layout/hierarchy1"/>
    <dgm:cxn modelId="{03E9A832-F3D4-034D-92BE-AAC5FA9CB5EB}" type="presParOf" srcId="{6F2E2F03-471D-EF4C-8F75-28DA3442CA5A}" destId="{B9973332-76BD-2447-87DE-0EAFDA458181}" srcOrd="1" destOrd="0" presId="urn:microsoft.com/office/officeart/2005/8/layout/hierarchy1"/>
    <dgm:cxn modelId="{0DD9C342-E4B4-9E4D-B2CF-3370CDB7FD96}" type="presParOf" srcId="{B9973332-76BD-2447-87DE-0EAFDA458181}" destId="{CC6AF0FC-A0A3-B643-9F69-7A14827305DD}" srcOrd="0" destOrd="0" presId="urn:microsoft.com/office/officeart/2005/8/layout/hierarchy1"/>
    <dgm:cxn modelId="{27EB15B1-0519-0A4B-8F9C-90667C8E578F}" type="presParOf" srcId="{CC6AF0FC-A0A3-B643-9F69-7A14827305DD}" destId="{00B3038B-E65E-7447-AEB5-C6ABD6C41F82}" srcOrd="0" destOrd="0" presId="urn:microsoft.com/office/officeart/2005/8/layout/hierarchy1"/>
    <dgm:cxn modelId="{5398A365-2F85-CC45-8819-97372E5B0F15}" type="presParOf" srcId="{CC6AF0FC-A0A3-B643-9F69-7A14827305DD}" destId="{F1020FF3-FE77-1C4B-8EA7-58E6259E3468}" srcOrd="1" destOrd="0" presId="urn:microsoft.com/office/officeart/2005/8/layout/hierarchy1"/>
    <dgm:cxn modelId="{1F512C27-9E4C-2F42-BF08-56A4B67FEA11}" type="presParOf" srcId="{B9973332-76BD-2447-87DE-0EAFDA458181}" destId="{1E5F3049-8506-6148-A691-D56D9F505A88}" srcOrd="1" destOrd="0" presId="urn:microsoft.com/office/officeart/2005/8/layout/hierarchy1"/>
    <dgm:cxn modelId="{B084B6D3-B738-5A4A-95D9-4BEB5C05A86D}" type="presParOf" srcId="{6F2E2F03-471D-EF4C-8F75-28DA3442CA5A}" destId="{59E213F9-3501-A047-93FA-445D77DEE6CC}" srcOrd="2" destOrd="0" presId="urn:microsoft.com/office/officeart/2005/8/layout/hierarchy1"/>
    <dgm:cxn modelId="{6C939D98-BD9E-074D-A7DB-813B196086A9}" type="presParOf" srcId="{59E213F9-3501-A047-93FA-445D77DEE6CC}" destId="{0AEA0B8C-CE15-B34F-87F8-4BE9A1794D22}" srcOrd="0" destOrd="0" presId="urn:microsoft.com/office/officeart/2005/8/layout/hierarchy1"/>
    <dgm:cxn modelId="{5208B554-7080-F34B-96B9-80F73452EA94}" type="presParOf" srcId="{0AEA0B8C-CE15-B34F-87F8-4BE9A1794D22}" destId="{BA8239DA-96C3-7948-8378-7348C168A7F6}" srcOrd="0" destOrd="0" presId="urn:microsoft.com/office/officeart/2005/8/layout/hierarchy1"/>
    <dgm:cxn modelId="{B382EF64-E586-2341-BCD9-6EE19EBB0C2C}" type="presParOf" srcId="{0AEA0B8C-CE15-B34F-87F8-4BE9A1794D22}" destId="{067B8AE3-D9EE-D942-98F8-41A759FCFE4E}" srcOrd="1" destOrd="0" presId="urn:microsoft.com/office/officeart/2005/8/layout/hierarchy1"/>
    <dgm:cxn modelId="{D15C619A-FABC-364A-9301-A732165AF448}" type="presParOf" srcId="{59E213F9-3501-A047-93FA-445D77DEE6CC}" destId="{CD2C0B0E-900E-3C45-831E-5CF03102E25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057DFA-F6DE-4E31-8A2B-E03C28ADB26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297DF413-0E09-4C47-A649-4F6669B0F2C2}">
      <dgm:prSet/>
      <dgm:spPr/>
      <dgm:t>
        <a:bodyPr/>
        <a:lstStyle/>
        <a:p>
          <a:pPr>
            <a:defRPr cap="all"/>
          </a:pPr>
          <a:r>
            <a:rPr lang="en-GB"/>
            <a:t>Less</a:t>
          </a:r>
          <a:r>
            <a:rPr lang="en-GB" b="0" i="0"/>
            <a:t> social</a:t>
          </a:r>
          <a:endParaRPr lang="en-US"/>
        </a:p>
      </dgm:t>
    </dgm:pt>
    <dgm:pt modelId="{491B9392-A423-4CC7-93EE-B7C01E176AC6}" type="parTrans" cxnId="{54125629-CC5E-4F79-945D-17F7C79F90F0}">
      <dgm:prSet/>
      <dgm:spPr/>
      <dgm:t>
        <a:bodyPr/>
        <a:lstStyle/>
        <a:p>
          <a:endParaRPr lang="en-US"/>
        </a:p>
      </dgm:t>
    </dgm:pt>
    <dgm:pt modelId="{FE7A77CE-8F9F-45BB-8C0E-E92C902E8218}" type="sibTrans" cxnId="{54125629-CC5E-4F79-945D-17F7C79F90F0}">
      <dgm:prSet/>
      <dgm:spPr/>
      <dgm:t>
        <a:bodyPr/>
        <a:lstStyle/>
        <a:p>
          <a:endParaRPr lang="en-US"/>
        </a:p>
      </dgm:t>
    </dgm:pt>
    <dgm:pt modelId="{19B62487-AD76-4A44-BE90-57D06A155890}">
      <dgm:prSet/>
      <dgm:spPr/>
      <dgm:t>
        <a:bodyPr/>
        <a:lstStyle/>
        <a:p>
          <a:pPr>
            <a:defRPr cap="all"/>
          </a:pPr>
          <a:r>
            <a:rPr lang="en-GB"/>
            <a:t>H</a:t>
          </a:r>
          <a:r>
            <a:rPr lang="en-GB" b="0" i="0"/>
            <a:t>ierarchical</a:t>
          </a:r>
          <a:endParaRPr lang="en-US"/>
        </a:p>
      </dgm:t>
    </dgm:pt>
    <dgm:pt modelId="{58982A43-59C8-4FDB-8B3C-967A08DB3A77}" type="parTrans" cxnId="{553A780D-9508-4AC8-9611-9DB8AB212059}">
      <dgm:prSet/>
      <dgm:spPr/>
      <dgm:t>
        <a:bodyPr/>
        <a:lstStyle/>
        <a:p>
          <a:endParaRPr lang="en-US"/>
        </a:p>
      </dgm:t>
    </dgm:pt>
    <dgm:pt modelId="{CDEF84E8-351E-4C63-B780-D6B9AE945FA2}" type="sibTrans" cxnId="{553A780D-9508-4AC8-9611-9DB8AB212059}">
      <dgm:prSet/>
      <dgm:spPr/>
      <dgm:t>
        <a:bodyPr/>
        <a:lstStyle/>
        <a:p>
          <a:endParaRPr lang="en-US"/>
        </a:p>
      </dgm:t>
    </dgm:pt>
    <dgm:pt modelId="{B17C59AB-0DCE-4896-9B18-E2088886CD78}">
      <dgm:prSet/>
      <dgm:spPr/>
      <dgm:t>
        <a:bodyPr/>
        <a:lstStyle/>
        <a:p>
          <a:pPr>
            <a:defRPr cap="all"/>
          </a:pPr>
          <a:r>
            <a:rPr lang="en-GB" b="0" i="0"/>
            <a:t>Punctuality</a:t>
          </a:r>
          <a:endParaRPr lang="en-US"/>
        </a:p>
      </dgm:t>
    </dgm:pt>
    <dgm:pt modelId="{02DF3D3D-0B3A-4959-BC81-2934611E7591}" type="parTrans" cxnId="{1A961128-AC19-4699-94E2-7578F5752E65}">
      <dgm:prSet/>
      <dgm:spPr/>
      <dgm:t>
        <a:bodyPr/>
        <a:lstStyle/>
        <a:p>
          <a:endParaRPr lang="en-US"/>
        </a:p>
      </dgm:t>
    </dgm:pt>
    <dgm:pt modelId="{4752D2BD-F272-4033-8D45-6804C218EF9C}" type="sibTrans" cxnId="{1A961128-AC19-4699-94E2-7578F5752E65}">
      <dgm:prSet/>
      <dgm:spPr/>
      <dgm:t>
        <a:bodyPr/>
        <a:lstStyle/>
        <a:p>
          <a:endParaRPr lang="en-US"/>
        </a:p>
      </dgm:t>
    </dgm:pt>
    <dgm:pt modelId="{E4299215-846A-4DBE-A7BC-DC3CCF363FD4}">
      <dgm:prSet/>
      <dgm:spPr/>
      <dgm:t>
        <a:bodyPr/>
        <a:lstStyle/>
        <a:p>
          <a:pPr>
            <a:defRPr cap="all"/>
          </a:pPr>
          <a:r>
            <a:rPr lang="en-GB" b="0" i="0"/>
            <a:t>N</a:t>
          </a:r>
          <a:r>
            <a:rPr lang="en-GB"/>
            <a:t>on-c</a:t>
          </a:r>
          <a:r>
            <a:rPr lang="en-GB" b="0" i="0"/>
            <a:t>onstructive criticism</a:t>
          </a:r>
          <a:endParaRPr lang="en-US"/>
        </a:p>
      </dgm:t>
    </dgm:pt>
    <dgm:pt modelId="{49A6C50D-3901-47B3-89C1-98702F975DCC}" type="parTrans" cxnId="{29EA072C-68CB-4A18-96E8-A2117C314F78}">
      <dgm:prSet/>
      <dgm:spPr/>
      <dgm:t>
        <a:bodyPr/>
        <a:lstStyle/>
        <a:p>
          <a:endParaRPr lang="en-US"/>
        </a:p>
      </dgm:t>
    </dgm:pt>
    <dgm:pt modelId="{07F15938-93A7-4314-AF80-436ABF5BC9D2}" type="sibTrans" cxnId="{29EA072C-68CB-4A18-96E8-A2117C314F78}">
      <dgm:prSet/>
      <dgm:spPr/>
      <dgm:t>
        <a:bodyPr/>
        <a:lstStyle/>
        <a:p>
          <a:endParaRPr lang="en-US"/>
        </a:p>
      </dgm:t>
    </dgm:pt>
    <dgm:pt modelId="{892B25AA-E870-4251-AED9-FF7DBEBF0996}">
      <dgm:prSet/>
      <dgm:spPr/>
      <dgm:t>
        <a:bodyPr/>
        <a:lstStyle/>
        <a:p>
          <a:pPr>
            <a:defRPr cap="all"/>
          </a:pPr>
          <a:r>
            <a:rPr lang="en-GB"/>
            <a:t>No</a:t>
          </a:r>
          <a:r>
            <a:rPr lang="en-GB" b="0" i="0"/>
            <a:t> jokes</a:t>
          </a:r>
          <a:endParaRPr lang="en-US"/>
        </a:p>
      </dgm:t>
    </dgm:pt>
    <dgm:pt modelId="{596E2868-1DC7-4790-B837-65844290560E}" type="parTrans" cxnId="{A20581BA-6507-4FAC-89D3-FD5DAE3D0362}">
      <dgm:prSet/>
      <dgm:spPr/>
      <dgm:t>
        <a:bodyPr/>
        <a:lstStyle/>
        <a:p>
          <a:endParaRPr lang="en-US"/>
        </a:p>
      </dgm:t>
    </dgm:pt>
    <dgm:pt modelId="{AB2CCB75-18BD-4B7D-B6F7-1197DC503151}" type="sibTrans" cxnId="{A20581BA-6507-4FAC-89D3-FD5DAE3D0362}">
      <dgm:prSet/>
      <dgm:spPr/>
      <dgm:t>
        <a:bodyPr/>
        <a:lstStyle/>
        <a:p>
          <a:endParaRPr lang="en-US"/>
        </a:p>
      </dgm:t>
    </dgm:pt>
    <dgm:pt modelId="{BD68C9B1-AAF6-46BE-8D1C-F2DB75F1003A}">
      <dgm:prSet/>
      <dgm:spPr/>
      <dgm:t>
        <a:bodyPr/>
        <a:lstStyle/>
        <a:p>
          <a:pPr>
            <a:defRPr cap="all"/>
          </a:pPr>
          <a:r>
            <a:rPr lang="en-GB"/>
            <a:t>F</a:t>
          </a:r>
          <a:r>
            <a:rPr lang="en-GB" b="0" i="0"/>
            <a:t>ormalities </a:t>
          </a:r>
          <a:endParaRPr lang="en-US"/>
        </a:p>
      </dgm:t>
    </dgm:pt>
    <dgm:pt modelId="{96D124F1-A404-4F75-ABF3-F2C20C0CB88C}" type="parTrans" cxnId="{6C295391-BA57-4A9A-800B-65DBBFDCD357}">
      <dgm:prSet/>
      <dgm:spPr/>
      <dgm:t>
        <a:bodyPr/>
        <a:lstStyle/>
        <a:p>
          <a:endParaRPr lang="en-US"/>
        </a:p>
      </dgm:t>
    </dgm:pt>
    <dgm:pt modelId="{739561F0-7429-49E5-894F-1164AD4733F3}" type="sibTrans" cxnId="{6C295391-BA57-4A9A-800B-65DBBFDCD357}">
      <dgm:prSet/>
      <dgm:spPr/>
      <dgm:t>
        <a:bodyPr/>
        <a:lstStyle/>
        <a:p>
          <a:endParaRPr lang="en-US"/>
        </a:p>
      </dgm:t>
    </dgm:pt>
    <dgm:pt modelId="{4AE3AA4B-A84F-426B-A93C-097E70627CC3}" type="pres">
      <dgm:prSet presAssocID="{8B057DFA-F6DE-4E31-8A2B-E03C28ADB268}" presName="root" presStyleCnt="0">
        <dgm:presLayoutVars>
          <dgm:dir/>
          <dgm:resizeHandles val="exact"/>
        </dgm:presLayoutVars>
      </dgm:prSet>
      <dgm:spPr/>
    </dgm:pt>
    <dgm:pt modelId="{FE33AA44-1FA3-486D-A20A-0B90CB7E15A2}" type="pres">
      <dgm:prSet presAssocID="{297DF413-0E09-4C47-A649-4F6669B0F2C2}" presName="compNode" presStyleCnt="0"/>
      <dgm:spPr/>
    </dgm:pt>
    <dgm:pt modelId="{18055633-7832-4F62-BFB7-70C95FAB3DD2}" type="pres">
      <dgm:prSet presAssocID="{297DF413-0E09-4C47-A649-4F6669B0F2C2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1F17879-310C-4168-83D6-E9F7E7EA2E6E}" type="pres">
      <dgm:prSet presAssocID="{297DF413-0E09-4C47-A649-4F6669B0F2C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865DB6A-A1B3-4126-AAB4-72B83063CEB2}" type="pres">
      <dgm:prSet presAssocID="{297DF413-0E09-4C47-A649-4F6669B0F2C2}" presName="spaceRect" presStyleCnt="0"/>
      <dgm:spPr/>
    </dgm:pt>
    <dgm:pt modelId="{83402611-FA80-41B5-8990-6AED9DD0E004}" type="pres">
      <dgm:prSet presAssocID="{297DF413-0E09-4C47-A649-4F6669B0F2C2}" presName="textRect" presStyleLbl="revTx" presStyleIdx="0" presStyleCnt="6">
        <dgm:presLayoutVars>
          <dgm:chMax val="1"/>
          <dgm:chPref val="1"/>
        </dgm:presLayoutVars>
      </dgm:prSet>
      <dgm:spPr/>
    </dgm:pt>
    <dgm:pt modelId="{791FFBF6-7BC3-4D1C-A012-E60CA44C7112}" type="pres">
      <dgm:prSet presAssocID="{FE7A77CE-8F9F-45BB-8C0E-E92C902E8218}" presName="sibTrans" presStyleCnt="0"/>
      <dgm:spPr/>
    </dgm:pt>
    <dgm:pt modelId="{2C5566C5-8292-4E10-BBA0-4CACF2DABBAD}" type="pres">
      <dgm:prSet presAssocID="{19B62487-AD76-4A44-BE90-57D06A155890}" presName="compNode" presStyleCnt="0"/>
      <dgm:spPr/>
    </dgm:pt>
    <dgm:pt modelId="{334BBF1C-97E6-44D7-A597-387AEA68FEC4}" type="pres">
      <dgm:prSet presAssocID="{19B62487-AD76-4A44-BE90-57D06A155890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F17D9621-8AEA-4A1A-B38B-E410BA616DE0}" type="pres">
      <dgm:prSet presAssocID="{19B62487-AD76-4A44-BE90-57D06A15589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A8FC7E4-46AB-4205-832D-2E2A10724DF3}" type="pres">
      <dgm:prSet presAssocID="{19B62487-AD76-4A44-BE90-57D06A155890}" presName="spaceRect" presStyleCnt="0"/>
      <dgm:spPr/>
    </dgm:pt>
    <dgm:pt modelId="{496F276A-DBFC-4C66-B169-A8B5EB3A127B}" type="pres">
      <dgm:prSet presAssocID="{19B62487-AD76-4A44-BE90-57D06A155890}" presName="textRect" presStyleLbl="revTx" presStyleIdx="1" presStyleCnt="6">
        <dgm:presLayoutVars>
          <dgm:chMax val="1"/>
          <dgm:chPref val="1"/>
        </dgm:presLayoutVars>
      </dgm:prSet>
      <dgm:spPr/>
    </dgm:pt>
    <dgm:pt modelId="{E959B4DD-621B-42D5-A9EE-6853D50988E6}" type="pres">
      <dgm:prSet presAssocID="{CDEF84E8-351E-4C63-B780-D6B9AE945FA2}" presName="sibTrans" presStyleCnt="0"/>
      <dgm:spPr/>
    </dgm:pt>
    <dgm:pt modelId="{F46ED5CB-0054-4913-8B4C-1C338933B909}" type="pres">
      <dgm:prSet presAssocID="{B17C59AB-0DCE-4896-9B18-E2088886CD78}" presName="compNode" presStyleCnt="0"/>
      <dgm:spPr/>
    </dgm:pt>
    <dgm:pt modelId="{1D9DE53A-2FCE-42B6-A76B-68637D36EDE8}" type="pres">
      <dgm:prSet presAssocID="{B17C59AB-0DCE-4896-9B18-E2088886CD78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E0D8B87-958F-4923-8F7A-84A5B9B5FF02}" type="pres">
      <dgm:prSet presAssocID="{B17C59AB-0DCE-4896-9B18-E2088886CD7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2BDD81C5-8E71-42DD-B2DE-506DD38159A2}" type="pres">
      <dgm:prSet presAssocID="{B17C59AB-0DCE-4896-9B18-E2088886CD78}" presName="spaceRect" presStyleCnt="0"/>
      <dgm:spPr/>
    </dgm:pt>
    <dgm:pt modelId="{020AE052-8AF0-4C67-A2F0-1147A3CD449E}" type="pres">
      <dgm:prSet presAssocID="{B17C59AB-0DCE-4896-9B18-E2088886CD78}" presName="textRect" presStyleLbl="revTx" presStyleIdx="2" presStyleCnt="6">
        <dgm:presLayoutVars>
          <dgm:chMax val="1"/>
          <dgm:chPref val="1"/>
        </dgm:presLayoutVars>
      </dgm:prSet>
      <dgm:spPr/>
    </dgm:pt>
    <dgm:pt modelId="{BAAFC470-6403-4B02-8511-88469767AD72}" type="pres">
      <dgm:prSet presAssocID="{4752D2BD-F272-4033-8D45-6804C218EF9C}" presName="sibTrans" presStyleCnt="0"/>
      <dgm:spPr/>
    </dgm:pt>
    <dgm:pt modelId="{6F8F244F-401E-4293-8C2A-17E147B400BB}" type="pres">
      <dgm:prSet presAssocID="{E4299215-846A-4DBE-A7BC-DC3CCF363FD4}" presName="compNode" presStyleCnt="0"/>
      <dgm:spPr/>
    </dgm:pt>
    <dgm:pt modelId="{93F9B51E-ED42-4928-8A8F-5019AEE139C8}" type="pres">
      <dgm:prSet presAssocID="{E4299215-846A-4DBE-A7BC-DC3CCF363FD4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F622ACA-D8DF-4239-AB87-A7BDC50B14BC}" type="pres">
      <dgm:prSet presAssocID="{E4299215-846A-4DBE-A7BC-DC3CCF363FD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34E1F216-57F7-472E-A768-37AFF32B7B69}" type="pres">
      <dgm:prSet presAssocID="{E4299215-846A-4DBE-A7BC-DC3CCF363FD4}" presName="spaceRect" presStyleCnt="0"/>
      <dgm:spPr/>
    </dgm:pt>
    <dgm:pt modelId="{D6EA76E9-C88B-443D-A574-7310EA479DF1}" type="pres">
      <dgm:prSet presAssocID="{E4299215-846A-4DBE-A7BC-DC3CCF363FD4}" presName="textRect" presStyleLbl="revTx" presStyleIdx="3" presStyleCnt="6">
        <dgm:presLayoutVars>
          <dgm:chMax val="1"/>
          <dgm:chPref val="1"/>
        </dgm:presLayoutVars>
      </dgm:prSet>
      <dgm:spPr/>
    </dgm:pt>
    <dgm:pt modelId="{669C6134-7D97-49FD-832A-EB9F588ACB48}" type="pres">
      <dgm:prSet presAssocID="{07F15938-93A7-4314-AF80-436ABF5BC9D2}" presName="sibTrans" presStyleCnt="0"/>
      <dgm:spPr/>
    </dgm:pt>
    <dgm:pt modelId="{0F7D1AB0-F238-496E-AE29-3643475E4475}" type="pres">
      <dgm:prSet presAssocID="{892B25AA-E870-4251-AED9-FF7DBEBF0996}" presName="compNode" presStyleCnt="0"/>
      <dgm:spPr/>
    </dgm:pt>
    <dgm:pt modelId="{5EDBC37D-8103-4753-AEA5-C2A824D315A1}" type="pres">
      <dgm:prSet presAssocID="{892B25AA-E870-4251-AED9-FF7DBEBF0996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C33AEFC-E186-4111-A481-0937071B87AF}" type="pres">
      <dgm:prSet presAssocID="{892B25AA-E870-4251-AED9-FF7DBEBF099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9F1C58AC-7494-461D-87E1-E27F9F671DA3}" type="pres">
      <dgm:prSet presAssocID="{892B25AA-E870-4251-AED9-FF7DBEBF0996}" presName="spaceRect" presStyleCnt="0"/>
      <dgm:spPr/>
    </dgm:pt>
    <dgm:pt modelId="{53BECCD0-FD34-4DF3-B53A-95FF2327A077}" type="pres">
      <dgm:prSet presAssocID="{892B25AA-E870-4251-AED9-FF7DBEBF0996}" presName="textRect" presStyleLbl="revTx" presStyleIdx="4" presStyleCnt="6">
        <dgm:presLayoutVars>
          <dgm:chMax val="1"/>
          <dgm:chPref val="1"/>
        </dgm:presLayoutVars>
      </dgm:prSet>
      <dgm:spPr/>
    </dgm:pt>
    <dgm:pt modelId="{7D31BA4F-4C44-4E9D-8CA0-DC9A234DB052}" type="pres">
      <dgm:prSet presAssocID="{AB2CCB75-18BD-4B7D-B6F7-1197DC503151}" presName="sibTrans" presStyleCnt="0"/>
      <dgm:spPr/>
    </dgm:pt>
    <dgm:pt modelId="{6358C9F2-F081-42E3-B0E6-FECA52B22F6B}" type="pres">
      <dgm:prSet presAssocID="{BD68C9B1-AAF6-46BE-8D1C-F2DB75F1003A}" presName="compNode" presStyleCnt="0"/>
      <dgm:spPr/>
    </dgm:pt>
    <dgm:pt modelId="{62B97407-0276-47E2-BE87-EA106FBD6B4C}" type="pres">
      <dgm:prSet presAssocID="{BD68C9B1-AAF6-46BE-8D1C-F2DB75F1003A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E8DCA0B-DD17-4FDD-8EFB-CB426FC56687}" type="pres">
      <dgm:prSet presAssocID="{BD68C9B1-AAF6-46BE-8D1C-F2DB75F1003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E328837-1428-4A8F-BE2F-792F50F893C9}" type="pres">
      <dgm:prSet presAssocID="{BD68C9B1-AAF6-46BE-8D1C-F2DB75F1003A}" presName="spaceRect" presStyleCnt="0"/>
      <dgm:spPr/>
    </dgm:pt>
    <dgm:pt modelId="{AD1C89BA-41E6-42AF-A6CE-A34D621A4AA9}" type="pres">
      <dgm:prSet presAssocID="{BD68C9B1-AAF6-46BE-8D1C-F2DB75F1003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53A780D-9508-4AC8-9611-9DB8AB212059}" srcId="{8B057DFA-F6DE-4E31-8A2B-E03C28ADB268}" destId="{19B62487-AD76-4A44-BE90-57D06A155890}" srcOrd="1" destOrd="0" parTransId="{58982A43-59C8-4FDB-8B3C-967A08DB3A77}" sibTransId="{CDEF84E8-351E-4C63-B780-D6B9AE945FA2}"/>
    <dgm:cxn modelId="{703AED14-999B-4947-8F29-F58DB582B368}" type="presOf" srcId="{BD68C9B1-AAF6-46BE-8D1C-F2DB75F1003A}" destId="{AD1C89BA-41E6-42AF-A6CE-A34D621A4AA9}" srcOrd="0" destOrd="0" presId="urn:microsoft.com/office/officeart/2018/5/layout/IconLeafLabelList"/>
    <dgm:cxn modelId="{1A961128-AC19-4699-94E2-7578F5752E65}" srcId="{8B057DFA-F6DE-4E31-8A2B-E03C28ADB268}" destId="{B17C59AB-0DCE-4896-9B18-E2088886CD78}" srcOrd="2" destOrd="0" parTransId="{02DF3D3D-0B3A-4959-BC81-2934611E7591}" sibTransId="{4752D2BD-F272-4033-8D45-6804C218EF9C}"/>
    <dgm:cxn modelId="{A0C60429-3C19-452D-96C3-7B7E19E260A2}" type="presOf" srcId="{19B62487-AD76-4A44-BE90-57D06A155890}" destId="{496F276A-DBFC-4C66-B169-A8B5EB3A127B}" srcOrd="0" destOrd="0" presId="urn:microsoft.com/office/officeart/2018/5/layout/IconLeafLabelList"/>
    <dgm:cxn modelId="{54125629-CC5E-4F79-945D-17F7C79F90F0}" srcId="{8B057DFA-F6DE-4E31-8A2B-E03C28ADB268}" destId="{297DF413-0E09-4C47-A649-4F6669B0F2C2}" srcOrd="0" destOrd="0" parTransId="{491B9392-A423-4CC7-93EE-B7C01E176AC6}" sibTransId="{FE7A77CE-8F9F-45BB-8C0E-E92C902E8218}"/>
    <dgm:cxn modelId="{29EA072C-68CB-4A18-96E8-A2117C314F78}" srcId="{8B057DFA-F6DE-4E31-8A2B-E03C28ADB268}" destId="{E4299215-846A-4DBE-A7BC-DC3CCF363FD4}" srcOrd="3" destOrd="0" parTransId="{49A6C50D-3901-47B3-89C1-98702F975DCC}" sibTransId="{07F15938-93A7-4314-AF80-436ABF5BC9D2}"/>
    <dgm:cxn modelId="{B044E786-9909-4AD5-AB73-5A9C907F5AF7}" type="presOf" srcId="{E4299215-846A-4DBE-A7BC-DC3CCF363FD4}" destId="{D6EA76E9-C88B-443D-A574-7310EA479DF1}" srcOrd="0" destOrd="0" presId="urn:microsoft.com/office/officeart/2018/5/layout/IconLeafLabelList"/>
    <dgm:cxn modelId="{6C295391-BA57-4A9A-800B-65DBBFDCD357}" srcId="{8B057DFA-F6DE-4E31-8A2B-E03C28ADB268}" destId="{BD68C9B1-AAF6-46BE-8D1C-F2DB75F1003A}" srcOrd="5" destOrd="0" parTransId="{96D124F1-A404-4F75-ABF3-F2C20C0CB88C}" sibTransId="{739561F0-7429-49E5-894F-1164AD4733F3}"/>
    <dgm:cxn modelId="{FD0D68A3-7A4A-4A41-9520-1FF72F471D21}" type="presOf" srcId="{8B057DFA-F6DE-4E31-8A2B-E03C28ADB268}" destId="{4AE3AA4B-A84F-426B-A93C-097E70627CC3}" srcOrd="0" destOrd="0" presId="urn:microsoft.com/office/officeart/2018/5/layout/IconLeafLabelList"/>
    <dgm:cxn modelId="{A20581BA-6507-4FAC-89D3-FD5DAE3D0362}" srcId="{8B057DFA-F6DE-4E31-8A2B-E03C28ADB268}" destId="{892B25AA-E870-4251-AED9-FF7DBEBF0996}" srcOrd="4" destOrd="0" parTransId="{596E2868-1DC7-4790-B837-65844290560E}" sibTransId="{AB2CCB75-18BD-4B7D-B6F7-1197DC503151}"/>
    <dgm:cxn modelId="{98FE86CF-2FA4-48B2-87FD-2819929B63D8}" type="presOf" srcId="{892B25AA-E870-4251-AED9-FF7DBEBF0996}" destId="{53BECCD0-FD34-4DF3-B53A-95FF2327A077}" srcOrd="0" destOrd="0" presId="urn:microsoft.com/office/officeart/2018/5/layout/IconLeafLabelList"/>
    <dgm:cxn modelId="{C12B4BFB-8366-4080-8729-A207D543D2AD}" type="presOf" srcId="{297DF413-0E09-4C47-A649-4F6669B0F2C2}" destId="{83402611-FA80-41B5-8990-6AED9DD0E004}" srcOrd="0" destOrd="0" presId="urn:microsoft.com/office/officeart/2018/5/layout/IconLeafLabelList"/>
    <dgm:cxn modelId="{48A914FF-8B20-4AC4-BE3B-1E3A650DDC05}" type="presOf" srcId="{B17C59AB-0DCE-4896-9B18-E2088886CD78}" destId="{020AE052-8AF0-4C67-A2F0-1147A3CD449E}" srcOrd="0" destOrd="0" presId="urn:microsoft.com/office/officeart/2018/5/layout/IconLeafLabelList"/>
    <dgm:cxn modelId="{A08C4F2A-B3A2-46D4-9188-9772301E8DBF}" type="presParOf" srcId="{4AE3AA4B-A84F-426B-A93C-097E70627CC3}" destId="{FE33AA44-1FA3-486D-A20A-0B90CB7E15A2}" srcOrd="0" destOrd="0" presId="urn:microsoft.com/office/officeart/2018/5/layout/IconLeafLabelList"/>
    <dgm:cxn modelId="{195D1244-9DA0-45CA-BD72-40E122234D52}" type="presParOf" srcId="{FE33AA44-1FA3-486D-A20A-0B90CB7E15A2}" destId="{18055633-7832-4F62-BFB7-70C95FAB3DD2}" srcOrd="0" destOrd="0" presId="urn:microsoft.com/office/officeart/2018/5/layout/IconLeafLabelList"/>
    <dgm:cxn modelId="{1C396946-C01A-4E34-9286-864B65268975}" type="presParOf" srcId="{FE33AA44-1FA3-486D-A20A-0B90CB7E15A2}" destId="{61F17879-310C-4168-83D6-E9F7E7EA2E6E}" srcOrd="1" destOrd="0" presId="urn:microsoft.com/office/officeart/2018/5/layout/IconLeafLabelList"/>
    <dgm:cxn modelId="{1BB00438-42CD-46C4-8791-9FB04ADB1126}" type="presParOf" srcId="{FE33AA44-1FA3-486D-A20A-0B90CB7E15A2}" destId="{F865DB6A-A1B3-4126-AAB4-72B83063CEB2}" srcOrd="2" destOrd="0" presId="urn:microsoft.com/office/officeart/2018/5/layout/IconLeafLabelList"/>
    <dgm:cxn modelId="{11AFEFA7-BC77-46CB-8AAE-3B8AB1C38C5A}" type="presParOf" srcId="{FE33AA44-1FA3-486D-A20A-0B90CB7E15A2}" destId="{83402611-FA80-41B5-8990-6AED9DD0E004}" srcOrd="3" destOrd="0" presId="urn:microsoft.com/office/officeart/2018/5/layout/IconLeafLabelList"/>
    <dgm:cxn modelId="{79630FDE-A92E-4C3A-AB61-B4446B3146C6}" type="presParOf" srcId="{4AE3AA4B-A84F-426B-A93C-097E70627CC3}" destId="{791FFBF6-7BC3-4D1C-A012-E60CA44C7112}" srcOrd="1" destOrd="0" presId="urn:microsoft.com/office/officeart/2018/5/layout/IconLeafLabelList"/>
    <dgm:cxn modelId="{0D95C55B-65CB-4362-83D7-25F4528F694E}" type="presParOf" srcId="{4AE3AA4B-A84F-426B-A93C-097E70627CC3}" destId="{2C5566C5-8292-4E10-BBA0-4CACF2DABBAD}" srcOrd="2" destOrd="0" presId="urn:microsoft.com/office/officeart/2018/5/layout/IconLeafLabelList"/>
    <dgm:cxn modelId="{B0626903-D3B6-4DBB-9C09-9CBE8E43328A}" type="presParOf" srcId="{2C5566C5-8292-4E10-BBA0-4CACF2DABBAD}" destId="{334BBF1C-97E6-44D7-A597-387AEA68FEC4}" srcOrd="0" destOrd="0" presId="urn:microsoft.com/office/officeart/2018/5/layout/IconLeafLabelList"/>
    <dgm:cxn modelId="{38DA25C9-3284-4EBA-9A54-DCD34894ADEE}" type="presParOf" srcId="{2C5566C5-8292-4E10-BBA0-4CACF2DABBAD}" destId="{F17D9621-8AEA-4A1A-B38B-E410BA616DE0}" srcOrd="1" destOrd="0" presId="urn:microsoft.com/office/officeart/2018/5/layout/IconLeafLabelList"/>
    <dgm:cxn modelId="{BFB07D6D-84ED-4109-A58F-062A96F98A0D}" type="presParOf" srcId="{2C5566C5-8292-4E10-BBA0-4CACF2DABBAD}" destId="{AA8FC7E4-46AB-4205-832D-2E2A10724DF3}" srcOrd="2" destOrd="0" presId="urn:microsoft.com/office/officeart/2018/5/layout/IconLeafLabelList"/>
    <dgm:cxn modelId="{CACE1DC5-CBA1-49D7-86E3-462B0C462A41}" type="presParOf" srcId="{2C5566C5-8292-4E10-BBA0-4CACF2DABBAD}" destId="{496F276A-DBFC-4C66-B169-A8B5EB3A127B}" srcOrd="3" destOrd="0" presId="urn:microsoft.com/office/officeart/2018/5/layout/IconLeafLabelList"/>
    <dgm:cxn modelId="{809DA3C9-7F2A-4163-A5B1-31B1DF18A1C5}" type="presParOf" srcId="{4AE3AA4B-A84F-426B-A93C-097E70627CC3}" destId="{E959B4DD-621B-42D5-A9EE-6853D50988E6}" srcOrd="3" destOrd="0" presId="urn:microsoft.com/office/officeart/2018/5/layout/IconLeafLabelList"/>
    <dgm:cxn modelId="{6114CA8D-3F77-40B0-81B0-30E7630B17A4}" type="presParOf" srcId="{4AE3AA4B-A84F-426B-A93C-097E70627CC3}" destId="{F46ED5CB-0054-4913-8B4C-1C338933B909}" srcOrd="4" destOrd="0" presId="urn:microsoft.com/office/officeart/2018/5/layout/IconLeafLabelList"/>
    <dgm:cxn modelId="{5D5017BE-5C6D-434F-BACF-20867D4CF74C}" type="presParOf" srcId="{F46ED5CB-0054-4913-8B4C-1C338933B909}" destId="{1D9DE53A-2FCE-42B6-A76B-68637D36EDE8}" srcOrd="0" destOrd="0" presId="urn:microsoft.com/office/officeart/2018/5/layout/IconLeafLabelList"/>
    <dgm:cxn modelId="{C7D5F285-0901-4141-8E8E-91949BD3F554}" type="presParOf" srcId="{F46ED5CB-0054-4913-8B4C-1C338933B909}" destId="{DE0D8B87-958F-4923-8F7A-84A5B9B5FF02}" srcOrd="1" destOrd="0" presId="urn:microsoft.com/office/officeart/2018/5/layout/IconLeafLabelList"/>
    <dgm:cxn modelId="{5C37042C-CC56-4AF2-BB4B-B5DBE5E25FE5}" type="presParOf" srcId="{F46ED5CB-0054-4913-8B4C-1C338933B909}" destId="{2BDD81C5-8E71-42DD-B2DE-506DD38159A2}" srcOrd="2" destOrd="0" presId="urn:microsoft.com/office/officeart/2018/5/layout/IconLeafLabelList"/>
    <dgm:cxn modelId="{099F0806-A37B-470B-81F6-64FA91B6AA29}" type="presParOf" srcId="{F46ED5CB-0054-4913-8B4C-1C338933B909}" destId="{020AE052-8AF0-4C67-A2F0-1147A3CD449E}" srcOrd="3" destOrd="0" presId="urn:microsoft.com/office/officeart/2018/5/layout/IconLeafLabelList"/>
    <dgm:cxn modelId="{8F846310-26AF-41D2-8152-F2708746FF59}" type="presParOf" srcId="{4AE3AA4B-A84F-426B-A93C-097E70627CC3}" destId="{BAAFC470-6403-4B02-8511-88469767AD72}" srcOrd="5" destOrd="0" presId="urn:microsoft.com/office/officeart/2018/5/layout/IconLeafLabelList"/>
    <dgm:cxn modelId="{07B40C28-97D7-45C5-9B66-CB81F61827D3}" type="presParOf" srcId="{4AE3AA4B-A84F-426B-A93C-097E70627CC3}" destId="{6F8F244F-401E-4293-8C2A-17E147B400BB}" srcOrd="6" destOrd="0" presId="urn:microsoft.com/office/officeart/2018/5/layout/IconLeafLabelList"/>
    <dgm:cxn modelId="{9BDC70C4-AB6C-4E28-90EB-AF837B814EDD}" type="presParOf" srcId="{6F8F244F-401E-4293-8C2A-17E147B400BB}" destId="{93F9B51E-ED42-4928-8A8F-5019AEE139C8}" srcOrd="0" destOrd="0" presId="urn:microsoft.com/office/officeart/2018/5/layout/IconLeafLabelList"/>
    <dgm:cxn modelId="{22AC8FF5-EEF6-473B-B8F3-3A05BDA2D996}" type="presParOf" srcId="{6F8F244F-401E-4293-8C2A-17E147B400BB}" destId="{5F622ACA-D8DF-4239-AB87-A7BDC50B14BC}" srcOrd="1" destOrd="0" presId="urn:microsoft.com/office/officeart/2018/5/layout/IconLeafLabelList"/>
    <dgm:cxn modelId="{1D9A1A53-59B0-4CE6-8747-B0AAFEB5DC99}" type="presParOf" srcId="{6F8F244F-401E-4293-8C2A-17E147B400BB}" destId="{34E1F216-57F7-472E-A768-37AFF32B7B69}" srcOrd="2" destOrd="0" presId="urn:microsoft.com/office/officeart/2018/5/layout/IconLeafLabelList"/>
    <dgm:cxn modelId="{4C5673D1-4165-419D-8DA8-58C20D370D24}" type="presParOf" srcId="{6F8F244F-401E-4293-8C2A-17E147B400BB}" destId="{D6EA76E9-C88B-443D-A574-7310EA479DF1}" srcOrd="3" destOrd="0" presId="urn:microsoft.com/office/officeart/2018/5/layout/IconLeafLabelList"/>
    <dgm:cxn modelId="{52910B4F-A742-40A4-A16A-2C166C59F443}" type="presParOf" srcId="{4AE3AA4B-A84F-426B-A93C-097E70627CC3}" destId="{669C6134-7D97-49FD-832A-EB9F588ACB48}" srcOrd="7" destOrd="0" presId="urn:microsoft.com/office/officeart/2018/5/layout/IconLeafLabelList"/>
    <dgm:cxn modelId="{A5616E5C-380E-44C6-BAD5-DCF301FA2444}" type="presParOf" srcId="{4AE3AA4B-A84F-426B-A93C-097E70627CC3}" destId="{0F7D1AB0-F238-496E-AE29-3643475E4475}" srcOrd="8" destOrd="0" presId="urn:microsoft.com/office/officeart/2018/5/layout/IconLeafLabelList"/>
    <dgm:cxn modelId="{9ED3FC06-6E81-49A2-BB98-FF2B23AB13DD}" type="presParOf" srcId="{0F7D1AB0-F238-496E-AE29-3643475E4475}" destId="{5EDBC37D-8103-4753-AEA5-C2A824D315A1}" srcOrd="0" destOrd="0" presId="urn:microsoft.com/office/officeart/2018/5/layout/IconLeafLabelList"/>
    <dgm:cxn modelId="{F084C69D-2430-4ADF-BD72-D67117E2823F}" type="presParOf" srcId="{0F7D1AB0-F238-496E-AE29-3643475E4475}" destId="{EC33AEFC-E186-4111-A481-0937071B87AF}" srcOrd="1" destOrd="0" presId="urn:microsoft.com/office/officeart/2018/5/layout/IconLeafLabelList"/>
    <dgm:cxn modelId="{14E85A7D-15B5-4B56-9468-65B801216F50}" type="presParOf" srcId="{0F7D1AB0-F238-496E-AE29-3643475E4475}" destId="{9F1C58AC-7494-461D-87E1-E27F9F671DA3}" srcOrd="2" destOrd="0" presId="urn:microsoft.com/office/officeart/2018/5/layout/IconLeafLabelList"/>
    <dgm:cxn modelId="{9C536D8F-CC84-492D-89D0-B2A9F32D980B}" type="presParOf" srcId="{0F7D1AB0-F238-496E-AE29-3643475E4475}" destId="{53BECCD0-FD34-4DF3-B53A-95FF2327A077}" srcOrd="3" destOrd="0" presId="urn:microsoft.com/office/officeart/2018/5/layout/IconLeafLabelList"/>
    <dgm:cxn modelId="{17136E3E-D509-43E3-AAB6-126532330122}" type="presParOf" srcId="{4AE3AA4B-A84F-426B-A93C-097E70627CC3}" destId="{7D31BA4F-4C44-4E9D-8CA0-DC9A234DB052}" srcOrd="9" destOrd="0" presId="urn:microsoft.com/office/officeart/2018/5/layout/IconLeafLabelList"/>
    <dgm:cxn modelId="{FA2A02E0-6DBD-488F-B72E-A4A6CD2A1D5F}" type="presParOf" srcId="{4AE3AA4B-A84F-426B-A93C-097E70627CC3}" destId="{6358C9F2-F081-42E3-B0E6-FECA52B22F6B}" srcOrd="10" destOrd="0" presId="urn:microsoft.com/office/officeart/2018/5/layout/IconLeafLabelList"/>
    <dgm:cxn modelId="{A3150D6C-93B4-4BBE-8C7C-B9B490EA1629}" type="presParOf" srcId="{6358C9F2-F081-42E3-B0E6-FECA52B22F6B}" destId="{62B97407-0276-47E2-BE87-EA106FBD6B4C}" srcOrd="0" destOrd="0" presId="urn:microsoft.com/office/officeart/2018/5/layout/IconLeafLabelList"/>
    <dgm:cxn modelId="{BE144E04-7ACC-43CD-947D-7E00EA312CC4}" type="presParOf" srcId="{6358C9F2-F081-42E3-B0E6-FECA52B22F6B}" destId="{0E8DCA0B-DD17-4FDD-8EFB-CB426FC56687}" srcOrd="1" destOrd="0" presId="urn:microsoft.com/office/officeart/2018/5/layout/IconLeafLabelList"/>
    <dgm:cxn modelId="{4DAA1D0C-D0A0-4CA2-88FD-6A61CC77CEA1}" type="presParOf" srcId="{6358C9F2-F081-42E3-B0E6-FECA52B22F6B}" destId="{3E328837-1428-4A8F-BE2F-792F50F893C9}" srcOrd="2" destOrd="0" presId="urn:microsoft.com/office/officeart/2018/5/layout/IconLeafLabelList"/>
    <dgm:cxn modelId="{4ED0D5BF-2173-4155-8ACA-C1EA24575489}" type="presParOf" srcId="{6358C9F2-F081-42E3-B0E6-FECA52B22F6B}" destId="{AD1C89BA-41E6-42AF-A6CE-A34D621A4AA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359A91-7E8A-44A2-A9EC-E632B594AD66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2B60149-0B20-4588-BECA-6E5DC794A1AC}">
      <dgm:prSet/>
      <dgm:spPr/>
      <dgm:t>
        <a:bodyPr/>
        <a:lstStyle/>
        <a:p>
          <a:r>
            <a:rPr lang="en-GB"/>
            <a:t>1.Power distance index</a:t>
          </a:r>
          <a:endParaRPr lang="en-US"/>
        </a:p>
      </dgm:t>
    </dgm:pt>
    <dgm:pt modelId="{6C7563EC-3597-46B4-8477-1202EC4A00B5}" type="parTrans" cxnId="{02D80131-D4D6-4060-92E7-C12289DAD2AA}">
      <dgm:prSet/>
      <dgm:spPr/>
      <dgm:t>
        <a:bodyPr/>
        <a:lstStyle/>
        <a:p>
          <a:endParaRPr lang="en-US"/>
        </a:p>
      </dgm:t>
    </dgm:pt>
    <dgm:pt modelId="{8C6CD08A-CE13-4870-A2E5-93EE2BF1683C}" type="sibTrans" cxnId="{02D80131-D4D6-4060-92E7-C12289DAD2AA}">
      <dgm:prSet/>
      <dgm:spPr/>
      <dgm:t>
        <a:bodyPr/>
        <a:lstStyle/>
        <a:p>
          <a:endParaRPr lang="en-US"/>
        </a:p>
      </dgm:t>
    </dgm:pt>
    <dgm:pt modelId="{C571D363-580C-4429-87CB-A1F01F04FE9C}">
      <dgm:prSet/>
      <dgm:spPr/>
      <dgm:t>
        <a:bodyPr/>
        <a:lstStyle/>
        <a:p>
          <a:r>
            <a:rPr lang="en-GB"/>
            <a:t>2.Individualism vs. collectivism</a:t>
          </a:r>
          <a:endParaRPr lang="en-US"/>
        </a:p>
      </dgm:t>
    </dgm:pt>
    <dgm:pt modelId="{1963DDC0-D367-4CB4-9534-97C6F9C36B64}" type="parTrans" cxnId="{BDB3788F-47A5-4169-9185-6A66A0A11BE0}">
      <dgm:prSet/>
      <dgm:spPr/>
      <dgm:t>
        <a:bodyPr/>
        <a:lstStyle/>
        <a:p>
          <a:endParaRPr lang="en-US"/>
        </a:p>
      </dgm:t>
    </dgm:pt>
    <dgm:pt modelId="{8D5C3406-7364-4FF1-9965-28346E9F44D2}" type="sibTrans" cxnId="{BDB3788F-47A5-4169-9185-6A66A0A11BE0}">
      <dgm:prSet/>
      <dgm:spPr/>
      <dgm:t>
        <a:bodyPr/>
        <a:lstStyle/>
        <a:p>
          <a:endParaRPr lang="en-US"/>
        </a:p>
      </dgm:t>
    </dgm:pt>
    <dgm:pt modelId="{05128507-2C93-4D6F-9A82-6EA5E4088741}">
      <dgm:prSet/>
      <dgm:spPr/>
      <dgm:t>
        <a:bodyPr/>
        <a:lstStyle/>
        <a:p>
          <a:r>
            <a:rPr lang="en-GB"/>
            <a:t>3.Uncertainty avoidance</a:t>
          </a:r>
          <a:endParaRPr lang="en-US"/>
        </a:p>
      </dgm:t>
    </dgm:pt>
    <dgm:pt modelId="{4533FEF4-3687-4420-99B4-5A5A95319077}" type="parTrans" cxnId="{0102C5CD-6B32-4B86-BE2B-EC54F9EF1F65}">
      <dgm:prSet/>
      <dgm:spPr/>
      <dgm:t>
        <a:bodyPr/>
        <a:lstStyle/>
        <a:p>
          <a:endParaRPr lang="en-US"/>
        </a:p>
      </dgm:t>
    </dgm:pt>
    <dgm:pt modelId="{1CF6BD49-1F63-4C2D-B329-AB0DE5D405FA}" type="sibTrans" cxnId="{0102C5CD-6B32-4B86-BE2B-EC54F9EF1F65}">
      <dgm:prSet/>
      <dgm:spPr/>
      <dgm:t>
        <a:bodyPr/>
        <a:lstStyle/>
        <a:p>
          <a:endParaRPr lang="en-US"/>
        </a:p>
      </dgm:t>
    </dgm:pt>
    <dgm:pt modelId="{DAEB0834-D2D9-45A0-A60F-76FFF7BA0A42}">
      <dgm:prSet/>
      <dgm:spPr/>
      <dgm:t>
        <a:bodyPr/>
        <a:lstStyle/>
        <a:p>
          <a:r>
            <a:rPr lang="en-GB" b="0" i="0"/>
            <a:t>4.Masculinity vs. femininity</a:t>
          </a:r>
          <a:endParaRPr lang="en-US"/>
        </a:p>
      </dgm:t>
    </dgm:pt>
    <dgm:pt modelId="{05C80013-6D69-48A0-AA7B-D8642763ABEF}" type="parTrans" cxnId="{45422DBA-6C78-4904-B238-D9BF06B6D94E}">
      <dgm:prSet/>
      <dgm:spPr/>
      <dgm:t>
        <a:bodyPr/>
        <a:lstStyle/>
        <a:p>
          <a:endParaRPr lang="en-US"/>
        </a:p>
      </dgm:t>
    </dgm:pt>
    <dgm:pt modelId="{2FA6A492-93C9-44C3-BB11-F1FD85E29BDC}" type="sibTrans" cxnId="{45422DBA-6C78-4904-B238-D9BF06B6D94E}">
      <dgm:prSet/>
      <dgm:spPr/>
      <dgm:t>
        <a:bodyPr/>
        <a:lstStyle/>
        <a:p>
          <a:endParaRPr lang="en-US"/>
        </a:p>
      </dgm:t>
    </dgm:pt>
    <dgm:pt modelId="{5C5BFE24-AC46-4C81-832D-66A2721B24E8}">
      <dgm:prSet/>
      <dgm:spPr/>
      <dgm:t>
        <a:bodyPr/>
        <a:lstStyle/>
        <a:p>
          <a:r>
            <a:rPr lang="en-GB" b="0" i="0"/>
            <a:t>5.Long-term orientation vs. short-term orientation</a:t>
          </a:r>
          <a:endParaRPr lang="en-US"/>
        </a:p>
      </dgm:t>
    </dgm:pt>
    <dgm:pt modelId="{820726C6-23DF-4FF3-A6FE-557074BCBF22}" type="parTrans" cxnId="{2EB0C517-BD6C-420B-B978-984345461AE4}">
      <dgm:prSet/>
      <dgm:spPr/>
      <dgm:t>
        <a:bodyPr/>
        <a:lstStyle/>
        <a:p>
          <a:endParaRPr lang="en-US"/>
        </a:p>
      </dgm:t>
    </dgm:pt>
    <dgm:pt modelId="{C91EB413-2F1A-43BD-A430-8A9D2CCA786A}" type="sibTrans" cxnId="{2EB0C517-BD6C-420B-B978-984345461AE4}">
      <dgm:prSet/>
      <dgm:spPr/>
      <dgm:t>
        <a:bodyPr/>
        <a:lstStyle/>
        <a:p>
          <a:endParaRPr lang="en-US"/>
        </a:p>
      </dgm:t>
    </dgm:pt>
    <dgm:pt modelId="{FAC9479B-D935-4481-A8F5-97ACD76E09AF}">
      <dgm:prSet/>
      <dgm:spPr/>
      <dgm:t>
        <a:bodyPr/>
        <a:lstStyle/>
        <a:p>
          <a:r>
            <a:rPr lang="en-GB" b="0" i="0"/>
            <a:t>6.Indulgence vs. restraint</a:t>
          </a:r>
          <a:endParaRPr lang="en-US"/>
        </a:p>
      </dgm:t>
    </dgm:pt>
    <dgm:pt modelId="{3B20F978-37B7-401F-880D-F11C969BEF1D}" type="parTrans" cxnId="{C9CA528E-CC8A-4902-9C92-28DCF2AC6BFC}">
      <dgm:prSet/>
      <dgm:spPr/>
      <dgm:t>
        <a:bodyPr/>
        <a:lstStyle/>
        <a:p>
          <a:endParaRPr lang="en-US"/>
        </a:p>
      </dgm:t>
    </dgm:pt>
    <dgm:pt modelId="{00ACB460-ECD9-47AE-999B-A3AEAEA94B64}" type="sibTrans" cxnId="{C9CA528E-CC8A-4902-9C92-28DCF2AC6BFC}">
      <dgm:prSet/>
      <dgm:spPr/>
      <dgm:t>
        <a:bodyPr/>
        <a:lstStyle/>
        <a:p>
          <a:endParaRPr lang="en-US"/>
        </a:p>
      </dgm:t>
    </dgm:pt>
    <dgm:pt modelId="{200C2339-6233-B244-8413-4A9A2C889972}" type="pres">
      <dgm:prSet presAssocID="{9A359A91-7E8A-44A2-A9EC-E632B594AD66}" presName="compositeShape" presStyleCnt="0">
        <dgm:presLayoutVars>
          <dgm:chMax val="7"/>
          <dgm:dir/>
          <dgm:resizeHandles val="exact"/>
        </dgm:presLayoutVars>
      </dgm:prSet>
      <dgm:spPr/>
    </dgm:pt>
    <dgm:pt modelId="{23A18054-80F5-474D-8E92-49EF47F352E0}" type="pres">
      <dgm:prSet presAssocID="{9A359A91-7E8A-44A2-A9EC-E632B594AD66}" presName="wedge1" presStyleLbl="node1" presStyleIdx="0" presStyleCnt="6"/>
      <dgm:spPr/>
    </dgm:pt>
    <dgm:pt modelId="{BD649B38-45EE-5746-8746-E67F49EFB55F}" type="pres">
      <dgm:prSet presAssocID="{9A359A91-7E8A-44A2-A9EC-E632B594AD66}" presName="dummy1a" presStyleCnt="0"/>
      <dgm:spPr/>
    </dgm:pt>
    <dgm:pt modelId="{B9716D87-5E68-4C45-968D-D1C9DACBCAA6}" type="pres">
      <dgm:prSet presAssocID="{9A359A91-7E8A-44A2-A9EC-E632B594AD66}" presName="dummy1b" presStyleCnt="0"/>
      <dgm:spPr/>
    </dgm:pt>
    <dgm:pt modelId="{A2A3C887-560B-914A-B29F-05551874D5E2}" type="pres">
      <dgm:prSet presAssocID="{9A359A91-7E8A-44A2-A9EC-E632B594AD66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3B921F77-7AC1-0A40-8DCF-DD9746C65662}" type="pres">
      <dgm:prSet presAssocID="{9A359A91-7E8A-44A2-A9EC-E632B594AD66}" presName="wedge2" presStyleLbl="node1" presStyleIdx="1" presStyleCnt="6"/>
      <dgm:spPr/>
    </dgm:pt>
    <dgm:pt modelId="{E1790CDB-A5D5-8E45-A9B5-EEEF6AD0A564}" type="pres">
      <dgm:prSet presAssocID="{9A359A91-7E8A-44A2-A9EC-E632B594AD66}" presName="dummy2a" presStyleCnt="0"/>
      <dgm:spPr/>
    </dgm:pt>
    <dgm:pt modelId="{96E5393F-AFFF-3E44-9CDB-E3AB1C9513FF}" type="pres">
      <dgm:prSet presAssocID="{9A359A91-7E8A-44A2-A9EC-E632B594AD66}" presName="dummy2b" presStyleCnt="0"/>
      <dgm:spPr/>
    </dgm:pt>
    <dgm:pt modelId="{D991525D-EFDD-5441-9FF4-5BED07CC2B80}" type="pres">
      <dgm:prSet presAssocID="{9A359A91-7E8A-44A2-A9EC-E632B594AD66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E56625D9-9755-A14F-ACA8-C441673C82E5}" type="pres">
      <dgm:prSet presAssocID="{9A359A91-7E8A-44A2-A9EC-E632B594AD66}" presName="wedge3" presStyleLbl="node1" presStyleIdx="2" presStyleCnt="6"/>
      <dgm:spPr/>
    </dgm:pt>
    <dgm:pt modelId="{80F0D6BA-2BF7-E64B-9D0F-4E6862507C35}" type="pres">
      <dgm:prSet presAssocID="{9A359A91-7E8A-44A2-A9EC-E632B594AD66}" presName="dummy3a" presStyleCnt="0"/>
      <dgm:spPr/>
    </dgm:pt>
    <dgm:pt modelId="{AA305D2E-CF2A-8D4D-BA0A-FAD8A74475E9}" type="pres">
      <dgm:prSet presAssocID="{9A359A91-7E8A-44A2-A9EC-E632B594AD66}" presName="dummy3b" presStyleCnt="0"/>
      <dgm:spPr/>
    </dgm:pt>
    <dgm:pt modelId="{DE49A79A-0ACC-DE40-A786-D80BFB6DBA5D}" type="pres">
      <dgm:prSet presAssocID="{9A359A91-7E8A-44A2-A9EC-E632B594AD66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DCAA1375-9023-DE4B-A723-D6E1590A845E}" type="pres">
      <dgm:prSet presAssocID="{9A359A91-7E8A-44A2-A9EC-E632B594AD66}" presName="wedge4" presStyleLbl="node1" presStyleIdx="3" presStyleCnt="6"/>
      <dgm:spPr/>
    </dgm:pt>
    <dgm:pt modelId="{0B6F8F89-B45B-9048-87FF-8F1946CAD6F8}" type="pres">
      <dgm:prSet presAssocID="{9A359A91-7E8A-44A2-A9EC-E632B594AD66}" presName="dummy4a" presStyleCnt="0"/>
      <dgm:spPr/>
    </dgm:pt>
    <dgm:pt modelId="{492407F4-B00B-2541-A780-A858443A9D23}" type="pres">
      <dgm:prSet presAssocID="{9A359A91-7E8A-44A2-A9EC-E632B594AD66}" presName="dummy4b" presStyleCnt="0"/>
      <dgm:spPr/>
    </dgm:pt>
    <dgm:pt modelId="{1515C03F-3C41-6442-A273-C225AF1E78B2}" type="pres">
      <dgm:prSet presAssocID="{9A359A91-7E8A-44A2-A9EC-E632B594AD66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64B1A7E9-756E-F844-B481-DB9B2E7FED58}" type="pres">
      <dgm:prSet presAssocID="{9A359A91-7E8A-44A2-A9EC-E632B594AD66}" presName="wedge5" presStyleLbl="node1" presStyleIdx="4" presStyleCnt="6"/>
      <dgm:spPr/>
    </dgm:pt>
    <dgm:pt modelId="{CBFE0F69-37D0-DB4D-9008-EF92092607D8}" type="pres">
      <dgm:prSet presAssocID="{9A359A91-7E8A-44A2-A9EC-E632B594AD66}" presName="dummy5a" presStyleCnt="0"/>
      <dgm:spPr/>
    </dgm:pt>
    <dgm:pt modelId="{A97F7FB2-F42C-FD42-8CC3-EFF05E4ED8BE}" type="pres">
      <dgm:prSet presAssocID="{9A359A91-7E8A-44A2-A9EC-E632B594AD66}" presName="dummy5b" presStyleCnt="0"/>
      <dgm:spPr/>
    </dgm:pt>
    <dgm:pt modelId="{B470564E-583F-E04A-B2DD-66B149A971B4}" type="pres">
      <dgm:prSet presAssocID="{9A359A91-7E8A-44A2-A9EC-E632B594AD66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A9D3F013-EAF7-244B-B0F1-0C303B3A5D1A}" type="pres">
      <dgm:prSet presAssocID="{9A359A91-7E8A-44A2-A9EC-E632B594AD66}" presName="wedge6" presStyleLbl="node1" presStyleIdx="5" presStyleCnt="6"/>
      <dgm:spPr/>
    </dgm:pt>
    <dgm:pt modelId="{CC9D4281-CF7B-A843-87CB-14EA0494FAB6}" type="pres">
      <dgm:prSet presAssocID="{9A359A91-7E8A-44A2-A9EC-E632B594AD66}" presName="dummy6a" presStyleCnt="0"/>
      <dgm:spPr/>
    </dgm:pt>
    <dgm:pt modelId="{6F9A4054-2491-4443-808D-9BD721922A9D}" type="pres">
      <dgm:prSet presAssocID="{9A359A91-7E8A-44A2-A9EC-E632B594AD66}" presName="dummy6b" presStyleCnt="0"/>
      <dgm:spPr/>
    </dgm:pt>
    <dgm:pt modelId="{0128071E-4CDA-C549-B3D5-94A82E1E7D5E}" type="pres">
      <dgm:prSet presAssocID="{9A359A91-7E8A-44A2-A9EC-E632B594AD66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</dgm:pt>
    <dgm:pt modelId="{FDB47B1A-414B-3541-9756-14961C241B9E}" type="pres">
      <dgm:prSet presAssocID="{8C6CD08A-CE13-4870-A2E5-93EE2BF1683C}" presName="arrowWedge1" presStyleLbl="fgSibTrans2D1" presStyleIdx="0" presStyleCnt="6"/>
      <dgm:spPr/>
    </dgm:pt>
    <dgm:pt modelId="{D73218C1-5627-1A47-BA44-86148E5ED73F}" type="pres">
      <dgm:prSet presAssocID="{8D5C3406-7364-4FF1-9965-28346E9F44D2}" presName="arrowWedge2" presStyleLbl="fgSibTrans2D1" presStyleIdx="1" presStyleCnt="6"/>
      <dgm:spPr/>
    </dgm:pt>
    <dgm:pt modelId="{90E7D973-16C8-784A-B4C6-0B48ED503320}" type="pres">
      <dgm:prSet presAssocID="{1CF6BD49-1F63-4C2D-B329-AB0DE5D405FA}" presName="arrowWedge3" presStyleLbl="fgSibTrans2D1" presStyleIdx="2" presStyleCnt="6"/>
      <dgm:spPr/>
    </dgm:pt>
    <dgm:pt modelId="{70DF3C84-CEAA-C445-B04C-C06F1D0C1668}" type="pres">
      <dgm:prSet presAssocID="{2FA6A492-93C9-44C3-BB11-F1FD85E29BDC}" presName="arrowWedge4" presStyleLbl="fgSibTrans2D1" presStyleIdx="3" presStyleCnt="6"/>
      <dgm:spPr/>
    </dgm:pt>
    <dgm:pt modelId="{0CA8DE96-22A5-6446-B0A8-7497A087BED9}" type="pres">
      <dgm:prSet presAssocID="{C91EB413-2F1A-43BD-A430-8A9D2CCA786A}" presName="arrowWedge5" presStyleLbl="fgSibTrans2D1" presStyleIdx="4" presStyleCnt="6"/>
      <dgm:spPr/>
    </dgm:pt>
    <dgm:pt modelId="{39145F46-451C-E04E-B082-0A72AB96AEB3}" type="pres">
      <dgm:prSet presAssocID="{00ACB460-ECD9-47AE-999B-A3AEAEA94B64}" presName="arrowWedge6" presStyleLbl="fgSibTrans2D1" presStyleIdx="5" presStyleCnt="6"/>
      <dgm:spPr/>
    </dgm:pt>
  </dgm:ptLst>
  <dgm:cxnLst>
    <dgm:cxn modelId="{DE03D603-5F81-C14F-A6ED-542581906304}" type="presOf" srcId="{DAEB0834-D2D9-45A0-A60F-76FFF7BA0A42}" destId="{1515C03F-3C41-6442-A273-C225AF1E78B2}" srcOrd="1" destOrd="0" presId="urn:microsoft.com/office/officeart/2005/8/layout/cycle8"/>
    <dgm:cxn modelId="{3CF2AB11-00AE-CA49-842A-4A719E0AC6C1}" type="presOf" srcId="{05128507-2C93-4D6F-9A82-6EA5E4088741}" destId="{DE49A79A-0ACC-DE40-A786-D80BFB6DBA5D}" srcOrd="1" destOrd="0" presId="urn:microsoft.com/office/officeart/2005/8/layout/cycle8"/>
    <dgm:cxn modelId="{2EB0C517-BD6C-420B-B978-984345461AE4}" srcId="{9A359A91-7E8A-44A2-A9EC-E632B594AD66}" destId="{5C5BFE24-AC46-4C81-832D-66A2721B24E8}" srcOrd="4" destOrd="0" parTransId="{820726C6-23DF-4FF3-A6FE-557074BCBF22}" sibTransId="{C91EB413-2F1A-43BD-A430-8A9D2CCA786A}"/>
    <dgm:cxn modelId="{540F752F-3396-D149-B141-445D90507AFA}" type="presOf" srcId="{F2B60149-0B20-4588-BECA-6E5DC794A1AC}" destId="{23A18054-80F5-474D-8E92-49EF47F352E0}" srcOrd="0" destOrd="0" presId="urn:microsoft.com/office/officeart/2005/8/layout/cycle8"/>
    <dgm:cxn modelId="{02D80131-D4D6-4060-92E7-C12289DAD2AA}" srcId="{9A359A91-7E8A-44A2-A9EC-E632B594AD66}" destId="{F2B60149-0B20-4588-BECA-6E5DC794A1AC}" srcOrd="0" destOrd="0" parTransId="{6C7563EC-3597-46B4-8477-1202EC4A00B5}" sibTransId="{8C6CD08A-CE13-4870-A2E5-93EE2BF1683C}"/>
    <dgm:cxn modelId="{EF2F8D4A-407D-CB41-B2B9-976A9EAF139E}" type="presOf" srcId="{DAEB0834-D2D9-45A0-A60F-76FFF7BA0A42}" destId="{DCAA1375-9023-DE4B-A723-D6E1590A845E}" srcOrd="0" destOrd="0" presId="urn:microsoft.com/office/officeart/2005/8/layout/cycle8"/>
    <dgm:cxn modelId="{5FE61C4C-9A79-564A-8514-37372B56FFC9}" type="presOf" srcId="{C571D363-580C-4429-87CB-A1F01F04FE9C}" destId="{3B921F77-7AC1-0A40-8DCF-DD9746C65662}" srcOrd="0" destOrd="0" presId="urn:microsoft.com/office/officeart/2005/8/layout/cycle8"/>
    <dgm:cxn modelId="{7AE9E34C-4708-9048-8DBF-B21DC75AF980}" type="presOf" srcId="{FAC9479B-D935-4481-A8F5-97ACD76E09AF}" destId="{0128071E-4CDA-C549-B3D5-94A82E1E7D5E}" srcOrd="1" destOrd="0" presId="urn:microsoft.com/office/officeart/2005/8/layout/cycle8"/>
    <dgm:cxn modelId="{13A5C95A-069B-504B-9B2A-835C97E87B92}" type="presOf" srcId="{F2B60149-0B20-4588-BECA-6E5DC794A1AC}" destId="{A2A3C887-560B-914A-B29F-05551874D5E2}" srcOrd="1" destOrd="0" presId="urn:microsoft.com/office/officeart/2005/8/layout/cycle8"/>
    <dgm:cxn modelId="{FB058478-2188-7842-92C1-725B25B64D2B}" type="presOf" srcId="{FAC9479B-D935-4481-A8F5-97ACD76E09AF}" destId="{A9D3F013-EAF7-244B-B0F1-0C303B3A5D1A}" srcOrd="0" destOrd="0" presId="urn:microsoft.com/office/officeart/2005/8/layout/cycle8"/>
    <dgm:cxn modelId="{EB97F87A-E76C-8F4B-B35A-685E0B831CCE}" type="presOf" srcId="{C571D363-580C-4429-87CB-A1F01F04FE9C}" destId="{D991525D-EFDD-5441-9FF4-5BED07CC2B80}" srcOrd="1" destOrd="0" presId="urn:microsoft.com/office/officeart/2005/8/layout/cycle8"/>
    <dgm:cxn modelId="{3D300B82-A6C7-514E-A52E-A0EE15D30F82}" type="presOf" srcId="{9A359A91-7E8A-44A2-A9EC-E632B594AD66}" destId="{200C2339-6233-B244-8413-4A9A2C889972}" srcOrd="0" destOrd="0" presId="urn:microsoft.com/office/officeart/2005/8/layout/cycle8"/>
    <dgm:cxn modelId="{9AF51C89-3771-064B-9C2C-4A6F8735EA34}" type="presOf" srcId="{05128507-2C93-4D6F-9A82-6EA5E4088741}" destId="{E56625D9-9755-A14F-ACA8-C441673C82E5}" srcOrd="0" destOrd="0" presId="urn:microsoft.com/office/officeart/2005/8/layout/cycle8"/>
    <dgm:cxn modelId="{C9CA528E-CC8A-4902-9C92-28DCF2AC6BFC}" srcId="{9A359A91-7E8A-44A2-A9EC-E632B594AD66}" destId="{FAC9479B-D935-4481-A8F5-97ACD76E09AF}" srcOrd="5" destOrd="0" parTransId="{3B20F978-37B7-401F-880D-F11C969BEF1D}" sibTransId="{00ACB460-ECD9-47AE-999B-A3AEAEA94B64}"/>
    <dgm:cxn modelId="{BDB3788F-47A5-4169-9185-6A66A0A11BE0}" srcId="{9A359A91-7E8A-44A2-A9EC-E632B594AD66}" destId="{C571D363-580C-4429-87CB-A1F01F04FE9C}" srcOrd="1" destOrd="0" parTransId="{1963DDC0-D367-4CB4-9534-97C6F9C36B64}" sibTransId="{8D5C3406-7364-4FF1-9965-28346E9F44D2}"/>
    <dgm:cxn modelId="{2EF4EA97-315A-A743-B1CE-863C3D7CC3F0}" type="presOf" srcId="{5C5BFE24-AC46-4C81-832D-66A2721B24E8}" destId="{B470564E-583F-E04A-B2DD-66B149A971B4}" srcOrd="1" destOrd="0" presId="urn:microsoft.com/office/officeart/2005/8/layout/cycle8"/>
    <dgm:cxn modelId="{547F58B8-1462-9F49-B343-7D8EDDCDAF0B}" type="presOf" srcId="{5C5BFE24-AC46-4C81-832D-66A2721B24E8}" destId="{64B1A7E9-756E-F844-B481-DB9B2E7FED58}" srcOrd="0" destOrd="0" presId="urn:microsoft.com/office/officeart/2005/8/layout/cycle8"/>
    <dgm:cxn modelId="{45422DBA-6C78-4904-B238-D9BF06B6D94E}" srcId="{9A359A91-7E8A-44A2-A9EC-E632B594AD66}" destId="{DAEB0834-D2D9-45A0-A60F-76FFF7BA0A42}" srcOrd="3" destOrd="0" parTransId="{05C80013-6D69-48A0-AA7B-D8642763ABEF}" sibTransId="{2FA6A492-93C9-44C3-BB11-F1FD85E29BDC}"/>
    <dgm:cxn modelId="{0102C5CD-6B32-4B86-BE2B-EC54F9EF1F65}" srcId="{9A359A91-7E8A-44A2-A9EC-E632B594AD66}" destId="{05128507-2C93-4D6F-9A82-6EA5E4088741}" srcOrd="2" destOrd="0" parTransId="{4533FEF4-3687-4420-99B4-5A5A95319077}" sibTransId="{1CF6BD49-1F63-4C2D-B329-AB0DE5D405FA}"/>
    <dgm:cxn modelId="{15F68493-6716-1C4D-A9E7-12DEB93C9806}" type="presParOf" srcId="{200C2339-6233-B244-8413-4A9A2C889972}" destId="{23A18054-80F5-474D-8E92-49EF47F352E0}" srcOrd="0" destOrd="0" presId="urn:microsoft.com/office/officeart/2005/8/layout/cycle8"/>
    <dgm:cxn modelId="{24DD00E9-917F-0B45-A9ED-00DFDF6A0785}" type="presParOf" srcId="{200C2339-6233-B244-8413-4A9A2C889972}" destId="{BD649B38-45EE-5746-8746-E67F49EFB55F}" srcOrd="1" destOrd="0" presId="urn:microsoft.com/office/officeart/2005/8/layout/cycle8"/>
    <dgm:cxn modelId="{200F8871-F5B5-F846-95EE-4051A7626536}" type="presParOf" srcId="{200C2339-6233-B244-8413-4A9A2C889972}" destId="{B9716D87-5E68-4C45-968D-D1C9DACBCAA6}" srcOrd="2" destOrd="0" presId="urn:microsoft.com/office/officeart/2005/8/layout/cycle8"/>
    <dgm:cxn modelId="{41EBBE81-4E45-E742-A20B-D608CD3C97BD}" type="presParOf" srcId="{200C2339-6233-B244-8413-4A9A2C889972}" destId="{A2A3C887-560B-914A-B29F-05551874D5E2}" srcOrd="3" destOrd="0" presId="urn:microsoft.com/office/officeart/2005/8/layout/cycle8"/>
    <dgm:cxn modelId="{EE531C34-C865-2D41-8738-3CD4D9EB1FE7}" type="presParOf" srcId="{200C2339-6233-B244-8413-4A9A2C889972}" destId="{3B921F77-7AC1-0A40-8DCF-DD9746C65662}" srcOrd="4" destOrd="0" presId="urn:microsoft.com/office/officeart/2005/8/layout/cycle8"/>
    <dgm:cxn modelId="{D75C1475-9C04-A14D-AA91-DD3347223916}" type="presParOf" srcId="{200C2339-6233-B244-8413-4A9A2C889972}" destId="{E1790CDB-A5D5-8E45-A9B5-EEEF6AD0A564}" srcOrd="5" destOrd="0" presId="urn:microsoft.com/office/officeart/2005/8/layout/cycle8"/>
    <dgm:cxn modelId="{5F1309EA-3559-1D4A-9847-6C835DEC3468}" type="presParOf" srcId="{200C2339-6233-B244-8413-4A9A2C889972}" destId="{96E5393F-AFFF-3E44-9CDB-E3AB1C9513FF}" srcOrd="6" destOrd="0" presId="urn:microsoft.com/office/officeart/2005/8/layout/cycle8"/>
    <dgm:cxn modelId="{B86535D8-53CE-9C41-A657-E06E7FC4E79B}" type="presParOf" srcId="{200C2339-6233-B244-8413-4A9A2C889972}" destId="{D991525D-EFDD-5441-9FF4-5BED07CC2B80}" srcOrd="7" destOrd="0" presId="urn:microsoft.com/office/officeart/2005/8/layout/cycle8"/>
    <dgm:cxn modelId="{AECE153E-659F-B944-8084-F0EFB1F55286}" type="presParOf" srcId="{200C2339-6233-B244-8413-4A9A2C889972}" destId="{E56625D9-9755-A14F-ACA8-C441673C82E5}" srcOrd="8" destOrd="0" presId="urn:microsoft.com/office/officeart/2005/8/layout/cycle8"/>
    <dgm:cxn modelId="{91E81770-9935-8342-80BD-64506DC77343}" type="presParOf" srcId="{200C2339-6233-B244-8413-4A9A2C889972}" destId="{80F0D6BA-2BF7-E64B-9D0F-4E6862507C35}" srcOrd="9" destOrd="0" presId="urn:microsoft.com/office/officeart/2005/8/layout/cycle8"/>
    <dgm:cxn modelId="{622B4C9C-7106-1B4D-91B0-6ECD925AFF08}" type="presParOf" srcId="{200C2339-6233-B244-8413-4A9A2C889972}" destId="{AA305D2E-CF2A-8D4D-BA0A-FAD8A74475E9}" srcOrd="10" destOrd="0" presId="urn:microsoft.com/office/officeart/2005/8/layout/cycle8"/>
    <dgm:cxn modelId="{E5199FFC-FFE2-9642-BC8C-1D77BC2B2C37}" type="presParOf" srcId="{200C2339-6233-B244-8413-4A9A2C889972}" destId="{DE49A79A-0ACC-DE40-A786-D80BFB6DBA5D}" srcOrd="11" destOrd="0" presId="urn:microsoft.com/office/officeart/2005/8/layout/cycle8"/>
    <dgm:cxn modelId="{BD0128B5-7E00-B64F-88EB-1BDCB3D987B8}" type="presParOf" srcId="{200C2339-6233-B244-8413-4A9A2C889972}" destId="{DCAA1375-9023-DE4B-A723-D6E1590A845E}" srcOrd="12" destOrd="0" presId="urn:microsoft.com/office/officeart/2005/8/layout/cycle8"/>
    <dgm:cxn modelId="{D1D0EA26-91BB-7944-83CE-514FE42C9E3E}" type="presParOf" srcId="{200C2339-6233-B244-8413-4A9A2C889972}" destId="{0B6F8F89-B45B-9048-87FF-8F1946CAD6F8}" srcOrd="13" destOrd="0" presId="urn:microsoft.com/office/officeart/2005/8/layout/cycle8"/>
    <dgm:cxn modelId="{C9D35B67-BF70-D948-BADC-96C78FF11332}" type="presParOf" srcId="{200C2339-6233-B244-8413-4A9A2C889972}" destId="{492407F4-B00B-2541-A780-A858443A9D23}" srcOrd="14" destOrd="0" presId="urn:microsoft.com/office/officeart/2005/8/layout/cycle8"/>
    <dgm:cxn modelId="{95BB7177-DCE6-F846-835C-C6A624AFB019}" type="presParOf" srcId="{200C2339-6233-B244-8413-4A9A2C889972}" destId="{1515C03F-3C41-6442-A273-C225AF1E78B2}" srcOrd="15" destOrd="0" presId="urn:microsoft.com/office/officeart/2005/8/layout/cycle8"/>
    <dgm:cxn modelId="{1B7117BE-B0B7-C941-AAE9-988CF0827201}" type="presParOf" srcId="{200C2339-6233-B244-8413-4A9A2C889972}" destId="{64B1A7E9-756E-F844-B481-DB9B2E7FED58}" srcOrd="16" destOrd="0" presId="urn:microsoft.com/office/officeart/2005/8/layout/cycle8"/>
    <dgm:cxn modelId="{4E626509-CAD2-F449-BA31-6414DD1C3D24}" type="presParOf" srcId="{200C2339-6233-B244-8413-4A9A2C889972}" destId="{CBFE0F69-37D0-DB4D-9008-EF92092607D8}" srcOrd="17" destOrd="0" presId="urn:microsoft.com/office/officeart/2005/8/layout/cycle8"/>
    <dgm:cxn modelId="{001C8BF8-EE76-CE4A-B307-04CDA53ADB65}" type="presParOf" srcId="{200C2339-6233-B244-8413-4A9A2C889972}" destId="{A97F7FB2-F42C-FD42-8CC3-EFF05E4ED8BE}" srcOrd="18" destOrd="0" presId="urn:microsoft.com/office/officeart/2005/8/layout/cycle8"/>
    <dgm:cxn modelId="{774E46A0-0E11-E44E-BB8D-F6833BC707CC}" type="presParOf" srcId="{200C2339-6233-B244-8413-4A9A2C889972}" destId="{B470564E-583F-E04A-B2DD-66B149A971B4}" srcOrd="19" destOrd="0" presId="urn:microsoft.com/office/officeart/2005/8/layout/cycle8"/>
    <dgm:cxn modelId="{430D0E8D-42DA-A046-9D0A-8422C21088E2}" type="presParOf" srcId="{200C2339-6233-B244-8413-4A9A2C889972}" destId="{A9D3F013-EAF7-244B-B0F1-0C303B3A5D1A}" srcOrd="20" destOrd="0" presId="urn:microsoft.com/office/officeart/2005/8/layout/cycle8"/>
    <dgm:cxn modelId="{D3F6825C-6F3B-B744-B5A2-94AC1446BE3A}" type="presParOf" srcId="{200C2339-6233-B244-8413-4A9A2C889972}" destId="{CC9D4281-CF7B-A843-87CB-14EA0494FAB6}" srcOrd="21" destOrd="0" presId="urn:microsoft.com/office/officeart/2005/8/layout/cycle8"/>
    <dgm:cxn modelId="{ED4ADBEF-2EC8-0745-96C7-DD126A154925}" type="presParOf" srcId="{200C2339-6233-B244-8413-4A9A2C889972}" destId="{6F9A4054-2491-4443-808D-9BD721922A9D}" srcOrd="22" destOrd="0" presId="urn:microsoft.com/office/officeart/2005/8/layout/cycle8"/>
    <dgm:cxn modelId="{7432DEA4-3FDE-4F41-BF7F-FEEC1EC45514}" type="presParOf" srcId="{200C2339-6233-B244-8413-4A9A2C889972}" destId="{0128071E-4CDA-C549-B3D5-94A82E1E7D5E}" srcOrd="23" destOrd="0" presId="urn:microsoft.com/office/officeart/2005/8/layout/cycle8"/>
    <dgm:cxn modelId="{7DABD769-94FD-F54B-8BA6-E1DF0FC66E25}" type="presParOf" srcId="{200C2339-6233-B244-8413-4A9A2C889972}" destId="{FDB47B1A-414B-3541-9756-14961C241B9E}" srcOrd="24" destOrd="0" presId="urn:microsoft.com/office/officeart/2005/8/layout/cycle8"/>
    <dgm:cxn modelId="{4E451847-DF9D-704D-93FD-05E5B97B3F1E}" type="presParOf" srcId="{200C2339-6233-B244-8413-4A9A2C889972}" destId="{D73218C1-5627-1A47-BA44-86148E5ED73F}" srcOrd="25" destOrd="0" presId="urn:microsoft.com/office/officeart/2005/8/layout/cycle8"/>
    <dgm:cxn modelId="{43165460-1F65-2B47-94B6-1EB4025F9B91}" type="presParOf" srcId="{200C2339-6233-B244-8413-4A9A2C889972}" destId="{90E7D973-16C8-784A-B4C6-0B48ED503320}" srcOrd="26" destOrd="0" presId="urn:microsoft.com/office/officeart/2005/8/layout/cycle8"/>
    <dgm:cxn modelId="{E0D1C5EA-F741-1B40-A94D-DD399DFED546}" type="presParOf" srcId="{200C2339-6233-B244-8413-4A9A2C889972}" destId="{70DF3C84-CEAA-C445-B04C-C06F1D0C1668}" srcOrd="27" destOrd="0" presId="urn:microsoft.com/office/officeart/2005/8/layout/cycle8"/>
    <dgm:cxn modelId="{EDE1BD1D-AA89-BF4A-BF73-DAECA59AA82E}" type="presParOf" srcId="{200C2339-6233-B244-8413-4A9A2C889972}" destId="{0CA8DE96-22A5-6446-B0A8-7497A087BED9}" srcOrd="28" destOrd="0" presId="urn:microsoft.com/office/officeart/2005/8/layout/cycle8"/>
    <dgm:cxn modelId="{FB7DB0A5-9F4B-364C-A681-C6903831B6EF}" type="presParOf" srcId="{200C2339-6233-B244-8413-4A9A2C889972}" destId="{39145F46-451C-E04E-B082-0A72AB96AEB3}" srcOrd="2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CF9AF24-B369-418E-BBDB-D71789FB837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E0A050-9C8D-437C-BE2A-30A5B913B2AE}">
      <dgm:prSet/>
      <dgm:spPr/>
      <dgm:t>
        <a:bodyPr/>
        <a:lstStyle/>
        <a:p>
          <a:r>
            <a:rPr lang="en-US"/>
            <a:t>First study your cultural background.</a:t>
          </a:r>
        </a:p>
      </dgm:t>
    </dgm:pt>
    <dgm:pt modelId="{BCEE071A-E471-48BC-A832-E14F87A03E86}" type="parTrans" cxnId="{EBF48D98-E388-4B75-AD94-BBB91C6D0608}">
      <dgm:prSet/>
      <dgm:spPr/>
      <dgm:t>
        <a:bodyPr/>
        <a:lstStyle/>
        <a:p>
          <a:endParaRPr lang="en-US"/>
        </a:p>
      </dgm:t>
    </dgm:pt>
    <dgm:pt modelId="{B70E6CA6-25C9-4D02-B361-AB58D481D14E}" type="sibTrans" cxnId="{EBF48D98-E388-4B75-AD94-BBB91C6D0608}">
      <dgm:prSet/>
      <dgm:spPr/>
      <dgm:t>
        <a:bodyPr/>
        <a:lstStyle/>
        <a:p>
          <a:endParaRPr lang="en-US"/>
        </a:p>
      </dgm:t>
    </dgm:pt>
    <dgm:pt modelId="{BFF3DC32-D6DE-4EE6-ABC0-8E851D015B4D}">
      <dgm:prSet/>
      <dgm:spPr/>
      <dgm:t>
        <a:bodyPr/>
        <a:lstStyle/>
        <a:p>
          <a:r>
            <a:rPr lang="en-US"/>
            <a:t>Study and understand the Chinese negotiation process, including culture and customs.</a:t>
          </a:r>
        </a:p>
      </dgm:t>
    </dgm:pt>
    <dgm:pt modelId="{B9DE8590-AEC1-44CD-8B2A-E5352D9748F5}" type="parTrans" cxnId="{863D3454-9CE8-470F-9CD0-1C4922DD8DB0}">
      <dgm:prSet/>
      <dgm:spPr/>
      <dgm:t>
        <a:bodyPr/>
        <a:lstStyle/>
        <a:p>
          <a:endParaRPr lang="en-US"/>
        </a:p>
      </dgm:t>
    </dgm:pt>
    <dgm:pt modelId="{EDDEDEEF-7D68-494F-9666-61A217BCEA77}" type="sibTrans" cxnId="{863D3454-9CE8-470F-9CD0-1C4922DD8DB0}">
      <dgm:prSet/>
      <dgm:spPr/>
      <dgm:t>
        <a:bodyPr/>
        <a:lstStyle/>
        <a:p>
          <a:endParaRPr lang="en-US"/>
        </a:p>
      </dgm:t>
    </dgm:pt>
    <dgm:pt modelId="{FE7D7CFA-B69C-4723-A8ED-C77353244031}">
      <dgm:prSet/>
      <dgm:spPr/>
      <dgm:t>
        <a:bodyPr/>
        <a:lstStyle/>
        <a:p>
          <a:r>
            <a:rPr lang="en-US"/>
            <a:t>Keep a focus on the cultural difference between the UK and China.</a:t>
          </a:r>
        </a:p>
      </dgm:t>
    </dgm:pt>
    <dgm:pt modelId="{3E7162D0-BD24-4957-AD78-987936A97C03}" type="parTrans" cxnId="{E70C2B7C-EB50-4623-AAEC-CDE362E3FEB1}">
      <dgm:prSet/>
      <dgm:spPr/>
      <dgm:t>
        <a:bodyPr/>
        <a:lstStyle/>
        <a:p>
          <a:endParaRPr lang="en-US"/>
        </a:p>
      </dgm:t>
    </dgm:pt>
    <dgm:pt modelId="{FE41FB06-F517-497B-BC3A-FD207C924247}" type="sibTrans" cxnId="{E70C2B7C-EB50-4623-AAEC-CDE362E3FEB1}">
      <dgm:prSet/>
      <dgm:spPr/>
      <dgm:t>
        <a:bodyPr/>
        <a:lstStyle/>
        <a:p>
          <a:endParaRPr lang="en-US"/>
        </a:p>
      </dgm:t>
    </dgm:pt>
    <dgm:pt modelId="{1BCDCCA6-61C5-491B-B0C2-0398CFA33115}" type="pres">
      <dgm:prSet presAssocID="{5CF9AF24-B369-418E-BBDB-D71789FB8379}" presName="root" presStyleCnt="0">
        <dgm:presLayoutVars>
          <dgm:dir/>
          <dgm:resizeHandles val="exact"/>
        </dgm:presLayoutVars>
      </dgm:prSet>
      <dgm:spPr/>
    </dgm:pt>
    <dgm:pt modelId="{A81C83EF-0C95-4853-9E8E-8A3B50216E1B}" type="pres">
      <dgm:prSet presAssocID="{39E0A050-9C8D-437C-BE2A-30A5B913B2AE}" presName="compNode" presStyleCnt="0"/>
      <dgm:spPr/>
    </dgm:pt>
    <dgm:pt modelId="{829D2F62-0C0E-4AE0-9F7B-4AF8449112B2}" type="pres">
      <dgm:prSet presAssocID="{39E0A050-9C8D-437C-BE2A-30A5B913B2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971501D5-B07C-4069-B927-0E9F0E336F78}" type="pres">
      <dgm:prSet presAssocID="{39E0A050-9C8D-437C-BE2A-30A5B913B2AE}" presName="spaceRect" presStyleCnt="0"/>
      <dgm:spPr/>
    </dgm:pt>
    <dgm:pt modelId="{2410F0E1-35ED-4978-81A1-F8F78846EAC0}" type="pres">
      <dgm:prSet presAssocID="{39E0A050-9C8D-437C-BE2A-30A5B913B2AE}" presName="textRect" presStyleLbl="revTx" presStyleIdx="0" presStyleCnt="3">
        <dgm:presLayoutVars>
          <dgm:chMax val="1"/>
          <dgm:chPref val="1"/>
        </dgm:presLayoutVars>
      </dgm:prSet>
      <dgm:spPr/>
    </dgm:pt>
    <dgm:pt modelId="{9B582333-1332-46FC-8E0C-341B1585EBC7}" type="pres">
      <dgm:prSet presAssocID="{B70E6CA6-25C9-4D02-B361-AB58D481D14E}" presName="sibTrans" presStyleCnt="0"/>
      <dgm:spPr/>
    </dgm:pt>
    <dgm:pt modelId="{A3F31F08-BF36-4E40-AEA5-33D606C768DA}" type="pres">
      <dgm:prSet presAssocID="{BFF3DC32-D6DE-4EE6-ABC0-8E851D015B4D}" presName="compNode" presStyleCnt="0"/>
      <dgm:spPr/>
    </dgm:pt>
    <dgm:pt modelId="{D6AA1244-D6DD-4719-9AB0-6EC37E6EA554}" type="pres">
      <dgm:prSet presAssocID="{BFF3DC32-D6DE-4EE6-ABC0-8E851D015B4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DC075BF-4099-46B2-8B4D-40A7BD8D8A3E}" type="pres">
      <dgm:prSet presAssocID="{BFF3DC32-D6DE-4EE6-ABC0-8E851D015B4D}" presName="spaceRect" presStyleCnt="0"/>
      <dgm:spPr/>
    </dgm:pt>
    <dgm:pt modelId="{5C9E9851-D03B-411A-A7EF-4C0B716811A9}" type="pres">
      <dgm:prSet presAssocID="{BFF3DC32-D6DE-4EE6-ABC0-8E851D015B4D}" presName="textRect" presStyleLbl="revTx" presStyleIdx="1" presStyleCnt="3">
        <dgm:presLayoutVars>
          <dgm:chMax val="1"/>
          <dgm:chPref val="1"/>
        </dgm:presLayoutVars>
      </dgm:prSet>
      <dgm:spPr/>
    </dgm:pt>
    <dgm:pt modelId="{07F19BA4-9305-46A2-AA9A-09EA5BC4431B}" type="pres">
      <dgm:prSet presAssocID="{EDDEDEEF-7D68-494F-9666-61A217BCEA77}" presName="sibTrans" presStyleCnt="0"/>
      <dgm:spPr/>
    </dgm:pt>
    <dgm:pt modelId="{06C02CFD-81A8-4C54-8C5A-8FC833C91498}" type="pres">
      <dgm:prSet presAssocID="{FE7D7CFA-B69C-4723-A8ED-C77353244031}" presName="compNode" presStyleCnt="0"/>
      <dgm:spPr/>
    </dgm:pt>
    <dgm:pt modelId="{BAA52A1E-019C-4967-8223-377A66FCDB8B}" type="pres">
      <dgm:prSet presAssocID="{FE7D7CFA-B69C-4723-A8ED-C7735324403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47A1D8BD-DDA2-4E03-A684-4D8C8970D6DC}" type="pres">
      <dgm:prSet presAssocID="{FE7D7CFA-B69C-4723-A8ED-C77353244031}" presName="spaceRect" presStyleCnt="0"/>
      <dgm:spPr/>
    </dgm:pt>
    <dgm:pt modelId="{10582CA2-B369-4593-AC87-514E4BC1B9BE}" type="pres">
      <dgm:prSet presAssocID="{FE7D7CFA-B69C-4723-A8ED-C7735324403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63D3454-9CE8-470F-9CD0-1C4922DD8DB0}" srcId="{5CF9AF24-B369-418E-BBDB-D71789FB8379}" destId="{BFF3DC32-D6DE-4EE6-ABC0-8E851D015B4D}" srcOrd="1" destOrd="0" parTransId="{B9DE8590-AEC1-44CD-8B2A-E5352D9748F5}" sibTransId="{EDDEDEEF-7D68-494F-9666-61A217BCEA77}"/>
    <dgm:cxn modelId="{E70C2B7C-EB50-4623-AAEC-CDE362E3FEB1}" srcId="{5CF9AF24-B369-418E-BBDB-D71789FB8379}" destId="{FE7D7CFA-B69C-4723-A8ED-C77353244031}" srcOrd="2" destOrd="0" parTransId="{3E7162D0-BD24-4957-AD78-987936A97C03}" sibTransId="{FE41FB06-F517-497B-BC3A-FD207C924247}"/>
    <dgm:cxn modelId="{2D1D4190-D428-4F4F-AEB9-461DDDAE298C}" type="presOf" srcId="{5CF9AF24-B369-418E-BBDB-D71789FB8379}" destId="{1BCDCCA6-61C5-491B-B0C2-0398CFA33115}" srcOrd="0" destOrd="0" presId="urn:microsoft.com/office/officeart/2018/2/layout/IconLabelList"/>
    <dgm:cxn modelId="{EBF48D98-E388-4B75-AD94-BBB91C6D0608}" srcId="{5CF9AF24-B369-418E-BBDB-D71789FB8379}" destId="{39E0A050-9C8D-437C-BE2A-30A5B913B2AE}" srcOrd="0" destOrd="0" parTransId="{BCEE071A-E471-48BC-A832-E14F87A03E86}" sibTransId="{B70E6CA6-25C9-4D02-B361-AB58D481D14E}"/>
    <dgm:cxn modelId="{8756CCD7-CD1F-4B88-8338-C1180206113E}" type="presOf" srcId="{39E0A050-9C8D-437C-BE2A-30A5B913B2AE}" destId="{2410F0E1-35ED-4978-81A1-F8F78846EAC0}" srcOrd="0" destOrd="0" presId="urn:microsoft.com/office/officeart/2018/2/layout/IconLabelList"/>
    <dgm:cxn modelId="{D256D9F6-6636-4D60-B88B-D6EEFE087D3E}" type="presOf" srcId="{BFF3DC32-D6DE-4EE6-ABC0-8E851D015B4D}" destId="{5C9E9851-D03B-411A-A7EF-4C0B716811A9}" srcOrd="0" destOrd="0" presId="urn:microsoft.com/office/officeart/2018/2/layout/IconLabelList"/>
    <dgm:cxn modelId="{03E705F8-ACE0-45F1-9C21-43DD9C9D016C}" type="presOf" srcId="{FE7D7CFA-B69C-4723-A8ED-C77353244031}" destId="{10582CA2-B369-4593-AC87-514E4BC1B9BE}" srcOrd="0" destOrd="0" presId="urn:microsoft.com/office/officeart/2018/2/layout/IconLabelList"/>
    <dgm:cxn modelId="{5E31024E-4EEF-47CD-B202-0ED421386351}" type="presParOf" srcId="{1BCDCCA6-61C5-491B-B0C2-0398CFA33115}" destId="{A81C83EF-0C95-4853-9E8E-8A3B50216E1B}" srcOrd="0" destOrd="0" presId="urn:microsoft.com/office/officeart/2018/2/layout/IconLabelList"/>
    <dgm:cxn modelId="{1242CC1F-C4BC-4C43-B6DD-BEEA6EB27E87}" type="presParOf" srcId="{A81C83EF-0C95-4853-9E8E-8A3B50216E1B}" destId="{829D2F62-0C0E-4AE0-9F7B-4AF8449112B2}" srcOrd="0" destOrd="0" presId="urn:microsoft.com/office/officeart/2018/2/layout/IconLabelList"/>
    <dgm:cxn modelId="{E2E0908F-0DEA-4912-84EC-1B1A7102AF8B}" type="presParOf" srcId="{A81C83EF-0C95-4853-9E8E-8A3B50216E1B}" destId="{971501D5-B07C-4069-B927-0E9F0E336F78}" srcOrd="1" destOrd="0" presId="urn:microsoft.com/office/officeart/2018/2/layout/IconLabelList"/>
    <dgm:cxn modelId="{564C5F6E-26B7-4872-8DAE-691BE353D367}" type="presParOf" srcId="{A81C83EF-0C95-4853-9E8E-8A3B50216E1B}" destId="{2410F0E1-35ED-4978-81A1-F8F78846EAC0}" srcOrd="2" destOrd="0" presId="urn:microsoft.com/office/officeart/2018/2/layout/IconLabelList"/>
    <dgm:cxn modelId="{BBC54628-1FB0-4D66-A13E-983C7B10FB4A}" type="presParOf" srcId="{1BCDCCA6-61C5-491B-B0C2-0398CFA33115}" destId="{9B582333-1332-46FC-8E0C-341B1585EBC7}" srcOrd="1" destOrd="0" presId="urn:microsoft.com/office/officeart/2018/2/layout/IconLabelList"/>
    <dgm:cxn modelId="{B0F8B69F-46C9-4207-A97A-6FDC22AAAFBE}" type="presParOf" srcId="{1BCDCCA6-61C5-491B-B0C2-0398CFA33115}" destId="{A3F31F08-BF36-4E40-AEA5-33D606C768DA}" srcOrd="2" destOrd="0" presId="urn:microsoft.com/office/officeart/2018/2/layout/IconLabelList"/>
    <dgm:cxn modelId="{33E07DD7-DB3B-4463-9051-80F5A2168927}" type="presParOf" srcId="{A3F31F08-BF36-4E40-AEA5-33D606C768DA}" destId="{D6AA1244-D6DD-4719-9AB0-6EC37E6EA554}" srcOrd="0" destOrd="0" presId="urn:microsoft.com/office/officeart/2018/2/layout/IconLabelList"/>
    <dgm:cxn modelId="{DB102031-EED7-4526-97AB-8793FA6515B7}" type="presParOf" srcId="{A3F31F08-BF36-4E40-AEA5-33D606C768DA}" destId="{ADC075BF-4099-46B2-8B4D-40A7BD8D8A3E}" srcOrd="1" destOrd="0" presId="urn:microsoft.com/office/officeart/2018/2/layout/IconLabelList"/>
    <dgm:cxn modelId="{156585FD-11E7-4245-BCF8-CB6FC555DF34}" type="presParOf" srcId="{A3F31F08-BF36-4E40-AEA5-33D606C768DA}" destId="{5C9E9851-D03B-411A-A7EF-4C0B716811A9}" srcOrd="2" destOrd="0" presId="urn:microsoft.com/office/officeart/2018/2/layout/IconLabelList"/>
    <dgm:cxn modelId="{E26F9FA9-D606-4FF1-97A1-14FA7DBA1AAE}" type="presParOf" srcId="{1BCDCCA6-61C5-491B-B0C2-0398CFA33115}" destId="{07F19BA4-9305-46A2-AA9A-09EA5BC4431B}" srcOrd="3" destOrd="0" presId="urn:microsoft.com/office/officeart/2018/2/layout/IconLabelList"/>
    <dgm:cxn modelId="{B31597B4-6FB2-4EAC-B4FB-A83A412CD6F2}" type="presParOf" srcId="{1BCDCCA6-61C5-491B-B0C2-0398CFA33115}" destId="{06C02CFD-81A8-4C54-8C5A-8FC833C91498}" srcOrd="4" destOrd="0" presId="urn:microsoft.com/office/officeart/2018/2/layout/IconLabelList"/>
    <dgm:cxn modelId="{1142DF2B-7612-4EAD-BC82-A4C6CD08FB37}" type="presParOf" srcId="{06C02CFD-81A8-4C54-8C5A-8FC833C91498}" destId="{BAA52A1E-019C-4967-8223-377A66FCDB8B}" srcOrd="0" destOrd="0" presId="urn:microsoft.com/office/officeart/2018/2/layout/IconLabelList"/>
    <dgm:cxn modelId="{639D1796-AC30-4B1A-97C3-8B6BD3FB6001}" type="presParOf" srcId="{06C02CFD-81A8-4C54-8C5A-8FC833C91498}" destId="{47A1D8BD-DDA2-4E03-A684-4D8C8970D6DC}" srcOrd="1" destOrd="0" presId="urn:microsoft.com/office/officeart/2018/2/layout/IconLabelList"/>
    <dgm:cxn modelId="{31FD7B31-9E56-48E7-87BD-6ABFF91B0745}" type="presParOf" srcId="{06C02CFD-81A8-4C54-8C5A-8FC833C91498}" destId="{10582CA2-B369-4593-AC87-514E4BC1B9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690A31-73ED-4B02-81E9-4171283F4CEE}">
      <dsp:nvSpPr>
        <dsp:cNvPr id="0" name=""/>
        <dsp:cNvSpPr/>
      </dsp:nvSpPr>
      <dsp:spPr>
        <a:xfrm>
          <a:off x="271643" y="919341"/>
          <a:ext cx="843873" cy="843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C467E-0A03-4160-A475-79EA4CFCC688}">
      <dsp:nvSpPr>
        <dsp:cNvPr id="0" name=""/>
        <dsp:cNvSpPr/>
      </dsp:nvSpPr>
      <dsp:spPr>
        <a:xfrm>
          <a:off x="451485" y="1099182"/>
          <a:ext cx="484189" cy="4841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71233-6D18-4487-AC2D-7A7A649330AA}">
      <dsp:nvSpPr>
        <dsp:cNvPr id="0" name=""/>
        <dsp:cNvSpPr/>
      </dsp:nvSpPr>
      <dsp:spPr>
        <a:xfrm>
          <a:off x="1881" y="2026059"/>
          <a:ext cx="1383398" cy="55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/>
            <a:t>Language</a:t>
          </a:r>
          <a:endParaRPr lang="en-US" sz="1700" kern="1200"/>
        </a:p>
      </dsp:txBody>
      <dsp:txXfrm>
        <a:off x="1881" y="2026059"/>
        <a:ext cx="1383398" cy="553359"/>
      </dsp:txXfrm>
    </dsp:sp>
    <dsp:sp modelId="{E0A4CD50-4300-45B2-8470-51D85FF14502}">
      <dsp:nvSpPr>
        <dsp:cNvPr id="0" name=""/>
        <dsp:cNvSpPr/>
      </dsp:nvSpPr>
      <dsp:spPr>
        <a:xfrm>
          <a:off x="1897136" y="919341"/>
          <a:ext cx="843873" cy="843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DBE23F-7F97-4144-98A7-6256E3AC47BE}">
      <dsp:nvSpPr>
        <dsp:cNvPr id="0" name=""/>
        <dsp:cNvSpPr/>
      </dsp:nvSpPr>
      <dsp:spPr>
        <a:xfrm>
          <a:off x="2076978" y="1099182"/>
          <a:ext cx="484189" cy="4841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F878B-0219-441C-A624-0670FF51CC6E}">
      <dsp:nvSpPr>
        <dsp:cNvPr id="0" name=""/>
        <dsp:cNvSpPr/>
      </dsp:nvSpPr>
      <dsp:spPr>
        <a:xfrm>
          <a:off x="1627374" y="2026059"/>
          <a:ext cx="1383398" cy="55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/>
            <a:t>Learning environment</a:t>
          </a:r>
          <a:endParaRPr lang="en-US" sz="1700" kern="1200"/>
        </a:p>
      </dsp:txBody>
      <dsp:txXfrm>
        <a:off x="1627374" y="2026059"/>
        <a:ext cx="1383398" cy="553359"/>
      </dsp:txXfrm>
    </dsp:sp>
    <dsp:sp modelId="{D10E4F66-B04A-479A-B096-EBC4CCCA926A}">
      <dsp:nvSpPr>
        <dsp:cNvPr id="0" name=""/>
        <dsp:cNvSpPr/>
      </dsp:nvSpPr>
      <dsp:spPr>
        <a:xfrm>
          <a:off x="3522630" y="919341"/>
          <a:ext cx="843873" cy="843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55878-4CAA-43A6-8586-7407739A32D5}">
      <dsp:nvSpPr>
        <dsp:cNvPr id="0" name=""/>
        <dsp:cNvSpPr/>
      </dsp:nvSpPr>
      <dsp:spPr>
        <a:xfrm>
          <a:off x="3702471" y="1099182"/>
          <a:ext cx="484189" cy="4841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36EAE-AF11-40AE-AC04-4CC8C543F993}">
      <dsp:nvSpPr>
        <dsp:cNvPr id="0" name=""/>
        <dsp:cNvSpPr/>
      </dsp:nvSpPr>
      <dsp:spPr>
        <a:xfrm>
          <a:off x="3252867" y="2026059"/>
          <a:ext cx="1383398" cy="55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/>
            <a:t>Weather</a:t>
          </a:r>
          <a:endParaRPr lang="en-US" sz="1700" kern="1200"/>
        </a:p>
      </dsp:txBody>
      <dsp:txXfrm>
        <a:off x="3252867" y="2026059"/>
        <a:ext cx="1383398" cy="553359"/>
      </dsp:txXfrm>
    </dsp:sp>
    <dsp:sp modelId="{5821D95F-C42F-4D79-918D-45B4A0FB1443}">
      <dsp:nvSpPr>
        <dsp:cNvPr id="0" name=""/>
        <dsp:cNvSpPr/>
      </dsp:nvSpPr>
      <dsp:spPr>
        <a:xfrm>
          <a:off x="5148123" y="919341"/>
          <a:ext cx="843873" cy="843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29CEC4-C408-4EF3-92BB-9888EBC0652C}">
      <dsp:nvSpPr>
        <dsp:cNvPr id="0" name=""/>
        <dsp:cNvSpPr/>
      </dsp:nvSpPr>
      <dsp:spPr>
        <a:xfrm>
          <a:off x="5327965" y="1099182"/>
          <a:ext cx="484189" cy="4841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0E701D-D3BE-44EC-89E5-4D5413916908}">
      <dsp:nvSpPr>
        <dsp:cNvPr id="0" name=""/>
        <dsp:cNvSpPr/>
      </dsp:nvSpPr>
      <dsp:spPr>
        <a:xfrm>
          <a:off x="4878360" y="2026059"/>
          <a:ext cx="1383398" cy="55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/>
            <a:t>Time</a:t>
          </a:r>
          <a:endParaRPr lang="en-US" sz="1700" kern="1200"/>
        </a:p>
      </dsp:txBody>
      <dsp:txXfrm>
        <a:off x="4878360" y="2026059"/>
        <a:ext cx="1383398" cy="553359"/>
      </dsp:txXfrm>
    </dsp:sp>
    <dsp:sp modelId="{34C13404-4777-4B06-B188-B2F2507D0425}">
      <dsp:nvSpPr>
        <dsp:cNvPr id="0" name=""/>
        <dsp:cNvSpPr/>
      </dsp:nvSpPr>
      <dsp:spPr>
        <a:xfrm>
          <a:off x="1084390" y="2925268"/>
          <a:ext cx="843873" cy="843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154E09-02FC-443F-A428-A286A5A02611}">
      <dsp:nvSpPr>
        <dsp:cNvPr id="0" name=""/>
        <dsp:cNvSpPr/>
      </dsp:nvSpPr>
      <dsp:spPr>
        <a:xfrm>
          <a:off x="1264232" y="3105110"/>
          <a:ext cx="484189" cy="48418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457FF-893A-4A95-85D5-3100868BEF8C}">
      <dsp:nvSpPr>
        <dsp:cNvPr id="0" name=""/>
        <dsp:cNvSpPr/>
      </dsp:nvSpPr>
      <dsp:spPr>
        <a:xfrm>
          <a:off x="814627" y="4031987"/>
          <a:ext cx="1383398" cy="55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/>
            <a:t>Traffic</a:t>
          </a:r>
          <a:endParaRPr lang="en-US" sz="1700" kern="1200"/>
        </a:p>
      </dsp:txBody>
      <dsp:txXfrm>
        <a:off x="814627" y="4031987"/>
        <a:ext cx="1383398" cy="553359"/>
      </dsp:txXfrm>
    </dsp:sp>
    <dsp:sp modelId="{03100688-F7E2-444F-95BF-02A9DD6F0F60}">
      <dsp:nvSpPr>
        <dsp:cNvPr id="0" name=""/>
        <dsp:cNvSpPr/>
      </dsp:nvSpPr>
      <dsp:spPr>
        <a:xfrm>
          <a:off x="2709883" y="2925268"/>
          <a:ext cx="843873" cy="843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437DC-6C7D-4A11-8D8E-6007C359C62D}">
      <dsp:nvSpPr>
        <dsp:cNvPr id="0" name=""/>
        <dsp:cNvSpPr/>
      </dsp:nvSpPr>
      <dsp:spPr>
        <a:xfrm>
          <a:off x="2889725" y="3105110"/>
          <a:ext cx="484189" cy="48418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C445F-B308-4760-A4FA-17454FB24C84}">
      <dsp:nvSpPr>
        <dsp:cNvPr id="0" name=""/>
        <dsp:cNvSpPr/>
      </dsp:nvSpPr>
      <dsp:spPr>
        <a:xfrm>
          <a:off x="2440120" y="4031987"/>
          <a:ext cx="1383398" cy="55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/>
            <a:t>Food</a:t>
          </a:r>
          <a:endParaRPr lang="en-US" sz="1700" kern="1200"/>
        </a:p>
      </dsp:txBody>
      <dsp:txXfrm>
        <a:off x="2440120" y="4031987"/>
        <a:ext cx="1383398" cy="553359"/>
      </dsp:txXfrm>
    </dsp:sp>
    <dsp:sp modelId="{8AE5FCBC-DFF3-4798-9DB8-94E3B41CFB2D}">
      <dsp:nvSpPr>
        <dsp:cNvPr id="0" name=""/>
        <dsp:cNvSpPr/>
      </dsp:nvSpPr>
      <dsp:spPr>
        <a:xfrm>
          <a:off x="4335376" y="2925268"/>
          <a:ext cx="843873" cy="84387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7B50D3-B51E-42B6-BBAA-1B56E9F2E83D}">
      <dsp:nvSpPr>
        <dsp:cNvPr id="0" name=""/>
        <dsp:cNvSpPr/>
      </dsp:nvSpPr>
      <dsp:spPr>
        <a:xfrm>
          <a:off x="4515218" y="3105110"/>
          <a:ext cx="484189" cy="48418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76C20-D59D-42BC-98EE-8D9422078050}">
      <dsp:nvSpPr>
        <dsp:cNvPr id="0" name=""/>
        <dsp:cNvSpPr/>
      </dsp:nvSpPr>
      <dsp:spPr>
        <a:xfrm>
          <a:off x="4065613" y="4031987"/>
          <a:ext cx="1383398" cy="55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Religion</a:t>
          </a:r>
        </a:p>
      </dsp:txBody>
      <dsp:txXfrm>
        <a:off x="4065613" y="4031987"/>
        <a:ext cx="1383398" cy="5533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76E64D-9A9D-4C45-8A4F-724A69B0D510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49A2E-E3A5-3749-895F-A49B58EA2D27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Individualism </a:t>
          </a:r>
          <a:endParaRPr lang="en-US" sz="3700" kern="1200"/>
        </a:p>
      </dsp:txBody>
      <dsp:txXfrm>
        <a:off x="383617" y="1447754"/>
        <a:ext cx="2847502" cy="1768010"/>
      </dsp:txXfrm>
    </dsp:sp>
    <dsp:sp modelId="{00B3038B-E65E-7447-AEB5-C6ABD6C41F82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020FF3-FE77-1C4B-8EA7-58E6259E3468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Power distance</a:t>
          </a:r>
          <a:endParaRPr lang="en-US" sz="3700" kern="1200"/>
        </a:p>
      </dsp:txBody>
      <dsp:txXfrm>
        <a:off x="3998355" y="1447754"/>
        <a:ext cx="2847502" cy="1768010"/>
      </dsp:txXfrm>
    </dsp:sp>
    <dsp:sp modelId="{BA8239DA-96C3-7948-8378-7348C168A7F6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B8AE3-D9EE-D942-98F8-41A759FCFE4E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</a:t>
          </a:r>
          <a:r>
            <a:rPr lang="en-GB" sz="3700" b="0" i="0" kern="1200"/>
            <a:t>utocrat leader</a:t>
          </a:r>
          <a:endParaRPr lang="en-US" sz="3700" kern="1200"/>
        </a:p>
      </dsp:txBody>
      <dsp:txXfrm>
        <a:off x="7613092" y="1447754"/>
        <a:ext cx="2847502" cy="17680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055633-7832-4F62-BFB7-70C95FAB3DD2}">
      <dsp:nvSpPr>
        <dsp:cNvPr id="0" name=""/>
        <dsp:cNvSpPr/>
      </dsp:nvSpPr>
      <dsp:spPr>
        <a:xfrm>
          <a:off x="512105" y="266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F17879-310C-4168-83D6-E9F7E7EA2E6E}">
      <dsp:nvSpPr>
        <dsp:cNvPr id="0" name=""/>
        <dsp:cNvSpPr/>
      </dsp:nvSpPr>
      <dsp:spPr>
        <a:xfrm>
          <a:off x="694689" y="182850"/>
          <a:ext cx="491572" cy="4915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02611-FA80-41B5-8990-6AED9DD0E004}">
      <dsp:nvSpPr>
        <dsp:cNvPr id="0" name=""/>
        <dsp:cNvSpPr/>
      </dsp:nvSpPr>
      <dsp:spPr>
        <a:xfrm>
          <a:off x="238229" y="1123860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Less</a:t>
          </a:r>
          <a:r>
            <a:rPr lang="en-GB" sz="1300" b="0" i="0" kern="1200"/>
            <a:t> social</a:t>
          </a:r>
          <a:endParaRPr lang="en-US" sz="1300" kern="1200"/>
        </a:p>
      </dsp:txBody>
      <dsp:txXfrm>
        <a:off x="238229" y="1123860"/>
        <a:ext cx="1404492" cy="561796"/>
      </dsp:txXfrm>
    </dsp:sp>
    <dsp:sp modelId="{334BBF1C-97E6-44D7-A597-387AEA68FEC4}">
      <dsp:nvSpPr>
        <dsp:cNvPr id="0" name=""/>
        <dsp:cNvSpPr/>
      </dsp:nvSpPr>
      <dsp:spPr>
        <a:xfrm>
          <a:off x="2162383" y="266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7D9621-8AEA-4A1A-B38B-E410BA616DE0}">
      <dsp:nvSpPr>
        <dsp:cNvPr id="0" name=""/>
        <dsp:cNvSpPr/>
      </dsp:nvSpPr>
      <dsp:spPr>
        <a:xfrm>
          <a:off x="2344967" y="182850"/>
          <a:ext cx="491572" cy="4915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6F276A-DBFC-4C66-B169-A8B5EB3A127B}">
      <dsp:nvSpPr>
        <dsp:cNvPr id="0" name=""/>
        <dsp:cNvSpPr/>
      </dsp:nvSpPr>
      <dsp:spPr>
        <a:xfrm>
          <a:off x="1888507" y="1123860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H</a:t>
          </a:r>
          <a:r>
            <a:rPr lang="en-GB" sz="1300" b="0" i="0" kern="1200"/>
            <a:t>ierarchical</a:t>
          </a:r>
          <a:endParaRPr lang="en-US" sz="1300" kern="1200"/>
        </a:p>
      </dsp:txBody>
      <dsp:txXfrm>
        <a:off x="1888507" y="1123860"/>
        <a:ext cx="1404492" cy="561796"/>
      </dsp:txXfrm>
    </dsp:sp>
    <dsp:sp modelId="{1D9DE53A-2FCE-42B6-A76B-68637D36EDE8}">
      <dsp:nvSpPr>
        <dsp:cNvPr id="0" name=""/>
        <dsp:cNvSpPr/>
      </dsp:nvSpPr>
      <dsp:spPr>
        <a:xfrm>
          <a:off x="3812662" y="266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D8B87-958F-4923-8F7A-84A5B9B5FF02}">
      <dsp:nvSpPr>
        <dsp:cNvPr id="0" name=""/>
        <dsp:cNvSpPr/>
      </dsp:nvSpPr>
      <dsp:spPr>
        <a:xfrm>
          <a:off x="3995246" y="182850"/>
          <a:ext cx="491572" cy="4915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AE052-8AF0-4C67-A2F0-1147A3CD449E}">
      <dsp:nvSpPr>
        <dsp:cNvPr id="0" name=""/>
        <dsp:cNvSpPr/>
      </dsp:nvSpPr>
      <dsp:spPr>
        <a:xfrm>
          <a:off x="3538786" y="1123860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0" i="0" kern="1200"/>
            <a:t>Punctuality</a:t>
          </a:r>
          <a:endParaRPr lang="en-US" sz="1300" kern="1200"/>
        </a:p>
      </dsp:txBody>
      <dsp:txXfrm>
        <a:off x="3538786" y="1123860"/>
        <a:ext cx="1404492" cy="561796"/>
      </dsp:txXfrm>
    </dsp:sp>
    <dsp:sp modelId="{93F9B51E-ED42-4928-8A8F-5019AEE139C8}">
      <dsp:nvSpPr>
        <dsp:cNvPr id="0" name=""/>
        <dsp:cNvSpPr/>
      </dsp:nvSpPr>
      <dsp:spPr>
        <a:xfrm>
          <a:off x="512105" y="2036780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622ACA-D8DF-4239-AB87-A7BDC50B14BC}">
      <dsp:nvSpPr>
        <dsp:cNvPr id="0" name=""/>
        <dsp:cNvSpPr/>
      </dsp:nvSpPr>
      <dsp:spPr>
        <a:xfrm>
          <a:off x="694689" y="2219364"/>
          <a:ext cx="491572" cy="4915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EA76E9-C88B-443D-A574-7310EA479DF1}">
      <dsp:nvSpPr>
        <dsp:cNvPr id="0" name=""/>
        <dsp:cNvSpPr/>
      </dsp:nvSpPr>
      <dsp:spPr>
        <a:xfrm>
          <a:off x="238229" y="3160374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0" i="0" kern="1200"/>
            <a:t>N</a:t>
          </a:r>
          <a:r>
            <a:rPr lang="en-GB" sz="1300" kern="1200"/>
            <a:t>on-c</a:t>
          </a:r>
          <a:r>
            <a:rPr lang="en-GB" sz="1300" b="0" i="0" kern="1200"/>
            <a:t>onstructive criticism</a:t>
          </a:r>
          <a:endParaRPr lang="en-US" sz="1300" kern="1200"/>
        </a:p>
      </dsp:txBody>
      <dsp:txXfrm>
        <a:off x="238229" y="3160374"/>
        <a:ext cx="1404492" cy="561796"/>
      </dsp:txXfrm>
    </dsp:sp>
    <dsp:sp modelId="{5EDBC37D-8103-4753-AEA5-C2A824D315A1}">
      <dsp:nvSpPr>
        <dsp:cNvPr id="0" name=""/>
        <dsp:cNvSpPr/>
      </dsp:nvSpPr>
      <dsp:spPr>
        <a:xfrm>
          <a:off x="2162383" y="2036780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3AEFC-E186-4111-A481-0937071B87AF}">
      <dsp:nvSpPr>
        <dsp:cNvPr id="0" name=""/>
        <dsp:cNvSpPr/>
      </dsp:nvSpPr>
      <dsp:spPr>
        <a:xfrm>
          <a:off x="2344967" y="2219364"/>
          <a:ext cx="491572" cy="4915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ECCD0-FD34-4DF3-B53A-95FF2327A077}">
      <dsp:nvSpPr>
        <dsp:cNvPr id="0" name=""/>
        <dsp:cNvSpPr/>
      </dsp:nvSpPr>
      <dsp:spPr>
        <a:xfrm>
          <a:off x="1888507" y="3160374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No</a:t>
          </a:r>
          <a:r>
            <a:rPr lang="en-GB" sz="1300" b="0" i="0" kern="1200"/>
            <a:t> jokes</a:t>
          </a:r>
          <a:endParaRPr lang="en-US" sz="1300" kern="1200"/>
        </a:p>
      </dsp:txBody>
      <dsp:txXfrm>
        <a:off x="1888507" y="3160374"/>
        <a:ext cx="1404492" cy="561796"/>
      </dsp:txXfrm>
    </dsp:sp>
    <dsp:sp modelId="{62B97407-0276-47E2-BE87-EA106FBD6B4C}">
      <dsp:nvSpPr>
        <dsp:cNvPr id="0" name=""/>
        <dsp:cNvSpPr/>
      </dsp:nvSpPr>
      <dsp:spPr>
        <a:xfrm>
          <a:off x="3812662" y="2036780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8DCA0B-DD17-4FDD-8EFB-CB426FC56687}">
      <dsp:nvSpPr>
        <dsp:cNvPr id="0" name=""/>
        <dsp:cNvSpPr/>
      </dsp:nvSpPr>
      <dsp:spPr>
        <a:xfrm>
          <a:off x="3995246" y="2219364"/>
          <a:ext cx="491572" cy="4915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C89BA-41E6-42AF-A6CE-A34D621A4AA9}">
      <dsp:nvSpPr>
        <dsp:cNvPr id="0" name=""/>
        <dsp:cNvSpPr/>
      </dsp:nvSpPr>
      <dsp:spPr>
        <a:xfrm>
          <a:off x="3538786" y="3160374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F</a:t>
          </a:r>
          <a:r>
            <a:rPr lang="en-GB" sz="1300" b="0" i="0" kern="1200"/>
            <a:t>ormalities </a:t>
          </a:r>
          <a:endParaRPr lang="en-US" sz="1300" kern="1200"/>
        </a:p>
      </dsp:txBody>
      <dsp:txXfrm>
        <a:off x="3538786" y="3160374"/>
        <a:ext cx="1404492" cy="5617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18054-80F5-474D-8E92-49EF47F352E0}">
      <dsp:nvSpPr>
        <dsp:cNvPr id="0" name=""/>
        <dsp:cNvSpPr/>
      </dsp:nvSpPr>
      <dsp:spPr>
        <a:xfrm>
          <a:off x="2836164" y="312194"/>
          <a:ext cx="4423664" cy="4423664"/>
        </a:xfrm>
        <a:prstGeom prst="pie">
          <a:avLst>
            <a:gd name="adj1" fmla="val 16200000"/>
            <a:gd name="adj2" fmla="val 19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1.Power distance index</a:t>
          </a:r>
          <a:endParaRPr lang="en-US" sz="1400" kern="1200"/>
        </a:p>
      </dsp:txBody>
      <dsp:txXfrm>
        <a:off x="5153321" y="877265"/>
        <a:ext cx="1158578" cy="895265"/>
      </dsp:txXfrm>
    </dsp:sp>
    <dsp:sp modelId="{3B921F77-7AC1-0A40-8DCF-DD9746C65662}">
      <dsp:nvSpPr>
        <dsp:cNvPr id="0" name=""/>
        <dsp:cNvSpPr/>
      </dsp:nvSpPr>
      <dsp:spPr>
        <a:xfrm>
          <a:off x="2888826" y="403301"/>
          <a:ext cx="4423664" cy="4423664"/>
        </a:xfrm>
        <a:prstGeom prst="pie">
          <a:avLst>
            <a:gd name="adj1" fmla="val 198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2.Individualism vs. collectivism</a:t>
          </a:r>
          <a:endParaRPr lang="en-US" sz="1400" kern="1200"/>
        </a:p>
      </dsp:txBody>
      <dsp:txXfrm>
        <a:off x="5890598" y="2193832"/>
        <a:ext cx="1211241" cy="868934"/>
      </dsp:txXfrm>
    </dsp:sp>
    <dsp:sp modelId="{E56625D9-9755-A14F-ACA8-C441673C82E5}">
      <dsp:nvSpPr>
        <dsp:cNvPr id="0" name=""/>
        <dsp:cNvSpPr/>
      </dsp:nvSpPr>
      <dsp:spPr>
        <a:xfrm>
          <a:off x="2836164" y="494407"/>
          <a:ext cx="4423664" cy="4423664"/>
        </a:xfrm>
        <a:prstGeom prst="pie">
          <a:avLst>
            <a:gd name="adj1" fmla="val 1800000"/>
            <a:gd name="adj2" fmla="val 54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3.Uncertainty avoidance</a:t>
          </a:r>
          <a:endParaRPr lang="en-US" sz="1400" kern="1200"/>
        </a:p>
      </dsp:txBody>
      <dsp:txXfrm>
        <a:off x="5153321" y="3484067"/>
        <a:ext cx="1158578" cy="895265"/>
      </dsp:txXfrm>
    </dsp:sp>
    <dsp:sp modelId="{DCAA1375-9023-DE4B-A723-D6E1590A845E}">
      <dsp:nvSpPr>
        <dsp:cNvPr id="0" name=""/>
        <dsp:cNvSpPr/>
      </dsp:nvSpPr>
      <dsp:spPr>
        <a:xfrm>
          <a:off x="2730838" y="494407"/>
          <a:ext cx="4423664" cy="4423664"/>
        </a:xfrm>
        <a:prstGeom prst="pie">
          <a:avLst>
            <a:gd name="adj1" fmla="val 54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4.Masculinity vs. femininity</a:t>
          </a:r>
          <a:endParaRPr lang="en-US" sz="1400" kern="1200"/>
        </a:p>
      </dsp:txBody>
      <dsp:txXfrm>
        <a:off x="3678766" y="3484067"/>
        <a:ext cx="1158578" cy="895265"/>
      </dsp:txXfrm>
    </dsp:sp>
    <dsp:sp modelId="{64B1A7E9-756E-F844-B481-DB9B2E7FED58}">
      <dsp:nvSpPr>
        <dsp:cNvPr id="0" name=""/>
        <dsp:cNvSpPr/>
      </dsp:nvSpPr>
      <dsp:spPr>
        <a:xfrm>
          <a:off x="2678176" y="403301"/>
          <a:ext cx="4423664" cy="4423664"/>
        </a:xfrm>
        <a:prstGeom prst="pie">
          <a:avLst>
            <a:gd name="adj1" fmla="val 9000000"/>
            <a:gd name="adj2" fmla="val 126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5.Long-term orientation vs. short-term orientation</a:t>
          </a:r>
          <a:endParaRPr lang="en-US" sz="1400" kern="1200"/>
        </a:p>
      </dsp:txBody>
      <dsp:txXfrm>
        <a:off x="2888826" y="2193832"/>
        <a:ext cx="1211241" cy="868934"/>
      </dsp:txXfrm>
    </dsp:sp>
    <dsp:sp modelId="{A9D3F013-EAF7-244B-B0F1-0C303B3A5D1A}">
      <dsp:nvSpPr>
        <dsp:cNvPr id="0" name=""/>
        <dsp:cNvSpPr/>
      </dsp:nvSpPr>
      <dsp:spPr>
        <a:xfrm>
          <a:off x="2730838" y="312194"/>
          <a:ext cx="4423664" cy="4423664"/>
        </a:xfrm>
        <a:prstGeom prst="pie">
          <a:avLst>
            <a:gd name="adj1" fmla="val 126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6.Indulgence vs. restraint</a:t>
          </a:r>
          <a:endParaRPr lang="en-US" sz="1400" kern="1200"/>
        </a:p>
      </dsp:txBody>
      <dsp:txXfrm>
        <a:off x="3678766" y="877265"/>
        <a:ext cx="1158578" cy="895265"/>
      </dsp:txXfrm>
    </dsp:sp>
    <dsp:sp modelId="{FDB47B1A-414B-3541-9756-14961C241B9E}">
      <dsp:nvSpPr>
        <dsp:cNvPr id="0" name=""/>
        <dsp:cNvSpPr/>
      </dsp:nvSpPr>
      <dsp:spPr>
        <a:xfrm>
          <a:off x="2562156" y="38349"/>
          <a:ext cx="4971356" cy="4971356"/>
        </a:xfrm>
        <a:prstGeom prst="circularArrow">
          <a:avLst>
            <a:gd name="adj1" fmla="val 5085"/>
            <a:gd name="adj2" fmla="val 327528"/>
            <a:gd name="adj3" fmla="val 19472472"/>
            <a:gd name="adj4" fmla="val 1620025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218C1-5627-1A47-BA44-86148E5ED73F}">
      <dsp:nvSpPr>
        <dsp:cNvPr id="0" name=""/>
        <dsp:cNvSpPr/>
      </dsp:nvSpPr>
      <dsp:spPr>
        <a:xfrm>
          <a:off x="2614819" y="129455"/>
          <a:ext cx="4971356" cy="4971356"/>
        </a:xfrm>
        <a:prstGeom prst="circularArrow">
          <a:avLst>
            <a:gd name="adj1" fmla="val 5085"/>
            <a:gd name="adj2" fmla="val 327528"/>
            <a:gd name="adj3" fmla="val 1472472"/>
            <a:gd name="adj4" fmla="val 198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7D973-16C8-784A-B4C6-0B48ED503320}">
      <dsp:nvSpPr>
        <dsp:cNvPr id="0" name=""/>
        <dsp:cNvSpPr/>
      </dsp:nvSpPr>
      <dsp:spPr>
        <a:xfrm>
          <a:off x="2562156" y="220561"/>
          <a:ext cx="4971356" cy="4971356"/>
        </a:xfrm>
        <a:prstGeom prst="circularArrow">
          <a:avLst>
            <a:gd name="adj1" fmla="val 5085"/>
            <a:gd name="adj2" fmla="val 327528"/>
            <a:gd name="adj3" fmla="val 5072221"/>
            <a:gd name="adj4" fmla="val 18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F3C84-CEAA-C445-B04C-C06F1D0C1668}">
      <dsp:nvSpPr>
        <dsp:cNvPr id="0" name=""/>
        <dsp:cNvSpPr/>
      </dsp:nvSpPr>
      <dsp:spPr>
        <a:xfrm>
          <a:off x="2457154" y="220561"/>
          <a:ext cx="4971356" cy="4971356"/>
        </a:xfrm>
        <a:prstGeom prst="circularArrow">
          <a:avLst>
            <a:gd name="adj1" fmla="val 5085"/>
            <a:gd name="adj2" fmla="val 327528"/>
            <a:gd name="adj3" fmla="val 8672472"/>
            <a:gd name="adj4" fmla="val 540025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8DE96-22A5-6446-B0A8-7497A087BED9}">
      <dsp:nvSpPr>
        <dsp:cNvPr id="0" name=""/>
        <dsp:cNvSpPr/>
      </dsp:nvSpPr>
      <dsp:spPr>
        <a:xfrm>
          <a:off x="2404491" y="129455"/>
          <a:ext cx="4971356" cy="4971356"/>
        </a:xfrm>
        <a:prstGeom prst="circularArrow">
          <a:avLst>
            <a:gd name="adj1" fmla="val 5085"/>
            <a:gd name="adj2" fmla="val 327528"/>
            <a:gd name="adj3" fmla="val 12272472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45F46-451C-E04E-B082-0A72AB96AEB3}">
      <dsp:nvSpPr>
        <dsp:cNvPr id="0" name=""/>
        <dsp:cNvSpPr/>
      </dsp:nvSpPr>
      <dsp:spPr>
        <a:xfrm>
          <a:off x="2457154" y="38349"/>
          <a:ext cx="4971356" cy="4971356"/>
        </a:xfrm>
        <a:prstGeom prst="circularArrow">
          <a:avLst>
            <a:gd name="adj1" fmla="val 5085"/>
            <a:gd name="adj2" fmla="val 327528"/>
            <a:gd name="adj3" fmla="val 15872221"/>
            <a:gd name="adj4" fmla="val 126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9D2F62-0C0E-4AE0-9F7B-4AF8449112B2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10F0E1-35ED-4978-81A1-F8F78846EAC0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First study your cultural background.</a:t>
          </a:r>
        </a:p>
      </dsp:txBody>
      <dsp:txXfrm>
        <a:off x="59990" y="2654049"/>
        <a:ext cx="3226223" cy="720000"/>
      </dsp:txXfrm>
    </dsp:sp>
    <dsp:sp modelId="{D6AA1244-D6DD-4719-9AB0-6EC37E6EA554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E9851-D03B-411A-A7EF-4C0B716811A9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Study and understand the Chinese negotiation process, including culture and customs.</a:t>
          </a:r>
        </a:p>
      </dsp:txBody>
      <dsp:txXfrm>
        <a:off x="3850802" y="2654049"/>
        <a:ext cx="3226223" cy="720000"/>
      </dsp:txXfrm>
    </dsp:sp>
    <dsp:sp modelId="{BAA52A1E-019C-4967-8223-377A66FCDB8B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82CA2-B369-4593-AC87-514E4BC1B9BE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Keep a focus on the cultural difference between the UK and China.</a:t>
          </a:r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D7A3A-2F53-4F4B-8591-C4F9ECAEA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3D407-BC53-4654-AD72-53E83A40A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6D834-EF05-4AC1-AA5F-8D874FF50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916B9-B0EF-46FF-AF62-F57F73A3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8EFDA-2A61-4AFF-9B56-A67BF1E49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77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4AB4D-96D3-4AF0-A38E-7A120F0C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67860-DFA5-4808-90D9-255197468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96285-7F67-481E-B7C1-778F50401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63E6-9904-451B-8A81-B1B29318B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2316D-114F-4AD8-B9BB-2E5BFE30E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20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02E5-58AA-4B7E-9FF6-46CE9865E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563B6-47FB-43EE-9979-91E085BC1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14507-5BBA-4577-AB50-96C6D838D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5B09C-C6C7-4081-90EA-7CB34A68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A4F51-B615-4E91-B492-A71F7313E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9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275DD-2258-435E-A851-A56C5FD26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2BC13-5327-4371-B96A-C7B3F38F5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74DEF-B38F-4582-95A1-8BE1A8883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14F77-5FD0-41EF-BD4B-F3E2C9546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13E93-BC04-470D-8F8E-EC5E6CFF7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2209F4-5769-4FB2-88AF-99D43A429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71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B5791-2E6B-456E-9BA2-389A5998A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9242E-6F34-461F-A807-E7505B243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DD043D-2D76-43F3-8878-26D575C28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D4F221-B8F9-4EE9-8199-B6818CEDB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57DA2A-0F7D-4F01-B7CF-7B74401C00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B452C7-8E00-4A09-99BB-590717273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E39ABF-B619-40D9-9F54-BC1017DFD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32C18-AFE7-4732-80FD-4AEA2FF6F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20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BBC7-9179-471F-B678-665ED097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7678DF-0D9E-4B8F-873B-82784F369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A39E67-D42F-4020-A840-2C7DBC5E8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081A9-D591-44D4-B0D0-481DF4A1B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48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AEF9C-AAF0-493E-BA9A-A888BE847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603E3C-AAB9-452D-BC88-C6FC4744D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D3327-81C5-42EF-9951-8EEADE4BE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4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AFFC2-EDDE-4170-BB8E-30B25006D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8FA0C-185E-4F1A-BB55-0C1CF4FD4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B03488-F35F-4462-8678-ABE5B991B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D2342-9102-4FFC-84DC-1D0EE862D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B98F7-9159-42C1-ADD1-5270F7C88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29858-68EF-4939-B6DD-4463204CB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A2C7-72AC-45DE-8B21-3507E3CE3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2D93D-B6F2-44B1-A703-3E42119AE4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B483E-98F6-42A8-B493-DC8662E20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C51E6-4B8E-46EE-9894-0E3BF6E51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7CD98-8E87-4EB9-BBE7-BD0BF404E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4EC78-D6E6-4DF2-868D-4E36D83A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76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26D13-7223-42E0-B2F4-A1971C735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978BE1-E05B-4973-9B43-C09590290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23B8B-422B-4792-97A4-526B8A23B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8C4E8-9E77-4125-ADE6-0E3146C09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B8972-6619-4F0F-BBA6-DEF780501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02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922835-B2AD-4397-A52B-788398298D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CAD00B-1C48-4053-BBB2-FC6D5A105C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17AD2-B378-4474-9A2E-7092A6ACF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A30DC-E35B-4851-9543-4C6FE217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BB384-1407-437D-8782-E2466F4DA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3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16A356-0F39-4330-87CC-C300A182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73668-A921-42B6-94BD-B3A3D81D0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E4DA2-0022-4CE4-BCB4-927935B771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46836-3DFA-482E-9060-8D54F56622CB}" type="datetimeFigureOut">
              <a:rPr lang="en-US" smtClean="0"/>
              <a:t>7/25/23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1238-17CA-4D3B-A147-AB8FEABDFA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7DDAA-022E-4C87-92F7-24DBC16798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362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FD4AD0ED-45F1-4AB2-8C18-7DED238A0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7430622-9855-482E-98A8-1FAECC9090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15C76D5-716D-420A-ABDC-55BF6D9ED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79875022-E2DB-4A9E-8832-E7009F0E40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DBFBDCA6-4D2C-451E-8205-8C334DCEE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E395B2B7-3263-461B-8800-669EBE884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A727DC78-6D51-415D-878D-516F840FB6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8405FB7A-34E4-454E-80C1-3AF31F6003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C56EC0F8-CE39-4C95-B52D-033DBF561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43326" y="609600"/>
            <a:ext cx="8229600" cy="2819399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Individual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3326" y="3522428"/>
            <a:ext cx="8229600" cy="260707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Irina Comendant (2027756)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Module: International Business Communications (LCBB6001)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Lecturer: Afzal Munna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3162FBC-1EE8-4355-8B2B-CB9A5B4BD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C2940EF9-7ECF-49BA-8F14-5EBC7ADE0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DF9A5AE3-5A1E-4528-BDC2-D32A66EFF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039C6801-3BB8-4C41-9385-D9CE4F1485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D8EA6929-FF51-4E95-8E16-80E9F371A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BE91CBD-B19A-4299-90BD-CC3AB6976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Rectangle 57">
            <a:extLst>
              <a:ext uri="{FF2B5EF4-FFF2-40B4-BE49-F238E27FC236}">
                <a16:creationId xmlns:a16="http://schemas.microsoft.com/office/drawing/2014/main" id="{26CE109B-4241-4CF1-B587-868774BB4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DD107650-C271-404F-98D8-BB8E7E030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41F01725-EDBB-493E-A610-EF9ACBABB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FC8E2A80-F420-488D-AE39-E20BC61B19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258A20B2-85E4-4C64-A75F-376DA772A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288BDCE8-2392-4F5E-B6B4-AD19C903B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Dyson company</a:t>
            </a:r>
            <a:endParaRPr lang="en-US" sz="5400"/>
          </a:p>
        </p:txBody>
      </p:sp>
      <p:pic>
        <p:nvPicPr>
          <p:cNvPr id="18" name="Picture 4" descr="Electronic components on a white background">
            <a:extLst>
              <a:ext uri="{FF2B5EF4-FFF2-40B4-BE49-F238E27FC236}">
                <a16:creationId xmlns:a16="http://schemas.microsoft.com/office/drawing/2014/main" id="{60A55001-3D0A-52BB-71FE-2BE9795B3F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670" r="-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000"/>
              <a:t>Dyson is a global technology company.</a:t>
            </a:r>
          </a:p>
          <a:p>
            <a:r>
              <a:rPr lang="en-GB" sz="2000"/>
              <a:t>Dyson employs over 12,000 people , of which 4,500 are engineers and researchers.</a:t>
            </a:r>
          </a:p>
          <a:p>
            <a:r>
              <a:rPr lang="en-GB" sz="2000"/>
              <a:t>Engineering and test centers located in the UK, Malaysia, Singapore, and the Philippines.</a:t>
            </a:r>
          </a:p>
          <a:p>
            <a:r>
              <a:rPr lang="en-GB" sz="2000"/>
              <a:t>The company develops technologies in six main areas: cordless and corded vacuum cleaners, climate control devices, Dyson Airblade hand dryers, LED lights and hair products - Dyson Supersonic hair dryer, Dyson Corrale straightener and Dyson Airwrap styler.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4600"/>
              <a:t>Joint venture agreement: </a:t>
            </a:r>
            <a:br>
              <a:rPr lang="en-US" sz="4600"/>
            </a:br>
            <a:r>
              <a:rPr lang="en-US" sz="4600"/>
              <a:t>Dyson and SIDL</a:t>
            </a:r>
          </a:p>
        </p:txBody>
      </p:sp>
      <p:pic>
        <p:nvPicPr>
          <p:cNvPr id="5" name="Picture 4" descr="Outdoor warehouse">
            <a:extLst>
              <a:ext uri="{FF2B5EF4-FFF2-40B4-BE49-F238E27FC236}">
                <a16:creationId xmlns:a16="http://schemas.microsoft.com/office/drawing/2014/main" id="{86DA280A-D14F-4732-2B99-0F7D68FBE9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47" r="3299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endParaRPr lang="en-GB" sz="2200" i="0">
              <a:effectLst/>
              <a:latin typeface="Playfair Display" pitchFamily="2" charset="77"/>
            </a:endParaRPr>
          </a:p>
          <a:p>
            <a:r>
              <a:rPr lang="en-GB" sz="2200">
                <a:latin typeface="Playfair Display" pitchFamily="2" charset="77"/>
              </a:rPr>
              <a:t>SIDL-Smart International Distribution Limited-is an international company specializing in development and production of electronic products.</a:t>
            </a:r>
          </a:p>
          <a:p>
            <a:pPr marL="0" indent="0">
              <a:buNone/>
            </a:pPr>
            <a:endParaRPr lang="en-GB" sz="2200" i="0">
              <a:effectLst/>
              <a:latin typeface="Playfair Display" pitchFamily="2" charset="77"/>
            </a:endParaRPr>
          </a:p>
          <a:p>
            <a:r>
              <a:rPr lang="en-GB" sz="2200" i="0">
                <a:effectLst/>
                <a:latin typeface="Playfair Display" pitchFamily="2" charset="77"/>
              </a:rPr>
              <a:t>Categories of Agreements: </a:t>
            </a:r>
            <a:r>
              <a:rPr lang="en-GB" sz="2200" i="0">
                <a:effectLst/>
                <a:latin typeface="Open Sans" panose="020B0606030504020204" pitchFamily="34" charset="0"/>
              </a:rPr>
              <a:t>Contractual Joint Venture, Partnership , Limited Liability Company.</a:t>
            </a:r>
            <a:endParaRPr lang="en-GB" sz="2200" i="0">
              <a:effectLst/>
              <a:latin typeface="Playfair Display" pitchFamily="2" charset="77"/>
            </a:endParaRPr>
          </a:p>
          <a:p>
            <a:pPr marL="0" indent="0">
              <a:buNone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/>
              <a:t>Introduce the Chinese culture </a:t>
            </a:r>
            <a:endParaRPr lang="en-US" sz="5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FF4E5E-5A25-7811-4DC9-FCD912BBFB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6552568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Introduce the Chinese culture </a:t>
            </a:r>
            <a:endParaRPr lang="en-US" dirty="0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A65F7627-1E65-E9E3-73A4-FB2041EAC8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4" name="Down Arrow 33">
            <a:extLst>
              <a:ext uri="{FF2B5EF4-FFF2-40B4-BE49-F238E27FC236}">
                <a16:creationId xmlns:a16="http://schemas.microsoft.com/office/drawing/2014/main" id="{33608C6B-4CF1-1075-24F1-8F34BD1886D8}"/>
              </a:ext>
            </a:extLst>
          </p:cNvPr>
          <p:cNvSpPr/>
          <p:nvPr/>
        </p:nvSpPr>
        <p:spPr>
          <a:xfrm>
            <a:off x="3899096" y="4001294"/>
            <a:ext cx="271301" cy="5079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Up Arrow 34">
            <a:extLst>
              <a:ext uri="{FF2B5EF4-FFF2-40B4-BE49-F238E27FC236}">
                <a16:creationId xmlns:a16="http://schemas.microsoft.com/office/drawing/2014/main" id="{3F6EE053-D604-52D1-D5B8-C2EB40BD3809}"/>
              </a:ext>
            </a:extLst>
          </p:cNvPr>
          <p:cNvSpPr/>
          <p:nvPr/>
        </p:nvSpPr>
        <p:spPr>
          <a:xfrm>
            <a:off x="7095642" y="3790192"/>
            <a:ext cx="271301" cy="50793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275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rrows pointing right while one points left">
            <a:extLst>
              <a:ext uri="{FF2B5EF4-FFF2-40B4-BE49-F238E27FC236}">
                <a16:creationId xmlns:a16="http://schemas.microsoft.com/office/drawing/2014/main" id="{6A431C0A-CC63-5DD3-B7E6-3FD3C40C0C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614CC-11D8-4409-86A2-E5569C368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Success and failure factors of joint ventures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A3F04-B8EB-4FC0-9B7B-F3B0940CC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i="0">
                <a:effectLst/>
                <a:latin typeface="Open Sans" panose="020B0606030504020204" pitchFamily="34" charset="0"/>
              </a:rPr>
              <a:t> </a:t>
            </a:r>
            <a:r>
              <a:rPr lang="en-GB" sz="2000" i="0">
                <a:effectLst/>
                <a:latin typeface="Playfair Display" pitchFamily="2" charset="77"/>
              </a:rPr>
              <a:t>Advantages: </a:t>
            </a:r>
            <a:r>
              <a:rPr lang="en-GB" sz="2000" i="0">
                <a:effectLst/>
                <a:latin typeface="Open Sans" panose="020B0606030504020204" pitchFamily="34" charset="0"/>
              </a:rPr>
              <a:t>Flexibility, Access greater resources, Spread risk.</a:t>
            </a:r>
            <a:endParaRPr lang="en-GB" sz="2000" i="0">
              <a:effectLst/>
              <a:latin typeface="Playfair Display" pitchFamily="2" charset="77"/>
            </a:endParaRPr>
          </a:p>
          <a:p>
            <a:r>
              <a:rPr lang="en-GB" sz="2000" i="0">
                <a:effectLst/>
                <a:latin typeface="Playfair Display" pitchFamily="2" charset="77"/>
              </a:rPr>
              <a:t>Disadvantages: </a:t>
            </a:r>
            <a:r>
              <a:rPr lang="en-GB" sz="2000" i="0">
                <a:effectLst/>
                <a:latin typeface="Open Sans" panose="020B0606030504020204" pitchFamily="34" charset="0"/>
              </a:rPr>
              <a:t>Loss of reputation, Disagreements, Loss of commitment.</a:t>
            </a:r>
            <a:endParaRPr lang="en-GB" sz="2000" i="0">
              <a:effectLst/>
              <a:latin typeface="Playfair Display" pitchFamily="2" charset="77"/>
            </a:endParaRP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019880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192C51-B764-4A9B-9587-5EF8B628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557190"/>
            <a:ext cx="5181510" cy="1671569"/>
          </a:xfrm>
        </p:spPr>
        <p:txBody>
          <a:bodyPr>
            <a:normAutofit/>
          </a:bodyPr>
          <a:lstStyle/>
          <a:p>
            <a:r>
              <a:rPr lang="en-GB" sz="3700"/>
              <a:t>Cultural sensitivity in China / The differences from the UK </a:t>
            </a:r>
            <a:endParaRPr lang="en-US" sz="37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41DC0B-B989-C847-E535-551D1F4C15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63" r="8141" b="-1"/>
          <a:stretch/>
        </p:blipFill>
        <p:spPr>
          <a:xfrm>
            <a:off x="6189155" y="10"/>
            <a:ext cx="6002844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5B5F7B-D47F-8564-CE11-8AFBE94E5E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446177"/>
              </p:ext>
            </p:extLst>
          </p:nvPr>
        </p:nvGraphicFramePr>
        <p:xfrm>
          <a:off x="648930" y="2406650"/>
          <a:ext cx="5181508" cy="37224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Hofstede cultural Dimensions: UK and China </a:t>
            </a:r>
            <a:endParaRPr lang="en-US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F174D59-BC70-74C2-182C-FDCCDF9C993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22963798"/>
              </p:ext>
            </p:extLst>
          </p:nvPr>
        </p:nvGraphicFramePr>
        <p:xfrm>
          <a:off x="1083733" y="1371600"/>
          <a:ext cx="9990667" cy="5266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E84B073-7978-494F-BD69-3C15D2CB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4909273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4600"/>
              <a:t>Hofstede cultural Dimensions: UK and China </a:t>
            </a:r>
            <a:endParaRPr lang="en-US" sz="4600"/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96B05946-1FC4-49B3-AAEC-C8854CA8A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76" y="4648200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466344 w 10972800"/>
              <a:gd name="connsiteY1" fmla="*/ 0 h 18288"/>
              <a:gd name="connsiteX2" fmla="*/ 1152144 w 10972800"/>
              <a:gd name="connsiteY2" fmla="*/ 0 h 18288"/>
              <a:gd name="connsiteX3" fmla="*/ 1947672 w 10972800"/>
              <a:gd name="connsiteY3" fmla="*/ 0 h 18288"/>
              <a:gd name="connsiteX4" fmla="*/ 2304288 w 10972800"/>
              <a:gd name="connsiteY4" fmla="*/ 0 h 18288"/>
              <a:gd name="connsiteX5" fmla="*/ 2660904 w 10972800"/>
              <a:gd name="connsiteY5" fmla="*/ 0 h 18288"/>
              <a:gd name="connsiteX6" fmla="*/ 3566160 w 10972800"/>
              <a:gd name="connsiteY6" fmla="*/ 0 h 18288"/>
              <a:gd name="connsiteX7" fmla="*/ 4251960 w 10972800"/>
              <a:gd name="connsiteY7" fmla="*/ 0 h 18288"/>
              <a:gd name="connsiteX8" fmla="*/ 4608576 w 10972800"/>
              <a:gd name="connsiteY8" fmla="*/ 0 h 18288"/>
              <a:gd name="connsiteX9" fmla="*/ 5294376 w 10972800"/>
              <a:gd name="connsiteY9" fmla="*/ 0 h 18288"/>
              <a:gd name="connsiteX10" fmla="*/ 6199632 w 10972800"/>
              <a:gd name="connsiteY10" fmla="*/ 0 h 18288"/>
              <a:gd name="connsiteX11" fmla="*/ 6775704 w 10972800"/>
              <a:gd name="connsiteY11" fmla="*/ 0 h 18288"/>
              <a:gd name="connsiteX12" fmla="*/ 7351776 w 10972800"/>
              <a:gd name="connsiteY12" fmla="*/ 0 h 18288"/>
              <a:gd name="connsiteX13" fmla="*/ 8037576 w 10972800"/>
              <a:gd name="connsiteY13" fmla="*/ 0 h 18288"/>
              <a:gd name="connsiteX14" fmla="*/ 8833104 w 10972800"/>
              <a:gd name="connsiteY14" fmla="*/ 0 h 18288"/>
              <a:gd name="connsiteX15" fmla="*/ 9628632 w 10972800"/>
              <a:gd name="connsiteY15" fmla="*/ 0 h 18288"/>
              <a:gd name="connsiteX16" fmla="*/ 10972800 w 10972800"/>
              <a:gd name="connsiteY16" fmla="*/ 0 h 18288"/>
              <a:gd name="connsiteX17" fmla="*/ 10972800 w 10972800"/>
              <a:gd name="connsiteY17" fmla="*/ 18288 h 18288"/>
              <a:gd name="connsiteX18" fmla="*/ 10506456 w 10972800"/>
              <a:gd name="connsiteY18" fmla="*/ 18288 h 18288"/>
              <a:gd name="connsiteX19" fmla="*/ 9601200 w 10972800"/>
              <a:gd name="connsiteY19" fmla="*/ 18288 h 18288"/>
              <a:gd name="connsiteX20" fmla="*/ 8915400 w 10972800"/>
              <a:gd name="connsiteY20" fmla="*/ 18288 h 18288"/>
              <a:gd name="connsiteX21" fmla="*/ 8558784 w 10972800"/>
              <a:gd name="connsiteY21" fmla="*/ 18288 h 18288"/>
              <a:gd name="connsiteX22" fmla="*/ 7872984 w 10972800"/>
              <a:gd name="connsiteY22" fmla="*/ 18288 h 18288"/>
              <a:gd name="connsiteX23" fmla="*/ 7296912 w 10972800"/>
              <a:gd name="connsiteY23" fmla="*/ 18288 h 18288"/>
              <a:gd name="connsiteX24" fmla="*/ 6720840 w 10972800"/>
              <a:gd name="connsiteY24" fmla="*/ 18288 h 18288"/>
              <a:gd name="connsiteX25" fmla="*/ 6144768 w 10972800"/>
              <a:gd name="connsiteY25" fmla="*/ 18288 h 18288"/>
              <a:gd name="connsiteX26" fmla="*/ 5568696 w 10972800"/>
              <a:gd name="connsiteY26" fmla="*/ 18288 h 18288"/>
              <a:gd name="connsiteX27" fmla="*/ 4773168 w 10972800"/>
              <a:gd name="connsiteY27" fmla="*/ 18288 h 18288"/>
              <a:gd name="connsiteX28" fmla="*/ 4087368 w 10972800"/>
              <a:gd name="connsiteY28" fmla="*/ 18288 h 18288"/>
              <a:gd name="connsiteX29" fmla="*/ 3730752 w 10972800"/>
              <a:gd name="connsiteY29" fmla="*/ 18288 h 18288"/>
              <a:gd name="connsiteX30" fmla="*/ 3154680 w 10972800"/>
              <a:gd name="connsiteY30" fmla="*/ 18288 h 18288"/>
              <a:gd name="connsiteX31" fmla="*/ 2359152 w 10972800"/>
              <a:gd name="connsiteY31" fmla="*/ 18288 h 18288"/>
              <a:gd name="connsiteX32" fmla="*/ 1892808 w 10972800"/>
              <a:gd name="connsiteY32" fmla="*/ 18288 h 18288"/>
              <a:gd name="connsiteX33" fmla="*/ 987552 w 10972800"/>
              <a:gd name="connsiteY33" fmla="*/ 18288 h 18288"/>
              <a:gd name="connsiteX34" fmla="*/ 0 w 10972800"/>
              <a:gd name="connsiteY34" fmla="*/ 18288 h 18288"/>
              <a:gd name="connsiteX35" fmla="*/ 0 w 1097280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217732" y="9945"/>
                  <a:pt x="298196" y="22535"/>
                  <a:pt x="466344" y="0"/>
                </a:cubicBezTo>
                <a:cubicBezTo>
                  <a:pt x="634492" y="-22535"/>
                  <a:pt x="858789" y="28652"/>
                  <a:pt x="1152144" y="0"/>
                </a:cubicBezTo>
                <a:cubicBezTo>
                  <a:pt x="1445499" y="-28652"/>
                  <a:pt x="1660098" y="6227"/>
                  <a:pt x="1947672" y="0"/>
                </a:cubicBezTo>
                <a:cubicBezTo>
                  <a:pt x="2235246" y="-6227"/>
                  <a:pt x="2151108" y="12746"/>
                  <a:pt x="2304288" y="0"/>
                </a:cubicBezTo>
                <a:cubicBezTo>
                  <a:pt x="2457468" y="-12746"/>
                  <a:pt x="2549740" y="1715"/>
                  <a:pt x="2660904" y="0"/>
                </a:cubicBezTo>
                <a:cubicBezTo>
                  <a:pt x="2772068" y="-1715"/>
                  <a:pt x="3205585" y="32116"/>
                  <a:pt x="3566160" y="0"/>
                </a:cubicBezTo>
                <a:cubicBezTo>
                  <a:pt x="3926735" y="-32116"/>
                  <a:pt x="4079235" y="911"/>
                  <a:pt x="4251960" y="0"/>
                </a:cubicBezTo>
                <a:cubicBezTo>
                  <a:pt x="4424685" y="-911"/>
                  <a:pt x="4465207" y="10862"/>
                  <a:pt x="4608576" y="0"/>
                </a:cubicBezTo>
                <a:cubicBezTo>
                  <a:pt x="4751945" y="-10862"/>
                  <a:pt x="5054073" y="-15412"/>
                  <a:pt x="5294376" y="0"/>
                </a:cubicBezTo>
                <a:cubicBezTo>
                  <a:pt x="5534679" y="15412"/>
                  <a:pt x="6010039" y="37888"/>
                  <a:pt x="6199632" y="0"/>
                </a:cubicBezTo>
                <a:cubicBezTo>
                  <a:pt x="6389225" y="-37888"/>
                  <a:pt x="6498419" y="-7738"/>
                  <a:pt x="6775704" y="0"/>
                </a:cubicBezTo>
                <a:cubicBezTo>
                  <a:pt x="7052989" y="7738"/>
                  <a:pt x="7117633" y="16108"/>
                  <a:pt x="7351776" y="0"/>
                </a:cubicBezTo>
                <a:cubicBezTo>
                  <a:pt x="7585919" y="-16108"/>
                  <a:pt x="7842258" y="33102"/>
                  <a:pt x="8037576" y="0"/>
                </a:cubicBezTo>
                <a:cubicBezTo>
                  <a:pt x="8232894" y="-33102"/>
                  <a:pt x="8458258" y="12921"/>
                  <a:pt x="8833104" y="0"/>
                </a:cubicBezTo>
                <a:cubicBezTo>
                  <a:pt x="9207950" y="-12921"/>
                  <a:pt x="9302745" y="-20757"/>
                  <a:pt x="9628632" y="0"/>
                </a:cubicBezTo>
                <a:cubicBezTo>
                  <a:pt x="9954519" y="20757"/>
                  <a:pt x="10517864" y="24471"/>
                  <a:pt x="10972800" y="0"/>
                </a:cubicBezTo>
                <a:cubicBezTo>
                  <a:pt x="10973446" y="4451"/>
                  <a:pt x="10973290" y="9226"/>
                  <a:pt x="10972800" y="18288"/>
                </a:cubicBezTo>
                <a:cubicBezTo>
                  <a:pt x="10808107" y="28483"/>
                  <a:pt x="10682589" y="38429"/>
                  <a:pt x="10506456" y="18288"/>
                </a:cubicBezTo>
                <a:cubicBezTo>
                  <a:pt x="10330323" y="-1853"/>
                  <a:pt x="9840471" y="23246"/>
                  <a:pt x="9601200" y="18288"/>
                </a:cubicBezTo>
                <a:cubicBezTo>
                  <a:pt x="9361929" y="13330"/>
                  <a:pt x="9156925" y="41163"/>
                  <a:pt x="8915400" y="18288"/>
                </a:cubicBezTo>
                <a:cubicBezTo>
                  <a:pt x="8673875" y="-4587"/>
                  <a:pt x="8665599" y="31856"/>
                  <a:pt x="8558784" y="18288"/>
                </a:cubicBezTo>
                <a:cubicBezTo>
                  <a:pt x="8451969" y="4720"/>
                  <a:pt x="8035888" y="10346"/>
                  <a:pt x="7872984" y="18288"/>
                </a:cubicBezTo>
                <a:cubicBezTo>
                  <a:pt x="7710080" y="26230"/>
                  <a:pt x="7430846" y="-4582"/>
                  <a:pt x="7296912" y="18288"/>
                </a:cubicBezTo>
                <a:cubicBezTo>
                  <a:pt x="7162978" y="41158"/>
                  <a:pt x="6873743" y="-7198"/>
                  <a:pt x="6720840" y="18288"/>
                </a:cubicBezTo>
                <a:cubicBezTo>
                  <a:pt x="6567937" y="43774"/>
                  <a:pt x="6374496" y="32082"/>
                  <a:pt x="6144768" y="18288"/>
                </a:cubicBezTo>
                <a:cubicBezTo>
                  <a:pt x="5915040" y="4494"/>
                  <a:pt x="5825493" y="18881"/>
                  <a:pt x="5568696" y="18288"/>
                </a:cubicBezTo>
                <a:cubicBezTo>
                  <a:pt x="5311899" y="17695"/>
                  <a:pt x="4973133" y="4563"/>
                  <a:pt x="4773168" y="18288"/>
                </a:cubicBezTo>
                <a:cubicBezTo>
                  <a:pt x="4573203" y="32013"/>
                  <a:pt x="4293042" y="44680"/>
                  <a:pt x="4087368" y="18288"/>
                </a:cubicBezTo>
                <a:cubicBezTo>
                  <a:pt x="3881694" y="-8104"/>
                  <a:pt x="3814256" y="6426"/>
                  <a:pt x="3730752" y="18288"/>
                </a:cubicBezTo>
                <a:cubicBezTo>
                  <a:pt x="3647248" y="30150"/>
                  <a:pt x="3378212" y="42724"/>
                  <a:pt x="3154680" y="18288"/>
                </a:cubicBezTo>
                <a:cubicBezTo>
                  <a:pt x="2931148" y="-6148"/>
                  <a:pt x="2602053" y="-21406"/>
                  <a:pt x="2359152" y="18288"/>
                </a:cubicBezTo>
                <a:cubicBezTo>
                  <a:pt x="2116251" y="57982"/>
                  <a:pt x="2002697" y="-4126"/>
                  <a:pt x="1892808" y="18288"/>
                </a:cubicBezTo>
                <a:cubicBezTo>
                  <a:pt x="1782919" y="40702"/>
                  <a:pt x="1405444" y="-3354"/>
                  <a:pt x="987552" y="18288"/>
                </a:cubicBezTo>
                <a:cubicBezTo>
                  <a:pt x="569660" y="39930"/>
                  <a:pt x="449421" y="37602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257510" y="5952"/>
                  <a:pt x="323222" y="-23013"/>
                  <a:pt x="576072" y="0"/>
                </a:cubicBezTo>
                <a:cubicBezTo>
                  <a:pt x="828922" y="23013"/>
                  <a:pt x="816759" y="-16566"/>
                  <a:pt x="932688" y="0"/>
                </a:cubicBezTo>
                <a:cubicBezTo>
                  <a:pt x="1048617" y="16566"/>
                  <a:pt x="1488235" y="24107"/>
                  <a:pt x="1837944" y="0"/>
                </a:cubicBezTo>
                <a:cubicBezTo>
                  <a:pt x="2187653" y="-24107"/>
                  <a:pt x="2171643" y="3677"/>
                  <a:pt x="2414016" y="0"/>
                </a:cubicBezTo>
                <a:cubicBezTo>
                  <a:pt x="2656389" y="-3677"/>
                  <a:pt x="2870829" y="26561"/>
                  <a:pt x="2990088" y="0"/>
                </a:cubicBezTo>
                <a:cubicBezTo>
                  <a:pt x="3109347" y="-26561"/>
                  <a:pt x="3477844" y="2550"/>
                  <a:pt x="3895344" y="0"/>
                </a:cubicBezTo>
                <a:cubicBezTo>
                  <a:pt x="4312844" y="-2550"/>
                  <a:pt x="4199069" y="-4131"/>
                  <a:pt x="4361688" y="0"/>
                </a:cubicBezTo>
                <a:cubicBezTo>
                  <a:pt x="4524307" y="4131"/>
                  <a:pt x="5003964" y="26947"/>
                  <a:pt x="5266944" y="0"/>
                </a:cubicBezTo>
                <a:cubicBezTo>
                  <a:pt x="5529924" y="-26947"/>
                  <a:pt x="5742254" y="33144"/>
                  <a:pt x="6172200" y="0"/>
                </a:cubicBezTo>
                <a:cubicBezTo>
                  <a:pt x="6602146" y="-33144"/>
                  <a:pt x="6640797" y="-28229"/>
                  <a:pt x="6858000" y="0"/>
                </a:cubicBezTo>
                <a:cubicBezTo>
                  <a:pt x="7075203" y="28229"/>
                  <a:pt x="7367176" y="-26601"/>
                  <a:pt x="7763256" y="0"/>
                </a:cubicBezTo>
                <a:cubicBezTo>
                  <a:pt x="8159336" y="26601"/>
                  <a:pt x="8107822" y="23306"/>
                  <a:pt x="8339328" y="0"/>
                </a:cubicBezTo>
                <a:cubicBezTo>
                  <a:pt x="8570834" y="-23306"/>
                  <a:pt x="8700578" y="-4637"/>
                  <a:pt x="8915400" y="0"/>
                </a:cubicBezTo>
                <a:cubicBezTo>
                  <a:pt x="9130222" y="4637"/>
                  <a:pt x="9452158" y="24603"/>
                  <a:pt x="9710928" y="0"/>
                </a:cubicBezTo>
                <a:cubicBezTo>
                  <a:pt x="9969698" y="-24603"/>
                  <a:pt x="10062754" y="-5833"/>
                  <a:pt x="10287000" y="0"/>
                </a:cubicBezTo>
                <a:cubicBezTo>
                  <a:pt x="10511246" y="5833"/>
                  <a:pt x="10633845" y="-19785"/>
                  <a:pt x="10972800" y="0"/>
                </a:cubicBezTo>
                <a:cubicBezTo>
                  <a:pt x="10972393" y="8690"/>
                  <a:pt x="10972646" y="14141"/>
                  <a:pt x="10972800" y="18288"/>
                </a:cubicBezTo>
                <a:cubicBezTo>
                  <a:pt x="10625586" y="14932"/>
                  <a:pt x="10409986" y="45569"/>
                  <a:pt x="10177272" y="18288"/>
                </a:cubicBezTo>
                <a:cubicBezTo>
                  <a:pt x="9944558" y="-8993"/>
                  <a:pt x="9953609" y="22881"/>
                  <a:pt x="9820656" y="18288"/>
                </a:cubicBezTo>
                <a:cubicBezTo>
                  <a:pt x="9687703" y="13695"/>
                  <a:pt x="9448894" y="32049"/>
                  <a:pt x="9354312" y="18288"/>
                </a:cubicBezTo>
                <a:cubicBezTo>
                  <a:pt x="9259730" y="4527"/>
                  <a:pt x="8740107" y="46892"/>
                  <a:pt x="8449056" y="18288"/>
                </a:cubicBezTo>
                <a:cubicBezTo>
                  <a:pt x="8158005" y="-10316"/>
                  <a:pt x="8100729" y="40411"/>
                  <a:pt x="7763256" y="18288"/>
                </a:cubicBezTo>
                <a:cubicBezTo>
                  <a:pt x="7425783" y="-3835"/>
                  <a:pt x="7502388" y="34399"/>
                  <a:pt x="7296912" y="18288"/>
                </a:cubicBezTo>
                <a:cubicBezTo>
                  <a:pt x="7091436" y="2177"/>
                  <a:pt x="6886410" y="37744"/>
                  <a:pt x="6611112" y="18288"/>
                </a:cubicBezTo>
                <a:cubicBezTo>
                  <a:pt x="6335814" y="-1168"/>
                  <a:pt x="6351417" y="32387"/>
                  <a:pt x="6254496" y="18288"/>
                </a:cubicBezTo>
                <a:cubicBezTo>
                  <a:pt x="6157575" y="4189"/>
                  <a:pt x="6050733" y="12324"/>
                  <a:pt x="5897880" y="18288"/>
                </a:cubicBezTo>
                <a:cubicBezTo>
                  <a:pt x="5745027" y="24252"/>
                  <a:pt x="5502488" y="17210"/>
                  <a:pt x="5212080" y="18288"/>
                </a:cubicBezTo>
                <a:cubicBezTo>
                  <a:pt x="4921672" y="19366"/>
                  <a:pt x="4866543" y="5417"/>
                  <a:pt x="4745736" y="18288"/>
                </a:cubicBezTo>
                <a:cubicBezTo>
                  <a:pt x="4624929" y="31159"/>
                  <a:pt x="4264830" y="48740"/>
                  <a:pt x="3950208" y="18288"/>
                </a:cubicBezTo>
                <a:cubicBezTo>
                  <a:pt x="3635586" y="-12164"/>
                  <a:pt x="3588352" y="37212"/>
                  <a:pt x="3483864" y="18288"/>
                </a:cubicBezTo>
                <a:cubicBezTo>
                  <a:pt x="3379376" y="-636"/>
                  <a:pt x="2860958" y="31831"/>
                  <a:pt x="2688336" y="18288"/>
                </a:cubicBezTo>
                <a:cubicBezTo>
                  <a:pt x="2515714" y="4745"/>
                  <a:pt x="2499387" y="2756"/>
                  <a:pt x="2331720" y="18288"/>
                </a:cubicBezTo>
                <a:cubicBezTo>
                  <a:pt x="2164053" y="33820"/>
                  <a:pt x="1856425" y="41595"/>
                  <a:pt x="1536192" y="18288"/>
                </a:cubicBezTo>
                <a:cubicBezTo>
                  <a:pt x="1215959" y="-5019"/>
                  <a:pt x="1251307" y="6447"/>
                  <a:pt x="1069848" y="18288"/>
                </a:cubicBezTo>
                <a:cubicBezTo>
                  <a:pt x="888389" y="30129"/>
                  <a:pt x="810998" y="3651"/>
                  <a:pt x="713232" y="18288"/>
                </a:cubicBezTo>
                <a:cubicBezTo>
                  <a:pt x="615466" y="32925"/>
                  <a:pt x="263524" y="-11502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645AEF7-53C2-741C-AECF-53104CD12F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554247"/>
              </p:ext>
            </p:extLst>
          </p:nvPr>
        </p:nvGraphicFramePr>
        <p:xfrm>
          <a:off x="2310486" y="634029"/>
          <a:ext cx="7560191" cy="31283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61D1CA05-2634-3D67-8508-A96EAC05ACC7}"/>
              </a:ext>
            </a:extLst>
          </p:cNvPr>
          <p:cNvSpPr txBox="1"/>
          <p:nvPr/>
        </p:nvSpPr>
        <p:spPr>
          <a:xfrm>
            <a:off x="2752223" y="3961934"/>
            <a:ext cx="282629" cy="265531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  <a:effectLst>
            <a:innerShdw blurRad="63500" dist="50800" dir="8100000">
              <a:schemeClr val="accent2">
                <a:lumMod val="75000"/>
                <a:alpha val="50000"/>
              </a:schemeClr>
            </a:innerShdw>
          </a:effectLst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A08503-AF87-7CB6-BD9B-68DA23324553}"/>
              </a:ext>
            </a:extLst>
          </p:cNvPr>
          <p:cNvSpPr txBox="1"/>
          <p:nvPr/>
        </p:nvSpPr>
        <p:spPr>
          <a:xfrm>
            <a:off x="6846601" y="3960061"/>
            <a:ext cx="282629" cy="265531"/>
          </a:xfrm>
          <a:prstGeom prst="rect">
            <a:avLst/>
          </a:prstGeom>
          <a:solidFill>
            <a:schemeClr val="accent5">
              <a:lumMod val="75000"/>
            </a:schemeClr>
          </a:solidFill>
          <a:effectLst>
            <a:outerShdw blurRad="50800" dist="50800" dir="5400000" algn="ctr" rotWithShape="0">
              <a:schemeClr val="accent1"/>
            </a:outerShdw>
          </a:effectLst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BCF87F9-CF8F-F386-620A-0437A4894BE2}"/>
              </a:ext>
            </a:extLst>
          </p:cNvPr>
          <p:cNvSpPr txBox="1"/>
          <p:nvPr/>
        </p:nvSpPr>
        <p:spPr>
          <a:xfrm>
            <a:off x="3034852" y="3972048"/>
            <a:ext cx="375424" cy="288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49224">
              <a:spcAft>
                <a:spcPts val="600"/>
              </a:spcAft>
            </a:pPr>
            <a:r>
              <a:rPr lang="en-US" sz="127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UK</a:t>
            </a:r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687D2B4-B6E5-F659-A991-F2AAED386091}"/>
              </a:ext>
            </a:extLst>
          </p:cNvPr>
          <p:cNvSpPr txBox="1"/>
          <p:nvPr/>
        </p:nvSpPr>
        <p:spPr>
          <a:xfrm>
            <a:off x="7098607" y="3984035"/>
            <a:ext cx="561372" cy="288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49224">
              <a:spcAft>
                <a:spcPts val="600"/>
              </a:spcAft>
            </a:pPr>
            <a:r>
              <a:rPr lang="en-US" sz="127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China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988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Recommendations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7180C29-C9B6-EB97-13D6-A6083C63F5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941812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Conclusion </a:t>
            </a:r>
            <a:endParaRPr lang="en-US" sz="5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79006-228E-433A-B2F5-C42C4564A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r>
              <a:rPr lang="en-GB" sz="2200"/>
              <a:t>Based on the above information, we can conclude that the following type of management will be the most suitable for the effective management of a business unit in China:</a:t>
            </a:r>
          </a:p>
          <a:p>
            <a:r>
              <a:rPr lang="en-GB" sz="2200"/>
              <a:t>Management style should be similar to autocratic</a:t>
            </a:r>
            <a:endParaRPr lang="ru-RU" sz="2200"/>
          </a:p>
          <a:p>
            <a:r>
              <a:rPr lang="en-GB" sz="2200"/>
              <a:t>A manager with long-term planning goals is the most suitable</a:t>
            </a:r>
          </a:p>
          <a:p>
            <a:r>
              <a:rPr lang="en-GB" sz="2200"/>
              <a:t>Gender doesn't really matter</a:t>
            </a:r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DF94-09CA-4A6A-A0A1-303E0567F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l">
              <a:lnSpc>
                <a:spcPct val="150000"/>
              </a:lnSpc>
              <a:buNone/>
            </a:pPr>
            <a:endParaRPr lang="en-GB" sz="1800" b="0" dirty="0">
              <a:effectLst/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Connery, C.L. (1992). The China Difference.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Postmodern Culture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2(2).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doi.org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/10.1353/pmc.1992.0007.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Deresky, H. (2017).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International management : managing across borders and cultures : text and cases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9th ed. Boston: Pearson Higher Education.</a:t>
            </a:r>
          </a:p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Dignen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B. and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Mcmaster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I. (2013).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Effective international business communication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London: Collins.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Hofstede, G. (1980).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Culture’s consequences: International Differences in work-related Values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Beverly Hills: Sage Publications.</a:t>
            </a:r>
          </a:p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Liangxing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Liang,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Peiyu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Zhu and Wei, J. (1982).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Culture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Beijing: Foreign Languages Press.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2943</TotalTime>
  <Words>474</Words>
  <Application>Microsoft Macintosh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Open Sans</vt:lpstr>
      <vt:lpstr>Playfair Display</vt:lpstr>
      <vt:lpstr>Times New Roman</vt:lpstr>
      <vt:lpstr>Office Theme</vt:lpstr>
      <vt:lpstr>Individual Presentation </vt:lpstr>
      <vt:lpstr>Dyson company</vt:lpstr>
      <vt:lpstr>Joint venture agreement:  Dyson and SIDL</vt:lpstr>
      <vt:lpstr>Introduce the Chinese culture </vt:lpstr>
      <vt:lpstr>Introduce the Chinese culture </vt:lpstr>
      <vt:lpstr>Success and failure factors of joint ventures </vt:lpstr>
      <vt:lpstr>Cultural sensitivity in China / The differences from the UK </vt:lpstr>
      <vt:lpstr>Hofstede cultural Dimensions: UK and China </vt:lpstr>
      <vt:lpstr>Hofstede cultural Dimensions: UK and China </vt:lpstr>
      <vt:lpstr>Recommendations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the presentation, your name and ID, and module </dc:title>
  <dc:creator>Husam Helmi</dc:creator>
  <cp:lastModifiedBy>Irina Comendant (2027756)</cp:lastModifiedBy>
  <cp:revision>4</cp:revision>
  <dcterms:created xsi:type="dcterms:W3CDTF">2020-10-29T12:05:35Z</dcterms:created>
  <dcterms:modified xsi:type="dcterms:W3CDTF">2023-07-27T23:04:11Z</dcterms:modified>
</cp:coreProperties>
</file>