
<file path=[Content_Types].xml><?xml version="1.0" encoding="utf-8"?>
<Types xmlns="http://schemas.openxmlformats.org/package/2006/content-types">
  <Default Extension="1" ContentType="image/jpeg"/>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48" r:id="rId4"/>
  </p:sldMasterIdLst>
  <p:notesMasterIdLst>
    <p:notesMasterId r:id="rId16"/>
  </p:notesMasterIdLst>
  <p:handoutMasterIdLst>
    <p:handoutMasterId r:id="rId17"/>
  </p:handoutMasterIdLst>
  <p:sldIdLst>
    <p:sldId id="258" r:id="rId5"/>
    <p:sldId id="265" r:id="rId6"/>
    <p:sldId id="272" r:id="rId7"/>
    <p:sldId id="302" r:id="rId8"/>
    <p:sldId id="303" r:id="rId9"/>
    <p:sldId id="287" r:id="rId10"/>
    <p:sldId id="304" r:id="rId11"/>
    <p:sldId id="305" r:id="rId12"/>
    <p:sldId id="306" r:id="rId13"/>
    <p:sldId id="299" r:id="rId14"/>
    <p:sldId id="301" r:id="rId15"/>
  </p:sldIdLst>
  <p:sldSz cx="12192000" cy="6858000"/>
  <p:notesSz cx="6858000" cy="9144000"/>
  <p:embeddedFontLst>
    <p:embeddedFont>
      <p:font typeface="Abadi" panose="020B0604020104020204" pitchFamily="34" charset="0"/>
      <p:regular r:id="rId18"/>
    </p:embeddedFont>
    <p:embeddedFont>
      <p:font typeface="Arial Black" panose="020B0A04020102020204" pitchFamily="34" charset="0"/>
      <p:bold r:id="rId19"/>
    </p:embeddedFont>
    <p:embeddedFont>
      <p:font typeface="Avenir Next LT Pro" panose="020B0504020202020204" pitchFamily="34" charset="0"/>
      <p:regular r:id="rId20"/>
      <p:bold r:id="rId21"/>
      <p:italic r:id="rId22"/>
      <p:boldItalic r:id="rId23"/>
    </p:embeddedFont>
    <p:embeddedFont>
      <p:font typeface="Calibri" panose="020F0502020204030204" pitchFamily="34" charset="0"/>
      <p:regular r:id="rId24"/>
      <p:bold r:id="rId25"/>
      <p:italic r:id="rId26"/>
      <p:boldItalic r:id="rId27"/>
    </p:embeddedFont>
    <p:embeddedFont>
      <p:font typeface="Franklin Gothic Demi" panose="020B0703020102020204" pitchFamily="34" charset="0"/>
      <p:regular r:id="rId28"/>
      <p:italic r:id="rId29"/>
    </p:embeddedFont>
    <p:embeddedFont>
      <p:font typeface="Georgia" panose="02040502050405020303" pitchFamily="18" charset="0"/>
      <p:regular r:id="rId30"/>
      <p:bold r:id="rId31"/>
      <p:italic r:id="rId32"/>
      <p:boldItalic r:id="rId33"/>
    </p:embeddedFont>
    <p:embeddedFont>
      <p:font typeface="Source Sans Pro SemiBold" panose="020B0603030403020204" pitchFamily="34" charset="0"/>
      <p:bold r:id="rId34"/>
      <p:boldItalic r:id="rId35"/>
    </p:embeddedFont>
    <p:embeddedFont>
      <p:font typeface="Speak Pro" panose="020B0504020101020102" pitchFamily="34" charset="0"/>
      <p:regular r:id="rId36"/>
      <p:bold r:id="rId37"/>
      <p:italic r:id="rId38"/>
      <p:boldItalic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C29F58-ED5B-4AF1-BA50-992134246BA8}" v="455" dt="2022-05-13T22:14:52.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p:cViewPr>
        <p:scale>
          <a:sx n="66" d="100"/>
          <a:sy n="66" d="100"/>
        </p:scale>
        <p:origin x="894" y="192"/>
      </p:cViewPr>
      <p:guideLst/>
    </p:cSldViewPr>
  </p:slideViewPr>
  <p:outlineViewPr>
    <p:cViewPr>
      <p:scale>
        <a:sx n="33" d="100"/>
        <a:sy n="33" d="100"/>
      </p:scale>
      <p:origin x="0" y="-33540"/>
    </p:cViewPr>
  </p:outlineViewPr>
  <p:notesTextViewPr>
    <p:cViewPr>
      <p:scale>
        <a:sx n="3" d="2"/>
        <a:sy n="3" d="2"/>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font" Target="fonts/font22.fntdata"/><Relationship Id="rId3" Type="http://schemas.openxmlformats.org/officeDocument/2006/relationships/customXml" Target="../customXml/item3.xml"/><Relationship Id="rId21" Type="http://schemas.openxmlformats.org/officeDocument/2006/relationships/font" Target="fonts/font4.fntdata"/><Relationship Id="rId34" Type="http://schemas.openxmlformats.org/officeDocument/2006/relationships/font" Target="fonts/font17.fntdata"/><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font" Target="fonts/font21.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3.fntdata"/><Relationship Id="rId29" Type="http://schemas.openxmlformats.org/officeDocument/2006/relationships/font" Target="fonts/font12.fntdata"/><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6.xml"/><Relationship Id="rId19" Type="http://schemas.openxmlformats.org/officeDocument/2006/relationships/font" Target="fonts/font2.fntdata"/><Relationship Id="rId31" Type="http://schemas.openxmlformats.org/officeDocument/2006/relationships/font" Target="fonts/font14.fntdata"/><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Avery (2119329)" userId="9066d8e3-15f2-40d4-8277-f08fcbd08ddb" providerId="ADAL" clId="{53C29F58-ED5B-4AF1-BA50-992134246BA8}"/>
    <pc:docChg chg="undo custSel addSld delSld modSld sldOrd">
      <pc:chgData name="Samantha Avery (2119329)" userId="9066d8e3-15f2-40d4-8277-f08fcbd08ddb" providerId="ADAL" clId="{53C29F58-ED5B-4AF1-BA50-992134246BA8}" dt="2022-05-13T22:14:52.726" v="6759"/>
      <pc:docMkLst>
        <pc:docMk/>
      </pc:docMkLst>
      <pc:sldChg chg="addSp delSp modSp modTransition setBg modAnim">
        <pc:chgData name="Samantha Avery (2119329)" userId="9066d8e3-15f2-40d4-8277-f08fcbd08ddb" providerId="ADAL" clId="{53C29F58-ED5B-4AF1-BA50-992134246BA8}" dt="2022-05-13T21:45:07.562" v="6724"/>
        <pc:sldMkLst>
          <pc:docMk/>
          <pc:sldMk cId="3013068127" sldId="258"/>
        </pc:sldMkLst>
        <pc:picChg chg="add del mod">
          <ac:chgData name="Samantha Avery (2119329)" userId="9066d8e3-15f2-40d4-8277-f08fcbd08ddb" providerId="ADAL" clId="{53C29F58-ED5B-4AF1-BA50-992134246BA8}" dt="2022-05-13T21:44:50.893" v="6723"/>
          <ac:picMkLst>
            <pc:docMk/>
            <pc:sldMk cId="3013068127" sldId="258"/>
            <ac:picMk id="5" creationId="{80EDD10E-8AF8-3474-CC1F-F886AE2632FC}"/>
          </ac:picMkLst>
        </pc:picChg>
        <pc:picChg chg="add mod">
          <ac:chgData name="Samantha Avery (2119329)" userId="9066d8e3-15f2-40d4-8277-f08fcbd08ddb" providerId="ADAL" clId="{53C29F58-ED5B-4AF1-BA50-992134246BA8}" dt="2022-05-13T21:45:07.562" v="6724"/>
          <ac:picMkLst>
            <pc:docMk/>
            <pc:sldMk cId="3013068127" sldId="258"/>
            <ac:picMk id="6" creationId="{E24E4C62-A372-E30D-A305-05D1126765A1}"/>
          </ac:picMkLst>
        </pc:picChg>
      </pc:sldChg>
      <pc:sldChg chg="addSp modSp mod modTransition">
        <pc:chgData name="Samantha Avery (2119329)" userId="9066d8e3-15f2-40d4-8277-f08fcbd08ddb" providerId="ADAL" clId="{53C29F58-ED5B-4AF1-BA50-992134246BA8}" dt="2022-05-13T21:46:45.201" v="6725"/>
        <pc:sldMkLst>
          <pc:docMk/>
          <pc:sldMk cId="1372925144" sldId="265"/>
        </pc:sldMkLst>
        <pc:spChg chg="mod">
          <ac:chgData name="Samantha Avery (2119329)" userId="9066d8e3-15f2-40d4-8277-f08fcbd08ddb" providerId="ADAL" clId="{53C29F58-ED5B-4AF1-BA50-992134246BA8}" dt="2022-05-13T15:42:15.600" v="1423" actId="255"/>
          <ac:spMkLst>
            <pc:docMk/>
            <pc:sldMk cId="1372925144" sldId="265"/>
            <ac:spMk id="3" creationId="{D5F2D16A-183F-4A38-8872-766FA01EA75F}"/>
          </ac:spMkLst>
        </pc:spChg>
        <pc:spChg chg="mod">
          <ac:chgData name="Samantha Avery (2119329)" userId="9066d8e3-15f2-40d4-8277-f08fcbd08ddb" providerId="ADAL" clId="{53C29F58-ED5B-4AF1-BA50-992134246BA8}" dt="2022-05-13T20:23:16.889" v="4790" actId="20577"/>
          <ac:spMkLst>
            <pc:docMk/>
            <pc:sldMk cId="1372925144" sldId="265"/>
            <ac:spMk id="4" creationId="{16417046-E8D4-4851-862C-0BF84D8D122B}"/>
          </ac:spMkLst>
        </pc:spChg>
        <pc:picChg chg="add mod">
          <ac:chgData name="Samantha Avery (2119329)" userId="9066d8e3-15f2-40d4-8277-f08fcbd08ddb" providerId="ADAL" clId="{53C29F58-ED5B-4AF1-BA50-992134246BA8}" dt="2022-05-13T21:46:45.201" v="6725"/>
          <ac:picMkLst>
            <pc:docMk/>
            <pc:sldMk cId="1372925144" sldId="265"/>
            <ac:picMk id="6" creationId="{B84D0C83-F675-AEAD-7CC0-3941AEC12CFA}"/>
          </ac:picMkLst>
        </pc:picChg>
      </pc:sldChg>
      <pc:sldChg chg="del">
        <pc:chgData name="Samantha Avery (2119329)" userId="9066d8e3-15f2-40d4-8277-f08fcbd08ddb" providerId="ADAL" clId="{53C29F58-ED5B-4AF1-BA50-992134246BA8}" dt="2022-05-13T12:11:57.904" v="552" actId="47"/>
        <pc:sldMkLst>
          <pc:docMk/>
          <pc:sldMk cId="1920497168" sldId="268"/>
        </pc:sldMkLst>
      </pc:sldChg>
      <pc:sldChg chg="addSp delSp modSp mod modTransition modAnim">
        <pc:chgData name="Samantha Avery (2119329)" userId="9066d8e3-15f2-40d4-8277-f08fcbd08ddb" providerId="ADAL" clId="{53C29F58-ED5B-4AF1-BA50-992134246BA8}" dt="2022-05-13T21:48:43.072" v="6728"/>
        <pc:sldMkLst>
          <pc:docMk/>
          <pc:sldMk cId="2637958213" sldId="272"/>
        </pc:sldMkLst>
        <pc:spChg chg="mod">
          <ac:chgData name="Samantha Avery (2119329)" userId="9066d8e3-15f2-40d4-8277-f08fcbd08ddb" providerId="ADAL" clId="{53C29F58-ED5B-4AF1-BA50-992134246BA8}" dt="2022-05-13T12:13:06.775" v="615" actId="20577"/>
          <ac:spMkLst>
            <pc:docMk/>
            <pc:sldMk cId="2637958213" sldId="272"/>
            <ac:spMk id="2" creationId="{E04071DD-D1ED-4494-BAB0-E44D84460558}"/>
          </ac:spMkLst>
        </pc:spChg>
        <pc:spChg chg="mod">
          <ac:chgData name="Samantha Avery (2119329)" userId="9066d8e3-15f2-40d4-8277-f08fcbd08ddb" providerId="ADAL" clId="{53C29F58-ED5B-4AF1-BA50-992134246BA8}" dt="2022-05-13T12:34:06.168" v="942" actId="20577"/>
          <ac:spMkLst>
            <pc:docMk/>
            <pc:sldMk cId="2637958213" sldId="272"/>
            <ac:spMk id="3" creationId="{FFD046CD-889C-4A2E-8DC3-BED5C7901EA2}"/>
          </ac:spMkLst>
        </pc:spChg>
        <pc:spChg chg="mod">
          <ac:chgData name="Samantha Avery (2119329)" userId="9066d8e3-15f2-40d4-8277-f08fcbd08ddb" providerId="ADAL" clId="{53C29F58-ED5B-4AF1-BA50-992134246BA8}" dt="2022-05-13T12:34:12.575" v="945" actId="20577"/>
          <ac:spMkLst>
            <pc:docMk/>
            <pc:sldMk cId="2637958213" sldId="272"/>
            <ac:spMk id="4" creationId="{7D8E0C3E-549F-4B12-BC1D-70D49FDEE3EB}"/>
          </ac:spMkLst>
        </pc:spChg>
        <pc:spChg chg="del mod">
          <ac:chgData name="Samantha Avery (2119329)" userId="9066d8e3-15f2-40d4-8277-f08fcbd08ddb" providerId="ADAL" clId="{53C29F58-ED5B-4AF1-BA50-992134246BA8}" dt="2022-05-13T12:33:11.612" v="935" actId="478"/>
          <ac:spMkLst>
            <pc:docMk/>
            <pc:sldMk cId="2637958213" sldId="272"/>
            <ac:spMk id="5" creationId="{33C7831C-5C8A-4D10-8B69-B54C753E23A1}"/>
          </ac:spMkLst>
        </pc:spChg>
        <pc:spChg chg="del mod">
          <ac:chgData name="Samantha Avery (2119329)" userId="9066d8e3-15f2-40d4-8277-f08fcbd08ddb" providerId="ADAL" clId="{53C29F58-ED5B-4AF1-BA50-992134246BA8}" dt="2022-05-13T12:33:16.417" v="936" actId="478"/>
          <ac:spMkLst>
            <pc:docMk/>
            <pc:sldMk cId="2637958213" sldId="272"/>
            <ac:spMk id="6" creationId="{D82BF507-75ED-4F09-959F-8E0854B6033A}"/>
          </ac:spMkLst>
        </pc:spChg>
        <pc:spChg chg="mod">
          <ac:chgData name="Samantha Avery (2119329)" userId="9066d8e3-15f2-40d4-8277-f08fcbd08ddb" providerId="ADAL" clId="{53C29F58-ED5B-4AF1-BA50-992134246BA8}" dt="2022-05-13T20:23:43.488" v="4810" actId="20577"/>
          <ac:spMkLst>
            <pc:docMk/>
            <pc:sldMk cId="2637958213" sldId="272"/>
            <ac:spMk id="7" creationId="{01088409-0EAA-441A-9E25-8CC3324ED156}"/>
          </ac:spMkLst>
        </pc:spChg>
        <pc:picChg chg="add del mod">
          <ac:chgData name="Samantha Avery (2119329)" userId="9066d8e3-15f2-40d4-8277-f08fcbd08ddb" providerId="ADAL" clId="{53C29F58-ED5B-4AF1-BA50-992134246BA8}" dt="2022-05-13T21:48:06.415" v="6727"/>
          <ac:picMkLst>
            <pc:docMk/>
            <pc:sldMk cId="2637958213" sldId="272"/>
            <ac:picMk id="5" creationId="{EB0609D6-FE15-1BE0-BEC2-5336DB73EE3B}"/>
          </ac:picMkLst>
        </pc:picChg>
        <pc:picChg chg="add mod">
          <ac:chgData name="Samantha Avery (2119329)" userId="9066d8e3-15f2-40d4-8277-f08fcbd08ddb" providerId="ADAL" clId="{53C29F58-ED5B-4AF1-BA50-992134246BA8}" dt="2022-05-13T21:48:43.072" v="6728"/>
          <ac:picMkLst>
            <pc:docMk/>
            <pc:sldMk cId="2637958213" sldId="272"/>
            <ac:picMk id="6" creationId="{BBCBEF7D-DF8E-DEEC-12BE-32630A4238A0}"/>
          </ac:picMkLst>
        </pc:picChg>
        <pc:picChg chg="add mod">
          <ac:chgData name="Samantha Avery (2119329)" userId="9066d8e3-15f2-40d4-8277-f08fcbd08ddb" providerId="ADAL" clId="{53C29F58-ED5B-4AF1-BA50-992134246BA8}" dt="2022-05-13T16:09:16.969" v="2403" actId="14100"/>
          <ac:picMkLst>
            <pc:docMk/>
            <pc:sldMk cId="2637958213" sldId="272"/>
            <ac:picMk id="10" creationId="{B9208C07-57EE-42A6-ADFF-0B99D98F86A6}"/>
          </ac:picMkLst>
        </pc:picChg>
      </pc:sldChg>
      <pc:sldChg chg="addSp delSp modSp del mod modClrScheme chgLayout">
        <pc:chgData name="Samantha Avery (2119329)" userId="9066d8e3-15f2-40d4-8277-f08fcbd08ddb" providerId="ADAL" clId="{53C29F58-ED5B-4AF1-BA50-992134246BA8}" dt="2022-05-13T13:53:54.292" v="1308" actId="47"/>
        <pc:sldMkLst>
          <pc:docMk/>
          <pc:sldMk cId="3324330166" sldId="277"/>
        </pc:sldMkLst>
        <pc:spChg chg="mod">
          <ac:chgData name="Samantha Avery (2119329)" userId="9066d8e3-15f2-40d4-8277-f08fcbd08ddb" providerId="ADAL" clId="{53C29F58-ED5B-4AF1-BA50-992134246BA8}" dt="2022-05-13T13:53:41.938" v="1307" actId="20577"/>
          <ac:spMkLst>
            <pc:docMk/>
            <pc:sldMk cId="3324330166" sldId="277"/>
            <ac:spMk id="2" creationId="{F4A5950A-F236-4AE1-B402-E9CC3F82CCB7}"/>
          </ac:spMkLst>
        </pc:spChg>
        <pc:spChg chg="mod">
          <ac:chgData name="Samantha Avery (2119329)" userId="9066d8e3-15f2-40d4-8277-f08fcbd08ddb" providerId="ADAL" clId="{53C29F58-ED5B-4AF1-BA50-992134246BA8}" dt="2022-05-13T13:53:29.252" v="1289" actId="26606"/>
          <ac:spMkLst>
            <pc:docMk/>
            <pc:sldMk cId="3324330166" sldId="277"/>
            <ac:spMk id="3" creationId="{5ABACD58-C3EC-4488-A3DB-D29386D20C75}"/>
          </ac:spMkLst>
        </pc:spChg>
        <pc:spChg chg="mod">
          <ac:chgData name="Samantha Avery (2119329)" userId="9066d8e3-15f2-40d4-8277-f08fcbd08ddb" providerId="ADAL" clId="{53C29F58-ED5B-4AF1-BA50-992134246BA8}" dt="2022-05-13T13:53:29.252" v="1289" actId="26606"/>
          <ac:spMkLst>
            <pc:docMk/>
            <pc:sldMk cId="3324330166" sldId="277"/>
            <ac:spMk id="4" creationId="{DAFF36DD-94F6-49D4-8CCC-8C8BD062C04E}"/>
          </ac:spMkLst>
        </pc:spChg>
        <pc:spChg chg="mod">
          <ac:chgData name="Samantha Avery (2119329)" userId="9066d8e3-15f2-40d4-8277-f08fcbd08ddb" providerId="ADAL" clId="{53C29F58-ED5B-4AF1-BA50-992134246BA8}" dt="2022-05-13T13:53:29.252" v="1289" actId="26606"/>
          <ac:spMkLst>
            <pc:docMk/>
            <pc:sldMk cId="3324330166" sldId="277"/>
            <ac:spMk id="5" creationId="{ED849212-ABCC-423B-A5BB-8F087B169DC2}"/>
          </ac:spMkLst>
        </pc:spChg>
        <pc:spChg chg="add del mod">
          <ac:chgData name="Samantha Avery (2119329)" userId="9066d8e3-15f2-40d4-8277-f08fcbd08ddb" providerId="ADAL" clId="{53C29F58-ED5B-4AF1-BA50-992134246BA8}" dt="2022-05-13T13:53:16.179" v="1286"/>
          <ac:spMkLst>
            <pc:docMk/>
            <pc:sldMk cId="3324330166" sldId="277"/>
            <ac:spMk id="6" creationId="{1545D416-EEF9-4D99-ABE2-B53B056943FF}"/>
          </ac:spMkLst>
        </pc:spChg>
        <pc:spChg chg="add del mod">
          <ac:chgData name="Samantha Avery (2119329)" userId="9066d8e3-15f2-40d4-8277-f08fcbd08ddb" providerId="ADAL" clId="{53C29F58-ED5B-4AF1-BA50-992134246BA8}" dt="2022-05-13T13:53:29.221" v="1288" actId="26606"/>
          <ac:spMkLst>
            <pc:docMk/>
            <pc:sldMk cId="3324330166" sldId="277"/>
            <ac:spMk id="73" creationId="{847E09AE-5C3E-3267-361E-D2D7A5BBA561}"/>
          </ac:spMkLst>
        </pc:spChg>
        <pc:spChg chg="add mod">
          <ac:chgData name="Samantha Avery (2119329)" userId="9066d8e3-15f2-40d4-8277-f08fcbd08ddb" providerId="ADAL" clId="{53C29F58-ED5B-4AF1-BA50-992134246BA8}" dt="2022-05-13T13:53:29.252" v="1289" actId="26606"/>
          <ac:spMkLst>
            <pc:docMk/>
            <pc:sldMk cId="3324330166" sldId="277"/>
            <ac:spMk id="1030" creationId="{29DE72B2-9054-2DA6-94CD-A2091984930B}"/>
          </ac:spMkLst>
        </pc:spChg>
        <pc:picChg chg="del">
          <ac:chgData name="Samantha Avery (2119329)" userId="9066d8e3-15f2-40d4-8277-f08fcbd08ddb" providerId="ADAL" clId="{53C29F58-ED5B-4AF1-BA50-992134246BA8}" dt="2022-05-13T13:50:48.801" v="1283" actId="478"/>
          <ac:picMkLst>
            <pc:docMk/>
            <pc:sldMk cId="3324330166" sldId="277"/>
            <ac:picMk id="16" creationId="{2C4DE4C1-E6F3-48EC-A26B-57BBBF59355F}"/>
          </ac:picMkLst>
        </pc:picChg>
        <pc:picChg chg="add del">
          <ac:chgData name="Samantha Avery (2119329)" userId="9066d8e3-15f2-40d4-8277-f08fcbd08ddb" providerId="ADAL" clId="{53C29F58-ED5B-4AF1-BA50-992134246BA8}" dt="2022-05-13T13:50:48.801" v="1283" actId="478"/>
          <ac:picMkLst>
            <pc:docMk/>
            <pc:sldMk cId="3324330166" sldId="277"/>
            <ac:picMk id="1026" creationId="{0098874A-E15A-41A0-8DBE-18FBF8D8295B}"/>
          </ac:picMkLst>
        </pc:picChg>
        <pc:picChg chg="add mod ord">
          <ac:chgData name="Samantha Avery (2119329)" userId="9066d8e3-15f2-40d4-8277-f08fcbd08ddb" providerId="ADAL" clId="{53C29F58-ED5B-4AF1-BA50-992134246BA8}" dt="2022-05-13T13:53:29.252" v="1289" actId="26606"/>
          <ac:picMkLst>
            <pc:docMk/>
            <pc:sldMk cId="3324330166" sldId="277"/>
            <ac:picMk id="1028" creationId="{2FA12A10-83BB-4332-A2C0-3D1F518EB712}"/>
          </ac:picMkLst>
        </pc:picChg>
      </pc:sldChg>
      <pc:sldChg chg="modSp del mod">
        <pc:chgData name="Samantha Avery (2119329)" userId="9066d8e3-15f2-40d4-8277-f08fcbd08ddb" providerId="ADAL" clId="{53C29F58-ED5B-4AF1-BA50-992134246BA8}" dt="2022-05-13T16:15:25.419" v="2451" actId="47"/>
        <pc:sldMkLst>
          <pc:docMk/>
          <pc:sldMk cId="3440486550" sldId="282"/>
        </pc:sldMkLst>
        <pc:spChg chg="mod">
          <ac:chgData name="Samantha Avery (2119329)" userId="9066d8e3-15f2-40d4-8277-f08fcbd08ddb" providerId="ADAL" clId="{53C29F58-ED5B-4AF1-BA50-992134246BA8}" dt="2022-05-13T16:14:35.980" v="2450" actId="20577"/>
          <ac:spMkLst>
            <pc:docMk/>
            <pc:sldMk cId="3440486550" sldId="282"/>
            <ac:spMk id="2" creationId="{AFF9A437-8B14-44F3-9CD4-350A04C1CA8C}"/>
          </ac:spMkLst>
        </pc:spChg>
      </pc:sldChg>
      <pc:sldChg chg="addSp delSp modSp mod modTransition modAnim">
        <pc:chgData name="Samantha Avery (2119329)" userId="9066d8e3-15f2-40d4-8277-f08fcbd08ddb" providerId="ADAL" clId="{53C29F58-ED5B-4AF1-BA50-992134246BA8}" dt="2022-05-13T22:04:43.244" v="6753"/>
        <pc:sldMkLst>
          <pc:docMk/>
          <pc:sldMk cId="3198773633" sldId="287"/>
        </pc:sldMkLst>
        <pc:spChg chg="mod">
          <ac:chgData name="Samantha Avery (2119329)" userId="9066d8e3-15f2-40d4-8277-f08fcbd08ddb" providerId="ADAL" clId="{53C29F58-ED5B-4AF1-BA50-992134246BA8}" dt="2022-05-13T16:26:07.981" v="2560" actId="20577"/>
          <ac:spMkLst>
            <pc:docMk/>
            <pc:sldMk cId="3198773633" sldId="287"/>
            <ac:spMk id="2" creationId="{979D2EC5-0A20-4D63-B00B-DEB39889DB69}"/>
          </ac:spMkLst>
        </pc:spChg>
        <pc:spChg chg="add del mod">
          <ac:chgData name="Samantha Avery (2119329)" userId="9066d8e3-15f2-40d4-8277-f08fcbd08ddb" providerId="ADAL" clId="{53C29F58-ED5B-4AF1-BA50-992134246BA8}" dt="2022-05-13T16:24:39.506" v="2458" actId="478"/>
          <ac:spMkLst>
            <pc:docMk/>
            <pc:sldMk cId="3198773633" sldId="287"/>
            <ac:spMk id="3" creationId="{698276BE-D453-419F-90BD-106BE654F409}"/>
          </ac:spMkLst>
        </pc:spChg>
        <pc:spChg chg="mod">
          <ac:chgData name="Samantha Avery (2119329)" userId="9066d8e3-15f2-40d4-8277-f08fcbd08ddb" providerId="ADAL" clId="{53C29F58-ED5B-4AF1-BA50-992134246BA8}" dt="2022-05-13T17:18:32.024" v="3073" actId="20577"/>
          <ac:spMkLst>
            <pc:docMk/>
            <pc:sldMk cId="3198773633" sldId="287"/>
            <ac:spMk id="4" creationId="{BA4F3DDE-5D3C-40C1-A976-7406EB83A85A}"/>
          </ac:spMkLst>
        </pc:spChg>
        <pc:spChg chg="mod">
          <ac:chgData name="Samantha Avery (2119329)" userId="9066d8e3-15f2-40d4-8277-f08fcbd08ddb" providerId="ADAL" clId="{53C29F58-ED5B-4AF1-BA50-992134246BA8}" dt="2022-05-13T20:25:00.149" v="4849"/>
          <ac:spMkLst>
            <pc:docMk/>
            <pc:sldMk cId="3198773633" sldId="287"/>
            <ac:spMk id="5" creationId="{3ACAEA0E-0AD2-4431-A4BB-BA6FE0FB9361}"/>
          </ac:spMkLst>
        </pc:spChg>
        <pc:spChg chg="add mod">
          <ac:chgData name="Samantha Avery (2119329)" userId="9066d8e3-15f2-40d4-8277-f08fcbd08ddb" providerId="ADAL" clId="{53C29F58-ED5B-4AF1-BA50-992134246BA8}" dt="2022-05-13T17:20:00.470" v="3111" actId="113"/>
          <ac:spMkLst>
            <pc:docMk/>
            <pc:sldMk cId="3198773633" sldId="287"/>
            <ac:spMk id="8" creationId="{A5680361-17DC-47FF-8CCC-584270A3F13A}"/>
          </ac:spMkLst>
        </pc:spChg>
        <pc:picChg chg="add del mod">
          <ac:chgData name="Samantha Avery (2119329)" userId="9066d8e3-15f2-40d4-8277-f08fcbd08ddb" providerId="ADAL" clId="{53C29F58-ED5B-4AF1-BA50-992134246BA8}" dt="2022-05-13T22:00:12.943" v="6740"/>
          <ac:picMkLst>
            <pc:docMk/>
            <pc:sldMk cId="3198773633" sldId="287"/>
            <ac:picMk id="3" creationId="{F308284A-9E0A-719B-7170-6B5C105115F6}"/>
          </ac:picMkLst>
        </pc:picChg>
        <pc:picChg chg="add del mod">
          <ac:chgData name="Samantha Avery (2119329)" userId="9066d8e3-15f2-40d4-8277-f08fcbd08ddb" providerId="ADAL" clId="{53C29F58-ED5B-4AF1-BA50-992134246BA8}" dt="2022-05-13T22:00:43.459" v="6742"/>
          <ac:picMkLst>
            <pc:docMk/>
            <pc:sldMk cId="3198773633" sldId="287"/>
            <ac:picMk id="9" creationId="{A018CB72-4E78-9793-FAD7-31EE60B8A2FD}"/>
          </ac:picMkLst>
        </pc:picChg>
        <pc:picChg chg="add del mod">
          <ac:chgData name="Samantha Avery (2119329)" userId="9066d8e3-15f2-40d4-8277-f08fcbd08ddb" providerId="ADAL" clId="{53C29F58-ED5B-4AF1-BA50-992134246BA8}" dt="2022-05-13T22:01:05.616" v="6744"/>
          <ac:picMkLst>
            <pc:docMk/>
            <pc:sldMk cId="3198773633" sldId="287"/>
            <ac:picMk id="10" creationId="{27CC9585-0807-CC86-A2CB-DDB64125504B}"/>
          </ac:picMkLst>
        </pc:picChg>
        <pc:picChg chg="add del mod">
          <ac:chgData name="Samantha Avery (2119329)" userId="9066d8e3-15f2-40d4-8277-f08fcbd08ddb" providerId="ADAL" clId="{53C29F58-ED5B-4AF1-BA50-992134246BA8}" dt="2022-05-13T22:01:37.461" v="6746"/>
          <ac:picMkLst>
            <pc:docMk/>
            <pc:sldMk cId="3198773633" sldId="287"/>
            <ac:picMk id="11" creationId="{0A19C433-636F-9959-38B4-2680268BAB64}"/>
          </ac:picMkLst>
        </pc:picChg>
        <pc:picChg chg="add del mod">
          <ac:chgData name="Samantha Avery (2119329)" userId="9066d8e3-15f2-40d4-8277-f08fcbd08ddb" providerId="ADAL" clId="{53C29F58-ED5B-4AF1-BA50-992134246BA8}" dt="2022-05-13T22:02:19.276" v="6748"/>
          <ac:picMkLst>
            <pc:docMk/>
            <pc:sldMk cId="3198773633" sldId="287"/>
            <ac:picMk id="12" creationId="{69FC3AD4-A7E9-928C-3347-CD7E2FD75091}"/>
          </ac:picMkLst>
        </pc:picChg>
        <pc:picChg chg="mod">
          <ac:chgData name="Samantha Avery (2119329)" userId="9066d8e3-15f2-40d4-8277-f08fcbd08ddb" providerId="ADAL" clId="{53C29F58-ED5B-4AF1-BA50-992134246BA8}" dt="2022-05-13T20:45:03.115" v="4995" actId="14861"/>
          <ac:picMkLst>
            <pc:docMk/>
            <pc:sldMk cId="3198773633" sldId="287"/>
            <ac:picMk id="13" creationId="{594ACC6B-B2AA-4E37-97D4-0F8CC4C84626}"/>
          </ac:picMkLst>
        </pc:picChg>
        <pc:picChg chg="add del mod">
          <ac:chgData name="Samantha Avery (2119329)" userId="9066d8e3-15f2-40d4-8277-f08fcbd08ddb" providerId="ADAL" clId="{53C29F58-ED5B-4AF1-BA50-992134246BA8}" dt="2022-05-13T22:02:39.918" v="6750"/>
          <ac:picMkLst>
            <pc:docMk/>
            <pc:sldMk cId="3198773633" sldId="287"/>
            <ac:picMk id="14" creationId="{9C71EDF8-0805-78C7-7F3E-B6B143EBFEA8}"/>
          </ac:picMkLst>
        </pc:picChg>
        <pc:picChg chg="add del mod">
          <ac:chgData name="Samantha Avery (2119329)" userId="9066d8e3-15f2-40d4-8277-f08fcbd08ddb" providerId="ADAL" clId="{53C29F58-ED5B-4AF1-BA50-992134246BA8}" dt="2022-05-13T22:03:29.311" v="6752"/>
          <ac:picMkLst>
            <pc:docMk/>
            <pc:sldMk cId="3198773633" sldId="287"/>
            <ac:picMk id="15" creationId="{7DEFC90C-BBF3-62A2-B1C0-57377DC556D1}"/>
          </ac:picMkLst>
        </pc:picChg>
        <pc:picChg chg="add mod">
          <ac:chgData name="Samantha Avery (2119329)" userId="9066d8e3-15f2-40d4-8277-f08fcbd08ddb" providerId="ADAL" clId="{53C29F58-ED5B-4AF1-BA50-992134246BA8}" dt="2022-05-13T22:04:43.244" v="6753"/>
          <ac:picMkLst>
            <pc:docMk/>
            <pc:sldMk cId="3198773633" sldId="287"/>
            <ac:picMk id="16" creationId="{A65A2307-13E7-0339-4772-6DEA0AC8C280}"/>
          </ac:picMkLst>
        </pc:picChg>
      </pc:sldChg>
      <pc:sldChg chg="del">
        <pc:chgData name="Samantha Avery (2119329)" userId="9066d8e3-15f2-40d4-8277-f08fcbd08ddb" providerId="ADAL" clId="{53C29F58-ED5B-4AF1-BA50-992134246BA8}" dt="2022-05-13T13:49:14.689" v="1281" actId="47"/>
        <pc:sldMkLst>
          <pc:docMk/>
          <pc:sldMk cId="643801695" sldId="292"/>
        </pc:sldMkLst>
      </pc:sldChg>
      <pc:sldChg chg="addSp delSp modSp mod modTransition setBg">
        <pc:chgData name="Samantha Avery (2119329)" userId="9066d8e3-15f2-40d4-8277-f08fcbd08ddb" providerId="ADAL" clId="{53C29F58-ED5B-4AF1-BA50-992134246BA8}" dt="2022-05-13T22:14:52.726" v="6759"/>
        <pc:sldMkLst>
          <pc:docMk/>
          <pc:sldMk cId="363015877" sldId="299"/>
        </pc:sldMkLst>
        <pc:spChg chg="del mod">
          <ac:chgData name="Samantha Avery (2119329)" userId="9066d8e3-15f2-40d4-8277-f08fcbd08ddb" providerId="ADAL" clId="{53C29F58-ED5B-4AF1-BA50-992134246BA8}" dt="2022-05-13T21:15:10.173" v="5770" actId="478"/>
          <ac:spMkLst>
            <pc:docMk/>
            <pc:sldMk cId="363015877" sldId="299"/>
            <ac:spMk id="3" creationId="{29B0ECBC-01F6-45D4-9F4C-FD7E8B5B96A4}"/>
          </ac:spMkLst>
        </pc:spChg>
        <pc:spChg chg="add del mod">
          <ac:chgData name="Samantha Avery (2119329)" userId="9066d8e3-15f2-40d4-8277-f08fcbd08ddb" providerId="ADAL" clId="{53C29F58-ED5B-4AF1-BA50-992134246BA8}" dt="2022-05-13T21:15:26.789" v="5774" actId="478"/>
          <ac:spMkLst>
            <pc:docMk/>
            <pc:sldMk cId="363015877" sldId="299"/>
            <ac:spMk id="5" creationId="{9215CFB7-73B0-4963-C837-C91D198B80B7}"/>
          </ac:spMkLst>
        </pc:spChg>
        <pc:spChg chg="del mod">
          <ac:chgData name="Samantha Avery (2119329)" userId="9066d8e3-15f2-40d4-8277-f08fcbd08ddb" providerId="ADAL" clId="{53C29F58-ED5B-4AF1-BA50-992134246BA8}" dt="2022-05-13T21:15:21.061" v="5772" actId="478"/>
          <ac:spMkLst>
            <pc:docMk/>
            <pc:sldMk cId="363015877" sldId="299"/>
            <ac:spMk id="6" creationId="{97A5BD8C-215E-470E-9A15-CEABC3C16B40}"/>
          </ac:spMkLst>
        </pc:spChg>
        <pc:picChg chg="add mod">
          <ac:chgData name="Samantha Avery (2119329)" userId="9066d8e3-15f2-40d4-8277-f08fcbd08ddb" providerId="ADAL" clId="{53C29F58-ED5B-4AF1-BA50-992134246BA8}" dt="2022-05-13T22:14:52.726" v="6759"/>
          <ac:picMkLst>
            <pc:docMk/>
            <pc:sldMk cId="363015877" sldId="299"/>
            <ac:picMk id="7" creationId="{4EAD1919-973B-CB85-9D39-A21EF6CBE44A}"/>
          </ac:picMkLst>
        </pc:picChg>
      </pc:sldChg>
      <pc:sldChg chg="modSp new del mod">
        <pc:chgData name="Samantha Avery (2119329)" userId="9066d8e3-15f2-40d4-8277-f08fcbd08ddb" providerId="ADAL" clId="{53C29F58-ED5B-4AF1-BA50-992134246BA8}" dt="2022-05-13T21:20:10.234" v="5792" actId="47"/>
        <pc:sldMkLst>
          <pc:docMk/>
          <pc:sldMk cId="1232187403" sldId="300"/>
        </pc:sldMkLst>
        <pc:spChg chg="mod">
          <ac:chgData name="Samantha Avery (2119329)" userId="9066d8e3-15f2-40d4-8277-f08fcbd08ddb" providerId="ADAL" clId="{53C29F58-ED5B-4AF1-BA50-992134246BA8}" dt="2022-05-13T12:36:56.490" v="988" actId="27636"/>
          <ac:spMkLst>
            <pc:docMk/>
            <pc:sldMk cId="1232187403" sldId="300"/>
            <ac:spMk id="6" creationId="{5E33113A-C253-4904-928E-7458BE7613ED}"/>
          </ac:spMkLst>
        </pc:spChg>
      </pc:sldChg>
      <pc:sldChg chg="delSp modSp new mod ord">
        <pc:chgData name="Samantha Avery (2119329)" userId="9066d8e3-15f2-40d4-8277-f08fcbd08ddb" providerId="ADAL" clId="{53C29F58-ED5B-4AF1-BA50-992134246BA8}" dt="2022-05-13T21:13:56.210" v="5733" actId="478"/>
        <pc:sldMkLst>
          <pc:docMk/>
          <pc:sldMk cId="2035403710" sldId="301"/>
        </pc:sldMkLst>
        <pc:spChg chg="mod">
          <ac:chgData name="Samantha Avery (2119329)" userId="9066d8e3-15f2-40d4-8277-f08fcbd08ddb" providerId="ADAL" clId="{53C29F58-ED5B-4AF1-BA50-992134246BA8}" dt="2022-05-13T12:19:39.381" v="738" actId="1076"/>
          <ac:spMkLst>
            <pc:docMk/>
            <pc:sldMk cId="2035403710" sldId="301"/>
            <ac:spMk id="2" creationId="{0C7A3728-E24E-4D8A-AF99-156AB0E9AFF9}"/>
          </ac:spMkLst>
        </pc:spChg>
        <pc:spChg chg="del">
          <ac:chgData name="Samantha Avery (2119329)" userId="9066d8e3-15f2-40d4-8277-f08fcbd08ddb" providerId="ADAL" clId="{53C29F58-ED5B-4AF1-BA50-992134246BA8}" dt="2022-05-13T12:19:56.690" v="740" actId="478"/>
          <ac:spMkLst>
            <pc:docMk/>
            <pc:sldMk cId="2035403710" sldId="301"/>
            <ac:spMk id="3" creationId="{D372F9A2-04C2-4F7E-82C5-8FDB6F38A711}"/>
          </ac:spMkLst>
        </pc:spChg>
        <pc:spChg chg="mod">
          <ac:chgData name="Samantha Avery (2119329)" userId="9066d8e3-15f2-40d4-8277-f08fcbd08ddb" providerId="ADAL" clId="{53C29F58-ED5B-4AF1-BA50-992134246BA8}" dt="2022-05-13T21:13:36.265" v="5732" actId="20577"/>
          <ac:spMkLst>
            <pc:docMk/>
            <pc:sldMk cId="2035403710" sldId="301"/>
            <ac:spMk id="4" creationId="{39686E0E-9010-4359-959D-E7E136626461}"/>
          </ac:spMkLst>
        </pc:spChg>
        <pc:spChg chg="del">
          <ac:chgData name="Samantha Avery (2119329)" userId="9066d8e3-15f2-40d4-8277-f08fcbd08ddb" providerId="ADAL" clId="{53C29F58-ED5B-4AF1-BA50-992134246BA8}" dt="2022-05-13T12:19:53.271" v="739" actId="478"/>
          <ac:spMkLst>
            <pc:docMk/>
            <pc:sldMk cId="2035403710" sldId="301"/>
            <ac:spMk id="5" creationId="{99B0EB6B-FA0D-48F0-92C1-38C764014E74}"/>
          </ac:spMkLst>
        </pc:spChg>
        <pc:spChg chg="del">
          <ac:chgData name="Samantha Avery (2119329)" userId="9066d8e3-15f2-40d4-8277-f08fcbd08ddb" providerId="ADAL" clId="{53C29F58-ED5B-4AF1-BA50-992134246BA8}" dt="2022-05-13T21:13:56.210" v="5733" actId="478"/>
          <ac:spMkLst>
            <pc:docMk/>
            <pc:sldMk cId="2035403710" sldId="301"/>
            <ac:spMk id="8" creationId="{A87622F2-93A6-4C74-B9B1-CAB16C50536E}"/>
          </ac:spMkLst>
        </pc:spChg>
        <pc:spChg chg="del">
          <ac:chgData name="Samantha Avery (2119329)" userId="9066d8e3-15f2-40d4-8277-f08fcbd08ddb" providerId="ADAL" clId="{53C29F58-ED5B-4AF1-BA50-992134246BA8}" dt="2022-05-13T12:20:01.521" v="741" actId="478"/>
          <ac:spMkLst>
            <pc:docMk/>
            <pc:sldMk cId="2035403710" sldId="301"/>
            <ac:spMk id="9" creationId="{0A926BF5-AFEB-48D5-A87D-027C6E932FCB}"/>
          </ac:spMkLst>
        </pc:spChg>
      </pc:sldChg>
      <pc:sldChg chg="addSp delSp modSp new mod modTransition modClrScheme modAnim chgLayout">
        <pc:chgData name="Samantha Avery (2119329)" userId="9066d8e3-15f2-40d4-8277-f08fcbd08ddb" providerId="ADAL" clId="{53C29F58-ED5B-4AF1-BA50-992134246BA8}" dt="2022-05-13T21:52:33.837" v="6733"/>
        <pc:sldMkLst>
          <pc:docMk/>
          <pc:sldMk cId="3865478061" sldId="302"/>
        </pc:sldMkLst>
        <pc:spChg chg="mod">
          <ac:chgData name="Samantha Avery (2119329)" userId="9066d8e3-15f2-40d4-8277-f08fcbd08ddb" providerId="ADAL" clId="{53C29F58-ED5B-4AF1-BA50-992134246BA8}" dt="2022-05-13T13:54:36.562" v="1316" actId="26606"/>
          <ac:spMkLst>
            <pc:docMk/>
            <pc:sldMk cId="3865478061" sldId="302"/>
            <ac:spMk id="2" creationId="{2715B849-5035-4F6D-8A04-EF2E17B050C0}"/>
          </ac:spMkLst>
        </pc:spChg>
        <pc:spChg chg="del">
          <ac:chgData name="Samantha Avery (2119329)" userId="9066d8e3-15f2-40d4-8277-f08fcbd08ddb" providerId="ADAL" clId="{53C29F58-ED5B-4AF1-BA50-992134246BA8}" dt="2022-05-13T12:36:13.679" v="982" actId="478"/>
          <ac:spMkLst>
            <pc:docMk/>
            <pc:sldMk cId="3865478061" sldId="302"/>
            <ac:spMk id="3" creationId="{09DEA5E2-75B8-4C7E-BA1A-0B501E8FF270}"/>
          </ac:spMkLst>
        </pc:spChg>
        <pc:spChg chg="del mod">
          <ac:chgData name="Samantha Avery (2119329)" userId="9066d8e3-15f2-40d4-8277-f08fcbd08ddb" providerId="ADAL" clId="{53C29F58-ED5B-4AF1-BA50-992134246BA8}" dt="2022-05-13T12:36:37.855" v="986" actId="478"/>
          <ac:spMkLst>
            <pc:docMk/>
            <pc:sldMk cId="3865478061" sldId="302"/>
            <ac:spMk id="4" creationId="{5CE3A672-161A-484A-852E-DE098E8846AC}"/>
          </ac:spMkLst>
        </pc:spChg>
        <pc:spChg chg="del">
          <ac:chgData name="Samantha Avery (2119329)" userId="9066d8e3-15f2-40d4-8277-f08fcbd08ddb" providerId="ADAL" clId="{53C29F58-ED5B-4AF1-BA50-992134246BA8}" dt="2022-05-13T12:36:17.476" v="983" actId="478"/>
          <ac:spMkLst>
            <pc:docMk/>
            <pc:sldMk cId="3865478061" sldId="302"/>
            <ac:spMk id="5" creationId="{A0112FB7-05B6-4A68-9D7F-7248C0440E34}"/>
          </ac:spMkLst>
        </pc:spChg>
        <pc:spChg chg="mod">
          <ac:chgData name="Samantha Avery (2119329)" userId="9066d8e3-15f2-40d4-8277-f08fcbd08ddb" providerId="ADAL" clId="{53C29F58-ED5B-4AF1-BA50-992134246BA8}" dt="2022-05-13T13:54:36.562" v="1316" actId="26606"/>
          <ac:spMkLst>
            <pc:docMk/>
            <pc:sldMk cId="3865478061" sldId="302"/>
            <ac:spMk id="6" creationId="{557CCFB2-F1CB-4FD6-A355-400D638BC398}"/>
          </ac:spMkLst>
        </pc:spChg>
        <pc:spChg chg="mod">
          <ac:chgData name="Samantha Avery (2119329)" userId="9066d8e3-15f2-40d4-8277-f08fcbd08ddb" providerId="ADAL" clId="{53C29F58-ED5B-4AF1-BA50-992134246BA8}" dt="2022-05-13T13:54:36.562" v="1316" actId="26606"/>
          <ac:spMkLst>
            <pc:docMk/>
            <pc:sldMk cId="3865478061" sldId="302"/>
            <ac:spMk id="7" creationId="{1EAA3D5D-FDE3-4CBF-9EE7-365AB96E6678}"/>
          </ac:spMkLst>
        </pc:spChg>
        <pc:spChg chg="del">
          <ac:chgData name="Samantha Avery (2119329)" userId="9066d8e3-15f2-40d4-8277-f08fcbd08ddb" providerId="ADAL" clId="{53C29F58-ED5B-4AF1-BA50-992134246BA8}" dt="2022-05-13T12:48:51.131" v="1058" actId="478"/>
          <ac:spMkLst>
            <pc:docMk/>
            <pc:sldMk cId="3865478061" sldId="302"/>
            <ac:spMk id="8" creationId="{FE1DAE0D-CE41-4F0A-89F8-19D9F0C14CC4}"/>
          </ac:spMkLst>
        </pc:spChg>
        <pc:spChg chg="del">
          <ac:chgData name="Samantha Avery (2119329)" userId="9066d8e3-15f2-40d4-8277-f08fcbd08ddb" providerId="ADAL" clId="{53C29F58-ED5B-4AF1-BA50-992134246BA8}" dt="2022-05-13T12:36:23.128" v="984" actId="478"/>
          <ac:spMkLst>
            <pc:docMk/>
            <pc:sldMk cId="3865478061" sldId="302"/>
            <ac:spMk id="9" creationId="{C67C8F3C-3E03-4BB5-88A4-E33614FA4F84}"/>
          </ac:spMkLst>
        </pc:spChg>
        <pc:spChg chg="add del mod">
          <ac:chgData name="Samantha Avery (2119329)" userId="9066d8e3-15f2-40d4-8277-f08fcbd08ddb" providerId="ADAL" clId="{53C29F58-ED5B-4AF1-BA50-992134246BA8}" dt="2022-05-13T12:40:22.704" v="998"/>
          <ac:spMkLst>
            <pc:docMk/>
            <pc:sldMk cId="3865478061" sldId="302"/>
            <ac:spMk id="10" creationId="{2930BB72-1F97-44BB-B9AB-DC890E669C53}"/>
          </ac:spMkLst>
        </pc:spChg>
        <pc:spChg chg="add del mod ord">
          <ac:chgData name="Samantha Avery (2119329)" userId="9066d8e3-15f2-40d4-8277-f08fcbd08ddb" providerId="ADAL" clId="{53C29F58-ED5B-4AF1-BA50-992134246BA8}" dt="2022-05-13T20:24:13.954" v="4811" actId="14100"/>
          <ac:spMkLst>
            <pc:docMk/>
            <pc:sldMk cId="3865478061" sldId="302"/>
            <ac:spMk id="11" creationId="{7EB851A1-8F87-4E04-BB00-A851B6865D1F}"/>
          </ac:spMkLst>
        </pc:spChg>
        <pc:spChg chg="add mod">
          <ac:chgData name="Samantha Avery (2119329)" userId="9066d8e3-15f2-40d4-8277-f08fcbd08ddb" providerId="ADAL" clId="{53C29F58-ED5B-4AF1-BA50-992134246BA8}" dt="2022-05-13T13:54:36.562" v="1316" actId="26606"/>
          <ac:spMkLst>
            <pc:docMk/>
            <pc:sldMk cId="3865478061" sldId="302"/>
            <ac:spMk id="12" creationId="{15B06D14-608E-4AE8-A678-D77BC764D3AB}"/>
          </ac:spMkLst>
        </pc:spChg>
        <pc:spChg chg="add del mod">
          <ac:chgData name="Samantha Avery (2119329)" userId="9066d8e3-15f2-40d4-8277-f08fcbd08ddb" providerId="ADAL" clId="{53C29F58-ED5B-4AF1-BA50-992134246BA8}" dt="2022-05-13T13:54:24.570" v="1313" actId="26606"/>
          <ac:spMkLst>
            <pc:docMk/>
            <pc:sldMk cId="3865478061" sldId="302"/>
            <ac:spMk id="17" creationId="{C181C7AF-7346-5362-EEBD-2CA59DC6597D}"/>
          </ac:spMkLst>
        </pc:spChg>
        <pc:picChg chg="add del mod">
          <ac:chgData name="Samantha Avery (2119329)" userId="9066d8e3-15f2-40d4-8277-f08fcbd08ddb" providerId="ADAL" clId="{53C29F58-ED5B-4AF1-BA50-992134246BA8}" dt="2022-05-13T21:50:45.851" v="6730"/>
          <ac:picMkLst>
            <pc:docMk/>
            <pc:sldMk cId="3865478061" sldId="302"/>
            <ac:picMk id="3" creationId="{79CA9340-9ED2-D8B0-935A-0F40EDD735BE}"/>
          </ac:picMkLst>
        </pc:picChg>
        <pc:picChg chg="add del mod">
          <ac:chgData name="Samantha Avery (2119329)" userId="9066d8e3-15f2-40d4-8277-f08fcbd08ddb" providerId="ADAL" clId="{53C29F58-ED5B-4AF1-BA50-992134246BA8}" dt="2022-05-13T21:51:20.289" v="6732"/>
          <ac:picMkLst>
            <pc:docMk/>
            <pc:sldMk cId="3865478061" sldId="302"/>
            <ac:picMk id="4" creationId="{25E58800-7ADB-D402-2C07-C8ED09FC9A81}"/>
          </ac:picMkLst>
        </pc:picChg>
        <pc:picChg chg="add mod">
          <ac:chgData name="Samantha Avery (2119329)" userId="9066d8e3-15f2-40d4-8277-f08fcbd08ddb" providerId="ADAL" clId="{53C29F58-ED5B-4AF1-BA50-992134246BA8}" dt="2022-05-13T21:52:33.837" v="6733"/>
          <ac:picMkLst>
            <pc:docMk/>
            <pc:sldMk cId="3865478061" sldId="302"/>
            <ac:picMk id="5" creationId="{41EE38F0-C867-BCDE-48FD-45216D73F3A5}"/>
          </ac:picMkLst>
        </pc:picChg>
        <pc:picChg chg="add del mod">
          <ac:chgData name="Samantha Avery (2119329)" userId="9066d8e3-15f2-40d4-8277-f08fcbd08ddb" providerId="ADAL" clId="{53C29F58-ED5B-4AF1-BA50-992134246BA8}" dt="2022-05-13T15:45:23.853" v="1487"/>
          <ac:picMkLst>
            <pc:docMk/>
            <pc:sldMk cId="3865478061" sldId="302"/>
            <ac:picMk id="2050" creationId="{67E2A172-64B9-4EE4-B971-9955971556E0}"/>
          </ac:picMkLst>
        </pc:picChg>
        <pc:picChg chg="add mod">
          <ac:chgData name="Samantha Avery (2119329)" userId="9066d8e3-15f2-40d4-8277-f08fcbd08ddb" providerId="ADAL" clId="{53C29F58-ED5B-4AF1-BA50-992134246BA8}" dt="2022-05-13T20:48:45.366" v="5183" actId="2085"/>
          <ac:picMkLst>
            <pc:docMk/>
            <pc:sldMk cId="3865478061" sldId="302"/>
            <ac:picMk id="2052" creationId="{08D2FCD7-E8AE-4AEC-A73D-4742B262C7DD}"/>
          </ac:picMkLst>
        </pc:picChg>
      </pc:sldChg>
      <pc:sldChg chg="addSp delSp modSp new mod modTransition modAnim">
        <pc:chgData name="Samantha Avery (2119329)" userId="9066d8e3-15f2-40d4-8277-f08fcbd08ddb" providerId="ADAL" clId="{53C29F58-ED5B-4AF1-BA50-992134246BA8}" dt="2022-05-13T21:58:06.438" v="6738"/>
        <pc:sldMkLst>
          <pc:docMk/>
          <pc:sldMk cId="446838830" sldId="303"/>
        </pc:sldMkLst>
        <pc:spChg chg="mod">
          <ac:chgData name="Samantha Avery (2119329)" userId="9066d8e3-15f2-40d4-8277-f08fcbd08ddb" providerId="ADAL" clId="{53C29F58-ED5B-4AF1-BA50-992134246BA8}" dt="2022-05-13T15:52:19.765" v="1572" actId="1076"/>
          <ac:spMkLst>
            <pc:docMk/>
            <pc:sldMk cId="446838830" sldId="303"/>
            <ac:spMk id="2" creationId="{5EA1532D-F9EA-4630-8A4B-D02E3D7FF61F}"/>
          </ac:spMkLst>
        </pc:spChg>
        <pc:spChg chg="del mod">
          <ac:chgData name="Samantha Avery (2119329)" userId="9066d8e3-15f2-40d4-8277-f08fcbd08ddb" providerId="ADAL" clId="{53C29F58-ED5B-4AF1-BA50-992134246BA8}" dt="2022-05-13T15:50:24.829" v="1567" actId="478"/>
          <ac:spMkLst>
            <pc:docMk/>
            <pc:sldMk cId="446838830" sldId="303"/>
            <ac:spMk id="3" creationId="{18286BF6-18A0-4936-9BC8-3A96C16F8F59}"/>
          </ac:spMkLst>
        </pc:spChg>
        <pc:spChg chg="mod">
          <ac:chgData name="Samantha Avery (2119329)" userId="9066d8e3-15f2-40d4-8277-f08fcbd08ddb" providerId="ADAL" clId="{53C29F58-ED5B-4AF1-BA50-992134246BA8}" dt="2022-05-13T16:06:30.399" v="2361" actId="27636"/>
          <ac:spMkLst>
            <pc:docMk/>
            <pc:sldMk cId="446838830" sldId="303"/>
            <ac:spMk id="4" creationId="{6DBCB6E1-ECB2-4F18-9589-080E0E0F06BC}"/>
          </ac:spMkLst>
        </pc:spChg>
        <pc:spChg chg="del mod">
          <ac:chgData name="Samantha Avery (2119329)" userId="9066d8e3-15f2-40d4-8277-f08fcbd08ddb" providerId="ADAL" clId="{53C29F58-ED5B-4AF1-BA50-992134246BA8}" dt="2022-05-13T15:52:11.161" v="1571" actId="478"/>
          <ac:spMkLst>
            <pc:docMk/>
            <pc:sldMk cId="446838830" sldId="303"/>
            <ac:spMk id="5" creationId="{8B041AE1-31FD-46DD-8B91-4CD1CC8CA288}"/>
          </ac:spMkLst>
        </pc:spChg>
        <pc:spChg chg="mod">
          <ac:chgData name="Samantha Avery (2119329)" userId="9066d8e3-15f2-40d4-8277-f08fcbd08ddb" providerId="ADAL" clId="{53C29F58-ED5B-4AF1-BA50-992134246BA8}" dt="2022-05-13T20:24:45.465" v="4830"/>
          <ac:spMkLst>
            <pc:docMk/>
            <pc:sldMk cId="446838830" sldId="303"/>
            <ac:spMk id="6" creationId="{71FA8792-169B-4C19-AE25-152A94AD00B9}"/>
          </ac:spMkLst>
        </pc:spChg>
        <pc:spChg chg="del">
          <ac:chgData name="Samantha Avery (2119329)" userId="9066d8e3-15f2-40d4-8277-f08fcbd08ddb" providerId="ADAL" clId="{53C29F58-ED5B-4AF1-BA50-992134246BA8}" dt="2022-05-13T15:53:38.722" v="1573" actId="931"/>
          <ac:spMkLst>
            <pc:docMk/>
            <pc:sldMk cId="446838830" sldId="303"/>
            <ac:spMk id="9" creationId="{8462B895-DBBE-4B02-B64E-B7A942B70C10}"/>
          </ac:spMkLst>
        </pc:spChg>
        <pc:spChg chg="add mod">
          <ac:chgData name="Samantha Avery (2119329)" userId="9066d8e3-15f2-40d4-8277-f08fcbd08ddb" providerId="ADAL" clId="{53C29F58-ED5B-4AF1-BA50-992134246BA8}" dt="2022-05-13T16:08:21.459" v="2397" actId="113"/>
          <ac:spMkLst>
            <pc:docMk/>
            <pc:sldMk cId="446838830" sldId="303"/>
            <ac:spMk id="12" creationId="{90E128C8-70B8-4BF7-AA7D-920612CC39E0}"/>
          </ac:spMkLst>
        </pc:spChg>
        <pc:picChg chg="add del mod">
          <ac:chgData name="Samantha Avery (2119329)" userId="9066d8e3-15f2-40d4-8277-f08fcbd08ddb" providerId="ADAL" clId="{53C29F58-ED5B-4AF1-BA50-992134246BA8}" dt="2022-05-13T21:56:02.342" v="6735"/>
          <ac:picMkLst>
            <pc:docMk/>
            <pc:sldMk cId="446838830" sldId="303"/>
            <ac:picMk id="3" creationId="{7F1C92E5-AEA9-3F75-261E-C506AC491C62}"/>
          </ac:picMkLst>
        </pc:picChg>
        <pc:picChg chg="add del mod">
          <ac:chgData name="Samantha Avery (2119329)" userId="9066d8e3-15f2-40d4-8277-f08fcbd08ddb" providerId="ADAL" clId="{53C29F58-ED5B-4AF1-BA50-992134246BA8}" dt="2022-05-13T21:56:37.009" v="6737"/>
          <ac:picMkLst>
            <pc:docMk/>
            <pc:sldMk cId="446838830" sldId="303"/>
            <ac:picMk id="5" creationId="{354F09E8-6EE5-E299-7D57-D0DEAFCC38B7}"/>
          </ac:picMkLst>
        </pc:picChg>
        <pc:picChg chg="add mod">
          <ac:chgData name="Samantha Avery (2119329)" userId="9066d8e3-15f2-40d4-8277-f08fcbd08ddb" providerId="ADAL" clId="{53C29F58-ED5B-4AF1-BA50-992134246BA8}" dt="2022-05-13T21:58:06.438" v="6738"/>
          <ac:picMkLst>
            <pc:docMk/>
            <pc:sldMk cId="446838830" sldId="303"/>
            <ac:picMk id="9" creationId="{65FC450E-46D6-4322-8BE5-7CEB0896EED8}"/>
          </ac:picMkLst>
        </pc:picChg>
        <pc:picChg chg="add mod">
          <ac:chgData name="Samantha Avery (2119329)" userId="9066d8e3-15f2-40d4-8277-f08fcbd08ddb" providerId="ADAL" clId="{53C29F58-ED5B-4AF1-BA50-992134246BA8}" dt="2022-05-13T20:45:21.709" v="5014" actId="14861"/>
          <ac:picMkLst>
            <pc:docMk/>
            <pc:sldMk cId="446838830" sldId="303"/>
            <ac:picMk id="11" creationId="{8670A8E1-93AE-4B0C-87C1-42BC767D7041}"/>
          </ac:picMkLst>
        </pc:picChg>
      </pc:sldChg>
      <pc:sldChg chg="addSp delSp modSp new mod modTransition modAnim">
        <pc:chgData name="Samantha Avery (2119329)" userId="9066d8e3-15f2-40d4-8277-f08fcbd08ddb" providerId="ADAL" clId="{53C29F58-ED5B-4AF1-BA50-992134246BA8}" dt="2022-05-13T22:07:43.980" v="6756"/>
        <pc:sldMkLst>
          <pc:docMk/>
          <pc:sldMk cId="3457690965" sldId="304"/>
        </pc:sldMkLst>
        <pc:spChg chg="mod">
          <ac:chgData name="Samantha Avery (2119329)" userId="9066d8e3-15f2-40d4-8277-f08fcbd08ddb" providerId="ADAL" clId="{53C29F58-ED5B-4AF1-BA50-992134246BA8}" dt="2022-05-13T17:32:54.454" v="3212" actId="20577"/>
          <ac:spMkLst>
            <pc:docMk/>
            <pc:sldMk cId="3457690965" sldId="304"/>
            <ac:spMk id="2" creationId="{ED3390FF-49E6-4B7B-9196-39DD222750B5}"/>
          </ac:spMkLst>
        </pc:spChg>
        <pc:spChg chg="del">
          <ac:chgData name="Samantha Avery (2119329)" userId="9066d8e3-15f2-40d4-8277-f08fcbd08ddb" providerId="ADAL" clId="{53C29F58-ED5B-4AF1-BA50-992134246BA8}" dt="2022-05-13T18:39:45.490" v="4368" actId="478"/>
          <ac:spMkLst>
            <pc:docMk/>
            <pc:sldMk cId="3457690965" sldId="304"/>
            <ac:spMk id="3" creationId="{908F4B8C-B48E-4F11-A7AF-8E4EE2B7682B}"/>
          </ac:spMkLst>
        </pc:spChg>
        <pc:spChg chg="mod">
          <ac:chgData name="Samantha Avery (2119329)" userId="9066d8e3-15f2-40d4-8277-f08fcbd08ddb" providerId="ADAL" clId="{53C29F58-ED5B-4AF1-BA50-992134246BA8}" dt="2022-05-13T18:55:16.749" v="4507" actId="5793"/>
          <ac:spMkLst>
            <pc:docMk/>
            <pc:sldMk cId="3457690965" sldId="304"/>
            <ac:spMk id="4" creationId="{E5005D1A-FF97-411C-A3A1-A24B8A200A06}"/>
          </ac:spMkLst>
        </pc:spChg>
        <pc:spChg chg="mod">
          <ac:chgData name="Samantha Avery (2119329)" userId="9066d8e3-15f2-40d4-8277-f08fcbd08ddb" providerId="ADAL" clId="{53C29F58-ED5B-4AF1-BA50-992134246BA8}" dt="2022-05-13T21:14:39.619" v="5752"/>
          <ac:spMkLst>
            <pc:docMk/>
            <pc:sldMk cId="3457690965" sldId="304"/>
            <ac:spMk id="5" creationId="{83C577AA-0A63-4D89-B167-03EB741D0DB6}"/>
          </ac:spMkLst>
        </pc:spChg>
        <pc:spChg chg="del">
          <ac:chgData name="Samantha Avery (2119329)" userId="9066d8e3-15f2-40d4-8277-f08fcbd08ddb" providerId="ADAL" clId="{53C29F58-ED5B-4AF1-BA50-992134246BA8}" dt="2022-05-13T20:49:06.813" v="5184" actId="478"/>
          <ac:spMkLst>
            <pc:docMk/>
            <pc:sldMk cId="3457690965" sldId="304"/>
            <ac:spMk id="7" creationId="{13CFDD3A-A0EB-4D75-8FE2-EBAF4983F230}"/>
          </ac:spMkLst>
        </pc:spChg>
        <pc:spChg chg="add del mod">
          <ac:chgData name="Samantha Avery (2119329)" userId="9066d8e3-15f2-40d4-8277-f08fcbd08ddb" providerId="ADAL" clId="{53C29F58-ED5B-4AF1-BA50-992134246BA8}" dt="2022-05-13T18:30:51.753" v="4240"/>
          <ac:spMkLst>
            <pc:docMk/>
            <pc:sldMk cId="3457690965" sldId="304"/>
            <ac:spMk id="8" creationId="{386F06AC-A124-4981-8513-C6FB91095DBB}"/>
          </ac:spMkLst>
        </pc:spChg>
        <pc:spChg chg="add mod">
          <ac:chgData name="Samantha Avery (2119329)" userId="9066d8e3-15f2-40d4-8277-f08fcbd08ddb" providerId="ADAL" clId="{53C29F58-ED5B-4AF1-BA50-992134246BA8}" dt="2022-05-13T18:43:22.290" v="4406" actId="20577"/>
          <ac:spMkLst>
            <pc:docMk/>
            <pc:sldMk cId="3457690965" sldId="304"/>
            <ac:spMk id="9" creationId="{9AF60AF2-384D-43E1-845F-020781325927}"/>
          </ac:spMkLst>
        </pc:spChg>
        <pc:spChg chg="add mod">
          <ac:chgData name="Samantha Avery (2119329)" userId="9066d8e3-15f2-40d4-8277-f08fcbd08ddb" providerId="ADAL" clId="{53C29F58-ED5B-4AF1-BA50-992134246BA8}" dt="2022-05-13T19:07:10.268" v="4747" actId="113"/>
          <ac:spMkLst>
            <pc:docMk/>
            <pc:sldMk cId="3457690965" sldId="304"/>
            <ac:spMk id="11" creationId="{8484FB2A-F079-4FE5-B9C0-F44F20CB19B6}"/>
          </ac:spMkLst>
        </pc:spChg>
        <pc:picChg chg="add del mod">
          <ac:chgData name="Samantha Avery (2119329)" userId="9066d8e3-15f2-40d4-8277-f08fcbd08ddb" providerId="ADAL" clId="{53C29F58-ED5B-4AF1-BA50-992134246BA8}" dt="2022-05-13T22:06:33.297" v="6755"/>
          <ac:picMkLst>
            <pc:docMk/>
            <pc:sldMk cId="3457690965" sldId="304"/>
            <ac:picMk id="3" creationId="{17856CDC-D5B7-98DE-685C-75B62C761B1E}"/>
          </ac:picMkLst>
        </pc:picChg>
        <pc:picChg chg="add mod">
          <ac:chgData name="Samantha Avery (2119329)" userId="9066d8e3-15f2-40d4-8277-f08fcbd08ddb" providerId="ADAL" clId="{53C29F58-ED5B-4AF1-BA50-992134246BA8}" dt="2022-05-13T22:07:43.980" v="6756"/>
          <ac:picMkLst>
            <pc:docMk/>
            <pc:sldMk cId="3457690965" sldId="304"/>
            <ac:picMk id="8" creationId="{32AB0016-2464-EE90-6619-6E09FD971808}"/>
          </ac:picMkLst>
        </pc:picChg>
        <pc:picChg chg="add mod">
          <ac:chgData name="Samantha Avery (2119329)" userId="9066d8e3-15f2-40d4-8277-f08fcbd08ddb" providerId="ADAL" clId="{53C29F58-ED5B-4AF1-BA50-992134246BA8}" dt="2022-05-13T20:50:08.023" v="5329" actId="14861"/>
          <ac:picMkLst>
            <pc:docMk/>
            <pc:sldMk cId="3457690965" sldId="304"/>
            <ac:picMk id="3074" creationId="{26E0EB9F-AF6B-4DE2-B8B5-496A57E58D38}"/>
          </ac:picMkLst>
        </pc:picChg>
      </pc:sldChg>
      <pc:sldChg chg="addSp delSp modSp new mod modTransition">
        <pc:chgData name="Samantha Avery (2119329)" userId="9066d8e3-15f2-40d4-8277-f08fcbd08ddb" providerId="ADAL" clId="{53C29F58-ED5B-4AF1-BA50-992134246BA8}" dt="2022-05-13T22:10:55.357" v="6757"/>
        <pc:sldMkLst>
          <pc:docMk/>
          <pc:sldMk cId="1001464060" sldId="305"/>
        </pc:sldMkLst>
        <pc:spChg chg="mod">
          <ac:chgData name="Samantha Avery (2119329)" userId="9066d8e3-15f2-40d4-8277-f08fcbd08ddb" providerId="ADAL" clId="{53C29F58-ED5B-4AF1-BA50-992134246BA8}" dt="2022-05-13T20:52:47.062" v="5339" actId="1076"/>
          <ac:spMkLst>
            <pc:docMk/>
            <pc:sldMk cId="1001464060" sldId="305"/>
            <ac:spMk id="2" creationId="{BB09D730-6A03-42FA-96F0-70FB1A8B3893}"/>
          </ac:spMkLst>
        </pc:spChg>
        <pc:spChg chg="mod">
          <ac:chgData name="Samantha Avery (2119329)" userId="9066d8e3-15f2-40d4-8277-f08fcbd08ddb" providerId="ADAL" clId="{53C29F58-ED5B-4AF1-BA50-992134246BA8}" dt="2022-05-13T20:44:09.006" v="4947" actId="14861"/>
          <ac:spMkLst>
            <pc:docMk/>
            <pc:sldMk cId="1001464060" sldId="305"/>
            <ac:spMk id="3" creationId="{775BF277-5571-4868-8973-366CD7C9EEF9}"/>
          </ac:spMkLst>
        </pc:spChg>
        <pc:spChg chg="add del mod">
          <ac:chgData name="Samantha Avery (2119329)" userId="9066d8e3-15f2-40d4-8277-f08fcbd08ddb" providerId="ADAL" clId="{53C29F58-ED5B-4AF1-BA50-992134246BA8}" dt="2022-05-13T20:56:44.715" v="5408" actId="20577"/>
          <ac:spMkLst>
            <pc:docMk/>
            <pc:sldMk cId="1001464060" sldId="305"/>
            <ac:spMk id="4" creationId="{2C38AE1C-26A0-4B6F-ADE3-B97F04BCFCF2}"/>
          </ac:spMkLst>
        </pc:spChg>
        <pc:spChg chg="mod">
          <ac:chgData name="Samantha Avery (2119329)" userId="9066d8e3-15f2-40d4-8277-f08fcbd08ddb" providerId="ADAL" clId="{53C29F58-ED5B-4AF1-BA50-992134246BA8}" dt="2022-05-13T20:25:15.598" v="4868"/>
          <ac:spMkLst>
            <pc:docMk/>
            <pc:sldMk cId="1001464060" sldId="305"/>
            <ac:spMk id="5" creationId="{1916C75B-D186-4440-B458-7897ABBF1005}"/>
          </ac:spMkLst>
        </pc:spChg>
        <pc:spChg chg="del">
          <ac:chgData name="Samantha Avery (2119329)" userId="9066d8e3-15f2-40d4-8277-f08fcbd08ddb" providerId="ADAL" clId="{53C29F58-ED5B-4AF1-BA50-992134246BA8}" dt="2022-05-13T20:21:38.628" v="4766" actId="478"/>
          <ac:spMkLst>
            <pc:docMk/>
            <pc:sldMk cId="1001464060" sldId="305"/>
            <ac:spMk id="7" creationId="{30F817B1-A423-42A5-8CFD-C7ABAB220E1D}"/>
          </ac:spMkLst>
        </pc:spChg>
        <pc:spChg chg="add mod">
          <ac:chgData name="Samantha Avery (2119329)" userId="9066d8e3-15f2-40d4-8277-f08fcbd08ddb" providerId="ADAL" clId="{53C29F58-ED5B-4AF1-BA50-992134246BA8}" dt="2022-05-13T20:52:52.853" v="5340" actId="1076"/>
          <ac:spMkLst>
            <pc:docMk/>
            <pc:sldMk cId="1001464060" sldId="305"/>
            <ac:spMk id="8" creationId="{3C703C59-74FB-48C3-9B19-4D7E7557159F}"/>
          </ac:spMkLst>
        </pc:spChg>
        <pc:spChg chg="add del mod">
          <ac:chgData name="Samantha Avery (2119329)" userId="9066d8e3-15f2-40d4-8277-f08fcbd08ddb" providerId="ADAL" clId="{53C29F58-ED5B-4AF1-BA50-992134246BA8}" dt="2022-05-13T20:17:27.839" v="4758" actId="478"/>
          <ac:spMkLst>
            <pc:docMk/>
            <pc:sldMk cId="1001464060" sldId="305"/>
            <ac:spMk id="10" creationId="{91D1B6A4-3718-1CFC-0CEC-E18475E93FB8}"/>
          </ac:spMkLst>
        </pc:spChg>
        <pc:spChg chg="add del mod">
          <ac:chgData name="Samantha Avery (2119329)" userId="9066d8e3-15f2-40d4-8277-f08fcbd08ddb" providerId="ADAL" clId="{53C29F58-ED5B-4AF1-BA50-992134246BA8}" dt="2022-05-13T20:17:56.416" v="4764"/>
          <ac:spMkLst>
            <pc:docMk/>
            <pc:sldMk cId="1001464060" sldId="305"/>
            <ac:spMk id="11" creationId="{BD81A1DD-0A39-DA53-459E-246CDB53DEA1}"/>
          </ac:spMkLst>
        </pc:spChg>
        <pc:spChg chg="add del mod">
          <ac:chgData name="Samantha Avery (2119329)" userId="9066d8e3-15f2-40d4-8277-f08fcbd08ddb" providerId="ADAL" clId="{53C29F58-ED5B-4AF1-BA50-992134246BA8}" dt="2022-05-13T20:21:38.644" v="4768"/>
          <ac:spMkLst>
            <pc:docMk/>
            <pc:sldMk cId="1001464060" sldId="305"/>
            <ac:spMk id="12" creationId="{AEC8779A-DD91-48C9-1ADB-7BF337CEB253}"/>
          </ac:spMkLst>
        </pc:spChg>
        <pc:spChg chg="add del mod">
          <ac:chgData name="Samantha Avery (2119329)" userId="9066d8e3-15f2-40d4-8277-f08fcbd08ddb" providerId="ADAL" clId="{53C29F58-ED5B-4AF1-BA50-992134246BA8}" dt="2022-05-13T20:42:50.466" v="4877" actId="478"/>
          <ac:spMkLst>
            <pc:docMk/>
            <pc:sldMk cId="1001464060" sldId="305"/>
            <ac:spMk id="14" creationId="{64FD3E94-121E-4AA0-2DE8-224824800B5C}"/>
          </ac:spMkLst>
        </pc:spChg>
        <pc:spChg chg="add mod">
          <ac:chgData name="Samantha Avery (2119329)" userId="9066d8e3-15f2-40d4-8277-f08fcbd08ddb" providerId="ADAL" clId="{53C29F58-ED5B-4AF1-BA50-992134246BA8}" dt="2022-05-13T21:10:18.591" v="5636" actId="207"/>
          <ac:spMkLst>
            <pc:docMk/>
            <pc:sldMk cId="1001464060" sldId="305"/>
            <ac:spMk id="15" creationId="{6E6C0285-6885-7913-BA28-862A9A593CBC}"/>
          </ac:spMkLst>
        </pc:spChg>
        <pc:spChg chg="add mod">
          <ac:chgData name="Samantha Avery (2119329)" userId="9066d8e3-15f2-40d4-8277-f08fcbd08ddb" providerId="ADAL" clId="{53C29F58-ED5B-4AF1-BA50-992134246BA8}" dt="2022-05-13T21:09:51.815" v="5634" actId="1076"/>
          <ac:spMkLst>
            <pc:docMk/>
            <pc:sldMk cId="1001464060" sldId="305"/>
            <ac:spMk id="16" creationId="{AC1564F0-5A16-0C37-A0CF-232A1AB0263F}"/>
          </ac:spMkLst>
        </pc:spChg>
        <pc:picChg chg="add mod">
          <ac:chgData name="Samantha Avery (2119329)" userId="9066d8e3-15f2-40d4-8277-f08fcbd08ddb" providerId="ADAL" clId="{53C29F58-ED5B-4AF1-BA50-992134246BA8}" dt="2022-05-13T22:10:55.357" v="6757"/>
          <ac:picMkLst>
            <pc:docMk/>
            <pc:sldMk cId="1001464060" sldId="305"/>
            <ac:picMk id="17" creationId="{9FC701EA-E205-CF87-FB49-7506D11251AF}"/>
          </ac:picMkLst>
        </pc:picChg>
      </pc:sldChg>
      <pc:sldChg chg="addSp delSp modSp new mod modTransition">
        <pc:chgData name="Samantha Avery (2119329)" userId="9066d8e3-15f2-40d4-8277-f08fcbd08ddb" providerId="ADAL" clId="{53C29F58-ED5B-4AF1-BA50-992134246BA8}" dt="2022-05-13T22:13:49.868" v="6758"/>
        <pc:sldMkLst>
          <pc:docMk/>
          <pc:sldMk cId="2929685465" sldId="306"/>
        </pc:sldMkLst>
        <pc:spChg chg="del mod">
          <ac:chgData name="Samantha Avery (2119329)" userId="9066d8e3-15f2-40d4-8277-f08fcbd08ddb" providerId="ADAL" clId="{53C29F58-ED5B-4AF1-BA50-992134246BA8}" dt="2022-05-13T21:25:42.176" v="5919" actId="478"/>
          <ac:spMkLst>
            <pc:docMk/>
            <pc:sldMk cId="2929685465" sldId="306"/>
            <ac:spMk id="2" creationId="{E12DC297-1333-5F20-EFFF-DEA9D04FE67C}"/>
          </ac:spMkLst>
        </pc:spChg>
        <pc:spChg chg="mod">
          <ac:chgData name="Samantha Avery (2119329)" userId="9066d8e3-15f2-40d4-8277-f08fcbd08ddb" providerId="ADAL" clId="{53C29F58-ED5B-4AF1-BA50-992134246BA8}" dt="2022-05-13T21:22:52.453" v="5825" actId="14100"/>
          <ac:spMkLst>
            <pc:docMk/>
            <pc:sldMk cId="2929685465" sldId="306"/>
            <ac:spMk id="3" creationId="{9BBB48B4-EC5C-2808-9799-B7B536B3EE68}"/>
          </ac:spMkLst>
        </pc:spChg>
        <pc:spChg chg="del">
          <ac:chgData name="Samantha Avery (2119329)" userId="9066d8e3-15f2-40d4-8277-f08fcbd08ddb" providerId="ADAL" clId="{53C29F58-ED5B-4AF1-BA50-992134246BA8}" dt="2022-05-13T21:22:31.461" v="5821" actId="478"/>
          <ac:spMkLst>
            <pc:docMk/>
            <pc:sldMk cId="2929685465" sldId="306"/>
            <ac:spMk id="4" creationId="{1F6BF1B5-14B5-2F31-4D8A-2695771402FB}"/>
          </ac:spMkLst>
        </pc:spChg>
        <pc:spChg chg="mod">
          <ac:chgData name="Samantha Avery (2119329)" userId="9066d8e3-15f2-40d4-8277-f08fcbd08ddb" providerId="ADAL" clId="{53C29F58-ED5B-4AF1-BA50-992134246BA8}" dt="2022-05-13T21:25:00.221" v="5914"/>
          <ac:spMkLst>
            <pc:docMk/>
            <pc:sldMk cId="2929685465" sldId="306"/>
            <ac:spMk id="5" creationId="{55864CEB-83CD-BF12-6B8E-3989A1EA11E9}"/>
          </ac:spMkLst>
        </pc:spChg>
        <pc:spChg chg="del">
          <ac:chgData name="Samantha Avery (2119329)" userId="9066d8e3-15f2-40d4-8277-f08fcbd08ddb" providerId="ADAL" clId="{53C29F58-ED5B-4AF1-BA50-992134246BA8}" dt="2022-05-13T21:21:41.770" v="5799" actId="478"/>
          <ac:spMkLst>
            <pc:docMk/>
            <pc:sldMk cId="2929685465" sldId="306"/>
            <ac:spMk id="7" creationId="{60F2532F-8711-9120-BC9A-AC1B8776E3BE}"/>
          </ac:spMkLst>
        </pc:spChg>
        <pc:spChg chg="add mod">
          <ac:chgData name="Samantha Avery (2119329)" userId="9066d8e3-15f2-40d4-8277-f08fcbd08ddb" providerId="ADAL" clId="{53C29F58-ED5B-4AF1-BA50-992134246BA8}" dt="2022-05-13T21:25:55.066" v="5920" actId="767"/>
          <ac:spMkLst>
            <pc:docMk/>
            <pc:sldMk cId="2929685465" sldId="306"/>
            <ac:spMk id="8" creationId="{9CD1C27B-C2D5-3144-E3E6-7D7876118F3A}"/>
          </ac:spMkLst>
        </pc:spChg>
        <pc:spChg chg="add mod">
          <ac:chgData name="Samantha Avery (2119329)" userId="9066d8e3-15f2-40d4-8277-f08fcbd08ddb" providerId="ADAL" clId="{53C29F58-ED5B-4AF1-BA50-992134246BA8}" dt="2022-05-13T21:36:18.767" v="6710" actId="207"/>
          <ac:spMkLst>
            <pc:docMk/>
            <pc:sldMk cId="2929685465" sldId="306"/>
            <ac:spMk id="9" creationId="{952EC5B2-E2F2-AD03-D822-9A839A24D379}"/>
          </ac:spMkLst>
        </pc:spChg>
        <pc:picChg chg="add mod">
          <ac:chgData name="Samantha Avery (2119329)" userId="9066d8e3-15f2-40d4-8277-f08fcbd08ddb" providerId="ADAL" clId="{53C29F58-ED5B-4AF1-BA50-992134246BA8}" dt="2022-05-13T22:13:49.868" v="6758"/>
          <ac:picMkLst>
            <pc:docMk/>
            <pc:sldMk cId="2929685465" sldId="306"/>
            <ac:picMk id="10" creationId="{BC8D66BA-98EC-7F74-A4F3-649ACE2B683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5/13/2022</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5/13/2022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5/13/2022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5/13/2022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5/13/2022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01244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5/13/2022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5/13/2022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05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5/13/2022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5/13/2022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5/13/2022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5/13/2022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5/13/2022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5/13/2022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5/13/2022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and Titl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5/13/2022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Tree>
    <p:extLst>
      <p:ext uri="{BB962C8B-B14F-4D97-AF65-F5344CB8AC3E}">
        <p14:creationId xmlns:p14="http://schemas.microsoft.com/office/powerpoint/2010/main" val="2804327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5/13/2022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5/13/2022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Picture and Tit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Picture and Titl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5/13/2022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5/13/2022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5/13/2022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5/13/2022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5/13/2022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5/13/2022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5/13/2022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5/13/2022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5/13/2022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5/13/2022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5/13/2022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236601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5/13/2022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5/13/2022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5/13/2022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5/13/2022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5/13/2022</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5/13/2022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5/13/2022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40836357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5/13/2022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5/13/2022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51E1EAD-812A-4236-9F79-679D72C2B82D}"/>
              </a:ext>
            </a:extLst>
          </p:cNvPr>
          <p:cNvSpPr>
            <a:spLocks noGrp="1"/>
          </p:cNvSpPr>
          <p:nvPr>
            <p:ph type="ftr" sz="quarter" idx="3"/>
          </p:nvPr>
        </p:nvSpPr>
        <p:spPr>
          <a:xfrm>
            <a:off x="614873" y="6187538"/>
            <a:ext cx="3256673" cy="365125"/>
          </a:xfrm>
          <a:prstGeom prst="rect">
            <a:avLst/>
          </a:prstGeom>
        </p:spPr>
        <p:txBody>
          <a:bodyPr vert="horz" lIns="91440" tIns="45720" rIns="91440" bIns="45720" rtlCol="0" anchor="ctr"/>
          <a:lstStyle>
            <a:lvl1pPr algn="l">
              <a:defRPr sz="1200" i="1">
                <a:solidFill>
                  <a:schemeClr val="tx2"/>
                </a:solidFill>
              </a:defRPr>
            </a:lvl1pPr>
          </a:lstStyle>
          <a:p>
            <a:r>
              <a:rPr lang="en-US" dirty="0"/>
              <a:t>Presentation Title</a:t>
            </a:r>
          </a:p>
        </p:txBody>
      </p:sp>
      <p:sp>
        <p:nvSpPr>
          <p:cNvPr id="2" name="Title Placeholder 1">
            <a:extLst>
              <a:ext uri="{FF2B5EF4-FFF2-40B4-BE49-F238E27FC236}">
                <a16:creationId xmlns:a16="http://schemas.microsoft.com/office/drawing/2014/main" id="{65A38A25-0817-41BC-96A5-5012FE15C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A28A22-3D06-43EE-BD32-97F90FEA1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DAC635-0473-40DB-A82D-46D5F635BC1B}"/>
              </a:ext>
            </a:extLst>
          </p:cNvPr>
          <p:cNvSpPr>
            <a:spLocks noGrp="1"/>
          </p:cNvSpPr>
          <p:nvPr>
            <p:ph type="dt" sz="half" idx="2"/>
          </p:nvPr>
        </p:nvSpPr>
        <p:spPr>
          <a:xfrm>
            <a:off x="4724400" y="6187538"/>
            <a:ext cx="2743200" cy="365125"/>
          </a:xfrm>
          <a:prstGeom prst="rect">
            <a:avLst/>
          </a:prstGeom>
        </p:spPr>
        <p:txBody>
          <a:bodyPr vert="horz" lIns="91440" tIns="45720" rIns="91440" bIns="45720" rtlCol="0" anchor="ctr"/>
          <a:lstStyle>
            <a:lvl1pPr algn="l">
              <a:defRPr sz="1200" i="1">
                <a:solidFill>
                  <a:schemeClr val="tx2"/>
                </a:solidFill>
              </a:defRPr>
            </a:lvl1pPr>
          </a:lstStyle>
          <a:p>
            <a:fld id="{7E5F88F2-B164-4B6F-A4D1-FF377EA65B7F}" type="datetime1">
              <a:rPr lang="en-US" smtClean="0"/>
              <a:t>5/13/2022</a:t>
            </a:fld>
            <a:endParaRPr lang="en-US" dirty="0"/>
          </a:p>
        </p:txBody>
      </p:sp>
      <p:sp>
        <p:nvSpPr>
          <p:cNvPr id="6" name="Slide Number Placeholder 5">
            <a:extLst>
              <a:ext uri="{FF2B5EF4-FFF2-40B4-BE49-F238E27FC236}">
                <a16:creationId xmlns:a16="http://schemas.microsoft.com/office/drawing/2014/main" id="{2FBD12B9-96FA-4883-88FA-2071321A4391}"/>
              </a:ext>
            </a:extLst>
          </p:cNvPr>
          <p:cNvSpPr>
            <a:spLocks noGrp="1"/>
          </p:cNvSpPr>
          <p:nvPr>
            <p:ph type="sldNum" sz="quarter" idx="4"/>
          </p:nvPr>
        </p:nvSpPr>
        <p:spPr>
          <a:xfrm>
            <a:off x="8849751" y="6187538"/>
            <a:ext cx="2743200" cy="365125"/>
          </a:xfrm>
          <a:prstGeom prst="rect">
            <a:avLst/>
          </a:prstGeom>
        </p:spPr>
        <p:txBody>
          <a:bodyPr vert="horz" lIns="91440" tIns="45720" rIns="91440" bIns="45720" rtlCol="0" anchor="ctr"/>
          <a:lstStyle>
            <a:lvl1pPr algn="r">
              <a:defRPr sz="1200" i="1">
                <a:solidFill>
                  <a:schemeClr val="tx2"/>
                </a:solidFill>
              </a:defRPr>
            </a:lvl1p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43597835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50" r:id="rId6"/>
    <p:sldLayoutId id="2147483663" r:id="rId7"/>
    <p:sldLayoutId id="2147483664" r:id="rId8"/>
    <p:sldLayoutId id="2147483665" r:id="rId9"/>
    <p:sldLayoutId id="2147483666" r:id="rId10"/>
    <p:sldLayoutId id="2147483651" r:id="rId11"/>
    <p:sldLayoutId id="2147483670" r:id="rId12"/>
    <p:sldLayoutId id="2147483667" r:id="rId13"/>
    <p:sldLayoutId id="2147483668" r:id="rId14"/>
    <p:sldLayoutId id="2147483671" r:id="rId15"/>
    <p:sldLayoutId id="2147483669" r:id="rId16"/>
    <p:sldLayoutId id="2147483653" r:id="rId17"/>
    <p:sldLayoutId id="2147483672" r:id="rId18"/>
    <p:sldLayoutId id="2147483673" r:id="rId19"/>
    <p:sldLayoutId id="2147483674" r:id="rId20"/>
    <p:sldLayoutId id="2147483676" r:id="rId21"/>
    <p:sldLayoutId id="2147483652" r:id="rId22"/>
    <p:sldLayoutId id="2147483677" r:id="rId23"/>
    <p:sldLayoutId id="2147483678" r:id="rId24"/>
    <p:sldLayoutId id="2147483679" r:id="rId25"/>
    <p:sldLayoutId id="2147483681" r:id="rId26"/>
    <p:sldLayoutId id="2147483654" r:id="rId27"/>
    <p:sldLayoutId id="2147483682" r:id="rId28"/>
    <p:sldLayoutId id="2147483683" r:id="rId29"/>
    <p:sldLayoutId id="2147483684" r:id="rId30"/>
    <p:sldLayoutId id="2147483685" r:id="rId31"/>
    <p:sldLayoutId id="2147483657" r:id="rId32"/>
    <p:sldLayoutId id="2147483686" r:id="rId33"/>
    <p:sldLayoutId id="2147483687" r:id="rId34"/>
    <p:sldLayoutId id="2147483688" r:id="rId35"/>
    <p:sldLayoutId id="2147483689" r:id="rId36"/>
    <p:sldLayoutId id="2147483656" r:id="rId37"/>
    <p:sldLayoutId id="2147483690" r:id="rId38"/>
    <p:sldLayoutId id="2147483691" r:id="rId39"/>
    <p:sldLayoutId id="2147483692" r:id="rId40"/>
    <p:sldLayoutId id="2147483697" r:id="rId41"/>
    <p:sldLayoutId id="2147483658" r:id="rId42"/>
    <p:sldLayoutId id="2147483693" r:id="rId43"/>
    <p:sldLayoutId id="2147483694" r:id="rId44"/>
    <p:sldLayoutId id="2147483695" r:id="rId45"/>
    <p:sldLayoutId id="2147483696" r:id="rId46"/>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www.beautyandgroomingtips.com/2016/03/how-physical-activity-and-exercise-benefit-kids-health.html"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cyp-media.org/2012/08/17/childhood-obesity/" TargetMode="Externa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sovereignwales.com/tag/welsh-parliament-sign-on-welsh-assembly-building/" TargetMode="Externa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pixabay.com/photos/conclusion-reason-final-end-5859031/" TargetMode="Externa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rawpixel.com/search?similar=416828" TargetMode="External"/><Relationship Id="rId4" Type="http://schemas.openxmlformats.org/officeDocument/2006/relationships/image" Target="../media/image10.1"/></Relationships>
</file>

<file path=ppt/slides/_rels/slide11.xml.rels><?xml version="1.0" encoding="UTF-8" standalone="yes"?>
<Relationships xmlns="http://schemas.openxmlformats.org/package/2006/relationships"><Relationship Id="rId3" Type="http://schemas.openxmlformats.org/officeDocument/2006/relationships/hyperlink" Target="https://senedd.wales/" TargetMode="External"/><Relationship Id="rId7" Type="http://schemas.openxmlformats.org/officeDocument/2006/relationships/hyperlink" Target="https://gov.wales/ps55m-help-prevent-and-reduce-obesity-wales" TargetMode="External"/><Relationship Id="rId2" Type="http://schemas.openxmlformats.org/officeDocument/2006/relationships/hyperlink" Target="https://www.cdc.gov/physicalactivity/basics/pa-health/index.htm" TargetMode="External"/><Relationship Id="rId1" Type="http://schemas.openxmlformats.org/officeDocument/2006/relationships/slideLayout" Target="../slideLayouts/slideLayout17.xml"/><Relationship Id="rId6" Type="http://schemas.openxmlformats.org/officeDocument/2006/relationships/hyperlink" Target="https://gov.wales/ps55m-help-prevent-and-reduce-obesity-wales#content" TargetMode="External"/><Relationship Id="rId5" Type="http://schemas.openxmlformats.org/officeDocument/2006/relationships/hyperlink" Target="https://gov.wales/" TargetMode="External"/><Relationship Id="rId4" Type="http://schemas.openxmlformats.org/officeDocument/2006/relationships/hyperlink" Target="https://orthoinfo.aaos.org/en/staying-healthy/the-impact-of-childhood-obesity-on-bone-joint-and-muscle-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58000"/>
            <a:lum/>
            <a:extLst>
              <a:ext uri="{837473B0-CC2E-450A-ABE3-18F120FF3D39}">
                <a1611:picAttrSrcUrl xmlns:a1611="http://schemas.microsoft.com/office/drawing/2016/11/main" r:id="rId5"/>
              </a:ext>
            </a:extLst>
          </a:blip>
          <a:srcRect/>
          <a:stretch>
            <a:fillRect l="-11000" r="-1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p:txBody>
          <a:bodyPr>
            <a:noAutofit/>
          </a:bodyPr>
          <a:lstStyle/>
          <a:p>
            <a:r>
              <a:rPr lang="en-US" sz="35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p>
        </p:txBody>
      </p:sp>
      <p:sp>
        <p:nvSpPr>
          <p:cNvPr id="3" name="Subtitle 2">
            <a:extLst>
              <a:ext uri="{FF2B5EF4-FFF2-40B4-BE49-F238E27FC236}">
                <a16:creationId xmlns:a16="http://schemas.microsoft.com/office/drawing/2014/main" id="{D099D82B-F86A-4C04-9207-B25F53939FB6}"/>
              </a:ext>
            </a:extLst>
          </p:cNvPr>
          <p:cNvSpPr>
            <a:spLocks noGrp="1"/>
          </p:cNvSpPr>
          <p:nvPr>
            <p:ph type="subTitle" idx="1"/>
          </p:nvPr>
        </p:nvSpPr>
        <p:spPr/>
        <p:txBody>
          <a:bodyPr/>
          <a:lstStyle/>
          <a:p>
            <a:r>
              <a:rPr lang="en-US" dirty="0">
                <a:solidFill>
                  <a:schemeClr val="tx1">
                    <a:lumMod val="95000"/>
                    <a:lumOff val="5000"/>
                  </a:schemeClr>
                </a:solidFill>
                <a:effectLst>
                  <a:outerShdw blurRad="38100" dist="38100" dir="2700000" algn="tl">
                    <a:srgbClr val="000000">
                      <a:alpha val="43137"/>
                    </a:srgbClr>
                  </a:outerShdw>
                </a:effectLst>
              </a:rPr>
              <a:t>A presentation By Samantha Avery</a:t>
            </a:r>
          </a:p>
        </p:txBody>
      </p:sp>
      <p:sp>
        <p:nvSpPr>
          <p:cNvPr id="4" name="Text Placeholder 3">
            <a:extLst>
              <a:ext uri="{FF2B5EF4-FFF2-40B4-BE49-F238E27FC236}">
                <a16:creationId xmlns:a16="http://schemas.microsoft.com/office/drawing/2014/main" id="{42484CCC-9AB9-41BA-BF31-C9CA5A121895}"/>
              </a:ext>
            </a:extLst>
          </p:cNvPr>
          <p:cNvSpPr>
            <a:spLocks noGrp="1"/>
          </p:cNvSpPr>
          <p:nvPr>
            <p:ph type="body" sz="quarter" idx="14"/>
          </p:nvPr>
        </p:nvSpPr>
        <p:spPr>
          <a:xfrm>
            <a:off x="9819860" y="306903"/>
            <a:ext cx="1245705" cy="227576"/>
          </a:xfrm>
        </p:spPr>
        <p:txBody>
          <a:bodyPr>
            <a:normAutofit fontScale="40000" lnSpcReduction="20000"/>
          </a:bodyPr>
          <a:lstStyle/>
          <a:p>
            <a:r>
              <a:rPr lang="en-US" dirty="0"/>
              <a:t>2022</a:t>
            </a:r>
          </a:p>
        </p:txBody>
      </p:sp>
      <p:pic>
        <p:nvPicPr>
          <p:cNvPr id="6" name="Audio 5">
            <a:hlinkClick r:id="" action="ppaction://media"/>
            <a:extLst>
              <a:ext uri="{FF2B5EF4-FFF2-40B4-BE49-F238E27FC236}">
                <a16:creationId xmlns:a16="http://schemas.microsoft.com/office/drawing/2014/main" id="{E24E4C62-A372-E30D-A305-05D1126765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13068127"/>
      </p:ext>
    </p:extLst>
  </p:cSld>
  <p:clrMapOvr>
    <a:masterClrMapping/>
  </p:clrMapOvr>
  <mc:AlternateContent xmlns:mc="http://schemas.openxmlformats.org/markup-compatibility/2006">
    <mc:Choice xmlns:p14="http://schemas.microsoft.com/office/powerpoint/2010/main" Requires="p14">
      <p:transition spd="slow" p14:dur="1500" advTm="10445">
        <p:split orient="vert"/>
      </p:transition>
    </mc:Choice>
    <mc:Fallback>
      <p:transition spd="slow" advTm="1044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481454" y="305337"/>
            <a:ext cx="4143555" cy="1536580"/>
          </a:xfrm>
        </p:spPr>
        <p:txBody>
          <a:bodyPr/>
          <a:lstStyle/>
          <a:p>
            <a:r>
              <a:rPr lang="en-US" i="1" u="sng" dirty="0">
                <a:solidFill>
                  <a:schemeClr val="tx1">
                    <a:lumMod val="95000"/>
                    <a:lumOff val="5000"/>
                  </a:schemeClr>
                </a:solidFill>
              </a:rPr>
              <a:t>Introduction</a:t>
            </a: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1658433" y="1478156"/>
            <a:ext cx="8214437" cy="5074508"/>
          </a:xfrm>
        </p:spPr>
        <p:txBody>
          <a:bodyPr>
            <a:normAutofit/>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2500" b="1" dirty="0">
                <a:solidFill>
                  <a:schemeClr val="tx1">
                    <a:lumMod val="95000"/>
                    <a:lumOff val="5000"/>
                  </a:schemeClr>
                </a:solidFill>
                <a:effectLst>
                  <a:outerShdw blurRad="38100" dist="38100" dir="2700000" algn="tl">
                    <a:srgbClr val="000000">
                      <a:alpha val="43137"/>
                    </a:srgbClr>
                  </a:outerShdw>
                </a:effectLst>
              </a:rPr>
              <a:t>What is Physical Activity and what are the benefits to the population – With special focus on the Welsh population</a:t>
            </a:r>
          </a:p>
          <a:p>
            <a:pPr marL="285750" indent="-285750">
              <a:buFont typeface="Arial" panose="020B0604020202020204" pitchFamily="34" charset="0"/>
              <a:buChar char="•"/>
            </a:pPr>
            <a:r>
              <a:rPr lang="en-US" sz="2500" b="1" dirty="0">
                <a:solidFill>
                  <a:schemeClr val="tx1">
                    <a:lumMod val="95000"/>
                    <a:lumOff val="5000"/>
                  </a:schemeClr>
                </a:solidFill>
                <a:effectLst>
                  <a:outerShdw blurRad="38100" dist="38100" dir="2700000" algn="tl">
                    <a:srgbClr val="000000">
                      <a:alpha val="43137"/>
                    </a:srgbClr>
                  </a:outerShdw>
                </a:effectLst>
              </a:rPr>
              <a:t>The impact of the Covid- 19 pandemic on our abilities to exercise as well as general wellbeing</a:t>
            </a:r>
          </a:p>
          <a:p>
            <a:pPr marL="342900" indent="-342900">
              <a:buFont typeface="Arial" panose="020B0604020202020204" pitchFamily="34" charset="0"/>
              <a:buChar char="•"/>
            </a:pPr>
            <a:r>
              <a:rPr lang="en-US" sz="2500" b="1" dirty="0">
                <a:solidFill>
                  <a:schemeClr val="tx1">
                    <a:lumMod val="95000"/>
                    <a:lumOff val="5000"/>
                  </a:schemeClr>
                </a:solidFill>
                <a:effectLst>
                  <a:outerShdw blurRad="38100" dist="38100" dir="2700000" algn="tl">
                    <a:srgbClr val="000000">
                      <a:alpha val="43137"/>
                    </a:srgbClr>
                  </a:outerShdw>
                </a:effectLst>
              </a:rPr>
              <a:t>Obesity rates in Wales among children and the strain on Physical development</a:t>
            </a:r>
          </a:p>
          <a:p>
            <a:pPr marL="285750" indent="-285750">
              <a:buFont typeface="Arial" panose="020B0604020202020204" pitchFamily="34" charset="0"/>
              <a:buChar char="•"/>
            </a:pPr>
            <a:r>
              <a:rPr lang="en-US" sz="2500" b="1" dirty="0">
                <a:solidFill>
                  <a:schemeClr val="tx1">
                    <a:lumMod val="95000"/>
                    <a:lumOff val="5000"/>
                  </a:schemeClr>
                </a:solidFill>
                <a:effectLst>
                  <a:outerShdw blurRad="38100" dist="38100" dir="2700000" algn="tl">
                    <a:srgbClr val="000000">
                      <a:alpha val="43137"/>
                    </a:srgbClr>
                  </a:outerShdw>
                </a:effectLst>
              </a:rPr>
              <a:t>How physical activity impacts our mental health along with our physical state</a:t>
            </a:r>
          </a:p>
          <a:p>
            <a:pPr marL="342900" indent="-342900">
              <a:buFont typeface="Arial" panose="020B0604020202020204" pitchFamily="34" charset="0"/>
              <a:buChar char="•"/>
            </a:pPr>
            <a:r>
              <a:rPr lang="en-US" sz="2500" b="1" dirty="0">
                <a:solidFill>
                  <a:schemeClr val="tx1">
                    <a:lumMod val="95000"/>
                    <a:lumOff val="5000"/>
                  </a:schemeClr>
                </a:solidFill>
                <a:effectLst>
                  <a:outerShdw blurRad="38100" dist="38100" dir="2700000" algn="tl">
                    <a:srgbClr val="000000">
                      <a:alpha val="43137"/>
                    </a:srgbClr>
                  </a:outerShdw>
                </a:effectLst>
              </a:rPr>
              <a:t>How the Government plan to tackle the issues Wales is facing due to Physical Inactivity</a:t>
            </a:r>
          </a:p>
        </p:txBody>
      </p:sp>
      <p:sp>
        <p:nvSpPr>
          <p:cNvPr id="4" name="Footer Placeholder 3">
            <a:extLst>
              <a:ext uri="{FF2B5EF4-FFF2-40B4-BE49-F238E27FC236}">
                <a16:creationId xmlns:a16="http://schemas.microsoft.com/office/drawing/2014/main" id="{16417046-E8D4-4851-862C-0BF84D8D122B}"/>
              </a:ext>
            </a:extLst>
          </p:cNvPr>
          <p:cNvSpPr>
            <a:spLocks noGrp="1"/>
          </p:cNvSpPr>
          <p:nvPr>
            <p:ph type="ftr" sz="quarter" idx="11"/>
          </p:nvPr>
        </p:nvSpPr>
        <p:spPr>
          <a:xfrm>
            <a:off x="1" y="6387548"/>
            <a:ext cx="4797286" cy="265043"/>
          </a:xfrm>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2</a:t>
            </a:fld>
            <a:endParaRPr lang="en-US" dirty="0"/>
          </a:p>
        </p:txBody>
      </p:sp>
      <p:pic>
        <p:nvPicPr>
          <p:cNvPr id="6" name="Audio 5">
            <a:hlinkClick r:id="" action="ppaction://media"/>
            <a:extLst>
              <a:ext uri="{FF2B5EF4-FFF2-40B4-BE49-F238E27FC236}">
                <a16:creationId xmlns:a16="http://schemas.microsoft.com/office/drawing/2014/main" id="{B84D0C83-F675-AEAD-7CC0-3941AEC12C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2925144"/>
      </p:ext>
    </p:extLst>
  </p:cSld>
  <p:clrMapOvr>
    <a:masterClrMapping/>
  </p:clrMapOvr>
  <mc:AlternateContent xmlns:mc="http://schemas.openxmlformats.org/markup-compatibility/2006">
    <mc:Choice xmlns:p14="http://schemas.microsoft.com/office/powerpoint/2010/main" Requires="p14">
      <p:transition spd="slow" p14:dur="1500" advTm="43020">
        <p:split orient="vert"/>
      </p:transition>
    </mc:Choice>
    <mc:Fallback>
      <p:transition spd="slow" advTm="4302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71DD-D1ED-4494-BAB0-E44D84460558}"/>
              </a:ext>
            </a:extLst>
          </p:cNvPr>
          <p:cNvSpPr>
            <a:spLocks noGrp="1"/>
          </p:cNvSpPr>
          <p:nvPr>
            <p:ph type="title"/>
          </p:nvPr>
        </p:nvSpPr>
        <p:spPr/>
        <p:txBody>
          <a:bodyPr/>
          <a:lstStyle/>
          <a:p>
            <a:r>
              <a:rPr lang="en-US" dirty="0"/>
              <a:t>Physical Activity – What, and Why? </a:t>
            </a:r>
          </a:p>
        </p:txBody>
      </p:sp>
      <p:sp>
        <p:nvSpPr>
          <p:cNvPr id="3" name="Text Placeholder 2">
            <a:extLst>
              <a:ext uri="{FF2B5EF4-FFF2-40B4-BE49-F238E27FC236}">
                <a16:creationId xmlns:a16="http://schemas.microsoft.com/office/drawing/2014/main" id="{FFD046CD-889C-4A2E-8DC3-BED5C7901EA2}"/>
              </a:ext>
            </a:extLst>
          </p:cNvPr>
          <p:cNvSpPr>
            <a:spLocks noGrp="1"/>
          </p:cNvSpPr>
          <p:nvPr>
            <p:ph type="body" idx="1"/>
          </p:nvPr>
        </p:nvSpPr>
        <p:spPr>
          <a:xfrm>
            <a:off x="749470" y="1860053"/>
            <a:ext cx="5157787" cy="823912"/>
          </a:xfrm>
        </p:spPr>
        <p:txBody>
          <a:bodyPr/>
          <a:lstStyle/>
          <a:p>
            <a:r>
              <a:rPr lang="en-US" dirty="0"/>
              <a:t>Physical Activity definition</a:t>
            </a:r>
          </a:p>
        </p:txBody>
      </p:sp>
      <p:sp>
        <p:nvSpPr>
          <p:cNvPr id="4" name="Content Placeholder 3">
            <a:extLst>
              <a:ext uri="{FF2B5EF4-FFF2-40B4-BE49-F238E27FC236}">
                <a16:creationId xmlns:a16="http://schemas.microsoft.com/office/drawing/2014/main" id="{7D8E0C3E-549F-4B12-BC1D-70D49FDEE3EB}"/>
              </a:ext>
            </a:extLst>
          </p:cNvPr>
          <p:cNvSpPr>
            <a:spLocks noGrp="1"/>
          </p:cNvSpPr>
          <p:nvPr>
            <p:ph sz="half" idx="2"/>
          </p:nvPr>
        </p:nvSpPr>
        <p:spPr>
          <a:xfrm>
            <a:off x="159026" y="2683965"/>
            <a:ext cx="11283504" cy="3475435"/>
          </a:xfrm>
        </p:spPr>
        <p:txBody>
          <a:bodyPr/>
          <a:lstStyle/>
          <a:p>
            <a:r>
              <a:rPr lang="en-GB" sz="2000" b="1" i="0" dirty="0">
                <a:effectLst/>
                <a:latin typeface="Arial" panose="020B0604020202020204" pitchFamily="34" charset="0"/>
              </a:rPr>
              <a:t>WHO defines physical activity as any bodily movement produced by skeletal muscles that requires energy expenditure. Physical activity refers to all movement including during leisure time, for transport to get to and from places, or as part of a person’s work. Both moderate- and vigorous-intensity physical activity improve health.</a:t>
            </a:r>
          </a:p>
          <a:p>
            <a:pPr marL="0" indent="0">
              <a:buNone/>
            </a:pPr>
            <a:endParaRPr lang="en-GB" b="1" i="0" dirty="0">
              <a:effectLst/>
              <a:latin typeface="Arial" panose="020B0604020202020204" pitchFamily="34" charset="0"/>
            </a:endParaRPr>
          </a:p>
          <a:p>
            <a:pPr marL="0" indent="0">
              <a:buNone/>
            </a:pPr>
            <a:r>
              <a:rPr lang="en-GB" b="1" dirty="0">
                <a:latin typeface="Arial" panose="020B0604020202020204" pitchFamily="34" charset="0"/>
              </a:rPr>
              <a:t>(Worldhealthorg,2022)</a:t>
            </a:r>
            <a:endParaRPr lang="en-US" b="1" dirty="0"/>
          </a:p>
        </p:txBody>
      </p:sp>
      <p:sp>
        <p:nvSpPr>
          <p:cNvPr id="7" name="Footer Placeholder 6">
            <a:extLst>
              <a:ext uri="{FF2B5EF4-FFF2-40B4-BE49-F238E27FC236}">
                <a16:creationId xmlns:a16="http://schemas.microsoft.com/office/drawing/2014/main" id="{01088409-0EAA-441A-9E25-8CC3324ED156}"/>
              </a:ext>
            </a:extLst>
          </p:cNvPr>
          <p:cNvSpPr>
            <a:spLocks noGrp="1"/>
          </p:cNvSpPr>
          <p:nvPr>
            <p:ph type="ftr" sz="quarter" idx="11"/>
          </p:nvPr>
        </p:nvSpPr>
        <p:spPr>
          <a:xfrm>
            <a:off x="614873" y="6187538"/>
            <a:ext cx="4235423" cy="365125"/>
          </a:xfrm>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8" name="Slide Number Placeholder 7">
            <a:extLst>
              <a:ext uri="{FF2B5EF4-FFF2-40B4-BE49-F238E27FC236}">
                <a16:creationId xmlns:a16="http://schemas.microsoft.com/office/drawing/2014/main" id="{B3B47294-B529-4908-976B-4F8ECE7A45B3}"/>
              </a:ext>
            </a:extLst>
          </p:cNvPr>
          <p:cNvSpPr>
            <a:spLocks noGrp="1"/>
          </p:cNvSpPr>
          <p:nvPr>
            <p:ph type="sldNum" sz="quarter" idx="12"/>
          </p:nvPr>
        </p:nvSpPr>
        <p:spPr/>
        <p:txBody>
          <a:bodyPr/>
          <a:lstStyle/>
          <a:p>
            <a:fld id="{95CBEC59-7FF9-4688-98DF-89832A0C9025}" type="slidenum">
              <a:rPr lang="en-US" smtClean="0"/>
              <a:pPr/>
              <a:t>3</a:t>
            </a:fld>
            <a:endParaRPr lang="en-US" dirty="0"/>
          </a:p>
        </p:txBody>
      </p:sp>
      <p:sp>
        <p:nvSpPr>
          <p:cNvPr id="9" name="Text Placeholder 8">
            <a:extLst>
              <a:ext uri="{FF2B5EF4-FFF2-40B4-BE49-F238E27FC236}">
                <a16:creationId xmlns:a16="http://schemas.microsoft.com/office/drawing/2014/main" id="{8527968E-142A-49A3-8ED6-285EDE03F378}"/>
              </a:ext>
            </a:extLst>
          </p:cNvPr>
          <p:cNvSpPr>
            <a:spLocks noGrp="1"/>
          </p:cNvSpPr>
          <p:nvPr>
            <p:ph type="body" sz="quarter" idx="14"/>
          </p:nvPr>
        </p:nvSpPr>
        <p:spPr/>
        <p:txBody>
          <a:bodyPr/>
          <a:lstStyle/>
          <a:p>
            <a:r>
              <a:rPr lang="en-US" dirty="0"/>
              <a:t>20XX</a:t>
            </a:r>
          </a:p>
        </p:txBody>
      </p:sp>
      <p:pic>
        <p:nvPicPr>
          <p:cNvPr id="10" name="Picture 9">
            <a:extLst>
              <a:ext uri="{FF2B5EF4-FFF2-40B4-BE49-F238E27FC236}">
                <a16:creationId xmlns:a16="http://schemas.microsoft.com/office/drawing/2014/main" id="{B9208C07-57EE-42A6-ADFF-0B99D98F86A6}"/>
              </a:ext>
            </a:extLst>
          </p:cNvPr>
          <p:cNvPicPr>
            <a:picLocks noChangeAspect="1"/>
          </p:cNvPicPr>
          <p:nvPr/>
        </p:nvPicPr>
        <p:blipFill>
          <a:blip r:embed="rId4"/>
          <a:stretch>
            <a:fillRect/>
          </a:stretch>
        </p:blipFill>
        <p:spPr>
          <a:xfrm>
            <a:off x="5604841" y="4164037"/>
            <a:ext cx="5593042" cy="2388625"/>
          </a:xfrm>
          <a:prstGeom prst="rect">
            <a:avLst/>
          </a:prstGeom>
        </p:spPr>
      </p:pic>
      <p:pic>
        <p:nvPicPr>
          <p:cNvPr id="6" name="Audio 5">
            <a:hlinkClick r:id="" action="ppaction://media"/>
            <a:extLst>
              <a:ext uri="{FF2B5EF4-FFF2-40B4-BE49-F238E27FC236}">
                <a16:creationId xmlns:a16="http://schemas.microsoft.com/office/drawing/2014/main" id="{BBCBEF7D-DF8E-DEEC-12BE-32630A4238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37958213"/>
      </p:ext>
    </p:extLst>
  </p:cSld>
  <p:clrMapOvr>
    <a:masterClrMapping/>
  </p:clrMapOvr>
  <mc:AlternateContent xmlns:mc="http://schemas.openxmlformats.org/markup-compatibility/2006">
    <mc:Choice xmlns:p14="http://schemas.microsoft.com/office/powerpoint/2010/main" Requires="p14">
      <p:transition spd="slow" p14:dur="1500" advTm="31534">
        <p:split orient="vert"/>
      </p:transition>
    </mc:Choice>
    <mc:Fallback>
      <p:transition spd="slow" advTm="31534">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5B849-5035-4F6D-8A04-EF2E17B050C0}"/>
              </a:ext>
            </a:extLst>
          </p:cNvPr>
          <p:cNvSpPr>
            <a:spLocks noGrp="1"/>
          </p:cNvSpPr>
          <p:nvPr>
            <p:ph type="title"/>
          </p:nvPr>
        </p:nvSpPr>
        <p:spPr>
          <a:xfrm>
            <a:off x="928800" y="305337"/>
            <a:ext cx="10515600" cy="1046385"/>
          </a:xfrm>
        </p:spPr>
        <p:txBody>
          <a:bodyPr/>
          <a:lstStyle/>
          <a:p>
            <a:r>
              <a:rPr lang="en-GB"/>
              <a:t>Why? What are the benefits?</a:t>
            </a:r>
            <a:endParaRPr lang="en-GB" dirty="0"/>
          </a:p>
        </p:txBody>
      </p:sp>
      <p:sp>
        <p:nvSpPr>
          <p:cNvPr id="6" name="Footer Placeholder 5">
            <a:extLst>
              <a:ext uri="{FF2B5EF4-FFF2-40B4-BE49-F238E27FC236}">
                <a16:creationId xmlns:a16="http://schemas.microsoft.com/office/drawing/2014/main" id="{557CCFB2-F1CB-4FD6-A355-400D638BC398}"/>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1EAA3D5D-FDE3-4CBF-9EE7-365AB96E6678}"/>
              </a:ext>
            </a:extLst>
          </p:cNvPr>
          <p:cNvSpPr>
            <a:spLocks noGrp="1"/>
          </p:cNvSpPr>
          <p:nvPr>
            <p:ph type="sldNum" sz="quarter" idx="12"/>
          </p:nvPr>
        </p:nvSpPr>
        <p:spPr/>
        <p:txBody>
          <a:bodyPr/>
          <a:lstStyle/>
          <a:p>
            <a:fld id="{95CBEC59-7FF9-4688-98DF-89832A0C9025}" type="slidenum">
              <a:rPr lang="en-US" smtClean="0"/>
              <a:t>4</a:t>
            </a:fld>
            <a:endParaRPr lang="en-US" dirty="0"/>
          </a:p>
        </p:txBody>
      </p:sp>
      <p:sp>
        <p:nvSpPr>
          <p:cNvPr id="11" name="TextBox 10">
            <a:extLst>
              <a:ext uri="{FF2B5EF4-FFF2-40B4-BE49-F238E27FC236}">
                <a16:creationId xmlns:a16="http://schemas.microsoft.com/office/drawing/2014/main" id="{7EB851A1-8F87-4E04-BB00-A851B6865D1F}"/>
              </a:ext>
            </a:extLst>
          </p:cNvPr>
          <p:cNvSpPr txBox="1"/>
          <p:nvPr/>
        </p:nvSpPr>
        <p:spPr>
          <a:xfrm>
            <a:off x="534619" y="1471910"/>
            <a:ext cx="9892657" cy="5355312"/>
          </a:xfrm>
          <a:prstGeom prst="rect">
            <a:avLst/>
          </a:prstGeom>
          <a:noFill/>
        </p:spPr>
        <p:txBody>
          <a:bodyPr wrap="square" rtlCol="0">
            <a:spAutoFit/>
          </a:bodyPr>
          <a:lstStyle/>
          <a:p>
            <a:pPr marL="285750" indent="-285750">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 </a:t>
            </a:r>
            <a:r>
              <a:rPr lang="en-GB" sz="1600" b="1" dirty="0">
                <a:solidFill>
                  <a:schemeClr val="bg1"/>
                </a:solidFill>
                <a:effectLst>
                  <a:outerShdw blurRad="38100" dist="38100" dir="2700000" algn="tl">
                    <a:srgbClr val="000000">
                      <a:alpha val="43137"/>
                    </a:srgbClr>
                  </a:outerShdw>
                </a:effectLst>
                <a:latin typeface="+mj-lt"/>
              </a:rPr>
              <a:t>S</a:t>
            </a:r>
            <a:r>
              <a:rPr lang="en-GB" sz="1600" b="1" i="0" dirty="0">
                <a:solidFill>
                  <a:schemeClr val="bg1"/>
                </a:solidFill>
                <a:effectLst>
                  <a:outerShdw blurRad="38100" dist="38100" dir="2700000" algn="tl">
                    <a:srgbClr val="000000">
                      <a:alpha val="43137"/>
                    </a:srgbClr>
                  </a:outerShdw>
                </a:effectLst>
                <a:latin typeface="+mj-lt"/>
              </a:rPr>
              <a:t>ignificant health benefits for hearts, bodies and minds</a:t>
            </a:r>
          </a:p>
          <a:p>
            <a:endParaRPr lang="en-GB" sz="1600" b="1" i="0" dirty="0">
              <a:solidFill>
                <a:schemeClr val="bg1"/>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 </a:t>
            </a:r>
            <a:r>
              <a:rPr lang="en-US" sz="1600" b="1" i="0" dirty="0">
                <a:solidFill>
                  <a:schemeClr val="bg1"/>
                </a:solidFill>
                <a:latin typeface="+mj-lt"/>
                <a:cs typeface="Times New Roman" panose="02020603050405020304" pitchFamily="18" charset="0"/>
              </a:rPr>
              <a:t>R</a:t>
            </a:r>
            <a:r>
              <a:rPr lang="en-US" sz="1600" b="1" dirty="0">
                <a:solidFill>
                  <a:schemeClr val="bg1"/>
                </a:solidFill>
                <a:effectLst/>
                <a:latin typeface="+mj-lt"/>
                <a:ea typeface="Georgia" panose="02040502050405020303" pitchFamily="18" charset="0"/>
                <a:cs typeface="Times New Roman" panose="02020603050405020304" pitchFamily="18" charset="0"/>
              </a:rPr>
              <a:t>educed risk of developing a major chronic disease such as stroke, heart disease, some cancers and diabetes. </a:t>
            </a:r>
          </a:p>
          <a:p>
            <a:endParaRPr lang="en-GB" sz="1600" b="1" i="0" dirty="0">
              <a:solidFill>
                <a:schemeClr val="bg1"/>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GB" sz="1600" b="1" dirty="0">
                <a:solidFill>
                  <a:schemeClr val="bg1"/>
                </a:solidFill>
                <a:effectLst>
                  <a:outerShdw blurRad="38100" dist="38100" dir="2700000" algn="tl">
                    <a:srgbClr val="000000">
                      <a:alpha val="43137"/>
                    </a:srgbClr>
                  </a:outerShdw>
                </a:effectLst>
                <a:latin typeface="+mj-lt"/>
              </a:rPr>
              <a:t>R</a:t>
            </a:r>
            <a:r>
              <a:rPr lang="en-GB" sz="1600" b="1" i="0" dirty="0">
                <a:solidFill>
                  <a:schemeClr val="bg1"/>
                </a:solidFill>
                <a:effectLst>
                  <a:outerShdw blurRad="38100" dist="38100" dir="2700000" algn="tl">
                    <a:srgbClr val="000000">
                      <a:alpha val="43137"/>
                    </a:srgbClr>
                  </a:outerShdw>
                </a:effectLst>
                <a:latin typeface="+mj-lt"/>
              </a:rPr>
              <a:t>educes symptoms of depression, anxiety and loneliness in all age groups</a:t>
            </a:r>
          </a:p>
          <a:p>
            <a:endParaRPr lang="en-GB" sz="1600" b="1" i="0" dirty="0">
              <a:solidFill>
                <a:schemeClr val="bg1"/>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GB" sz="1600" b="1" dirty="0">
                <a:solidFill>
                  <a:schemeClr val="bg1"/>
                </a:solidFill>
                <a:effectLst>
                  <a:outerShdw blurRad="38100" dist="38100" dir="2700000" algn="tl">
                    <a:srgbClr val="000000">
                      <a:alpha val="43137"/>
                    </a:srgbClr>
                  </a:outerShdw>
                </a:effectLst>
                <a:latin typeface="+mj-lt"/>
              </a:rPr>
              <a:t>E</a:t>
            </a:r>
            <a:r>
              <a:rPr lang="en-GB" sz="1600" b="1" i="0" dirty="0">
                <a:solidFill>
                  <a:schemeClr val="bg1"/>
                </a:solidFill>
                <a:effectLst>
                  <a:outerShdw blurRad="38100" dist="38100" dir="2700000" algn="tl">
                    <a:srgbClr val="000000">
                      <a:alpha val="43137"/>
                    </a:srgbClr>
                  </a:outerShdw>
                </a:effectLst>
                <a:latin typeface="+mj-lt"/>
              </a:rPr>
              <a:t>nsures healthy growth and development in young people</a:t>
            </a:r>
          </a:p>
          <a:p>
            <a:endParaRPr lang="en-GB" sz="1600" b="1" i="0" dirty="0">
              <a:solidFill>
                <a:schemeClr val="bg1"/>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 Improves overall well-being</a:t>
            </a:r>
          </a:p>
          <a:p>
            <a:pPr marL="285750" indent="-285750">
              <a:buFont typeface="Arial" panose="020B0604020202020204" pitchFamily="34" charset="0"/>
              <a:buChar char="•"/>
            </a:pPr>
            <a:endParaRPr lang="en-GB" sz="1600" b="1" dirty="0">
              <a:solidFill>
                <a:schemeClr val="bg1"/>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Weight Management</a:t>
            </a:r>
          </a:p>
          <a:p>
            <a:pPr marL="285750" indent="-285750">
              <a:buFont typeface="Arial" panose="020B0604020202020204" pitchFamily="34" charset="0"/>
              <a:buChar char="•"/>
            </a:pPr>
            <a:endParaRPr lang="en-GB" sz="1600" b="1" dirty="0">
              <a:solidFill>
                <a:schemeClr val="bg1"/>
              </a:solidFill>
              <a:effectLst>
                <a:outerShdw blurRad="38100" dist="38100" dir="2700000" algn="tl">
                  <a:srgbClr val="000000">
                    <a:alpha val="43137"/>
                  </a:srgbClr>
                </a:outerShdw>
              </a:effectLst>
              <a:latin typeface="+mj-lt"/>
            </a:endParaRPr>
          </a:p>
          <a:p>
            <a:pPr algn="l">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Strengthen Your Bones and Muscles.</a:t>
            </a:r>
          </a:p>
          <a:p>
            <a:pPr algn="l">
              <a:buFont typeface="Arial" panose="020B0604020202020204" pitchFamily="34" charset="0"/>
              <a:buChar char="•"/>
            </a:pPr>
            <a:endParaRPr lang="en-GB" sz="1600" b="1" i="0" dirty="0">
              <a:solidFill>
                <a:schemeClr val="bg1"/>
              </a:solidFill>
              <a:effectLst>
                <a:outerShdw blurRad="38100" dist="38100" dir="2700000" algn="tl">
                  <a:srgbClr val="000000">
                    <a:alpha val="43137"/>
                  </a:srgbClr>
                </a:outerShdw>
              </a:effectLst>
              <a:latin typeface="+mj-lt"/>
            </a:endParaRPr>
          </a:p>
          <a:p>
            <a:pPr algn="l">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Improve Your Ability to do Daily Activities and Prevent Falls.</a:t>
            </a:r>
          </a:p>
          <a:p>
            <a:pPr algn="l">
              <a:buFont typeface="Arial" panose="020B0604020202020204" pitchFamily="34" charset="0"/>
              <a:buChar char="•"/>
            </a:pPr>
            <a:endParaRPr lang="en-GB" sz="1600" b="1" i="0" dirty="0">
              <a:solidFill>
                <a:schemeClr val="bg1"/>
              </a:solidFill>
              <a:effectLst>
                <a:outerShdw blurRad="38100" dist="38100" dir="2700000" algn="tl">
                  <a:srgbClr val="000000">
                    <a:alpha val="43137"/>
                  </a:srgbClr>
                </a:outerShdw>
              </a:effectLst>
              <a:latin typeface="+mj-lt"/>
            </a:endParaRPr>
          </a:p>
          <a:p>
            <a:pPr algn="l">
              <a:buFont typeface="Arial" panose="020B0604020202020204" pitchFamily="34" charset="0"/>
              <a:buChar char="•"/>
            </a:pPr>
            <a:r>
              <a:rPr lang="en-GB" sz="1600" b="1" i="0" dirty="0">
                <a:solidFill>
                  <a:schemeClr val="bg1"/>
                </a:solidFill>
                <a:effectLst>
                  <a:outerShdw blurRad="38100" dist="38100" dir="2700000" algn="tl">
                    <a:srgbClr val="000000">
                      <a:alpha val="43137"/>
                    </a:srgbClr>
                  </a:outerShdw>
                </a:effectLst>
                <a:latin typeface="+mj-lt"/>
              </a:rPr>
              <a:t>Increase Your Chances of Living Longer.</a:t>
            </a:r>
          </a:p>
          <a:p>
            <a:pPr marL="285750" indent="-285750">
              <a:buFont typeface="Arial" panose="020B0604020202020204" pitchFamily="34" charset="0"/>
              <a:buChar char="•"/>
            </a:pPr>
            <a:endParaRPr lang="en-GB" dirty="0">
              <a:solidFill>
                <a:srgbClr val="202124"/>
              </a:solidFill>
              <a:latin typeface="arial" panose="020B0604020202020204" pitchFamily="34" charset="0"/>
            </a:endParaRPr>
          </a:p>
          <a:p>
            <a:pPr marL="285750" indent="-285750">
              <a:buFont typeface="Arial" panose="020B0604020202020204" pitchFamily="34" charset="0"/>
              <a:buChar char="•"/>
            </a:pPr>
            <a:endParaRPr lang="en-GB" b="1" i="0" dirty="0">
              <a:solidFill>
                <a:schemeClr val="bg1"/>
              </a:solidFill>
              <a:effectLst/>
              <a:latin typeface="Arial" panose="020B0604020202020204" pitchFamily="34" charset="0"/>
            </a:endParaRP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15B06D14-608E-4AE8-A678-D77BC764D3AB}"/>
              </a:ext>
            </a:extLst>
          </p:cNvPr>
          <p:cNvSpPr txBox="1"/>
          <p:nvPr/>
        </p:nvSpPr>
        <p:spPr>
          <a:xfrm>
            <a:off x="6657864" y="6133804"/>
            <a:ext cx="2800767" cy="369332"/>
          </a:xfrm>
          <a:prstGeom prst="rect">
            <a:avLst/>
          </a:prstGeom>
          <a:noFill/>
        </p:spPr>
        <p:txBody>
          <a:bodyPr wrap="none" rtlCol="0">
            <a:spAutoFit/>
          </a:bodyPr>
          <a:lstStyle/>
          <a:p>
            <a:r>
              <a:rPr lang="en-GB"/>
              <a:t>(WHO,2022) (CDC,2022)</a:t>
            </a:r>
            <a:endParaRPr lang="en-GB" dirty="0"/>
          </a:p>
        </p:txBody>
      </p:sp>
      <p:pic>
        <p:nvPicPr>
          <p:cNvPr id="2052" name="Picture 4" descr="Physical activity Images, Stock Photos &amp; Vectors | Shutterstock">
            <a:extLst>
              <a:ext uri="{FF2B5EF4-FFF2-40B4-BE49-F238E27FC236}">
                <a16:creationId xmlns:a16="http://schemas.microsoft.com/office/drawing/2014/main" id="{08D2FCD7-E8AE-4AEC-A73D-4742B262C7DD}"/>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55000"/>
                    </a14:imgEffect>
                  </a14:imgLayer>
                </a14:imgProps>
              </a:ext>
              <a:ext uri="{28A0092B-C50C-407E-A947-70E740481C1C}">
                <a14:useLocalDpi xmlns:a14="http://schemas.microsoft.com/office/drawing/2010/main" val="0"/>
              </a:ext>
            </a:extLst>
          </a:blip>
          <a:srcRect t="-8307" b="-8307"/>
          <a:stretch/>
        </p:blipFill>
        <p:spPr bwMode="auto">
          <a:xfrm>
            <a:off x="7596554" y="3010486"/>
            <a:ext cx="4060827" cy="3073791"/>
          </a:xfrm>
          <a:prstGeom prst="rect">
            <a:avLst/>
          </a:prstGeom>
          <a:noFill/>
          <a:ln>
            <a:noFill/>
          </a:ln>
          <a:effectLst>
            <a:glow rad="165100">
              <a:schemeClr val="accent1"/>
            </a:glow>
            <a:outerShdw dist="50800" dir="5400000" algn="ctr" rotWithShape="0">
              <a:srgbClr val="000000">
                <a:alpha val="0"/>
              </a:srgbClr>
            </a:outerShdw>
            <a:reflection blurRad="114300" stA="0" endPos="65000" dist="50800" dir="5400000" sy="-100000" algn="bl" rotWithShape="0"/>
          </a:effectLst>
        </p:spPr>
      </p:pic>
      <p:pic>
        <p:nvPicPr>
          <p:cNvPr id="5" name="Audio 4">
            <a:hlinkClick r:id="" action="ppaction://media"/>
            <a:extLst>
              <a:ext uri="{FF2B5EF4-FFF2-40B4-BE49-F238E27FC236}">
                <a16:creationId xmlns:a16="http://schemas.microsoft.com/office/drawing/2014/main" id="{41EE38F0-C867-BCDE-48FD-45216D73F3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65478061"/>
      </p:ext>
    </p:extLst>
  </p:cSld>
  <p:clrMapOvr>
    <a:masterClrMapping/>
  </p:clrMapOvr>
  <mc:AlternateContent xmlns:mc="http://schemas.openxmlformats.org/markup-compatibility/2006">
    <mc:Choice xmlns:p14="http://schemas.microsoft.com/office/powerpoint/2010/main" Requires="p14">
      <p:transition spd="slow" p14:dur="1500" advTm="67276">
        <p:split orient="vert"/>
      </p:transition>
    </mc:Choice>
    <mc:Fallback>
      <p:transition spd="slow" advTm="67276">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1532D-F9EA-4630-8A4B-D02E3D7FF61F}"/>
              </a:ext>
            </a:extLst>
          </p:cNvPr>
          <p:cNvSpPr>
            <a:spLocks noGrp="1"/>
          </p:cNvSpPr>
          <p:nvPr>
            <p:ph type="title"/>
          </p:nvPr>
        </p:nvSpPr>
        <p:spPr>
          <a:xfrm>
            <a:off x="828787" y="212705"/>
            <a:ext cx="10515600" cy="1325563"/>
          </a:xfrm>
        </p:spPr>
        <p:txBody>
          <a:bodyPr>
            <a:normAutofit/>
          </a:bodyPr>
          <a:lstStyle/>
          <a:p>
            <a:r>
              <a:rPr lang="en-GB" sz="3000" u="sng" dirty="0"/>
              <a:t>How has Covid-19 affected our abilities to be active?</a:t>
            </a:r>
          </a:p>
        </p:txBody>
      </p:sp>
      <p:sp>
        <p:nvSpPr>
          <p:cNvPr id="4" name="Content Placeholder 3">
            <a:extLst>
              <a:ext uri="{FF2B5EF4-FFF2-40B4-BE49-F238E27FC236}">
                <a16:creationId xmlns:a16="http://schemas.microsoft.com/office/drawing/2014/main" id="{6DBCB6E1-ECB2-4F18-9589-080E0E0F06BC}"/>
              </a:ext>
            </a:extLst>
          </p:cNvPr>
          <p:cNvSpPr>
            <a:spLocks noGrp="1"/>
          </p:cNvSpPr>
          <p:nvPr>
            <p:ph sz="half" idx="2"/>
          </p:nvPr>
        </p:nvSpPr>
        <p:spPr>
          <a:xfrm>
            <a:off x="928800" y="1538268"/>
            <a:ext cx="5157787" cy="4621132"/>
          </a:xfrm>
        </p:spPr>
        <p:txBody>
          <a:bodyPr>
            <a:normAutofit fontScale="92500"/>
          </a:bodyPr>
          <a:lstStyle/>
          <a:p>
            <a:r>
              <a:rPr lang="en-GB" sz="1800" b="1" dirty="0"/>
              <a:t>Social element to exercise is replaced with quarantine and Isolation laws – increasing feelings of loneliness.</a:t>
            </a:r>
          </a:p>
          <a:p>
            <a:endParaRPr lang="en-GB" sz="1800" b="1" dirty="0"/>
          </a:p>
          <a:p>
            <a:r>
              <a:rPr lang="en-GB" sz="1800" b="1" dirty="0"/>
              <a:t>No competition in sport, no physical contact sports, no groups or classes at the height of the pandemic</a:t>
            </a:r>
          </a:p>
          <a:p>
            <a:endParaRPr lang="en-GB" sz="1800" b="1" dirty="0"/>
          </a:p>
          <a:p>
            <a:r>
              <a:rPr lang="en-GB" sz="1800" b="1" dirty="0"/>
              <a:t>Lack of teamwork due to shielding and social distancing decreases motivation to stay active</a:t>
            </a:r>
          </a:p>
          <a:p>
            <a:endParaRPr lang="en-GB" sz="1800" b="1" dirty="0"/>
          </a:p>
          <a:p>
            <a:r>
              <a:rPr lang="en-GB" sz="1800" b="1" dirty="0"/>
              <a:t>Limiting of outdoor space activity – excluding many elderly who may not be technically advanced to join in online, are then digitally excluded</a:t>
            </a:r>
          </a:p>
          <a:p>
            <a:endParaRPr lang="en-GB" sz="1800" b="1" dirty="0"/>
          </a:p>
          <a:p>
            <a:r>
              <a:rPr lang="en-GB" sz="1800" b="1" dirty="0"/>
              <a:t>Same for younger children, who rely on play for social skills along with physical activity</a:t>
            </a:r>
          </a:p>
          <a:p>
            <a:endParaRPr lang="en-GB" dirty="0"/>
          </a:p>
          <a:p>
            <a:pPr marL="0" indent="0">
              <a:buNone/>
            </a:pPr>
            <a:endParaRPr lang="en-GB" dirty="0"/>
          </a:p>
        </p:txBody>
      </p:sp>
      <p:sp>
        <p:nvSpPr>
          <p:cNvPr id="6" name="Footer Placeholder 5">
            <a:extLst>
              <a:ext uri="{FF2B5EF4-FFF2-40B4-BE49-F238E27FC236}">
                <a16:creationId xmlns:a16="http://schemas.microsoft.com/office/drawing/2014/main" id="{71FA8792-169B-4C19-AE25-152A94AD00B9}"/>
              </a:ext>
            </a:extLst>
          </p:cNvPr>
          <p:cNvSpPr>
            <a:spLocks noGrp="1"/>
          </p:cNvSpPr>
          <p:nvPr>
            <p:ph type="ftr" sz="quarter" idx="11"/>
          </p:nvPr>
        </p:nvSpPr>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7" name="Slide Number Placeholder 6">
            <a:extLst>
              <a:ext uri="{FF2B5EF4-FFF2-40B4-BE49-F238E27FC236}">
                <a16:creationId xmlns:a16="http://schemas.microsoft.com/office/drawing/2014/main" id="{7ACA247D-F13B-441C-84C8-53C0301BD990}"/>
              </a:ext>
            </a:extLst>
          </p:cNvPr>
          <p:cNvSpPr>
            <a:spLocks noGrp="1"/>
          </p:cNvSpPr>
          <p:nvPr>
            <p:ph type="sldNum" sz="quarter" idx="12"/>
          </p:nvPr>
        </p:nvSpPr>
        <p:spPr/>
        <p:txBody>
          <a:bodyPr/>
          <a:lstStyle/>
          <a:p>
            <a:fld id="{95CBEC59-7FF9-4688-98DF-89832A0C9025}" type="slidenum">
              <a:rPr lang="en-US" smtClean="0"/>
              <a:t>5</a:t>
            </a:fld>
            <a:endParaRPr lang="en-US" dirty="0"/>
          </a:p>
        </p:txBody>
      </p:sp>
      <p:sp>
        <p:nvSpPr>
          <p:cNvPr id="8" name="Text Placeholder 7">
            <a:extLst>
              <a:ext uri="{FF2B5EF4-FFF2-40B4-BE49-F238E27FC236}">
                <a16:creationId xmlns:a16="http://schemas.microsoft.com/office/drawing/2014/main" id="{4780387D-1A0E-4C52-AB4E-2CEB8AE93FAD}"/>
              </a:ext>
            </a:extLst>
          </p:cNvPr>
          <p:cNvSpPr>
            <a:spLocks noGrp="1"/>
          </p:cNvSpPr>
          <p:nvPr>
            <p:ph type="body" sz="quarter" idx="14"/>
          </p:nvPr>
        </p:nvSpPr>
        <p:spPr/>
        <p:txBody>
          <a:bodyPr/>
          <a:lstStyle/>
          <a:p>
            <a:endParaRPr lang="en-GB"/>
          </a:p>
        </p:txBody>
      </p:sp>
      <p:pic>
        <p:nvPicPr>
          <p:cNvPr id="11" name="Content Placeholder 10" descr="Young student wearing facemask">
            <a:extLst>
              <a:ext uri="{FF2B5EF4-FFF2-40B4-BE49-F238E27FC236}">
                <a16:creationId xmlns:a16="http://schemas.microsoft.com/office/drawing/2014/main" id="{8670A8E1-93AE-4B0C-87C1-42BC767D7041}"/>
              </a:ext>
            </a:extLst>
          </p:cNvPr>
          <p:cNvPicPr>
            <a:picLocks noGrp="1" noChangeAspect="1"/>
          </p:cNvPicPr>
          <p:nvPr>
            <p:ph sz="half" idx="15"/>
          </p:nvPr>
        </p:nvPicPr>
        <p:blipFill>
          <a:blip r:embed="rId4"/>
          <a:stretch>
            <a:fillRect/>
          </a:stretch>
        </p:blipFill>
        <p:spPr>
          <a:xfrm>
            <a:off x="7292954" y="2059772"/>
            <a:ext cx="4481727" cy="2989305"/>
          </a:xfrm>
          <a:effectLst>
            <a:softEdge rad="177800"/>
          </a:effectLst>
        </p:spPr>
      </p:pic>
      <p:sp>
        <p:nvSpPr>
          <p:cNvPr id="12" name="TextBox 11">
            <a:extLst>
              <a:ext uri="{FF2B5EF4-FFF2-40B4-BE49-F238E27FC236}">
                <a16:creationId xmlns:a16="http://schemas.microsoft.com/office/drawing/2014/main" id="{90E128C8-70B8-4BF7-AA7D-920612CC39E0}"/>
              </a:ext>
            </a:extLst>
          </p:cNvPr>
          <p:cNvSpPr txBox="1"/>
          <p:nvPr/>
        </p:nvSpPr>
        <p:spPr>
          <a:xfrm>
            <a:off x="8560904" y="5936974"/>
            <a:ext cx="3320204" cy="369332"/>
          </a:xfrm>
          <a:prstGeom prst="rect">
            <a:avLst/>
          </a:prstGeom>
          <a:noFill/>
        </p:spPr>
        <p:txBody>
          <a:bodyPr wrap="none" rtlCol="0">
            <a:spAutoFit/>
          </a:bodyPr>
          <a:lstStyle/>
          <a:p>
            <a:r>
              <a:rPr lang="en-GB" b="1" dirty="0"/>
              <a:t>(AgeCymru,2020) (MHF,2022)</a:t>
            </a:r>
          </a:p>
        </p:txBody>
      </p:sp>
      <p:pic>
        <p:nvPicPr>
          <p:cNvPr id="9" name="Audio 8">
            <a:hlinkClick r:id="" action="ppaction://media"/>
            <a:extLst>
              <a:ext uri="{FF2B5EF4-FFF2-40B4-BE49-F238E27FC236}">
                <a16:creationId xmlns:a16="http://schemas.microsoft.com/office/drawing/2014/main" id="{65FC450E-46D6-4322-8BE5-7CEB0896EE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6838830"/>
      </p:ext>
    </p:extLst>
  </p:cSld>
  <p:clrMapOvr>
    <a:masterClrMapping/>
  </p:clrMapOvr>
  <p:transition spd="slow" advTm="7978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2EC5-0A20-4D63-B00B-DEB39889DB69}"/>
              </a:ext>
            </a:extLst>
          </p:cNvPr>
          <p:cNvSpPr>
            <a:spLocks noGrp="1"/>
          </p:cNvSpPr>
          <p:nvPr>
            <p:ph type="title"/>
          </p:nvPr>
        </p:nvSpPr>
        <p:spPr>
          <a:xfrm>
            <a:off x="928800" y="471949"/>
            <a:ext cx="10383213" cy="1415845"/>
          </a:xfrm>
        </p:spPr>
        <p:txBody>
          <a:bodyPr/>
          <a:lstStyle/>
          <a:p>
            <a:r>
              <a:rPr lang="en-US" dirty="0"/>
              <a:t>Childhood Obesity and Physical Development</a:t>
            </a:r>
          </a:p>
        </p:txBody>
      </p:sp>
      <p:sp>
        <p:nvSpPr>
          <p:cNvPr id="4" name="Text Placeholder 3">
            <a:extLst>
              <a:ext uri="{FF2B5EF4-FFF2-40B4-BE49-F238E27FC236}">
                <a16:creationId xmlns:a16="http://schemas.microsoft.com/office/drawing/2014/main" id="{BA4F3DDE-5D3C-40C1-A976-7406EB83A85A}"/>
              </a:ext>
            </a:extLst>
          </p:cNvPr>
          <p:cNvSpPr>
            <a:spLocks noGrp="1"/>
          </p:cNvSpPr>
          <p:nvPr>
            <p:ph type="body" sz="half" idx="2"/>
          </p:nvPr>
        </p:nvSpPr>
        <p:spPr>
          <a:xfrm>
            <a:off x="928800" y="2053883"/>
            <a:ext cx="5542338" cy="3669815"/>
          </a:xfrm>
        </p:spPr>
        <p:txBody>
          <a:bodyPr>
            <a:normAutofit fontScale="92500" lnSpcReduction="20000"/>
          </a:bodyPr>
          <a:lstStyle/>
          <a:p>
            <a:pPr marL="342900" indent="-342900">
              <a:buFont typeface="Arial" panose="020B0604020202020204" pitchFamily="34" charset="0"/>
              <a:buChar char="•"/>
            </a:pPr>
            <a:r>
              <a:rPr lang="en-US" dirty="0"/>
              <a:t>Rates of childhood obesity highest in Wales compared to anywhere else in the UK</a:t>
            </a:r>
          </a:p>
          <a:p>
            <a:pPr marL="342900" indent="-342900">
              <a:buFont typeface="Arial" panose="020B0604020202020204" pitchFamily="34" charset="0"/>
              <a:buChar char="•"/>
            </a:pPr>
            <a:r>
              <a:rPr lang="en-US" dirty="0"/>
              <a:t>Just 14-17% of children aged 11-16 meet the requirements of physical activity</a:t>
            </a:r>
          </a:p>
          <a:p>
            <a:pPr marL="342900" indent="-342900">
              <a:buFont typeface="Arial" panose="020B0604020202020204" pitchFamily="34" charset="0"/>
              <a:buChar char="•"/>
            </a:pPr>
            <a:r>
              <a:rPr lang="en-US" dirty="0"/>
              <a:t>Majority of Welsh schools failing to hit 120 minutes of Physical activity a week</a:t>
            </a:r>
          </a:p>
          <a:p>
            <a:pPr marL="342900" indent="-342900">
              <a:buFont typeface="Arial" panose="020B0604020202020204" pitchFamily="34" charset="0"/>
              <a:buChar char="•"/>
            </a:pPr>
            <a:r>
              <a:rPr lang="en-US" dirty="0"/>
              <a:t>Overweight children likely lead to overweight adults</a:t>
            </a:r>
          </a:p>
          <a:p>
            <a:pPr marL="342900" indent="-342900">
              <a:buFont typeface="Arial" panose="020B0604020202020204" pitchFamily="34" charset="0"/>
              <a:buChar char="•"/>
            </a:pPr>
            <a:r>
              <a:rPr lang="en-US" dirty="0"/>
              <a:t>Obesity in children affects gross motor skills, such as jumping, hopping, balancing on one foot. </a:t>
            </a:r>
          </a:p>
        </p:txBody>
      </p:sp>
      <p:sp>
        <p:nvSpPr>
          <p:cNvPr id="5" name="Footer Placeholder 4">
            <a:extLst>
              <a:ext uri="{FF2B5EF4-FFF2-40B4-BE49-F238E27FC236}">
                <a16:creationId xmlns:a16="http://schemas.microsoft.com/office/drawing/2014/main" id="{3ACAEA0E-0AD2-4431-A4BB-BA6FE0FB9361}"/>
              </a:ext>
            </a:extLst>
          </p:cNvPr>
          <p:cNvSpPr>
            <a:spLocks noGrp="1"/>
          </p:cNvSpPr>
          <p:nvPr>
            <p:ph type="ftr" sz="quarter" idx="11"/>
          </p:nvPr>
        </p:nvSpPr>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6" name="Slide Number Placeholder 5">
            <a:extLst>
              <a:ext uri="{FF2B5EF4-FFF2-40B4-BE49-F238E27FC236}">
                <a16:creationId xmlns:a16="http://schemas.microsoft.com/office/drawing/2014/main" id="{CFFA8F80-4A21-4C24-8E8C-2EF0B85E8130}"/>
              </a:ext>
            </a:extLst>
          </p:cNvPr>
          <p:cNvSpPr>
            <a:spLocks noGrp="1"/>
          </p:cNvSpPr>
          <p:nvPr>
            <p:ph type="sldNum" sz="quarter" idx="12"/>
          </p:nvPr>
        </p:nvSpPr>
        <p:spPr/>
        <p:txBody>
          <a:bodyPr/>
          <a:lstStyle/>
          <a:p>
            <a:fld id="{95CBEC59-7FF9-4688-98DF-89832A0C9025}" type="slidenum">
              <a:rPr lang="en-US" smtClean="0"/>
              <a:t>6</a:t>
            </a:fld>
            <a:endParaRPr lang="en-US" dirty="0"/>
          </a:p>
        </p:txBody>
      </p:sp>
      <p:sp>
        <p:nvSpPr>
          <p:cNvPr id="7" name="Text Placeholder 6">
            <a:extLst>
              <a:ext uri="{FF2B5EF4-FFF2-40B4-BE49-F238E27FC236}">
                <a16:creationId xmlns:a16="http://schemas.microsoft.com/office/drawing/2014/main" id="{E18E7856-1972-4633-98B1-7926DA31AF8F}"/>
              </a:ext>
            </a:extLst>
          </p:cNvPr>
          <p:cNvSpPr>
            <a:spLocks noGrp="1"/>
          </p:cNvSpPr>
          <p:nvPr>
            <p:ph type="body" sz="quarter" idx="14"/>
          </p:nvPr>
        </p:nvSpPr>
        <p:spPr/>
        <p:txBody>
          <a:bodyPr/>
          <a:lstStyle/>
          <a:p>
            <a:r>
              <a:rPr lang="en-US" dirty="0"/>
              <a:t>20XX</a:t>
            </a:r>
          </a:p>
        </p:txBody>
      </p:sp>
      <p:pic>
        <p:nvPicPr>
          <p:cNvPr id="13" name="Picture Placeholder 12">
            <a:extLst>
              <a:ext uri="{FF2B5EF4-FFF2-40B4-BE49-F238E27FC236}">
                <a16:creationId xmlns:a16="http://schemas.microsoft.com/office/drawing/2014/main" id="{594ACC6B-B2AA-4E37-97D4-0F8CC4C84626}"/>
              </a:ext>
            </a:extLst>
          </p:cNvPr>
          <p:cNvPicPr>
            <a:picLocks noGrp="1" noChangeAspect="1"/>
          </p:cNvPicPr>
          <p:nvPr>
            <p:ph type="pic" idx="1"/>
          </p:nvPr>
        </p:nvPicPr>
        <p:blipFill>
          <a:blip r:embed="rId4">
            <a:extLst>
              <a:ext uri="{837473B0-CC2E-450A-ABE3-18F120FF3D39}">
                <a1611:picAttrSrcUrl xmlns:a1611="http://schemas.microsoft.com/office/drawing/2016/11/main" r:id="rId5"/>
              </a:ext>
            </a:extLst>
          </a:blip>
          <a:srcRect/>
          <a:stretch/>
        </p:blipFill>
        <p:spPr>
          <a:xfrm>
            <a:off x="6991643" y="1710813"/>
            <a:ext cx="4091940" cy="4309854"/>
          </a:xfrm>
          <a:effectLst>
            <a:glow rad="127000">
              <a:schemeClr val="accent1">
                <a:alpha val="12000"/>
              </a:schemeClr>
            </a:glow>
            <a:softEdge rad="330200"/>
          </a:effectLst>
        </p:spPr>
      </p:pic>
      <p:sp>
        <p:nvSpPr>
          <p:cNvPr id="8" name="TextBox 7">
            <a:extLst>
              <a:ext uri="{FF2B5EF4-FFF2-40B4-BE49-F238E27FC236}">
                <a16:creationId xmlns:a16="http://schemas.microsoft.com/office/drawing/2014/main" id="{A5680361-17DC-47FF-8CCC-584270A3F13A}"/>
              </a:ext>
            </a:extLst>
          </p:cNvPr>
          <p:cNvSpPr txBox="1"/>
          <p:nvPr/>
        </p:nvSpPr>
        <p:spPr>
          <a:xfrm>
            <a:off x="2363372" y="6552663"/>
            <a:ext cx="3888821" cy="369332"/>
          </a:xfrm>
          <a:prstGeom prst="rect">
            <a:avLst/>
          </a:prstGeom>
          <a:noFill/>
        </p:spPr>
        <p:txBody>
          <a:bodyPr wrap="none" rtlCol="0">
            <a:spAutoFit/>
          </a:bodyPr>
          <a:lstStyle/>
          <a:p>
            <a:r>
              <a:rPr lang="en-GB" dirty="0"/>
              <a:t>(</a:t>
            </a:r>
            <a:r>
              <a:rPr lang="en-GB" b="1" dirty="0"/>
              <a:t>OrthoInfo.2022)(SeneddWales,2019</a:t>
            </a:r>
            <a:r>
              <a:rPr lang="en-GB" dirty="0"/>
              <a:t>)</a:t>
            </a:r>
          </a:p>
        </p:txBody>
      </p:sp>
      <p:pic>
        <p:nvPicPr>
          <p:cNvPr id="16" name="Audio 15">
            <a:hlinkClick r:id="" action="ppaction://media"/>
            <a:extLst>
              <a:ext uri="{FF2B5EF4-FFF2-40B4-BE49-F238E27FC236}">
                <a16:creationId xmlns:a16="http://schemas.microsoft.com/office/drawing/2014/main" id="{A65A2307-13E7-0339-4772-6DEA0AC8C2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98773633"/>
      </p:ext>
    </p:extLst>
  </p:cSld>
  <p:clrMapOvr>
    <a:masterClrMapping/>
  </p:clrMapOvr>
  <mc:AlternateContent xmlns:mc="http://schemas.openxmlformats.org/markup-compatibility/2006">
    <mc:Choice xmlns:p14="http://schemas.microsoft.com/office/powerpoint/2010/main" Requires="p14">
      <p:transition spd="slow" p14:dur="3400" advTm="64243">
        <p14:reveal/>
      </p:transition>
    </mc:Choice>
    <mc:Fallback>
      <p:transition spd="slow" advTm="642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390FF-49E6-4B7B-9196-39DD222750B5}"/>
              </a:ext>
            </a:extLst>
          </p:cNvPr>
          <p:cNvSpPr>
            <a:spLocks noGrp="1"/>
          </p:cNvSpPr>
          <p:nvPr>
            <p:ph type="title"/>
          </p:nvPr>
        </p:nvSpPr>
        <p:spPr/>
        <p:txBody>
          <a:bodyPr/>
          <a:lstStyle/>
          <a:p>
            <a:r>
              <a:rPr lang="en-GB" dirty="0"/>
              <a:t>The link between Physical Activity and Mental Health</a:t>
            </a:r>
          </a:p>
        </p:txBody>
      </p:sp>
      <p:sp>
        <p:nvSpPr>
          <p:cNvPr id="4" name="Text Placeholder 3">
            <a:extLst>
              <a:ext uri="{FF2B5EF4-FFF2-40B4-BE49-F238E27FC236}">
                <a16:creationId xmlns:a16="http://schemas.microsoft.com/office/drawing/2014/main" id="{E5005D1A-FF97-411C-A3A1-A24B8A200A06}"/>
              </a:ext>
            </a:extLst>
          </p:cNvPr>
          <p:cNvSpPr>
            <a:spLocks noGrp="1"/>
          </p:cNvSpPr>
          <p:nvPr>
            <p:ph type="body" sz="half" idx="2"/>
          </p:nvPr>
        </p:nvSpPr>
        <p:spPr>
          <a:xfrm>
            <a:off x="276933" y="3486703"/>
            <a:ext cx="5010684" cy="2439988"/>
          </a:xfrm>
        </p:spPr>
        <p:txBody>
          <a:bodyPr>
            <a:normAutofit lnSpcReduction="10000"/>
          </a:bodyPr>
          <a:lstStyle/>
          <a:p>
            <a:pPr marL="342900" indent="-342900">
              <a:buFont typeface="Arial" panose="020B0604020202020204" pitchFamily="34" charset="0"/>
              <a:buChar char="•"/>
            </a:pPr>
            <a:r>
              <a:rPr lang="en-GB" sz="1800" dirty="0">
                <a:solidFill>
                  <a:schemeClr val="tx1"/>
                </a:solidFill>
                <a:latin typeface="Abadi" panose="020B0604020104020204" pitchFamily="34" charset="0"/>
              </a:rPr>
              <a:t>Proven to release endorphins, Aids with sleep, Concentration and confidence boosting</a:t>
            </a:r>
          </a:p>
          <a:p>
            <a:endParaRPr lang="en-GB" sz="1800" dirty="0">
              <a:solidFill>
                <a:schemeClr val="tx1"/>
              </a:solidFill>
              <a:latin typeface="Abadi" panose="020B0604020104020204" pitchFamily="34" charset="0"/>
            </a:endParaRPr>
          </a:p>
          <a:p>
            <a:pPr marL="342900" indent="-342900">
              <a:buFont typeface="Arial" panose="020B0604020202020204" pitchFamily="34" charset="0"/>
              <a:buChar char="•"/>
            </a:pPr>
            <a:r>
              <a:rPr lang="en-GB" sz="1800" dirty="0">
                <a:solidFill>
                  <a:schemeClr val="tx1"/>
                </a:solidFill>
                <a:latin typeface="Abadi" panose="020B0604020104020204" pitchFamily="34" charset="0"/>
              </a:rPr>
              <a:t>Reduces mental fatigue while giving a sense of purpose and focus</a:t>
            </a:r>
          </a:p>
          <a:p>
            <a:endParaRPr lang="en-GB" sz="1800" dirty="0">
              <a:solidFill>
                <a:schemeClr val="tx1"/>
              </a:solidFill>
              <a:latin typeface="Abadi" panose="020B0604020104020204" pitchFamily="34" charset="0"/>
            </a:endParaRPr>
          </a:p>
          <a:p>
            <a:pPr marL="342900" indent="-342900">
              <a:buFont typeface="Arial" panose="020B0604020202020204" pitchFamily="34" charset="0"/>
              <a:buChar char="•"/>
            </a:pPr>
            <a:r>
              <a:rPr lang="en-GB" sz="1800" dirty="0">
                <a:solidFill>
                  <a:schemeClr val="tx1"/>
                </a:solidFill>
                <a:latin typeface="Abadi" panose="020B0604020104020204" pitchFamily="34" charset="0"/>
              </a:rPr>
              <a:t>Research shows outside activity makes us feel happier and reduces stress and anxiety</a:t>
            </a:r>
          </a:p>
          <a:p>
            <a:pPr marL="342900" indent="-342900">
              <a:buFont typeface="Arial" panose="020B0604020202020204" pitchFamily="34" charset="0"/>
              <a:buChar char="•"/>
            </a:pPr>
            <a:endParaRPr lang="en-GB" sz="1600" dirty="0">
              <a:solidFill>
                <a:schemeClr val="tx1"/>
              </a:solidFill>
            </a:endParaRPr>
          </a:p>
          <a:p>
            <a:pPr marL="342900" indent="-342900">
              <a:buFont typeface="Arial" panose="020B0604020202020204" pitchFamily="34" charset="0"/>
              <a:buChar char="•"/>
            </a:pPr>
            <a:endParaRPr lang="en-GB" dirty="0"/>
          </a:p>
        </p:txBody>
      </p:sp>
      <p:sp>
        <p:nvSpPr>
          <p:cNvPr id="5" name="Footer Placeholder 4">
            <a:extLst>
              <a:ext uri="{FF2B5EF4-FFF2-40B4-BE49-F238E27FC236}">
                <a16:creationId xmlns:a16="http://schemas.microsoft.com/office/drawing/2014/main" id="{83C577AA-0A63-4D89-B167-03EB741D0DB6}"/>
              </a:ext>
            </a:extLst>
          </p:cNvPr>
          <p:cNvSpPr>
            <a:spLocks noGrp="1"/>
          </p:cNvSpPr>
          <p:nvPr>
            <p:ph type="ftr" sz="quarter" idx="11"/>
          </p:nvPr>
        </p:nvSpPr>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6" name="Slide Number Placeholder 5">
            <a:extLst>
              <a:ext uri="{FF2B5EF4-FFF2-40B4-BE49-F238E27FC236}">
                <a16:creationId xmlns:a16="http://schemas.microsoft.com/office/drawing/2014/main" id="{00510096-39B6-4C95-9F4D-01D8684F6BD2}"/>
              </a:ext>
            </a:extLst>
          </p:cNvPr>
          <p:cNvSpPr>
            <a:spLocks noGrp="1"/>
          </p:cNvSpPr>
          <p:nvPr>
            <p:ph type="sldNum" sz="quarter" idx="12"/>
          </p:nvPr>
        </p:nvSpPr>
        <p:spPr/>
        <p:txBody>
          <a:bodyPr/>
          <a:lstStyle/>
          <a:p>
            <a:fld id="{95CBEC59-7FF9-4688-98DF-89832A0C9025}" type="slidenum">
              <a:rPr lang="en-US" smtClean="0"/>
              <a:t>7</a:t>
            </a:fld>
            <a:endParaRPr lang="en-US" dirty="0"/>
          </a:p>
        </p:txBody>
      </p:sp>
      <p:sp>
        <p:nvSpPr>
          <p:cNvPr id="9" name="TextBox 8">
            <a:extLst>
              <a:ext uri="{FF2B5EF4-FFF2-40B4-BE49-F238E27FC236}">
                <a16:creationId xmlns:a16="http://schemas.microsoft.com/office/drawing/2014/main" id="{9AF60AF2-384D-43E1-845F-020781325927}"/>
              </a:ext>
            </a:extLst>
          </p:cNvPr>
          <p:cNvSpPr txBox="1"/>
          <p:nvPr/>
        </p:nvSpPr>
        <p:spPr>
          <a:xfrm>
            <a:off x="5643745" y="6247427"/>
            <a:ext cx="2743200" cy="369332"/>
          </a:xfrm>
          <a:prstGeom prst="rect">
            <a:avLst/>
          </a:prstGeom>
          <a:noFill/>
        </p:spPr>
        <p:txBody>
          <a:bodyPr wrap="square" rtlCol="0">
            <a:spAutoFit/>
          </a:bodyPr>
          <a:lstStyle/>
          <a:p>
            <a:r>
              <a:rPr lang="en-GB" dirty="0"/>
              <a:t>(MHF,2021)(Mind,2022)</a:t>
            </a:r>
          </a:p>
        </p:txBody>
      </p:sp>
      <p:sp>
        <p:nvSpPr>
          <p:cNvPr id="11" name="TextBox 10">
            <a:extLst>
              <a:ext uri="{FF2B5EF4-FFF2-40B4-BE49-F238E27FC236}">
                <a16:creationId xmlns:a16="http://schemas.microsoft.com/office/drawing/2014/main" id="{8484FB2A-F079-4FE5-B9C0-F44F20CB19B6}"/>
              </a:ext>
            </a:extLst>
          </p:cNvPr>
          <p:cNvSpPr txBox="1"/>
          <p:nvPr/>
        </p:nvSpPr>
        <p:spPr>
          <a:xfrm>
            <a:off x="5643745" y="3283710"/>
            <a:ext cx="6102626" cy="2308324"/>
          </a:xfrm>
          <a:prstGeom prst="rect">
            <a:avLst/>
          </a:prstGeom>
          <a:noFill/>
        </p:spPr>
        <p:txBody>
          <a:bodyPr wrap="square">
            <a:spAutoFit/>
          </a:bodyPr>
          <a:lstStyle/>
          <a:p>
            <a:pPr marL="285750" indent="-285750">
              <a:buFont typeface="Arial" panose="020B0604020202020204" pitchFamily="34" charset="0"/>
              <a:buChar char="•"/>
            </a:pPr>
            <a:r>
              <a:rPr lang="en-GB" b="1" i="0" dirty="0">
                <a:effectLst/>
                <a:latin typeface="Abadi" panose="020B0604020104020204" pitchFamily="34" charset="0"/>
              </a:rPr>
              <a:t>Helps with intrusive and racing thoughts – doing something physical releases cortisol which helps us manage stress.</a:t>
            </a:r>
          </a:p>
          <a:p>
            <a:pPr marL="285750" indent="-285750">
              <a:buFont typeface="Arial" panose="020B0604020202020204" pitchFamily="34" charset="0"/>
              <a:buChar char="•"/>
            </a:pPr>
            <a:endParaRPr lang="en-GB" b="1" dirty="0">
              <a:latin typeface="Abadi" panose="020B0604020104020204" pitchFamily="34" charset="0"/>
            </a:endParaRPr>
          </a:p>
          <a:p>
            <a:endParaRPr lang="en-GB" b="1" i="0" dirty="0">
              <a:effectLst/>
              <a:latin typeface="Abadi" panose="020B0604020104020204" pitchFamily="34" charset="0"/>
            </a:endParaRPr>
          </a:p>
          <a:p>
            <a:pPr marL="285750" indent="-285750">
              <a:buFont typeface="Arial" panose="020B0604020202020204" pitchFamily="34" charset="0"/>
              <a:buChar char="•"/>
            </a:pPr>
            <a:r>
              <a:rPr lang="en-GB" b="1" i="0" dirty="0">
                <a:effectLst/>
                <a:latin typeface="Abadi" panose="020B0604020104020204" pitchFamily="34" charset="0"/>
              </a:rPr>
              <a:t>a short burst of 10 minutes’ brisk walking increases our mental alertness, energy and positive mood.</a:t>
            </a:r>
            <a:r>
              <a:rPr lang="en-GB" b="1" u="sng" baseline="30000" dirty="0">
                <a:latin typeface="Abadi" panose="020B0604020104020204" pitchFamily="34" charset="0"/>
              </a:rPr>
              <a:t>[</a:t>
            </a:r>
            <a:endParaRPr lang="en-GB" b="1" i="0" dirty="0">
              <a:effectLst/>
              <a:latin typeface="Abadi" panose="020B0604020104020204" pitchFamily="34" charset="0"/>
            </a:endParaRPr>
          </a:p>
          <a:p>
            <a:pPr marL="285750" indent="-285750">
              <a:buFont typeface="Arial" panose="020B0604020202020204" pitchFamily="34" charset="0"/>
              <a:buChar char="•"/>
            </a:pPr>
            <a:endParaRPr lang="en-GB" dirty="0"/>
          </a:p>
        </p:txBody>
      </p:sp>
      <p:pic>
        <p:nvPicPr>
          <p:cNvPr id="3074" name="Picture 2" descr="The Positives of Exercising For Mental Health - Limerick Mental Health  Association">
            <a:extLst>
              <a:ext uri="{FF2B5EF4-FFF2-40B4-BE49-F238E27FC236}">
                <a16:creationId xmlns:a16="http://schemas.microsoft.com/office/drawing/2014/main" id="{26E0EB9F-AF6B-4DE2-B8B5-496A57E58D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5345" y="408851"/>
            <a:ext cx="3546638" cy="2656555"/>
          </a:xfrm>
          <a:prstGeom prst="rect">
            <a:avLst/>
          </a:prstGeom>
          <a:noFill/>
          <a:effectLst>
            <a:glow rad="127000">
              <a:schemeClr val="accent1">
                <a:alpha val="33000"/>
              </a:schemeClr>
            </a:glow>
            <a:innerShdw blurRad="63500" dist="279400" dir="13500000">
              <a:prstClr val="black">
                <a:alpha val="50000"/>
              </a:prstClr>
            </a:innerShdw>
            <a:softEdge rad="368300"/>
          </a:effectLst>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32AB0016-2464-EE90-6619-6E09FD9718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57690965"/>
      </p:ext>
    </p:extLst>
  </p:cSld>
  <p:clrMapOvr>
    <a:masterClrMapping/>
  </p:clrMapOvr>
  <mc:AlternateContent xmlns:mc="http://schemas.openxmlformats.org/markup-compatibility/2006">
    <mc:Choice xmlns:p14="http://schemas.microsoft.com/office/powerpoint/2010/main" Requires="p14">
      <p:transition spd="slow" p14:dur="3400" advTm="61002">
        <p14:reveal/>
      </p:transition>
    </mc:Choice>
    <mc:Fallback>
      <p:transition spd="slow" advTm="610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9D730-6A03-42FA-96F0-70FB1A8B3893}"/>
              </a:ext>
            </a:extLst>
          </p:cNvPr>
          <p:cNvSpPr>
            <a:spLocks noGrp="1"/>
          </p:cNvSpPr>
          <p:nvPr>
            <p:ph type="title"/>
          </p:nvPr>
        </p:nvSpPr>
        <p:spPr>
          <a:xfrm>
            <a:off x="834887" y="160070"/>
            <a:ext cx="9341635" cy="686401"/>
          </a:xfrm>
        </p:spPr>
        <p:txBody>
          <a:bodyPr/>
          <a:lstStyle/>
          <a:p>
            <a:r>
              <a:rPr lang="en-GB" dirty="0"/>
              <a:t>Enabling Change in Wales</a:t>
            </a:r>
          </a:p>
        </p:txBody>
      </p:sp>
      <p:sp>
        <p:nvSpPr>
          <p:cNvPr id="3" name="Picture Placeholder 2">
            <a:extLst>
              <a:ext uri="{FF2B5EF4-FFF2-40B4-BE49-F238E27FC236}">
                <a16:creationId xmlns:a16="http://schemas.microsoft.com/office/drawing/2014/main" id="{775BF277-5571-4868-8973-366CD7C9EEF9}"/>
              </a:ext>
            </a:extLst>
          </p:cNvPr>
          <p:cNvSpPr>
            <a:spLocks noGrp="1"/>
          </p:cNvSpPr>
          <p:nvPr>
            <p:ph type="pic" idx="1"/>
          </p:nvPr>
        </p:nvSpPr>
        <p:spPr>
          <a:xfrm>
            <a:off x="7582486" y="0"/>
            <a:ext cx="4609514" cy="6857999"/>
          </a:xfrm>
          <a:blipFill>
            <a:blip r:embed="rId4">
              <a:extLst>
                <a:ext uri="{837473B0-CC2E-450A-ABE3-18F120FF3D39}">
                  <a1611:picAttrSrcUrl xmlns:a1611="http://schemas.microsoft.com/office/drawing/2016/11/main" r:id="rId5"/>
                </a:ext>
              </a:extLst>
            </a:blip>
            <a:stretch>
              <a:fillRect/>
            </a:stretch>
          </a:blipFill>
          <a:effectLst>
            <a:glow rad="127000">
              <a:schemeClr val="accent1">
                <a:alpha val="0"/>
              </a:schemeClr>
            </a:glow>
            <a:softEdge rad="876300"/>
          </a:effectLst>
        </p:spPr>
      </p:sp>
      <p:sp>
        <p:nvSpPr>
          <p:cNvPr id="4" name="Text Placeholder 3">
            <a:extLst>
              <a:ext uri="{FF2B5EF4-FFF2-40B4-BE49-F238E27FC236}">
                <a16:creationId xmlns:a16="http://schemas.microsoft.com/office/drawing/2014/main" id="{2C38AE1C-26A0-4B6F-ADE3-B97F04BCFCF2}"/>
              </a:ext>
            </a:extLst>
          </p:cNvPr>
          <p:cNvSpPr>
            <a:spLocks noGrp="1"/>
          </p:cNvSpPr>
          <p:nvPr>
            <p:ph type="body" sz="half" idx="2"/>
          </p:nvPr>
        </p:nvSpPr>
        <p:spPr>
          <a:xfrm>
            <a:off x="834887" y="1212245"/>
            <a:ext cx="9435548" cy="1259073"/>
          </a:xfrm>
        </p:spPr>
        <p:txBody>
          <a:bodyPr>
            <a:normAutofit/>
          </a:bodyPr>
          <a:lstStyle/>
          <a:p>
            <a:r>
              <a:rPr lang="en-US" sz="15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rPr>
              <a:t>Vaughan Gethin AM, Minister for Health and Social Services, plans to enable change in a series of events rather than a single solution. Stating that the habits of the population have worsened over decades and generations and not overnight. </a:t>
            </a:r>
            <a:endParaRPr lang="en-GB" sz="1500" dirty="0">
              <a:solidFill>
                <a:schemeClr val="bg1"/>
              </a:solidFill>
            </a:endParaRPr>
          </a:p>
        </p:txBody>
      </p:sp>
      <p:sp>
        <p:nvSpPr>
          <p:cNvPr id="5" name="Footer Placeholder 4">
            <a:extLst>
              <a:ext uri="{FF2B5EF4-FFF2-40B4-BE49-F238E27FC236}">
                <a16:creationId xmlns:a16="http://schemas.microsoft.com/office/drawing/2014/main" id="{1916C75B-D186-4440-B458-7897ABBF1005}"/>
              </a:ext>
            </a:extLst>
          </p:cNvPr>
          <p:cNvSpPr>
            <a:spLocks noGrp="1"/>
          </p:cNvSpPr>
          <p:nvPr>
            <p:ph type="ftr" sz="quarter" idx="11"/>
          </p:nvPr>
        </p:nvSpPr>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6" name="Slide Number Placeholder 5">
            <a:extLst>
              <a:ext uri="{FF2B5EF4-FFF2-40B4-BE49-F238E27FC236}">
                <a16:creationId xmlns:a16="http://schemas.microsoft.com/office/drawing/2014/main" id="{D2E025B4-87E6-47F5-892A-479696EB8474}"/>
              </a:ext>
            </a:extLst>
          </p:cNvPr>
          <p:cNvSpPr>
            <a:spLocks noGrp="1"/>
          </p:cNvSpPr>
          <p:nvPr>
            <p:ph type="sldNum" sz="quarter" idx="12"/>
          </p:nvPr>
        </p:nvSpPr>
        <p:spPr/>
        <p:txBody>
          <a:bodyPr/>
          <a:lstStyle/>
          <a:p>
            <a:fld id="{95CBEC59-7FF9-4688-98DF-89832A0C9025}" type="slidenum">
              <a:rPr lang="en-US" smtClean="0"/>
              <a:t>8</a:t>
            </a:fld>
            <a:endParaRPr lang="en-US" dirty="0"/>
          </a:p>
        </p:txBody>
      </p:sp>
      <p:sp>
        <p:nvSpPr>
          <p:cNvPr id="8" name="TextBox 7">
            <a:extLst>
              <a:ext uri="{FF2B5EF4-FFF2-40B4-BE49-F238E27FC236}">
                <a16:creationId xmlns:a16="http://schemas.microsoft.com/office/drawing/2014/main" id="{3C703C59-74FB-48C3-9B19-4D7E7557159F}"/>
              </a:ext>
            </a:extLst>
          </p:cNvPr>
          <p:cNvSpPr txBox="1"/>
          <p:nvPr/>
        </p:nvSpPr>
        <p:spPr>
          <a:xfrm>
            <a:off x="834887" y="816260"/>
            <a:ext cx="7203062" cy="369332"/>
          </a:xfrm>
          <a:prstGeom prst="rect">
            <a:avLst/>
          </a:prstGeom>
          <a:noFill/>
        </p:spPr>
        <p:txBody>
          <a:bodyPr wrap="none" rtlCol="0">
            <a:spAutoFit/>
          </a:bodyPr>
          <a:lstStyle/>
          <a:p>
            <a:r>
              <a:rPr lang="en-GB" b="1" u="sng" dirty="0"/>
              <a:t>The Welsh Assembly Governments Plan and the relevant proposed changes</a:t>
            </a:r>
          </a:p>
        </p:txBody>
      </p:sp>
      <p:sp>
        <p:nvSpPr>
          <p:cNvPr id="15" name="TextBox 14">
            <a:extLst>
              <a:ext uri="{FF2B5EF4-FFF2-40B4-BE49-F238E27FC236}">
                <a16:creationId xmlns:a16="http://schemas.microsoft.com/office/drawing/2014/main" id="{6E6C0285-6885-7913-BA28-862A9A593CBC}"/>
              </a:ext>
            </a:extLst>
          </p:cNvPr>
          <p:cNvSpPr txBox="1"/>
          <p:nvPr/>
        </p:nvSpPr>
        <p:spPr>
          <a:xfrm>
            <a:off x="112542" y="2058716"/>
            <a:ext cx="8257735" cy="4493538"/>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chemeClr val="accent6"/>
                </a:solidFill>
                <a:effectLst/>
                <a:latin typeface="+mj-lt"/>
                <a:ea typeface="Georgia" panose="02040502050405020303" pitchFamily="18" charset="0"/>
                <a:cs typeface="Times New Roman" panose="02020603050405020304" pitchFamily="18" charset="0"/>
              </a:rPr>
              <a:t>Support active travel to school. Enhancing safe routes through working with communities and encouraging </a:t>
            </a:r>
            <a:r>
              <a:rPr lang="en-US" sz="1600" dirty="0" err="1">
                <a:solidFill>
                  <a:schemeClr val="accent6"/>
                </a:solidFill>
                <a:effectLst/>
                <a:latin typeface="+mj-lt"/>
                <a:ea typeface="Georgia" panose="02040502050405020303" pitchFamily="18" charset="0"/>
                <a:cs typeface="Times New Roman" panose="02020603050405020304" pitchFamily="18" charset="0"/>
              </a:rPr>
              <a:t>behaviour</a:t>
            </a:r>
            <a:r>
              <a:rPr lang="en-US" sz="1600" dirty="0">
                <a:solidFill>
                  <a:schemeClr val="accent6"/>
                </a:solidFill>
                <a:effectLst/>
                <a:latin typeface="+mj-lt"/>
                <a:ea typeface="Georgia" panose="02040502050405020303" pitchFamily="18" charset="0"/>
                <a:cs typeface="Times New Roman" panose="02020603050405020304" pitchFamily="18" charset="0"/>
              </a:rPr>
              <a:t> change through the Active Journeys </a:t>
            </a:r>
            <a:r>
              <a:rPr lang="en-US" sz="1600" dirty="0" err="1">
                <a:solidFill>
                  <a:schemeClr val="accent6"/>
                </a:solidFill>
                <a:effectLst/>
                <a:latin typeface="+mj-lt"/>
                <a:ea typeface="Georgia" panose="02040502050405020303" pitchFamily="18" charset="0"/>
                <a:cs typeface="Times New Roman" panose="02020603050405020304" pitchFamily="18" charset="0"/>
              </a:rPr>
              <a:t>programme</a:t>
            </a:r>
            <a:endParaRPr lang="en-US" sz="1600" dirty="0">
              <a:solidFill>
                <a:schemeClr val="accent6"/>
              </a:solidFill>
              <a:latin typeface="+mj-lt"/>
              <a:ea typeface="Georgia" panose="02040502050405020303" pitchFamily="18" charset="0"/>
              <a:cs typeface="Times New Roman" panose="02020603050405020304" pitchFamily="18" charset="0"/>
            </a:endParaRPr>
          </a:p>
          <a:p>
            <a:pPr marL="285750" indent="-285750">
              <a:buFont typeface="Arial" panose="020B0604020202020204" pitchFamily="34" charset="0"/>
              <a:buChar char="•"/>
            </a:pPr>
            <a:r>
              <a:rPr lang="en-US" sz="1600" i="1" dirty="0">
                <a:solidFill>
                  <a:schemeClr val="tx2">
                    <a:lumMod val="20000"/>
                    <a:lumOff val="80000"/>
                  </a:schemeClr>
                </a:solidFill>
                <a:effectLst/>
                <a:latin typeface="+mj-lt"/>
                <a:ea typeface="Georgia" panose="02040502050405020303" pitchFamily="18" charset="0"/>
                <a:cs typeface="Times New Roman" panose="02020603050405020304" pitchFamily="18" charset="0"/>
              </a:rPr>
              <a:t>Investments in local play areas and parks, cycle paths and footpaths, and loans and grants for communities to build necessary facilities.</a:t>
            </a:r>
            <a:endParaRPr lang="en-GB" sz="1600" i="1" dirty="0">
              <a:solidFill>
                <a:schemeClr val="tx2">
                  <a:lumMod val="20000"/>
                  <a:lumOff val="80000"/>
                </a:schemeClr>
              </a:solidFill>
              <a:effectLst/>
              <a:latin typeface="+mj-lt"/>
              <a:ea typeface="Georgia" panose="02040502050405020303" pitchFamily="18" charset="0"/>
              <a:cs typeface="Times New Roman" panose="02020603050405020304" pitchFamily="18" charset="0"/>
            </a:endParaRPr>
          </a:p>
          <a:p>
            <a:pPr marL="285750" indent="-285750">
              <a:buFont typeface="Arial" panose="020B0604020202020204" pitchFamily="34" charset="0"/>
              <a:buChar char="•"/>
            </a:pPr>
            <a:r>
              <a:rPr lang="en-US" sz="1600" i="1" dirty="0">
                <a:solidFill>
                  <a:srgbClr val="000000"/>
                </a:solidFill>
                <a:effectLst/>
                <a:latin typeface="+mj-lt"/>
                <a:ea typeface="Georgia" panose="02040502050405020303" pitchFamily="18" charset="0"/>
                <a:cs typeface="Times New Roman" panose="02020603050405020304" pitchFamily="18" charset="0"/>
              </a:rPr>
              <a:t>Wales: A Play Friendly Country. Statutory guidance to local authorities on securing sufficient play opportunities for children in their areas.</a:t>
            </a:r>
          </a:p>
          <a:p>
            <a:pPr marL="285750" indent="-285750">
              <a:buFont typeface="Arial" panose="020B0604020202020204" pitchFamily="34" charset="0"/>
              <a:buChar char="•"/>
            </a:pPr>
            <a:r>
              <a:rPr lang="en-US" sz="1600" i="1" dirty="0">
                <a:solidFill>
                  <a:schemeClr val="accent2">
                    <a:lumMod val="40000"/>
                    <a:lumOff val="60000"/>
                  </a:schemeClr>
                </a:solidFill>
                <a:effectLst/>
                <a:latin typeface="+mj-lt"/>
                <a:ea typeface="Georgia" panose="02040502050405020303" pitchFamily="18" charset="0"/>
                <a:cs typeface="Times New Roman" panose="02020603050405020304" pitchFamily="18" charset="0"/>
              </a:rPr>
              <a:t>School holiday Enrichment </a:t>
            </a:r>
            <a:r>
              <a:rPr lang="en-US" sz="1600" i="1" dirty="0" err="1">
                <a:solidFill>
                  <a:schemeClr val="accent2">
                    <a:lumMod val="40000"/>
                    <a:lumOff val="60000"/>
                  </a:schemeClr>
                </a:solidFill>
                <a:effectLst/>
                <a:latin typeface="+mj-lt"/>
                <a:ea typeface="Georgia" panose="02040502050405020303" pitchFamily="18" charset="0"/>
                <a:cs typeface="Times New Roman" panose="02020603050405020304" pitchFamily="18" charset="0"/>
              </a:rPr>
              <a:t>Programme</a:t>
            </a:r>
            <a:r>
              <a:rPr lang="en-US" sz="1600" i="1" dirty="0">
                <a:solidFill>
                  <a:schemeClr val="accent2">
                    <a:lumMod val="40000"/>
                    <a:lumOff val="60000"/>
                  </a:schemeClr>
                </a:solidFill>
                <a:effectLst/>
                <a:latin typeface="+mj-lt"/>
                <a:ea typeface="Georgia" panose="02040502050405020303" pitchFamily="18" charset="0"/>
                <a:cs typeface="Times New Roman" panose="02020603050405020304" pitchFamily="18" charset="0"/>
              </a:rPr>
              <a:t> (SHEP). Provides physical activity, enrichment sessions and healthy meals to children in areas of social deprivation during school holidays.</a:t>
            </a:r>
            <a:endParaRPr lang="en-GB" sz="1600" i="1" dirty="0">
              <a:solidFill>
                <a:schemeClr val="accent2">
                  <a:lumMod val="40000"/>
                  <a:lumOff val="60000"/>
                </a:schemeClr>
              </a:solidFill>
              <a:effectLst/>
              <a:latin typeface="+mj-lt"/>
              <a:ea typeface="Georgia" panose="02040502050405020303" pitchFamily="18" charset="0"/>
              <a:cs typeface="Times New Roman" panose="02020603050405020304" pitchFamily="18" charset="0"/>
            </a:endParaRPr>
          </a:p>
          <a:p>
            <a:pPr marL="285750" indent="-285750">
              <a:buFont typeface="Arial" panose="020B0604020202020204" pitchFamily="34" charset="0"/>
              <a:buChar char="•"/>
            </a:pPr>
            <a:r>
              <a:rPr lang="en-US" sz="1600" i="1" dirty="0">
                <a:solidFill>
                  <a:srgbClr val="FFFF00"/>
                </a:solidFill>
                <a:effectLst/>
                <a:latin typeface="+mj-lt"/>
                <a:ea typeface="Georgia" panose="02040502050405020303" pitchFamily="18" charset="0"/>
                <a:cs typeface="Times New Roman" panose="02020603050405020304" pitchFamily="18" charset="0"/>
              </a:rPr>
              <a:t>Schemes such as Cycle to Work to be promoted in universities and the workplace. </a:t>
            </a:r>
            <a:endParaRPr lang="en-US" sz="1600" i="1" dirty="0">
              <a:solidFill>
                <a:srgbClr val="FFFF00"/>
              </a:solidFill>
              <a:latin typeface="+mj-lt"/>
              <a:ea typeface="Georgia" panose="02040502050405020303" pitchFamily="18" charset="0"/>
              <a:cs typeface="Times New Roman" panose="02020603050405020304" pitchFamily="18" charset="0"/>
            </a:endParaRPr>
          </a:p>
          <a:p>
            <a:pPr marL="285750" indent="-285750">
              <a:buFont typeface="Arial" panose="020B0604020202020204" pitchFamily="34" charset="0"/>
              <a:buChar char="•"/>
            </a:pPr>
            <a:r>
              <a:rPr lang="en-US" sz="1600" i="1" dirty="0">
                <a:solidFill>
                  <a:schemeClr val="bg1"/>
                </a:solidFill>
                <a:effectLst/>
                <a:latin typeface="+mj-lt"/>
                <a:ea typeface="Georgia" panose="02040502050405020303" pitchFamily="18" charset="0"/>
                <a:cs typeface="Times New Roman" panose="02020603050405020304" pitchFamily="18" charset="0"/>
              </a:rPr>
              <a:t>Embed daily physical activity at an early stage within primary schools, by expanding </a:t>
            </a:r>
            <a:r>
              <a:rPr lang="en-US" sz="1600" i="1" dirty="0" err="1">
                <a:solidFill>
                  <a:schemeClr val="bg1"/>
                </a:solidFill>
                <a:effectLst/>
                <a:latin typeface="+mj-lt"/>
                <a:ea typeface="Georgia" panose="02040502050405020303" pitchFamily="18" charset="0"/>
                <a:cs typeface="Times New Roman" panose="02020603050405020304" pitchFamily="18" charset="0"/>
              </a:rPr>
              <a:t>programmes</a:t>
            </a:r>
            <a:r>
              <a:rPr lang="en-US" sz="1600" i="1" dirty="0">
                <a:solidFill>
                  <a:schemeClr val="bg1"/>
                </a:solidFill>
                <a:effectLst/>
                <a:latin typeface="+mj-lt"/>
                <a:ea typeface="Georgia" panose="02040502050405020303" pitchFamily="18" charset="0"/>
                <a:cs typeface="Times New Roman" panose="02020603050405020304" pitchFamily="18" charset="0"/>
              </a:rPr>
              <a:t> such as ‘The Daily Mile’. Also providing access to green spaces and looking at playground design. </a:t>
            </a:r>
          </a:p>
          <a:p>
            <a:pPr marL="285750" indent="-285750">
              <a:buFont typeface="Arial" panose="020B0604020202020204" pitchFamily="34" charset="0"/>
              <a:buChar char="•"/>
            </a:pPr>
            <a:r>
              <a:rPr lang="en-GB" sz="1600" b="0" i="0" dirty="0">
                <a:solidFill>
                  <a:srgbClr val="00B0F0"/>
                </a:solidFill>
                <a:effectLst/>
                <a:latin typeface="+mj-lt"/>
              </a:rPr>
              <a:t>£500,000 to be invested in a sport and leisure offer for over-60s.</a:t>
            </a:r>
          </a:p>
          <a:p>
            <a:pPr marL="285750" indent="-285750">
              <a:buFont typeface="Arial" panose="020B0604020202020204" pitchFamily="34" charset="0"/>
              <a:buChar char="•"/>
            </a:pPr>
            <a:r>
              <a:rPr lang="en-GB" sz="1600" b="0" i="0" dirty="0">
                <a:solidFill>
                  <a:srgbClr val="FFFF00"/>
                </a:solidFill>
                <a:effectLst/>
                <a:latin typeface="Arial" panose="020B0604020202020204" pitchFamily="34" charset="0"/>
              </a:rPr>
              <a:t>£300,000 will fund grants for sports bodies and evaluation.</a:t>
            </a:r>
            <a:endParaRPr lang="en-GB" sz="1600" b="0" i="0" dirty="0">
              <a:solidFill>
                <a:srgbClr val="FFFF00"/>
              </a:solidFill>
              <a:effectLst/>
              <a:latin typeface="+mj-lt"/>
            </a:endParaRPr>
          </a:p>
          <a:p>
            <a:pPr marL="285750" indent="-285750">
              <a:buFont typeface="Arial" panose="020B0604020202020204" pitchFamily="34" charset="0"/>
              <a:buChar char="•"/>
            </a:pPr>
            <a:endParaRPr lang="en-GB" sz="1600" i="1" dirty="0">
              <a:solidFill>
                <a:schemeClr val="bg1"/>
              </a:solidFill>
              <a:effectLst/>
              <a:latin typeface="Franklin Gothic Demi" panose="020B0703020102020204" pitchFamily="34" charset="0"/>
              <a:ea typeface="Georgia" panose="02040502050405020303" pitchFamily="18" charset="0"/>
              <a:cs typeface="Times New Roman" panose="02020603050405020304" pitchFamily="18" charset="0"/>
            </a:endParaRPr>
          </a:p>
          <a:p>
            <a:endParaRPr lang="en-GB" sz="1400" i="1" dirty="0">
              <a:solidFill>
                <a:srgbClr val="000000"/>
              </a:solidFill>
              <a:latin typeface="Georgia" panose="02040502050405020303" pitchFamily="18" charset="0"/>
              <a:ea typeface="Georgia" panose="02040502050405020303"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AC1564F0-5A16-0C37-A0CF-232A1AB0263F}"/>
              </a:ext>
            </a:extLst>
          </p:cNvPr>
          <p:cNvSpPr txBox="1"/>
          <p:nvPr/>
        </p:nvSpPr>
        <p:spPr>
          <a:xfrm>
            <a:off x="4213073" y="6187538"/>
            <a:ext cx="3027885" cy="369332"/>
          </a:xfrm>
          <a:prstGeom prst="rect">
            <a:avLst/>
          </a:prstGeom>
          <a:noFill/>
        </p:spPr>
        <p:txBody>
          <a:bodyPr wrap="square" rtlCol="0">
            <a:spAutoFit/>
          </a:bodyPr>
          <a:lstStyle/>
          <a:p>
            <a:r>
              <a:rPr lang="en-GB" dirty="0"/>
              <a:t>(Gov.Wales,2022)(</a:t>
            </a:r>
          </a:p>
        </p:txBody>
      </p:sp>
      <p:pic>
        <p:nvPicPr>
          <p:cNvPr id="17" name="Audio 16">
            <a:hlinkClick r:id="" action="ppaction://media"/>
            <a:extLst>
              <a:ext uri="{FF2B5EF4-FFF2-40B4-BE49-F238E27FC236}">
                <a16:creationId xmlns:a16="http://schemas.microsoft.com/office/drawing/2014/main" id="{9FC701EA-E205-CF87-FB49-7506D11251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01464060"/>
      </p:ext>
    </p:extLst>
  </p:cSld>
  <p:clrMapOvr>
    <a:masterClrMapping/>
  </p:clrMapOvr>
  <mc:AlternateContent xmlns:mc="http://schemas.openxmlformats.org/markup-compatibility/2006">
    <mc:Choice xmlns:p14="http://schemas.microsoft.com/office/powerpoint/2010/main" Requires="p14">
      <p:transition spd="med" p14:dur="700" advTm="108820">
        <p:fade/>
      </p:transition>
    </mc:Choice>
    <mc:Fallback>
      <p:transition spd="med" advTm="1088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9BBB48B4-EC5C-2808-9799-B7B536B3EE68}"/>
              </a:ext>
            </a:extLst>
          </p:cNvPr>
          <p:cNvSpPr>
            <a:spLocks noGrp="1"/>
          </p:cNvSpPr>
          <p:nvPr>
            <p:ph type="pic" idx="1"/>
          </p:nvPr>
        </p:nvSpPr>
        <p:spPr>
          <a:xfrm>
            <a:off x="0" y="174171"/>
            <a:ext cx="12191999" cy="4463142"/>
          </a:xfrm>
          <a:blipFill>
            <a:blip r:embed="rId4">
              <a:alphaModFix amt="56000"/>
              <a:extLst>
                <a:ext uri="{837473B0-CC2E-450A-ABE3-18F120FF3D39}">
                  <a1611:picAttrSrcUrl xmlns:a1611="http://schemas.microsoft.com/office/drawing/2016/11/main" r:id="rId5"/>
                </a:ext>
              </a:extLst>
            </a:blip>
            <a:stretch>
              <a:fillRect/>
            </a:stretch>
          </a:blipFill>
          <a:effectLst>
            <a:outerShdw blurRad="50800" dist="50800" dir="5400000" algn="ctr" rotWithShape="0">
              <a:srgbClr val="000000">
                <a:alpha val="0"/>
              </a:srgbClr>
            </a:outerShdw>
          </a:effectLst>
        </p:spPr>
      </p:sp>
      <p:sp>
        <p:nvSpPr>
          <p:cNvPr id="5" name="Footer Placeholder 4">
            <a:extLst>
              <a:ext uri="{FF2B5EF4-FFF2-40B4-BE49-F238E27FC236}">
                <a16:creationId xmlns:a16="http://schemas.microsoft.com/office/drawing/2014/main" id="{55864CEB-83CD-BF12-6B8E-3989A1EA11E9}"/>
              </a:ext>
            </a:extLst>
          </p:cNvPr>
          <p:cNvSpPr>
            <a:spLocks noGrp="1"/>
          </p:cNvSpPr>
          <p:nvPr>
            <p:ph type="ftr" sz="quarter" idx="11"/>
          </p:nvPr>
        </p:nvSpPr>
        <p:spPr/>
        <p:txBody>
          <a:bodyPr/>
          <a:lstStyle/>
          <a:p>
            <a:r>
              <a:rPr lang="en-US" sz="1200" dirty="0">
                <a:solidFill>
                  <a:schemeClr val="bg1">
                    <a:lumMod val="95000"/>
                  </a:schemeClr>
                </a:solidFill>
                <a:effectLst>
                  <a:outerShdw blurRad="38100" dist="38100" dir="2700000" algn="tl">
                    <a:srgbClr val="000000">
                      <a:alpha val="43137"/>
                    </a:srgbClr>
                  </a:outerShdw>
                </a:effectLst>
              </a:rPr>
              <a:t>Physical Activity Research in Health Promotion and Prevention</a:t>
            </a:r>
            <a:endParaRPr lang="en-US" dirty="0"/>
          </a:p>
        </p:txBody>
      </p:sp>
      <p:sp>
        <p:nvSpPr>
          <p:cNvPr id="6" name="Slide Number Placeholder 5">
            <a:extLst>
              <a:ext uri="{FF2B5EF4-FFF2-40B4-BE49-F238E27FC236}">
                <a16:creationId xmlns:a16="http://schemas.microsoft.com/office/drawing/2014/main" id="{96AF009F-97C2-D082-758A-ECF819E3F7A0}"/>
              </a:ext>
            </a:extLst>
          </p:cNvPr>
          <p:cNvSpPr>
            <a:spLocks noGrp="1"/>
          </p:cNvSpPr>
          <p:nvPr>
            <p:ph type="sldNum" sz="quarter" idx="12"/>
          </p:nvPr>
        </p:nvSpPr>
        <p:spPr/>
        <p:txBody>
          <a:bodyPr/>
          <a:lstStyle/>
          <a:p>
            <a:fld id="{95CBEC59-7FF9-4688-98DF-89832A0C9025}" type="slidenum">
              <a:rPr lang="en-US" smtClean="0"/>
              <a:t>9</a:t>
            </a:fld>
            <a:endParaRPr lang="en-US" dirty="0"/>
          </a:p>
        </p:txBody>
      </p:sp>
      <p:sp>
        <p:nvSpPr>
          <p:cNvPr id="8" name="TextBox 7">
            <a:extLst>
              <a:ext uri="{FF2B5EF4-FFF2-40B4-BE49-F238E27FC236}">
                <a16:creationId xmlns:a16="http://schemas.microsoft.com/office/drawing/2014/main" id="{9CD1C27B-C2D5-3144-E3E6-7D7876118F3A}"/>
              </a:ext>
            </a:extLst>
          </p:cNvPr>
          <p:cNvSpPr txBox="1"/>
          <p:nvPr/>
        </p:nvSpPr>
        <p:spPr>
          <a:xfrm>
            <a:off x="1146629" y="2656114"/>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952EC5B2-E2F2-AD03-D822-9A839A24D379}"/>
              </a:ext>
            </a:extLst>
          </p:cNvPr>
          <p:cNvSpPr txBox="1"/>
          <p:nvPr/>
        </p:nvSpPr>
        <p:spPr>
          <a:xfrm>
            <a:off x="791028" y="2934340"/>
            <a:ext cx="10609942"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latin typeface="Arial Black" panose="020B0A04020102020204" pitchFamily="34" charset="0"/>
              </a:rPr>
              <a:t>The definition of physical Activity and its benefits have been assessed, with a clear link to mental health and keeping active. </a:t>
            </a:r>
          </a:p>
          <a:p>
            <a:pPr marL="285750" indent="-285750">
              <a:buFont typeface="Arial" panose="020B0604020202020204" pitchFamily="34" charset="0"/>
              <a:buChar char="•"/>
            </a:pPr>
            <a:r>
              <a:rPr lang="en-GB" b="1" dirty="0">
                <a:solidFill>
                  <a:schemeClr val="bg1"/>
                </a:solidFill>
                <a:latin typeface="Arial Black" panose="020B0A04020102020204" pitchFamily="34" charset="0"/>
              </a:rPr>
              <a:t>While the Covid outbreak halted physical activity for many, the easing of restrictions and the Governments proposals mean there is hope for a future healthier Wales.</a:t>
            </a:r>
          </a:p>
          <a:p>
            <a:pPr marL="285750" indent="-285750">
              <a:buFont typeface="Arial" panose="020B0604020202020204" pitchFamily="34" charset="0"/>
              <a:buChar char="•"/>
            </a:pPr>
            <a:r>
              <a:rPr lang="en-GB" b="1" dirty="0">
                <a:solidFill>
                  <a:schemeClr val="bg1"/>
                </a:solidFill>
                <a:latin typeface="Arial Black" panose="020B0A04020102020204" pitchFamily="34" charset="0"/>
              </a:rPr>
              <a:t>Many of our mistakes can be reversed with the future Generation, providing we put the steps in place to ensure keeping active becomes a priority in peoples lives.</a:t>
            </a:r>
          </a:p>
          <a:p>
            <a:pPr marL="285750" indent="-285750">
              <a:buFont typeface="Arial" panose="020B0604020202020204" pitchFamily="34" charset="0"/>
              <a:buChar char="•"/>
            </a:pPr>
            <a:r>
              <a:rPr lang="en-GB" b="1" dirty="0">
                <a:solidFill>
                  <a:schemeClr val="bg1"/>
                </a:solidFill>
                <a:latin typeface="Arial Black" panose="020B0A04020102020204" pitchFamily="34" charset="0"/>
              </a:rPr>
              <a:t>This in turn will not only prevent certain diseases from developing but also maintain and improve the wellbeing and mental health of future generations.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0" name="Audio 9">
            <a:hlinkClick r:id="" action="ppaction://media"/>
            <a:extLst>
              <a:ext uri="{FF2B5EF4-FFF2-40B4-BE49-F238E27FC236}">
                <a16:creationId xmlns:a16="http://schemas.microsoft.com/office/drawing/2014/main" id="{BC8D66BA-98EC-7F74-A4F3-649ACE2B68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9685465"/>
      </p:ext>
    </p:extLst>
  </p:cSld>
  <p:clrMapOvr>
    <a:masterClrMapping/>
  </p:clrMapOvr>
  <p:transition spd="slow" advTm="4399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56000"/>
            <a:lum/>
            <a:extLst>
              <a:ext uri="{837473B0-CC2E-450A-ABE3-18F120FF3D39}">
                <a1611:picAttrSrcUrl xmlns:a1611="http://schemas.microsoft.com/office/drawing/2016/11/main" r:id="rId5"/>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p:txBody>
          <a:bodyPr/>
          <a:lstStyle/>
          <a:p>
            <a:r>
              <a:rPr lang="en-US" dirty="0"/>
              <a:t>THANK YOU!</a:t>
            </a:r>
          </a:p>
        </p:txBody>
      </p:sp>
      <p:pic>
        <p:nvPicPr>
          <p:cNvPr id="7" name="Audio 6">
            <a:hlinkClick r:id="" action="ppaction://media"/>
            <a:extLst>
              <a:ext uri="{FF2B5EF4-FFF2-40B4-BE49-F238E27FC236}">
                <a16:creationId xmlns:a16="http://schemas.microsoft.com/office/drawing/2014/main" id="{4EAD1919-973B-CB85-9D39-A21EF6CBE4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3015877"/>
      </p:ext>
    </p:extLst>
  </p:cSld>
  <p:clrMapOvr>
    <a:masterClrMapping/>
  </p:clrMapOvr>
  <p:transition spd="slow" advTm="308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3728-E24E-4D8A-AF99-156AB0E9AFF9}"/>
              </a:ext>
            </a:extLst>
          </p:cNvPr>
          <p:cNvSpPr>
            <a:spLocks noGrp="1"/>
          </p:cNvSpPr>
          <p:nvPr>
            <p:ph type="title"/>
          </p:nvPr>
        </p:nvSpPr>
        <p:spPr>
          <a:xfrm>
            <a:off x="828787" y="-148011"/>
            <a:ext cx="10515600" cy="1325563"/>
          </a:xfrm>
        </p:spPr>
        <p:txBody>
          <a:bodyPr>
            <a:normAutofit/>
          </a:bodyPr>
          <a:lstStyle/>
          <a:p>
            <a:r>
              <a:rPr lang="en-GB" sz="3500" i="1" u="sng" dirty="0"/>
              <a:t>Reference List</a:t>
            </a:r>
          </a:p>
        </p:txBody>
      </p:sp>
      <p:sp>
        <p:nvSpPr>
          <p:cNvPr id="4" name="Content Placeholder 3">
            <a:extLst>
              <a:ext uri="{FF2B5EF4-FFF2-40B4-BE49-F238E27FC236}">
                <a16:creationId xmlns:a16="http://schemas.microsoft.com/office/drawing/2014/main" id="{39686E0E-9010-4359-959D-E7E136626461}"/>
              </a:ext>
            </a:extLst>
          </p:cNvPr>
          <p:cNvSpPr>
            <a:spLocks noGrp="1"/>
          </p:cNvSpPr>
          <p:nvPr>
            <p:ph sz="half" idx="2"/>
          </p:nvPr>
        </p:nvSpPr>
        <p:spPr>
          <a:xfrm>
            <a:off x="928800" y="837333"/>
            <a:ext cx="11070942" cy="5361531"/>
          </a:xfrm>
        </p:spPr>
        <p:txBody>
          <a:bodyPr>
            <a:normAutofit fontScale="85000" lnSpcReduction="20000"/>
          </a:bodyPr>
          <a:lstStyle/>
          <a:p>
            <a:pPr marL="0" indent="0">
              <a:buNone/>
            </a:pPr>
            <a:r>
              <a:rPr lang="en-GB" i="0" dirty="0" err="1">
                <a:solidFill>
                  <a:schemeClr val="tx1"/>
                </a:solidFill>
                <a:effectLst/>
              </a:rPr>
              <a:t>Ekkekakis</a:t>
            </a:r>
            <a:r>
              <a:rPr lang="en-GB" i="0" dirty="0">
                <a:solidFill>
                  <a:schemeClr val="tx1"/>
                </a:solidFill>
                <a:effectLst/>
              </a:rPr>
              <a:t>, P., Hall, E.E., Van Landuyt, L.M. &amp; </a:t>
            </a:r>
            <a:r>
              <a:rPr lang="en-GB" i="0" dirty="0" err="1">
                <a:solidFill>
                  <a:schemeClr val="tx1"/>
                </a:solidFill>
                <a:effectLst/>
              </a:rPr>
              <a:t>Petruzzello</a:t>
            </a:r>
            <a:r>
              <a:rPr lang="en-GB" i="0" dirty="0">
                <a:solidFill>
                  <a:schemeClr val="tx1"/>
                </a:solidFill>
                <a:effectLst/>
              </a:rPr>
              <a:t>, S. (2000). Walking in (affective) circles: Can short walks enhance affect? </a:t>
            </a:r>
            <a:r>
              <a:rPr lang="en-GB" i="1" dirty="0">
                <a:solidFill>
                  <a:schemeClr val="tx1"/>
                </a:solidFill>
                <a:effectLst/>
              </a:rPr>
              <a:t>Journal of </a:t>
            </a:r>
            <a:r>
              <a:rPr lang="en-GB" i="1" dirty="0" err="1">
                <a:solidFill>
                  <a:schemeClr val="tx1"/>
                </a:solidFill>
                <a:effectLst/>
              </a:rPr>
              <a:t>Behavioral</a:t>
            </a:r>
            <a:r>
              <a:rPr lang="en-GB" i="1" dirty="0">
                <a:solidFill>
                  <a:schemeClr val="tx1"/>
                </a:solidFill>
                <a:effectLst/>
              </a:rPr>
              <a:t> Medicine,</a:t>
            </a:r>
            <a:endParaRPr lang="en-GB" dirty="0">
              <a:solidFill>
                <a:schemeClr val="tx1"/>
              </a:solidFill>
            </a:endParaRPr>
          </a:p>
          <a:p>
            <a:pPr marL="0" indent="0">
              <a:buNone/>
            </a:pPr>
            <a:endParaRPr lang="en-GB" dirty="0">
              <a:solidFill>
                <a:schemeClr val="tx1"/>
              </a:solidFill>
            </a:endParaRPr>
          </a:p>
          <a:p>
            <a:pPr marL="0" indent="0">
              <a:buNone/>
            </a:pPr>
            <a:r>
              <a:rPr lang="en-GB" dirty="0">
                <a:solidFill>
                  <a:schemeClr val="tx1"/>
                </a:solidFill>
              </a:rPr>
              <a:t>Mind 2019: </a:t>
            </a:r>
            <a:r>
              <a:rPr lang="en-GB" i="0" dirty="0">
                <a:solidFill>
                  <a:schemeClr val="tx1"/>
                </a:solidFill>
                <a:effectLst/>
              </a:rPr>
              <a:t>Physical activity and your mental health </a:t>
            </a:r>
            <a:r>
              <a:rPr lang="en-GB" i="0" dirty="0" err="1">
                <a:solidFill>
                  <a:schemeClr val="tx1"/>
                </a:solidFill>
                <a:effectLst/>
              </a:rPr>
              <a:t>Availabe</a:t>
            </a:r>
            <a:r>
              <a:rPr lang="en-GB" i="0" dirty="0">
                <a:solidFill>
                  <a:schemeClr val="tx1"/>
                </a:solidFill>
                <a:effectLst/>
              </a:rPr>
              <a:t> athttps://www.mind.org.uk/information-support/tips-for-everyday-living/physical-activity-and-your-mental-health/about-physical-activity/ Accessed on 1</a:t>
            </a:r>
            <a:r>
              <a:rPr lang="en-GB" i="0" baseline="30000" dirty="0">
                <a:solidFill>
                  <a:schemeClr val="tx1"/>
                </a:solidFill>
                <a:effectLst/>
              </a:rPr>
              <a:t>st</a:t>
            </a:r>
            <a:r>
              <a:rPr lang="en-GB" i="0" dirty="0">
                <a:solidFill>
                  <a:schemeClr val="tx1"/>
                </a:solidFill>
                <a:effectLst/>
              </a:rPr>
              <a:t> May 2022</a:t>
            </a:r>
          </a:p>
          <a:p>
            <a:pPr marL="0" indent="0">
              <a:buNone/>
            </a:pPr>
            <a:endParaRPr lang="en-GB" dirty="0">
              <a:solidFill>
                <a:schemeClr val="tx1">
                  <a:lumMod val="95000"/>
                  <a:lumOff val="5000"/>
                </a:schemeClr>
              </a:solidFill>
            </a:endParaRPr>
          </a:p>
          <a:p>
            <a:pPr marL="0" indent="0">
              <a:buNone/>
            </a:pPr>
            <a:r>
              <a:rPr lang="en-GB" dirty="0">
                <a:solidFill>
                  <a:schemeClr val="tx1">
                    <a:lumMod val="95000"/>
                    <a:lumOff val="5000"/>
                  </a:schemeClr>
                </a:solidFill>
              </a:rPr>
              <a:t>Mental Health Foundation (MHF) 2021: Physical Activity and Mental Health Available at https://www.mentalhealth.org.uk/a-to-z/p/physical-activity-and-mental-health Accessed on 9</a:t>
            </a:r>
            <a:r>
              <a:rPr lang="en-GB" baseline="30000" dirty="0">
                <a:solidFill>
                  <a:schemeClr val="tx1">
                    <a:lumMod val="95000"/>
                    <a:lumOff val="5000"/>
                  </a:schemeClr>
                </a:solidFill>
              </a:rPr>
              <a:t>th</a:t>
            </a:r>
            <a:r>
              <a:rPr lang="en-GB" dirty="0">
                <a:solidFill>
                  <a:schemeClr val="tx1">
                    <a:lumMod val="95000"/>
                    <a:lumOff val="5000"/>
                  </a:schemeClr>
                </a:solidFill>
              </a:rPr>
              <a:t> May 2022</a:t>
            </a:r>
          </a:p>
          <a:p>
            <a:pPr marL="0" indent="0">
              <a:buNone/>
            </a:pPr>
            <a:endParaRPr lang="en-GB" dirty="0">
              <a:solidFill>
                <a:schemeClr val="tx1">
                  <a:lumMod val="95000"/>
                  <a:lumOff val="5000"/>
                </a:schemeClr>
              </a:solidFill>
            </a:endParaRPr>
          </a:p>
          <a:p>
            <a:pPr marL="0" indent="0">
              <a:buNone/>
            </a:pPr>
            <a:r>
              <a:rPr lang="en-GB" dirty="0">
                <a:solidFill>
                  <a:schemeClr val="tx1">
                    <a:lumMod val="95000"/>
                    <a:lumOff val="5000"/>
                  </a:schemeClr>
                </a:solidFill>
              </a:rPr>
              <a:t>National Centre for Chronic Disease Prevention and Health Promotion 2022 – Benefits of Physical Activity. Available </a:t>
            </a:r>
            <a:r>
              <a:rPr lang="en-GB" dirty="0"/>
              <a:t>at </a:t>
            </a:r>
            <a:r>
              <a:rPr lang="en-GB" dirty="0">
                <a:hlinkClick r:id="rId2"/>
              </a:rPr>
              <a:t>https://www.cdc.gov/physicalactivity/basics/pa-health/index.htm</a:t>
            </a:r>
            <a:r>
              <a:rPr lang="en-GB" dirty="0"/>
              <a:t> </a:t>
            </a:r>
            <a:r>
              <a:rPr lang="en-GB" dirty="0">
                <a:solidFill>
                  <a:schemeClr val="tx1">
                    <a:lumMod val="95000"/>
                    <a:lumOff val="5000"/>
                  </a:schemeClr>
                </a:solidFill>
              </a:rPr>
              <a:t>Accessed on 3rd May 2022</a:t>
            </a:r>
          </a:p>
          <a:p>
            <a:pPr marL="0" indent="0">
              <a:buNone/>
            </a:pPr>
            <a:endParaRPr lang="en-GB" dirty="0">
              <a:solidFill>
                <a:schemeClr val="tx1"/>
              </a:solidFill>
              <a:highlight>
                <a:srgbClr val="000000"/>
              </a:highlight>
            </a:endParaRPr>
          </a:p>
          <a:p>
            <a:pPr marL="0" indent="0">
              <a:buNone/>
            </a:pPr>
            <a:r>
              <a:rPr lang="en-GB" dirty="0">
                <a:solidFill>
                  <a:schemeClr val="tx1">
                    <a:lumMod val="95000"/>
                    <a:lumOff val="5000"/>
                  </a:schemeClr>
                </a:solidFill>
              </a:rPr>
              <a:t>National Assembly for Wales (</a:t>
            </a:r>
            <a:r>
              <a:rPr lang="en-GB" dirty="0" err="1">
                <a:solidFill>
                  <a:schemeClr val="tx1">
                    <a:lumMod val="95000"/>
                    <a:lumOff val="5000"/>
                  </a:schemeClr>
                </a:solidFill>
              </a:rPr>
              <a:t>SeneddCymru</a:t>
            </a:r>
            <a:r>
              <a:rPr lang="en-GB" dirty="0">
                <a:solidFill>
                  <a:schemeClr val="tx1">
                    <a:lumMod val="95000"/>
                    <a:lumOff val="5000"/>
                  </a:schemeClr>
                </a:solidFill>
              </a:rPr>
              <a:t>) 2019: </a:t>
            </a:r>
            <a:r>
              <a:rPr lang="en-GB" dirty="0">
                <a:solidFill>
                  <a:schemeClr val="tx1"/>
                </a:solidFill>
              </a:rPr>
              <a:t>Physical Activity of Children and Young People Available at </a:t>
            </a:r>
            <a:r>
              <a:rPr lang="en-GB" dirty="0">
                <a:hlinkClick r:id="rId3"/>
              </a:rPr>
              <a:t>https://senedd.wales/</a:t>
            </a:r>
            <a:r>
              <a:rPr lang="en-GB" dirty="0"/>
              <a:t>  </a:t>
            </a:r>
            <a:r>
              <a:rPr lang="en-GB" dirty="0">
                <a:solidFill>
                  <a:schemeClr val="tx1"/>
                </a:solidFill>
              </a:rPr>
              <a:t>Accessed on 6</a:t>
            </a:r>
            <a:r>
              <a:rPr lang="en-GB" baseline="30000" dirty="0">
                <a:solidFill>
                  <a:schemeClr val="tx1"/>
                </a:solidFill>
              </a:rPr>
              <a:t>th</a:t>
            </a:r>
            <a:r>
              <a:rPr lang="en-GB" dirty="0">
                <a:solidFill>
                  <a:schemeClr val="tx1"/>
                </a:solidFill>
              </a:rPr>
              <a:t> May 2022</a:t>
            </a:r>
          </a:p>
          <a:p>
            <a:pPr marL="0" indent="0">
              <a:buNone/>
            </a:pPr>
            <a:endParaRPr lang="en-GB" dirty="0"/>
          </a:p>
          <a:p>
            <a:pPr marL="0" indent="0">
              <a:buNone/>
            </a:pPr>
            <a:r>
              <a:rPr lang="en-GB" dirty="0">
                <a:solidFill>
                  <a:schemeClr val="tx1">
                    <a:lumMod val="95000"/>
                    <a:lumOff val="5000"/>
                  </a:schemeClr>
                </a:solidFill>
              </a:rPr>
              <a:t>Ortho Info: </a:t>
            </a:r>
            <a:r>
              <a:rPr lang="en-GB" i="0" dirty="0">
                <a:solidFill>
                  <a:srgbClr val="263238"/>
                </a:solidFill>
                <a:effectLst/>
              </a:rPr>
              <a:t>The Impact of Childhood Obesity on Bone, Joint, and Muscle Health Available at</a:t>
            </a:r>
            <a:r>
              <a:rPr lang="en-GB" dirty="0"/>
              <a:t>:</a:t>
            </a:r>
            <a:r>
              <a:rPr lang="en-GB" dirty="0">
                <a:hlinkClick r:id="rId4"/>
              </a:rPr>
              <a:t> https://orthoinfo.aaos.org/en/staying-healthy/the-impact-of-childhood-obesity-on-bone-joint-and-muscle-health</a:t>
            </a:r>
            <a:r>
              <a:rPr lang="en-GB" dirty="0"/>
              <a:t> </a:t>
            </a:r>
            <a:r>
              <a:rPr lang="en-GB" dirty="0">
                <a:solidFill>
                  <a:schemeClr val="tx1">
                    <a:lumMod val="95000"/>
                    <a:lumOff val="5000"/>
                  </a:schemeClr>
                </a:solidFill>
              </a:rPr>
              <a:t>Accessed on 2</a:t>
            </a:r>
            <a:r>
              <a:rPr lang="en-GB" baseline="30000" dirty="0">
                <a:solidFill>
                  <a:schemeClr val="tx1">
                    <a:lumMod val="95000"/>
                    <a:lumOff val="5000"/>
                  </a:schemeClr>
                </a:solidFill>
              </a:rPr>
              <a:t>nd</a:t>
            </a:r>
            <a:r>
              <a:rPr lang="en-GB" dirty="0">
                <a:solidFill>
                  <a:schemeClr val="tx1">
                    <a:lumMod val="95000"/>
                    <a:lumOff val="5000"/>
                  </a:schemeClr>
                </a:solidFill>
              </a:rPr>
              <a:t> May 2022</a:t>
            </a:r>
          </a:p>
          <a:p>
            <a:pPr marL="0" indent="0">
              <a:buNone/>
            </a:pPr>
            <a:endParaRPr lang="en-GB" dirty="0">
              <a:solidFill>
                <a:schemeClr val="tx1">
                  <a:lumMod val="95000"/>
                  <a:lumOff val="5000"/>
                </a:schemeClr>
              </a:solidFill>
            </a:endParaRPr>
          </a:p>
          <a:p>
            <a:pPr marL="0" indent="0">
              <a:buNone/>
            </a:pPr>
            <a:r>
              <a:rPr lang="en-GB" dirty="0">
                <a:solidFill>
                  <a:schemeClr val="tx1">
                    <a:lumMod val="95000"/>
                    <a:lumOff val="5000"/>
                  </a:schemeClr>
                </a:solidFill>
              </a:rPr>
              <a:t>World Health Organisation (WH0) 2022 – What is Physical Activity? Available at::https://www.who.int/news-room/fact-sheets/detail/physical-activity Accessed on 9</a:t>
            </a:r>
            <a:r>
              <a:rPr lang="en-GB" baseline="30000" dirty="0">
                <a:solidFill>
                  <a:schemeClr val="tx1">
                    <a:lumMod val="95000"/>
                    <a:lumOff val="5000"/>
                  </a:schemeClr>
                </a:solidFill>
              </a:rPr>
              <a:t>th</a:t>
            </a:r>
            <a:r>
              <a:rPr lang="en-GB" dirty="0">
                <a:solidFill>
                  <a:schemeClr val="tx1">
                    <a:lumMod val="95000"/>
                    <a:lumOff val="5000"/>
                  </a:schemeClr>
                </a:solidFill>
              </a:rPr>
              <a:t> May 2022</a:t>
            </a:r>
          </a:p>
          <a:p>
            <a:pPr marL="0" indent="0">
              <a:buNone/>
            </a:pPr>
            <a:endParaRPr lang="en-GB" dirty="0">
              <a:solidFill>
                <a:schemeClr val="tx1">
                  <a:lumMod val="95000"/>
                  <a:lumOff val="5000"/>
                </a:schemeClr>
              </a:solidFill>
            </a:endParaRPr>
          </a:p>
          <a:p>
            <a:pPr algn="l">
              <a:buFont typeface="Arial" panose="020B0604020202020204" pitchFamily="34" charset="0"/>
              <a:buChar char="•"/>
            </a:pPr>
            <a:r>
              <a:rPr lang="en-GB" dirty="0" err="1">
                <a:solidFill>
                  <a:schemeClr val="tx1">
                    <a:lumMod val="95000"/>
                    <a:lumOff val="5000"/>
                  </a:schemeClr>
                </a:solidFill>
              </a:rPr>
              <a:t>We;sh</a:t>
            </a:r>
            <a:r>
              <a:rPr lang="en-GB" dirty="0">
                <a:solidFill>
                  <a:schemeClr val="tx1">
                    <a:lumMod val="95000"/>
                    <a:lumOff val="5000"/>
                  </a:schemeClr>
                </a:solidFill>
              </a:rPr>
              <a:t> Government, 2020: </a:t>
            </a:r>
            <a:r>
              <a:rPr lang="en-GB" b="1" i="0" u="none" strike="noStrike" dirty="0">
                <a:solidFill>
                  <a:schemeClr val="tx1">
                    <a:lumMod val="95000"/>
                    <a:lumOff val="5000"/>
                  </a:schemeClr>
                </a:solidFill>
                <a:effectLst/>
                <a:hlinkClick r:id="rId5">
                  <a:extLst>
                    <a:ext uri="{A12FA001-AC4F-418D-AE19-62706E023703}">
                      <ahyp:hlinkClr xmlns:ahyp="http://schemas.microsoft.com/office/drawing/2018/hyperlinkcolor" val="tx"/>
                    </a:ext>
                  </a:extLst>
                </a:hlinkClick>
              </a:rPr>
              <a:t>Home</a:t>
            </a:r>
            <a:r>
              <a:rPr lang="en-GB" b="0" i="0" dirty="0">
                <a:solidFill>
                  <a:schemeClr val="tx1">
                    <a:lumMod val="95000"/>
                    <a:lumOff val="5000"/>
                  </a:schemeClr>
                </a:solidFill>
                <a:effectLst/>
              </a:rPr>
              <a:t> </a:t>
            </a:r>
            <a:r>
              <a:rPr lang="en-GB" b="1" dirty="0">
                <a:solidFill>
                  <a:schemeClr val="tx1">
                    <a:lumMod val="95000"/>
                    <a:lumOff val="5000"/>
                  </a:schemeClr>
                </a:solidFill>
              </a:rPr>
              <a:t>All announcements</a:t>
            </a:r>
            <a:r>
              <a:rPr lang="en-GB" b="0" i="0" dirty="0">
                <a:solidFill>
                  <a:schemeClr val="tx1">
                    <a:lumMod val="95000"/>
                    <a:lumOff val="5000"/>
                  </a:schemeClr>
                </a:solidFill>
                <a:effectLst/>
              </a:rPr>
              <a:t> </a:t>
            </a:r>
            <a:r>
              <a:rPr lang="en-GB" dirty="0">
                <a:solidFill>
                  <a:schemeClr val="tx1">
                    <a:lumMod val="95000"/>
                    <a:lumOff val="5000"/>
                  </a:schemeClr>
                </a:solidFill>
                <a:hlinkClick r:id="rId6">
                  <a:extLst>
                    <a:ext uri="{A12FA001-AC4F-418D-AE19-62706E023703}">
                      <ahyp:hlinkClr xmlns:ahyp="http://schemas.microsoft.com/office/drawing/2018/hyperlinkcolor" val="tx"/>
                    </a:ext>
                  </a:extLst>
                </a:hlinkClick>
              </a:rPr>
              <a:t>£5.5m to help prevent and reduce obesity in Wales</a:t>
            </a:r>
            <a:r>
              <a:rPr lang="en-GB" dirty="0">
                <a:solidFill>
                  <a:schemeClr val="tx1">
                    <a:lumMod val="95000"/>
                    <a:lumOff val="5000"/>
                  </a:schemeClr>
                </a:solidFill>
              </a:rPr>
              <a:t> Available at </a:t>
            </a:r>
            <a:r>
              <a:rPr lang="en-GB" dirty="0">
                <a:solidFill>
                  <a:schemeClr val="tx1">
                    <a:lumMod val="95000"/>
                    <a:lumOff val="5000"/>
                  </a:schemeClr>
                </a:solidFill>
                <a:hlinkClick r:id="rId7"/>
              </a:rPr>
              <a:t>https://gov.wales/ps55m-help-prevent-and-reduce-obesity-wales</a:t>
            </a:r>
            <a:r>
              <a:rPr lang="en-GB" dirty="0">
                <a:solidFill>
                  <a:schemeClr val="tx1">
                    <a:lumMod val="95000"/>
                    <a:lumOff val="5000"/>
                  </a:schemeClr>
                </a:solidFill>
              </a:rPr>
              <a:t> Accessed on 5th May 2022</a:t>
            </a:r>
          </a:p>
          <a:p>
            <a:pPr marL="0" indent="0">
              <a:buNone/>
            </a:pPr>
            <a:endParaRPr lang="en-GB" dirty="0">
              <a:solidFill>
                <a:schemeClr val="tx1">
                  <a:lumMod val="95000"/>
                  <a:lumOff val="5000"/>
                </a:schemeClr>
              </a:solidFill>
              <a:latin typeface="Source Sans Pro SemiBold" panose="020B0604020202020204" pitchFamily="34" charset="0"/>
            </a:endParaRPr>
          </a:p>
          <a:p>
            <a:pPr marL="0" indent="0">
              <a:buNone/>
            </a:pPr>
            <a:endParaRPr lang="en-GB" dirty="0">
              <a:solidFill>
                <a:schemeClr val="tx1">
                  <a:lumMod val="95000"/>
                  <a:lumOff val="5000"/>
                </a:schemeClr>
              </a:solidFill>
              <a:latin typeface="Source Sans Pro SemiBold" panose="020B0604020202020204" pitchFamily="34" charset="0"/>
            </a:endParaRPr>
          </a:p>
          <a:p>
            <a:pPr marL="0" indent="0">
              <a:buNone/>
            </a:pPr>
            <a:endParaRPr lang="en-GB" dirty="0">
              <a:solidFill>
                <a:schemeClr val="tx1">
                  <a:lumMod val="95000"/>
                  <a:lumOff val="5000"/>
                </a:schemeClr>
              </a:solidFill>
              <a:latin typeface="Source Sans Pro SemiBold" panose="020B0604020202020204" pitchFamily="34" charset="0"/>
            </a:endParaRPr>
          </a:p>
          <a:p>
            <a:pPr marL="0" indent="0">
              <a:buNone/>
            </a:pPr>
            <a:endParaRPr lang="en-GB" dirty="0">
              <a:solidFill>
                <a:schemeClr val="tx1">
                  <a:lumMod val="95000"/>
                  <a:lumOff val="5000"/>
                </a:schemeClr>
              </a:solidFill>
              <a:latin typeface="Source Sans Pro SemiBold" panose="020B0604020202020204" pitchFamily="34" charset="0"/>
            </a:endParaRPr>
          </a:p>
          <a:p>
            <a:pPr marL="0" indent="0">
              <a:buNone/>
            </a:pPr>
            <a:endParaRPr lang="en-GB" dirty="0">
              <a:solidFill>
                <a:schemeClr val="tx1">
                  <a:lumMod val="95000"/>
                  <a:lumOff val="5000"/>
                </a:schemeClr>
              </a:solidFill>
              <a:latin typeface="Source Sans Pro SemiBold" panose="020B0604020202020204" pitchFamily="34" charset="0"/>
            </a:endParaRPr>
          </a:p>
          <a:p>
            <a:pPr marL="0" indent="0">
              <a:buNone/>
            </a:pPr>
            <a:endParaRPr lang="en-GB" sz="1800" b="1"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E4A6FC60-0F6C-435A-B92D-C097D5C95524}"/>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463DC9F9-C280-4F4E-A1CE-6D573FB118C8}"/>
              </a:ext>
            </a:extLst>
          </p:cNvPr>
          <p:cNvSpPr>
            <a:spLocks noGrp="1"/>
          </p:cNvSpPr>
          <p:nvPr>
            <p:ph type="sldNum" sz="quarter" idx="12"/>
          </p:nvPr>
        </p:nvSpPr>
        <p:spPr/>
        <p:txBody>
          <a:bodyPr/>
          <a:lstStyle/>
          <a:p>
            <a:fld id="{95CBEC59-7FF9-4688-98DF-89832A0C9025}" type="slidenum">
              <a:rPr lang="en-US" smtClean="0"/>
              <a:t>11</a:t>
            </a:fld>
            <a:endParaRPr lang="en-US" dirty="0"/>
          </a:p>
        </p:txBody>
      </p:sp>
    </p:spTree>
    <p:extLst>
      <p:ext uri="{BB962C8B-B14F-4D97-AF65-F5344CB8AC3E}">
        <p14:creationId xmlns:p14="http://schemas.microsoft.com/office/powerpoint/2010/main" val="2035403710"/>
      </p:ext>
    </p:extLst>
  </p:cSld>
  <p:clrMapOvr>
    <a:masterClrMapping/>
  </p:clrMapOvr>
</p:sld>
</file>

<file path=ppt/theme/theme1.xml><?xml version="1.0" encoding="utf-8"?>
<a:theme xmlns:a="http://schemas.openxmlformats.org/drawingml/2006/main" name="Office Theme">
  <a:themeElements>
    <a:clrScheme name="ELT">
      <a:dk1>
        <a:sysClr val="windowText" lastClr="000000"/>
      </a:dk1>
      <a:lt1>
        <a:sysClr val="window" lastClr="FFFFFF"/>
      </a:lt1>
      <a:dk2>
        <a:srgbClr val="FFCD6B"/>
      </a:dk2>
      <a:lt2>
        <a:srgbClr val="BE005A"/>
      </a:lt2>
      <a:accent1>
        <a:srgbClr val="3B2CAC"/>
      </a:accent1>
      <a:accent2>
        <a:srgbClr val="0062FF"/>
      </a:accent2>
      <a:accent3>
        <a:srgbClr val="007A00"/>
      </a:accent3>
      <a:accent4>
        <a:srgbClr val="DE6600"/>
      </a:accent4>
      <a:accent5>
        <a:srgbClr val="AC0037"/>
      </a:accent5>
      <a:accent6>
        <a:srgbClr val="FFFF00"/>
      </a:accent6>
      <a:hlink>
        <a:srgbClr val="FFFFFF"/>
      </a:hlink>
      <a:folHlink>
        <a:srgbClr val="FFFFFF"/>
      </a:folHlink>
    </a:clrScheme>
    <a:fontScheme name="Custom 2">
      <a:majorFont>
        <a:latin typeface="Avenir Next LT Pro"/>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bg2">
                <a:alpha val="85000"/>
              </a:schemeClr>
            </a:gs>
            <a:gs pos="100000">
              <a:schemeClr val="accent1">
                <a:alpha val="85000"/>
              </a:schemeClr>
            </a:gs>
          </a:gsLst>
          <a:lin ang="0" scaled="1"/>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ELT_Template_ModernBoldSophisticated_MO -v5" id="{DF46818F-9661-49C4-BAE8-F3223317B502}" vid="{463BCE77-CCA7-43EE-ABCB-1B1D536A66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0B2B716211B74299BFD86CF3817C85" ma:contentTypeVersion="4" ma:contentTypeDescription="Create a new document." ma:contentTypeScope="" ma:versionID="b702197918d9a66a9d4e16266631ad3b">
  <xsd:schema xmlns:xsd="http://www.w3.org/2001/XMLSchema" xmlns:xs="http://www.w3.org/2001/XMLSchema" xmlns:p="http://schemas.microsoft.com/office/2006/metadata/properties" xmlns:ns3="1351e805-1eb1-47fb-8506-e4bef36e86ab" targetNamespace="http://schemas.microsoft.com/office/2006/metadata/properties" ma:root="true" ma:fieldsID="5523a91b5f3850685866ccc68429599f" ns3:_="">
    <xsd:import namespace="1351e805-1eb1-47fb-8506-e4bef36e86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51e805-1eb1-47fb-8506-e4bef36e86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1351e805-1eb1-47fb-8506-e4bef36e86ab" xsi:nil="true"/>
  </documentManagement>
</p:properties>
</file>

<file path=customXml/itemProps1.xml><?xml version="1.0" encoding="utf-8"?>
<ds:datastoreItem xmlns:ds="http://schemas.openxmlformats.org/officeDocument/2006/customXml" ds:itemID="{EB27C0C8-9A9A-4A0F-8B23-29CE2F51A1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351e805-1eb1-47fb-8506-e4bef36e86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3.xml><?xml version="1.0" encoding="utf-8"?>
<ds:datastoreItem xmlns:ds="http://schemas.openxmlformats.org/officeDocument/2006/customXml" ds:itemID="{4242AFFF-C96F-4C05-9045-3240A5329ECA}">
  <ds:schemaRefs>
    <ds:schemaRef ds:uri="http://purl.org/dc/terms/"/>
    <ds:schemaRef ds:uri="http://schemas.openxmlformats.org/package/2006/metadata/core-properties"/>
    <ds:schemaRef ds:uri="1351e805-1eb1-47fb-8506-e4bef36e86ab"/>
    <ds:schemaRef ds:uri="http://purl.org/dc/dcmitype/"/>
    <ds:schemaRef ds:uri="http://schemas.microsoft.com/office/infopath/2007/PartnerControls"/>
    <ds:schemaRef ds:uri="http://schemas.microsoft.com/office/2006/documentManagement/types"/>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Modern bold sophisticated presentation</Template>
  <TotalTime>596</TotalTime>
  <Words>1245</Words>
  <Application>Microsoft Office PowerPoint</Application>
  <PresentationFormat>Widescreen</PresentationFormat>
  <Paragraphs>123</Paragraphs>
  <Slides>11</Slides>
  <Notes>0</Notes>
  <HiddenSlides>0</HiddenSlides>
  <MMClips>10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Speak Pro</vt:lpstr>
      <vt:lpstr>Source Sans Pro SemiBold</vt:lpstr>
      <vt:lpstr>arial</vt:lpstr>
      <vt:lpstr>Arial Black</vt:lpstr>
      <vt:lpstr>Franklin Gothic Demi</vt:lpstr>
      <vt:lpstr>Abadi</vt:lpstr>
      <vt:lpstr>Georgia</vt:lpstr>
      <vt:lpstr>Avenir Next LT Pro</vt:lpstr>
      <vt:lpstr>arial</vt:lpstr>
      <vt:lpstr>Calibri</vt:lpstr>
      <vt:lpstr>Office Theme</vt:lpstr>
      <vt:lpstr>Physical Activity Research in Health Promotion and Prevention</vt:lpstr>
      <vt:lpstr>Introduction</vt:lpstr>
      <vt:lpstr>Physical Activity – What, and Why? </vt:lpstr>
      <vt:lpstr>Why? What are the benefits?</vt:lpstr>
      <vt:lpstr>How has Covid-19 affected our abilities to be active?</vt:lpstr>
      <vt:lpstr>Childhood Obesity and Physical Development</vt:lpstr>
      <vt:lpstr>The link between Physical Activity and Mental Health</vt:lpstr>
      <vt:lpstr>Enabling Change in Wales</vt:lpstr>
      <vt:lpstr>PowerPoint Presentation</vt:lpstr>
      <vt:lpstr>THANK YOU!</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Activity Research in Health Promotion and Prevention</dc:title>
  <dc:creator>Samantha Avery</dc:creator>
  <cp:lastModifiedBy>Samantha Avery (2119329)</cp:lastModifiedBy>
  <cp:revision>1</cp:revision>
  <dcterms:created xsi:type="dcterms:W3CDTF">2022-05-13T11:38:13Z</dcterms:created>
  <dcterms:modified xsi:type="dcterms:W3CDTF">2022-05-13T22:15:03Z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0x010100C70B2B716211B74299BFD86CF3817C85</vt:lpwstr>
  </property>
</Properties>
</file>