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sldIdLst>
    <p:sldId id="256" r:id="rId2"/>
    <p:sldId id="281" r:id="rId3"/>
    <p:sldId id="262" r:id="rId4"/>
    <p:sldId id="263" r:id="rId5"/>
    <p:sldId id="264" r:id="rId6"/>
    <p:sldId id="265" r:id="rId7"/>
    <p:sldId id="266" r:id="rId8"/>
    <p:sldId id="283" r:id="rId9"/>
    <p:sldId id="282" r:id="rId10"/>
    <p:sldId id="284" r:id="rId11"/>
    <p:sldId id="279" r:id="rId12"/>
    <p:sldId id="280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47CCC"/>
    <a:srgbClr val="AFBB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C4569F-5FD1-427C-8243-31049141ECED}" v="337" dt="2026-05-08T08:37:58.3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7" d="100"/>
          <a:sy n="47" d="100"/>
        </p:scale>
        <p:origin x="67" y="6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Grenfell" userId="f64c2554a3f8cf1f" providerId="LiveId" clId="{3030AB54-9892-47BA-92FC-F3C342C49775}"/>
    <pc:docChg chg="undo redo custSel addSld delSld modSld sldOrd">
      <pc:chgData name="Sophie Grenfell" userId="f64c2554a3f8cf1f" providerId="LiveId" clId="{3030AB54-9892-47BA-92FC-F3C342C49775}" dt="2026-05-08T08:42:35.126" v="20148" actId="20577"/>
      <pc:docMkLst>
        <pc:docMk/>
      </pc:docMkLst>
      <pc:sldChg chg="addSp delSp modSp mod">
        <pc:chgData name="Sophie Grenfell" userId="f64c2554a3f8cf1f" providerId="LiveId" clId="{3030AB54-9892-47BA-92FC-F3C342C49775}" dt="2026-05-04T00:40:58.848" v="17949" actId="1076"/>
        <pc:sldMkLst>
          <pc:docMk/>
          <pc:sldMk cId="417689170" sldId="256"/>
        </pc:sldMkLst>
        <pc:spChg chg="add del mod">
          <ac:chgData name="Sophie Grenfell" userId="f64c2554a3f8cf1f" providerId="LiveId" clId="{3030AB54-9892-47BA-92FC-F3C342C49775}" dt="2026-05-04T00:40:45.521" v="17948" actId="14100"/>
          <ac:spMkLst>
            <pc:docMk/>
            <pc:sldMk cId="417689170" sldId="256"/>
            <ac:spMk id="2" creationId="{FABCC07F-9B0B-19B8-DC1B-A24BC35821A1}"/>
          </ac:spMkLst>
        </pc:spChg>
        <pc:spChg chg="mod">
          <ac:chgData name="Sophie Grenfell" userId="f64c2554a3f8cf1f" providerId="LiveId" clId="{3030AB54-9892-47BA-92FC-F3C342C49775}" dt="2026-05-04T00:40:58.848" v="17949" actId="1076"/>
          <ac:spMkLst>
            <pc:docMk/>
            <pc:sldMk cId="417689170" sldId="256"/>
            <ac:spMk id="3" creationId="{BDDFAA4F-B0E6-9F8B-45BE-DD105D83045E}"/>
          </ac:spMkLst>
        </pc:spChg>
      </pc:sldChg>
      <pc:sldChg chg="addSp delSp modSp mod setBg">
        <pc:chgData name="Sophie Grenfell" userId="f64c2554a3f8cf1f" providerId="LiveId" clId="{3030AB54-9892-47BA-92FC-F3C342C49775}" dt="2026-05-07T17:45:37.100" v="18489" actId="255"/>
        <pc:sldMkLst>
          <pc:docMk/>
          <pc:sldMk cId="1788576904" sldId="262"/>
        </pc:sldMkLst>
        <pc:spChg chg="mod">
          <ac:chgData name="Sophie Grenfell" userId="f64c2554a3f8cf1f" providerId="LiveId" clId="{3030AB54-9892-47BA-92FC-F3C342C49775}" dt="2026-05-03T17:20:58.547" v="8275" actId="2711"/>
          <ac:spMkLst>
            <pc:docMk/>
            <pc:sldMk cId="1788576904" sldId="262"/>
            <ac:spMk id="2" creationId="{B07E0A0E-8160-0306-9DEF-A528E88DDBDA}"/>
          </ac:spMkLst>
        </pc:spChg>
        <pc:spChg chg="add">
          <ac:chgData name="Sophie Grenfell" userId="f64c2554a3f8cf1f" providerId="LiveId" clId="{3030AB54-9892-47BA-92FC-F3C342C49775}" dt="2026-05-03T16:28:03.332" v="7128" actId="26606"/>
          <ac:spMkLst>
            <pc:docMk/>
            <pc:sldMk cId="1788576904" sldId="262"/>
            <ac:spMk id="6" creationId="{CB5AA8A5-25CC-4295-892F-367FCDAF2BF6}"/>
          </ac:spMkLst>
        </pc:spChg>
        <pc:spChg chg="add">
          <ac:chgData name="Sophie Grenfell" userId="f64c2554a3f8cf1f" providerId="LiveId" clId="{3030AB54-9892-47BA-92FC-F3C342C49775}" dt="2026-05-03T16:28:03.332" v="7128" actId="26606"/>
          <ac:spMkLst>
            <pc:docMk/>
            <pc:sldMk cId="1788576904" sldId="262"/>
            <ac:spMk id="8" creationId="{24C6BC13-FB1E-48CC-B421-3D06039728B4}"/>
          </ac:spMkLst>
        </pc:spChg>
        <pc:grpChg chg="add">
          <ac:chgData name="Sophie Grenfell" userId="f64c2554a3f8cf1f" providerId="LiveId" clId="{3030AB54-9892-47BA-92FC-F3C342C49775}" dt="2026-05-03T16:28:03.332" v="7128" actId="26606"/>
          <ac:grpSpMkLst>
            <pc:docMk/>
            <pc:sldMk cId="1788576904" sldId="262"/>
            <ac:grpSpMk id="7" creationId="{09DD65AA-8280-4962-92F3-DF1CB53349DB}"/>
          </ac:grpSpMkLst>
        </pc:grpChg>
        <pc:graphicFrameChg chg="add mod modGraphic">
          <ac:chgData name="Sophie Grenfell" userId="f64c2554a3f8cf1f" providerId="LiveId" clId="{3030AB54-9892-47BA-92FC-F3C342C49775}" dt="2026-05-07T17:45:37.100" v="18489" actId="255"/>
          <ac:graphicFrameMkLst>
            <pc:docMk/>
            <pc:sldMk cId="1788576904" sldId="262"/>
            <ac:graphicFrameMk id="10" creationId="{E250E629-A8D4-1EE9-C705-4A51F54CB5BD}"/>
          </ac:graphicFrameMkLst>
        </pc:graphicFrameChg>
      </pc:sldChg>
      <pc:sldChg chg="addSp delSp modSp mod setBg">
        <pc:chgData name="Sophie Grenfell" userId="f64c2554a3f8cf1f" providerId="LiveId" clId="{3030AB54-9892-47BA-92FC-F3C342C49775}" dt="2026-05-07T18:47:11.218" v="19117" actId="255"/>
        <pc:sldMkLst>
          <pc:docMk/>
          <pc:sldMk cId="2385601644" sldId="263"/>
        </pc:sldMkLst>
        <pc:spChg chg="mod">
          <ac:chgData name="Sophie Grenfell" userId="f64c2554a3f8cf1f" providerId="LiveId" clId="{3030AB54-9892-47BA-92FC-F3C342C49775}" dt="2026-05-07T17:57:00.871" v="18990" actId="1076"/>
          <ac:spMkLst>
            <pc:docMk/>
            <pc:sldMk cId="2385601644" sldId="263"/>
            <ac:spMk id="2" creationId="{6C5B0970-85F2-E481-412D-F80B01529920}"/>
          </ac:spMkLst>
        </pc:spChg>
        <pc:spChg chg="add">
          <ac:chgData name="Sophie Grenfell" userId="f64c2554a3f8cf1f" providerId="LiveId" clId="{3030AB54-9892-47BA-92FC-F3C342C49775}" dt="2026-05-03T16:28:07.190" v="7129" actId="26606"/>
          <ac:spMkLst>
            <pc:docMk/>
            <pc:sldMk cId="2385601644" sldId="263"/>
            <ac:spMk id="6" creationId="{CB5AA8A5-25CC-4295-892F-367FCDAF2BF6}"/>
          </ac:spMkLst>
        </pc:spChg>
        <pc:spChg chg="add">
          <ac:chgData name="Sophie Grenfell" userId="f64c2554a3f8cf1f" providerId="LiveId" clId="{3030AB54-9892-47BA-92FC-F3C342C49775}" dt="2026-05-03T16:28:07.190" v="7129" actId="26606"/>
          <ac:spMkLst>
            <pc:docMk/>
            <pc:sldMk cId="2385601644" sldId="263"/>
            <ac:spMk id="8" creationId="{24C6BC13-FB1E-48CC-B421-3D06039728B4}"/>
          </ac:spMkLst>
        </pc:spChg>
        <pc:grpChg chg="add">
          <ac:chgData name="Sophie Grenfell" userId="f64c2554a3f8cf1f" providerId="LiveId" clId="{3030AB54-9892-47BA-92FC-F3C342C49775}" dt="2026-05-03T16:28:07.190" v="7129" actId="26606"/>
          <ac:grpSpMkLst>
            <pc:docMk/>
            <pc:sldMk cId="2385601644" sldId="263"/>
            <ac:grpSpMk id="7" creationId="{09DD65AA-8280-4962-92F3-DF1CB53349DB}"/>
          </ac:grpSpMkLst>
        </pc:grpChg>
        <pc:graphicFrameChg chg="add mod modGraphic">
          <ac:chgData name="Sophie Grenfell" userId="f64c2554a3f8cf1f" providerId="LiveId" clId="{3030AB54-9892-47BA-92FC-F3C342C49775}" dt="2026-05-07T18:47:11.218" v="19117" actId="255"/>
          <ac:graphicFrameMkLst>
            <pc:docMk/>
            <pc:sldMk cId="2385601644" sldId="263"/>
            <ac:graphicFrameMk id="10" creationId="{DE27AB88-17C6-277E-98D2-826031C8F629}"/>
          </ac:graphicFrameMkLst>
        </pc:graphicFrameChg>
      </pc:sldChg>
      <pc:sldChg chg="addSp delSp modSp mod setBg">
        <pc:chgData name="Sophie Grenfell" userId="f64c2554a3f8cf1f" providerId="LiveId" clId="{3030AB54-9892-47BA-92FC-F3C342C49775}" dt="2026-05-07T18:48:40.443" v="19123" actId="27636"/>
        <pc:sldMkLst>
          <pc:docMk/>
          <pc:sldMk cId="1570151224" sldId="264"/>
        </pc:sldMkLst>
        <pc:spChg chg="mod">
          <ac:chgData name="Sophie Grenfell" userId="f64c2554a3f8cf1f" providerId="LiveId" clId="{3030AB54-9892-47BA-92FC-F3C342C49775}" dt="2026-05-07T18:48:28.114" v="19120" actId="255"/>
          <ac:spMkLst>
            <pc:docMk/>
            <pc:sldMk cId="1570151224" sldId="264"/>
            <ac:spMk id="2" creationId="{88267AE1-07FF-EDA8-F54D-F8DA0C9F79A2}"/>
          </ac:spMkLst>
        </pc:spChg>
        <pc:spChg chg="add del mod">
          <ac:chgData name="Sophie Grenfell" userId="f64c2554a3f8cf1f" providerId="LiveId" clId="{3030AB54-9892-47BA-92FC-F3C342C49775}" dt="2026-05-07T18:48:40.443" v="19123" actId="27636"/>
          <ac:spMkLst>
            <pc:docMk/>
            <pc:sldMk cId="1570151224" sldId="264"/>
            <ac:spMk id="3" creationId="{75132E91-4B1F-E413-FD83-8EC600D87314}"/>
          </ac:spMkLst>
        </pc:spChg>
        <pc:spChg chg="add">
          <ac:chgData name="Sophie Grenfell" userId="f64c2554a3f8cf1f" providerId="LiveId" clId="{3030AB54-9892-47BA-92FC-F3C342C49775}" dt="2026-05-03T16:25:58.003" v="7120" actId="26606"/>
          <ac:spMkLst>
            <pc:docMk/>
            <pc:sldMk cId="1570151224" sldId="264"/>
            <ac:spMk id="48" creationId="{A65AC7D1-EAA9-48F5-B509-60A7F50BF703}"/>
          </ac:spMkLst>
        </pc:spChg>
        <pc:spChg chg="add">
          <ac:chgData name="Sophie Grenfell" userId="f64c2554a3f8cf1f" providerId="LiveId" clId="{3030AB54-9892-47BA-92FC-F3C342C49775}" dt="2026-05-03T16:25:58.003" v="7120" actId="26606"/>
          <ac:spMkLst>
            <pc:docMk/>
            <pc:sldMk cId="1570151224" sldId="264"/>
            <ac:spMk id="50" creationId="{D6320AF9-619A-4175-865B-5663E1AEF4C5}"/>
          </ac:spMkLst>
        </pc:spChg>
        <pc:spChg chg="add">
          <ac:chgData name="Sophie Grenfell" userId="f64c2554a3f8cf1f" providerId="LiveId" clId="{3030AB54-9892-47BA-92FC-F3C342C49775}" dt="2026-05-03T16:25:58.003" v="7120" actId="26606"/>
          <ac:spMkLst>
            <pc:docMk/>
            <pc:sldMk cId="1570151224" sldId="264"/>
            <ac:spMk id="56" creationId="{7E018740-5C2B-4A41-AC1A-7E68D1EC1954}"/>
          </ac:spMkLst>
        </pc:spChg>
        <pc:spChg chg="add">
          <ac:chgData name="Sophie Grenfell" userId="f64c2554a3f8cf1f" providerId="LiveId" clId="{3030AB54-9892-47BA-92FC-F3C342C49775}" dt="2026-05-03T16:25:58.003" v="7120" actId="26606"/>
          <ac:spMkLst>
            <pc:docMk/>
            <pc:sldMk cId="1570151224" sldId="264"/>
            <ac:spMk id="58" creationId="{166F75A4-C475-4941-8EE2-B80A06A2C1BB}"/>
          </ac:spMkLst>
        </pc:spChg>
        <pc:spChg chg="add">
          <ac:chgData name="Sophie Grenfell" userId="f64c2554a3f8cf1f" providerId="LiveId" clId="{3030AB54-9892-47BA-92FC-F3C342C49775}" dt="2026-05-03T16:25:58.003" v="7120" actId="26606"/>
          <ac:spMkLst>
            <pc:docMk/>
            <pc:sldMk cId="1570151224" sldId="264"/>
            <ac:spMk id="60" creationId="{A032553A-72E8-4B0D-8405-FF9771C9AF05}"/>
          </ac:spMkLst>
        </pc:spChg>
        <pc:spChg chg="add">
          <ac:chgData name="Sophie Grenfell" userId="f64c2554a3f8cf1f" providerId="LiveId" clId="{3030AB54-9892-47BA-92FC-F3C342C49775}" dt="2026-05-03T16:25:58.003" v="7120" actId="26606"/>
          <ac:spMkLst>
            <pc:docMk/>
            <pc:sldMk cId="1570151224" sldId="264"/>
            <ac:spMk id="61" creationId="{765800AC-C3B9-498E-87BC-29FAE4C76B21}"/>
          </ac:spMkLst>
        </pc:spChg>
        <pc:spChg chg="add">
          <ac:chgData name="Sophie Grenfell" userId="f64c2554a3f8cf1f" providerId="LiveId" clId="{3030AB54-9892-47BA-92FC-F3C342C49775}" dt="2026-05-03T16:25:58.003" v="7120" actId="26606"/>
          <ac:spMkLst>
            <pc:docMk/>
            <pc:sldMk cId="1570151224" sldId="264"/>
            <ac:spMk id="62" creationId="{1F9D6ACB-2FF4-49F9-978A-E0D5327FC635}"/>
          </ac:spMkLst>
        </pc:spChg>
        <pc:spChg chg="add">
          <ac:chgData name="Sophie Grenfell" userId="f64c2554a3f8cf1f" providerId="LiveId" clId="{3030AB54-9892-47BA-92FC-F3C342C49775}" dt="2026-05-03T16:25:58.003" v="7120" actId="26606"/>
          <ac:spMkLst>
            <pc:docMk/>
            <pc:sldMk cId="1570151224" sldId="264"/>
            <ac:spMk id="63" creationId="{A5EC319D-0FEA-4B95-A3EA-01E35672C95B}"/>
          </ac:spMkLst>
        </pc:spChg>
        <pc:graphicFrameChg chg="add mod">
          <ac:chgData name="Sophie Grenfell" userId="f64c2554a3f8cf1f" providerId="LiveId" clId="{3030AB54-9892-47BA-92FC-F3C342C49775}" dt="2026-05-03T17:46:21.935" v="8403"/>
          <ac:graphicFrameMkLst>
            <pc:docMk/>
            <pc:sldMk cId="1570151224" sldId="264"/>
            <ac:graphicFrameMk id="67" creationId="{8A69E929-EF23-3EC3-DF7F-DB74F269A768}"/>
          </ac:graphicFrameMkLst>
        </pc:graphicFrameChg>
      </pc:sldChg>
      <pc:sldChg chg="addSp delSp modSp mod setBg">
        <pc:chgData name="Sophie Grenfell" userId="f64c2554a3f8cf1f" providerId="LiveId" clId="{3030AB54-9892-47BA-92FC-F3C342C49775}" dt="2026-05-07T18:50:56.249" v="19125" actId="255"/>
        <pc:sldMkLst>
          <pc:docMk/>
          <pc:sldMk cId="458502554" sldId="265"/>
        </pc:sldMkLst>
        <pc:spChg chg="mod">
          <ac:chgData name="Sophie Grenfell" userId="f64c2554a3f8cf1f" providerId="LiveId" clId="{3030AB54-9892-47BA-92FC-F3C342C49775}" dt="2026-05-07T18:50:45.749" v="19124" actId="255"/>
          <ac:spMkLst>
            <pc:docMk/>
            <pc:sldMk cId="458502554" sldId="265"/>
            <ac:spMk id="2" creationId="{DFB7EE25-E74A-7287-917C-178895143E18}"/>
          </ac:spMkLst>
        </pc:spChg>
        <pc:spChg chg="mod">
          <ac:chgData name="Sophie Grenfell" userId="f64c2554a3f8cf1f" providerId="LiveId" clId="{3030AB54-9892-47BA-92FC-F3C342C49775}" dt="2026-05-07T18:50:56.249" v="19125" actId="255"/>
          <ac:spMkLst>
            <pc:docMk/>
            <pc:sldMk cId="458502554" sldId="265"/>
            <ac:spMk id="3" creationId="{C29007BF-C364-6687-F856-B3F6BFF23BF7}"/>
          </ac:spMkLst>
        </pc:spChg>
        <pc:spChg chg="add">
          <ac:chgData name="Sophie Grenfell" userId="f64c2554a3f8cf1f" providerId="LiveId" clId="{3030AB54-9892-47BA-92FC-F3C342C49775}" dt="2026-05-03T17:28:30.843" v="8297" actId="26606"/>
          <ac:spMkLst>
            <pc:docMk/>
            <pc:sldMk cId="458502554" sldId="265"/>
            <ac:spMk id="34" creationId="{A65AC7D1-EAA9-48F5-B509-60A7F50BF703}"/>
          </ac:spMkLst>
        </pc:spChg>
        <pc:spChg chg="add">
          <ac:chgData name="Sophie Grenfell" userId="f64c2554a3f8cf1f" providerId="LiveId" clId="{3030AB54-9892-47BA-92FC-F3C342C49775}" dt="2026-05-03T17:28:30.843" v="8297" actId="26606"/>
          <ac:spMkLst>
            <pc:docMk/>
            <pc:sldMk cId="458502554" sldId="265"/>
            <ac:spMk id="44" creationId="{166F75A4-C475-4941-8EE2-B80A06A2C1BB}"/>
          </ac:spMkLst>
        </pc:spChg>
        <pc:spChg chg="add">
          <ac:chgData name="Sophie Grenfell" userId="f64c2554a3f8cf1f" providerId="LiveId" clId="{3030AB54-9892-47BA-92FC-F3C342C49775}" dt="2026-05-03T17:28:30.843" v="8297" actId="26606"/>
          <ac:spMkLst>
            <pc:docMk/>
            <pc:sldMk cId="458502554" sldId="265"/>
            <ac:spMk id="46" creationId="{A032553A-72E8-4B0D-8405-FF9771C9AF05}"/>
          </ac:spMkLst>
        </pc:spChg>
        <pc:spChg chg="add">
          <ac:chgData name="Sophie Grenfell" userId="f64c2554a3f8cf1f" providerId="LiveId" clId="{3030AB54-9892-47BA-92FC-F3C342C49775}" dt="2026-05-03T17:28:30.843" v="8297" actId="26606"/>
          <ac:spMkLst>
            <pc:docMk/>
            <pc:sldMk cId="458502554" sldId="265"/>
            <ac:spMk id="50" creationId="{1F9D6ACB-2FF4-49F9-978A-E0D5327FC635}"/>
          </ac:spMkLst>
        </pc:spChg>
        <pc:graphicFrameChg chg="add mod">
          <ac:chgData name="Sophie Grenfell" userId="f64c2554a3f8cf1f" providerId="LiveId" clId="{3030AB54-9892-47BA-92FC-F3C342C49775}" dt="2026-05-03T17:49:47.224" v="8422"/>
          <ac:graphicFrameMkLst>
            <pc:docMk/>
            <pc:sldMk cId="458502554" sldId="265"/>
            <ac:graphicFrameMk id="12" creationId="{9B025E23-F86C-6DAA-E0A1-8917AAA4009A}"/>
          </ac:graphicFrameMkLst>
        </pc:graphicFrameChg>
      </pc:sldChg>
      <pc:sldChg chg="addSp delSp modSp mod setBg">
        <pc:chgData name="Sophie Grenfell" userId="f64c2554a3f8cf1f" providerId="LiveId" clId="{3030AB54-9892-47BA-92FC-F3C342C49775}" dt="2026-05-07T18:51:21.135" v="19127" actId="255"/>
        <pc:sldMkLst>
          <pc:docMk/>
          <pc:sldMk cId="705415239" sldId="266"/>
        </pc:sldMkLst>
        <pc:spChg chg="mod">
          <ac:chgData name="Sophie Grenfell" userId="f64c2554a3f8cf1f" providerId="LiveId" clId="{3030AB54-9892-47BA-92FC-F3C342C49775}" dt="2026-05-07T18:51:11.983" v="19126" actId="255"/>
          <ac:spMkLst>
            <pc:docMk/>
            <pc:sldMk cId="705415239" sldId="266"/>
            <ac:spMk id="2" creationId="{A61B79C2-BDC4-33B2-E9E4-C11076C169CC}"/>
          </ac:spMkLst>
        </pc:spChg>
        <pc:spChg chg="mod">
          <ac:chgData name="Sophie Grenfell" userId="f64c2554a3f8cf1f" providerId="LiveId" clId="{3030AB54-9892-47BA-92FC-F3C342C49775}" dt="2026-05-07T18:51:21.135" v="19127" actId="255"/>
          <ac:spMkLst>
            <pc:docMk/>
            <pc:sldMk cId="705415239" sldId="266"/>
            <ac:spMk id="3" creationId="{7359661D-7969-D29A-FDCB-2CE3045CF515}"/>
          </ac:spMkLst>
        </pc:spChg>
        <pc:spChg chg="add">
          <ac:chgData name="Sophie Grenfell" userId="f64c2554a3f8cf1f" providerId="LiveId" clId="{3030AB54-9892-47BA-92FC-F3C342C49775}" dt="2026-05-03T17:07:21.848" v="7966" actId="26606"/>
          <ac:spMkLst>
            <pc:docMk/>
            <pc:sldMk cId="705415239" sldId="266"/>
            <ac:spMk id="10" creationId="{A65AC7D1-EAA9-48F5-B509-60A7F50BF703}"/>
          </ac:spMkLst>
        </pc:spChg>
        <pc:spChg chg="add">
          <ac:chgData name="Sophie Grenfell" userId="f64c2554a3f8cf1f" providerId="LiveId" clId="{3030AB54-9892-47BA-92FC-F3C342C49775}" dt="2026-05-03T17:07:21.848" v="7966" actId="26606"/>
          <ac:spMkLst>
            <pc:docMk/>
            <pc:sldMk cId="705415239" sldId="266"/>
            <ac:spMk id="12" creationId="{D6320AF9-619A-4175-865B-5663E1AEF4C5}"/>
          </ac:spMkLst>
        </pc:spChg>
        <pc:spChg chg="add">
          <ac:chgData name="Sophie Grenfell" userId="f64c2554a3f8cf1f" providerId="LiveId" clId="{3030AB54-9892-47BA-92FC-F3C342C49775}" dt="2026-05-03T17:07:21.848" v="7966" actId="26606"/>
          <ac:spMkLst>
            <pc:docMk/>
            <pc:sldMk cId="705415239" sldId="266"/>
            <ac:spMk id="18" creationId="{7E018740-5C2B-4A41-AC1A-7E68D1EC1954}"/>
          </ac:spMkLst>
        </pc:spChg>
        <pc:spChg chg="add">
          <ac:chgData name="Sophie Grenfell" userId="f64c2554a3f8cf1f" providerId="LiveId" clId="{3030AB54-9892-47BA-92FC-F3C342C49775}" dt="2026-05-03T17:07:21.848" v="7966" actId="26606"/>
          <ac:spMkLst>
            <pc:docMk/>
            <pc:sldMk cId="705415239" sldId="266"/>
            <ac:spMk id="20" creationId="{166F75A4-C475-4941-8EE2-B80A06A2C1BB}"/>
          </ac:spMkLst>
        </pc:spChg>
        <pc:spChg chg="add">
          <ac:chgData name="Sophie Grenfell" userId="f64c2554a3f8cf1f" providerId="LiveId" clId="{3030AB54-9892-47BA-92FC-F3C342C49775}" dt="2026-05-03T17:07:21.848" v="7966" actId="26606"/>
          <ac:spMkLst>
            <pc:docMk/>
            <pc:sldMk cId="705415239" sldId="266"/>
            <ac:spMk id="22" creationId="{A032553A-72E8-4B0D-8405-FF9771C9AF05}"/>
          </ac:spMkLst>
        </pc:spChg>
        <pc:spChg chg="add">
          <ac:chgData name="Sophie Grenfell" userId="f64c2554a3f8cf1f" providerId="LiveId" clId="{3030AB54-9892-47BA-92FC-F3C342C49775}" dt="2026-05-03T17:07:21.848" v="7966" actId="26606"/>
          <ac:spMkLst>
            <pc:docMk/>
            <pc:sldMk cId="705415239" sldId="266"/>
            <ac:spMk id="24" creationId="{765800AC-C3B9-498E-87BC-29FAE4C76B21}"/>
          </ac:spMkLst>
        </pc:spChg>
        <pc:spChg chg="add">
          <ac:chgData name="Sophie Grenfell" userId="f64c2554a3f8cf1f" providerId="LiveId" clId="{3030AB54-9892-47BA-92FC-F3C342C49775}" dt="2026-05-03T17:07:21.848" v="7966" actId="26606"/>
          <ac:spMkLst>
            <pc:docMk/>
            <pc:sldMk cId="705415239" sldId="266"/>
            <ac:spMk id="26" creationId="{1F9D6ACB-2FF4-49F9-978A-E0D5327FC635}"/>
          </ac:spMkLst>
        </pc:spChg>
        <pc:spChg chg="add">
          <ac:chgData name="Sophie Grenfell" userId="f64c2554a3f8cf1f" providerId="LiveId" clId="{3030AB54-9892-47BA-92FC-F3C342C49775}" dt="2026-05-03T17:07:21.848" v="7966" actId="26606"/>
          <ac:spMkLst>
            <pc:docMk/>
            <pc:sldMk cId="705415239" sldId="266"/>
            <ac:spMk id="28" creationId="{A5EC319D-0FEA-4B95-A3EA-01E35672C95B}"/>
          </ac:spMkLst>
        </pc:spChg>
        <pc:graphicFrameChg chg="add mod">
          <ac:chgData name="Sophie Grenfell" userId="f64c2554a3f8cf1f" providerId="LiveId" clId="{3030AB54-9892-47BA-92FC-F3C342C49775}" dt="2026-05-03T17:53:40.715" v="8440" actId="14100"/>
          <ac:graphicFrameMkLst>
            <pc:docMk/>
            <pc:sldMk cId="705415239" sldId="266"/>
            <ac:graphicFrameMk id="5" creationId="{61968329-6E77-BD62-C9CE-53D5B8E21720}"/>
          </ac:graphicFrameMkLst>
        </pc:graphicFrameChg>
      </pc:sldChg>
      <pc:sldChg chg="addSp delSp modSp del mod setBg">
        <pc:chgData name="Sophie Grenfell" userId="f64c2554a3f8cf1f" providerId="LiveId" clId="{3030AB54-9892-47BA-92FC-F3C342C49775}" dt="2026-05-08T07:26:41.226" v="19505" actId="2696"/>
        <pc:sldMkLst>
          <pc:docMk/>
          <pc:sldMk cId="1865038651" sldId="267"/>
        </pc:sldMkLst>
      </pc:sldChg>
      <pc:sldChg chg="addSp delSp modSp new mod ord setBg">
        <pc:chgData name="Sophie Grenfell" userId="f64c2554a3f8cf1f" providerId="LiveId" clId="{3030AB54-9892-47BA-92FC-F3C342C49775}" dt="2026-05-04T00:39:30.397" v="17939" actId="2711"/>
        <pc:sldMkLst>
          <pc:docMk/>
          <pc:sldMk cId="3268200471" sldId="270"/>
        </pc:sldMkLst>
        <pc:spChg chg="add">
          <ac:chgData name="Sophie Grenfell" userId="f64c2554a3f8cf1f" providerId="LiveId" clId="{3030AB54-9892-47BA-92FC-F3C342C49775}" dt="2026-05-03T21:06:28.875" v="12902" actId="26606"/>
          <ac:spMkLst>
            <pc:docMk/>
            <pc:sldMk cId="3268200471" sldId="270"/>
            <ac:spMk id="9" creationId="{CB5AA8A5-25CC-4295-892F-367FCDAF2BF6}"/>
          </ac:spMkLst>
        </pc:spChg>
        <pc:spChg chg="add">
          <ac:chgData name="Sophie Grenfell" userId="f64c2554a3f8cf1f" providerId="LiveId" clId="{3030AB54-9892-47BA-92FC-F3C342C49775}" dt="2026-05-03T21:06:28.875" v="12902" actId="26606"/>
          <ac:spMkLst>
            <pc:docMk/>
            <pc:sldMk cId="3268200471" sldId="270"/>
            <ac:spMk id="22" creationId="{24C6BC13-FB1E-48CC-B421-3D06039728B4}"/>
          </ac:spMkLst>
        </pc:spChg>
        <pc:grpChg chg="add">
          <ac:chgData name="Sophie Grenfell" userId="f64c2554a3f8cf1f" providerId="LiveId" clId="{3030AB54-9892-47BA-92FC-F3C342C49775}" dt="2026-05-03T21:06:28.875" v="12902" actId="26606"/>
          <ac:grpSpMkLst>
            <pc:docMk/>
            <pc:sldMk cId="3268200471" sldId="270"/>
            <ac:grpSpMk id="11" creationId="{09DD65AA-8280-4962-92F3-DF1CB53349DB}"/>
          </ac:grpSpMkLst>
        </pc:grpChg>
        <pc:graphicFrameChg chg="add mod modGraphic">
          <ac:chgData name="Sophie Grenfell" userId="f64c2554a3f8cf1f" providerId="LiveId" clId="{3030AB54-9892-47BA-92FC-F3C342C49775}" dt="2026-05-04T00:39:30.397" v="17939" actId="2711"/>
          <ac:graphicFrameMkLst>
            <pc:docMk/>
            <pc:sldMk cId="3268200471" sldId="270"/>
            <ac:graphicFrameMk id="5" creationId="{085225CE-3CA1-BD98-E59B-8F3802868F92}"/>
          </ac:graphicFrameMkLst>
        </pc:graphicFrameChg>
      </pc:sldChg>
      <pc:sldChg chg="addSp delSp modSp new del mod setBg">
        <pc:chgData name="Sophie Grenfell" userId="f64c2554a3f8cf1f" providerId="LiveId" clId="{3030AB54-9892-47BA-92FC-F3C342C49775}" dt="2026-05-08T08:06:19.055" v="20057" actId="2696"/>
        <pc:sldMkLst>
          <pc:docMk/>
          <pc:sldMk cId="4120041420" sldId="278"/>
        </pc:sldMkLst>
      </pc:sldChg>
      <pc:sldChg chg="addSp delSp modSp new mod setBg">
        <pc:chgData name="Sophie Grenfell" userId="f64c2554a3f8cf1f" providerId="LiveId" clId="{3030AB54-9892-47BA-92FC-F3C342C49775}" dt="2026-05-04T00:57:27.477" v="18118" actId="20577"/>
        <pc:sldMkLst>
          <pc:docMk/>
          <pc:sldMk cId="3567333232" sldId="279"/>
        </pc:sldMkLst>
        <pc:spChg chg="mod">
          <ac:chgData name="Sophie Grenfell" userId="f64c2554a3f8cf1f" providerId="LiveId" clId="{3030AB54-9892-47BA-92FC-F3C342C49775}" dt="2026-05-03T23:20:53.581" v="16397" actId="26606"/>
          <ac:spMkLst>
            <pc:docMk/>
            <pc:sldMk cId="3567333232" sldId="279"/>
            <ac:spMk id="2" creationId="{A9B752ED-26AE-52A9-C07D-3FBB36A592FF}"/>
          </ac:spMkLst>
        </pc:spChg>
        <pc:spChg chg="add">
          <ac:chgData name="Sophie Grenfell" userId="f64c2554a3f8cf1f" providerId="LiveId" clId="{3030AB54-9892-47BA-92FC-F3C342C49775}" dt="2026-05-03T23:20:53.581" v="16397" actId="26606"/>
          <ac:spMkLst>
            <pc:docMk/>
            <pc:sldMk cId="3567333232" sldId="279"/>
            <ac:spMk id="6" creationId="{CB5AA8A5-25CC-4295-892F-367FCDAF2BF6}"/>
          </ac:spMkLst>
        </pc:spChg>
        <pc:spChg chg="add">
          <ac:chgData name="Sophie Grenfell" userId="f64c2554a3f8cf1f" providerId="LiveId" clId="{3030AB54-9892-47BA-92FC-F3C342C49775}" dt="2026-05-03T23:20:53.581" v="16397" actId="26606"/>
          <ac:spMkLst>
            <pc:docMk/>
            <pc:sldMk cId="3567333232" sldId="279"/>
            <ac:spMk id="8" creationId="{24C6BC13-FB1E-48CC-B421-3D06039728B4}"/>
          </ac:spMkLst>
        </pc:spChg>
        <pc:grpChg chg="add">
          <ac:chgData name="Sophie Grenfell" userId="f64c2554a3f8cf1f" providerId="LiveId" clId="{3030AB54-9892-47BA-92FC-F3C342C49775}" dt="2026-05-03T23:20:53.581" v="16397" actId="26606"/>
          <ac:grpSpMkLst>
            <pc:docMk/>
            <pc:sldMk cId="3567333232" sldId="279"/>
            <ac:grpSpMk id="7" creationId="{09DD65AA-8280-4962-92F3-DF1CB53349DB}"/>
          </ac:grpSpMkLst>
        </pc:grpChg>
        <pc:graphicFrameChg chg="add mod modGraphic">
          <ac:chgData name="Sophie Grenfell" userId="f64c2554a3f8cf1f" providerId="LiveId" clId="{3030AB54-9892-47BA-92FC-F3C342C49775}" dt="2026-05-04T00:57:27.477" v="18118" actId="20577"/>
          <ac:graphicFrameMkLst>
            <pc:docMk/>
            <pc:sldMk cId="3567333232" sldId="279"/>
            <ac:graphicFrameMk id="10" creationId="{A8585E84-85BE-8552-5DFE-E8FDBC00CFAD}"/>
          </ac:graphicFrameMkLst>
        </pc:graphicFrameChg>
      </pc:sldChg>
      <pc:sldChg chg="addSp delSp modSp new mod setBg">
        <pc:chgData name="Sophie Grenfell" userId="f64c2554a3f8cf1f" providerId="LiveId" clId="{3030AB54-9892-47BA-92FC-F3C342C49775}" dt="2026-05-08T08:37:58.355" v="20144" actId="255"/>
        <pc:sldMkLst>
          <pc:docMk/>
          <pc:sldMk cId="4163806562" sldId="280"/>
        </pc:sldMkLst>
        <pc:spChg chg="mod">
          <ac:chgData name="Sophie Grenfell" userId="f64c2554a3f8cf1f" providerId="LiveId" clId="{3030AB54-9892-47BA-92FC-F3C342C49775}" dt="2026-05-08T08:24:21.162" v="20082" actId="1076"/>
          <ac:spMkLst>
            <pc:docMk/>
            <pc:sldMk cId="4163806562" sldId="280"/>
            <ac:spMk id="2" creationId="{748A800B-395A-8C42-E179-24C98D5C7CDB}"/>
          </ac:spMkLst>
        </pc:spChg>
        <pc:spChg chg="add">
          <ac:chgData name="Sophie Grenfell" userId="f64c2554a3f8cf1f" providerId="LiveId" clId="{3030AB54-9892-47BA-92FC-F3C342C49775}" dt="2026-05-03T23:40:35.358" v="16488" actId="26606"/>
          <ac:spMkLst>
            <pc:docMk/>
            <pc:sldMk cId="4163806562" sldId="280"/>
            <ac:spMk id="9" creationId="{CB5AA8A5-25CC-4295-892F-367FCDAF2BF6}"/>
          </ac:spMkLst>
        </pc:spChg>
        <pc:spChg chg="add">
          <ac:chgData name="Sophie Grenfell" userId="f64c2554a3f8cf1f" providerId="LiveId" clId="{3030AB54-9892-47BA-92FC-F3C342C49775}" dt="2026-05-03T23:40:35.358" v="16488" actId="26606"/>
          <ac:spMkLst>
            <pc:docMk/>
            <pc:sldMk cId="4163806562" sldId="280"/>
            <ac:spMk id="22" creationId="{24C6BC13-FB1E-48CC-B421-3D06039728B4}"/>
          </ac:spMkLst>
        </pc:spChg>
        <pc:grpChg chg="add">
          <ac:chgData name="Sophie Grenfell" userId="f64c2554a3f8cf1f" providerId="LiveId" clId="{3030AB54-9892-47BA-92FC-F3C342C49775}" dt="2026-05-03T23:40:35.358" v="16488" actId="26606"/>
          <ac:grpSpMkLst>
            <pc:docMk/>
            <pc:sldMk cId="4163806562" sldId="280"/>
            <ac:grpSpMk id="11" creationId="{09DD65AA-8280-4962-92F3-DF1CB53349DB}"/>
          </ac:grpSpMkLst>
        </pc:grpChg>
        <pc:graphicFrameChg chg="add mod modGraphic">
          <ac:chgData name="Sophie Grenfell" userId="f64c2554a3f8cf1f" providerId="LiveId" clId="{3030AB54-9892-47BA-92FC-F3C342C49775}" dt="2026-05-08T08:37:58.355" v="20144" actId="255"/>
          <ac:graphicFrameMkLst>
            <pc:docMk/>
            <pc:sldMk cId="4163806562" sldId="280"/>
            <ac:graphicFrameMk id="5" creationId="{800023CD-748D-FAFA-BE8F-8CBDF3F8607A}"/>
          </ac:graphicFrameMkLst>
        </pc:graphicFrameChg>
      </pc:sldChg>
      <pc:sldChg chg="addSp delSp modSp new mod ord setBg">
        <pc:chgData name="Sophie Grenfell" userId="f64c2554a3f8cf1f" providerId="LiveId" clId="{3030AB54-9892-47BA-92FC-F3C342C49775}" dt="2026-05-07T17:38:59.292" v="18317" actId="14100"/>
        <pc:sldMkLst>
          <pc:docMk/>
          <pc:sldMk cId="2649166434" sldId="281"/>
        </pc:sldMkLst>
        <pc:spChg chg="mod">
          <ac:chgData name="Sophie Grenfell" userId="f64c2554a3f8cf1f" providerId="LiveId" clId="{3030AB54-9892-47BA-92FC-F3C342C49775}" dt="2026-05-07T17:38:46.969" v="18315" actId="1076"/>
          <ac:spMkLst>
            <pc:docMk/>
            <pc:sldMk cId="2649166434" sldId="281"/>
            <ac:spMk id="2" creationId="{97541C7E-663D-5BDA-C9B5-E90FD48365E5}"/>
          </ac:spMkLst>
        </pc:spChg>
        <pc:spChg chg="add">
          <ac:chgData name="Sophie Grenfell" userId="f64c2554a3f8cf1f" providerId="LiveId" clId="{3030AB54-9892-47BA-92FC-F3C342C49775}" dt="2026-05-04T00:27:55.805" v="17847" actId="26606"/>
          <ac:spMkLst>
            <pc:docMk/>
            <pc:sldMk cId="2649166434" sldId="281"/>
            <ac:spMk id="9" creationId="{CB5AA8A5-25CC-4295-892F-367FCDAF2BF6}"/>
          </ac:spMkLst>
        </pc:spChg>
        <pc:spChg chg="add">
          <ac:chgData name="Sophie Grenfell" userId="f64c2554a3f8cf1f" providerId="LiveId" clId="{3030AB54-9892-47BA-92FC-F3C342C49775}" dt="2026-05-04T00:27:55.805" v="17847" actId="26606"/>
          <ac:spMkLst>
            <pc:docMk/>
            <pc:sldMk cId="2649166434" sldId="281"/>
            <ac:spMk id="22" creationId="{24C6BC13-FB1E-48CC-B421-3D06039728B4}"/>
          </ac:spMkLst>
        </pc:spChg>
        <pc:grpChg chg="add">
          <ac:chgData name="Sophie Grenfell" userId="f64c2554a3f8cf1f" providerId="LiveId" clId="{3030AB54-9892-47BA-92FC-F3C342C49775}" dt="2026-05-04T00:27:55.805" v="17847" actId="26606"/>
          <ac:grpSpMkLst>
            <pc:docMk/>
            <pc:sldMk cId="2649166434" sldId="281"/>
            <ac:grpSpMk id="11" creationId="{09DD65AA-8280-4962-92F3-DF1CB53349DB}"/>
          </ac:grpSpMkLst>
        </pc:grpChg>
        <pc:graphicFrameChg chg="add mod modGraphic">
          <ac:chgData name="Sophie Grenfell" userId="f64c2554a3f8cf1f" providerId="LiveId" clId="{3030AB54-9892-47BA-92FC-F3C342C49775}" dt="2026-05-07T17:38:59.292" v="18317" actId="14100"/>
          <ac:graphicFrameMkLst>
            <pc:docMk/>
            <pc:sldMk cId="2649166434" sldId="281"/>
            <ac:graphicFrameMk id="5" creationId="{8879E225-B697-962D-B354-3BF83EB46DAE}"/>
          </ac:graphicFrameMkLst>
        </pc:graphicFrameChg>
      </pc:sldChg>
      <pc:sldChg chg="addSp delSp modSp new mod setBg">
        <pc:chgData name="Sophie Grenfell" userId="f64c2554a3f8cf1f" providerId="LiveId" clId="{3030AB54-9892-47BA-92FC-F3C342C49775}" dt="2026-05-08T07:33:34.915" v="19520" actId="255"/>
        <pc:sldMkLst>
          <pc:docMk/>
          <pc:sldMk cId="2155635541" sldId="282"/>
        </pc:sldMkLst>
        <pc:spChg chg="mod">
          <ac:chgData name="Sophie Grenfell" userId="f64c2554a3f8cf1f" providerId="LiveId" clId="{3030AB54-9892-47BA-92FC-F3C342C49775}" dt="2026-05-04T00:31:52.944" v="17882" actId="26606"/>
          <ac:spMkLst>
            <pc:docMk/>
            <pc:sldMk cId="2155635541" sldId="282"/>
            <ac:spMk id="2" creationId="{E30872E0-9961-5DD0-8376-AB3A6A0DAC03}"/>
          </ac:spMkLst>
        </pc:spChg>
        <pc:spChg chg="add">
          <ac:chgData name="Sophie Grenfell" userId="f64c2554a3f8cf1f" providerId="LiveId" clId="{3030AB54-9892-47BA-92FC-F3C342C49775}" dt="2026-05-04T00:31:52.944" v="17882" actId="26606"/>
          <ac:spMkLst>
            <pc:docMk/>
            <pc:sldMk cId="2155635541" sldId="282"/>
            <ac:spMk id="9" creationId="{CB5AA8A5-25CC-4295-892F-367FCDAF2BF6}"/>
          </ac:spMkLst>
        </pc:spChg>
        <pc:spChg chg="add">
          <ac:chgData name="Sophie Grenfell" userId="f64c2554a3f8cf1f" providerId="LiveId" clId="{3030AB54-9892-47BA-92FC-F3C342C49775}" dt="2026-05-04T00:31:52.944" v="17882" actId="26606"/>
          <ac:spMkLst>
            <pc:docMk/>
            <pc:sldMk cId="2155635541" sldId="282"/>
            <ac:spMk id="22" creationId="{24C6BC13-FB1E-48CC-B421-3D06039728B4}"/>
          </ac:spMkLst>
        </pc:spChg>
        <pc:grpChg chg="add">
          <ac:chgData name="Sophie Grenfell" userId="f64c2554a3f8cf1f" providerId="LiveId" clId="{3030AB54-9892-47BA-92FC-F3C342C49775}" dt="2026-05-04T00:31:52.944" v="17882" actId="26606"/>
          <ac:grpSpMkLst>
            <pc:docMk/>
            <pc:sldMk cId="2155635541" sldId="282"/>
            <ac:grpSpMk id="11" creationId="{09DD65AA-8280-4962-92F3-DF1CB53349DB}"/>
          </ac:grpSpMkLst>
        </pc:grpChg>
        <pc:graphicFrameChg chg="add mod modGraphic">
          <ac:chgData name="Sophie Grenfell" userId="f64c2554a3f8cf1f" providerId="LiveId" clId="{3030AB54-9892-47BA-92FC-F3C342C49775}" dt="2026-05-08T07:33:34.915" v="19520" actId="255"/>
          <ac:graphicFrameMkLst>
            <pc:docMk/>
            <pc:sldMk cId="2155635541" sldId="282"/>
            <ac:graphicFrameMk id="5" creationId="{1F04D2B4-E504-BAB2-3A10-4D5C934502B8}"/>
          </ac:graphicFrameMkLst>
        </pc:graphicFrameChg>
      </pc:sldChg>
      <pc:sldChg chg="addSp delSp modSp new mod setBg">
        <pc:chgData name="Sophie Grenfell" userId="f64c2554a3f8cf1f" providerId="LiveId" clId="{3030AB54-9892-47BA-92FC-F3C342C49775}" dt="2026-05-08T08:42:09.486" v="20147" actId="20577"/>
        <pc:sldMkLst>
          <pc:docMk/>
          <pc:sldMk cId="2131070572" sldId="283"/>
        </pc:sldMkLst>
        <pc:spChg chg="mod">
          <ac:chgData name="Sophie Grenfell" userId="f64c2554a3f8cf1f" providerId="LiveId" clId="{3030AB54-9892-47BA-92FC-F3C342C49775}" dt="2026-05-08T07:24:15.152" v="19500" actId="2711"/>
          <ac:spMkLst>
            <pc:docMk/>
            <pc:sldMk cId="2131070572" sldId="283"/>
            <ac:spMk id="2" creationId="{8B2D7605-6467-8F2B-4997-52EA0B48C012}"/>
          </ac:spMkLst>
        </pc:spChg>
        <pc:spChg chg="del mod">
          <ac:chgData name="Sophie Grenfell" userId="f64c2554a3f8cf1f" providerId="LiveId" clId="{3030AB54-9892-47BA-92FC-F3C342C49775}" dt="2026-05-08T07:22:06.930" v="19495" actId="26606"/>
          <ac:spMkLst>
            <pc:docMk/>
            <pc:sldMk cId="2131070572" sldId="283"/>
            <ac:spMk id="3" creationId="{47B201F1-842E-A074-8482-1517B49CB65D}"/>
          </ac:spMkLst>
        </pc:spChg>
        <pc:spChg chg="add del">
          <ac:chgData name="Sophie Grenfell" userId="f64c2554a3f8cf1f" providerId="LiveId" clId="{3030AB54-9892-47BA-92FC-F3C342C49775}" dt="2026-05-08T07:26:04.796" v="19504" actId="26606"/>
          <ac:spMkLst>
            <pc:docMk/>
            <pc:sldMk cId="2131070572" sldId="283"/>
            <ac:spMk id="9" creationId="{CB5AA8A5-25CC-4295-892F-367FCDAF2BF6}"/>
          </ac:spMkLst>
        </pc:spChg>
        <pc:spChg chg="add del">
          <ac:chgData name="Sophie Grenfell" userId="f64c2554a3f8cf1f" providerId="LiveId" clId="{3030AB54-9892-47BA-92FC-F3C342C49775}" dt="2026-05-08T07:26:04.796" v="19504" actId="26606"/>
          <ac:spMkLst>
            <pc:docMk/>
            <pc:sldMk cId="2131070572" sldId="283"/>
            <ac:spMk id="22" creationId="{24C6BC13-FB1E-48CC-B421-3D06039728B4}"/>
          </ac:spMkLst>
        </pc:spChg>
        <pc:spChg chg="add del">
          <ac:chgData name="Sophie Grenfell" userId="f64c2554a3f8cf1f" providerId="LiveId" clId="{3030AB54-9892-47BA-92FC-F3C342C49775}" dt="2026-05-08T07:25:48.494" v="19502" actId="26606"/>
          <ac:spMkLst>
            <pc:docMk/>
            <pc:sldMk cId="2131070572" sldId="283"/>
            <ac:spMk id="27" creationId="{CB5AA8A5-25CC-4295-892F-367FCDAF2BF6}"/>
          </ac:spMkLst>
        </pc:spChg>
        <pc:spChg chg="add del">
          <ac:chgData name="Sophie Grenfell" userId="f64c2554a3f8cf1f" providerId="LiveId" clId="{3030AB54-9892-47BA-92FC-F3C342C49775}" dt="2026-05-08T07:25:48.494" v="19502" actId="26606"/>
          <ac:spMkLst>
            <pc:docMk/>
            <pc:sldMk cId="2131070572" sldId="283"/>
            <ac:spMk id="40" creationId="{24C6BC13-FB1E-48CC-B421-3D06039728B4}"/>
          </ac:spMkLst>
        </pc:spChg>
        <pc:spChg chg="add del">
          <ac:chgData name="Sophie Grenfell" userId="f64c2554a3f8cf1f" providerId="LiveId" clId="{3030AB54-9892-47BA-92FC-F3C342C49775}" dt="2026-05-08T07:26:04.796" v="19504" actId="26606"/>
          <ac:spMkLst>
            <pc:docMk/>
            <pc:sldMk cId="2131070572" sldId="283"/>
            <ac:spMk id="42" creationId="{CB5AA8A5-25CC-4295-892F-367FCDAF2BF6}"/>
          </ac:spMkLst>
        </pc:spChg>
        <pc:spChg chg="add del">
          <ac:chgData name="Sophie Grenfell" userId="f64c2554a3f8cf1f" providerId="LiveId" clId="{3030AB54-9892-47BA-92FC-F3C342C49775}" dt="2026-05-08T07:26:04.796" v="19504" actId="26606"/>
          <ac:spMkLst>
            <pc:docMk/>
            <pc:sldMk cId="2131070572" sldId="283"/>
            <ac:spMk id="51" creationId="{24C6BC13-FB1E-48CC-B421-3D06039728B4}"/>
          </ac:spMkLst>
        </pc:spChg>
        <pc:grpChg chg="add del">
          <ac:chgData name="Sophie Grenfell" userId="f64c2554a3f8cf1f" providerId="LiveId" clId="{3030AB54-9892-47BA-92FC-F3C342C49775}" dt="2026-05-08T07:26:04.796" v="19504" actId="26606"/>
          <ac:grpSpMkLst>
            <pc:docMk/>
            <pc:sldMk cId="2131070572" sldId="283"/>
            <ac:grpSpMk id="11" creationId="{09DD65AA-8280-4962-92F3-DF1CB53349DB}"/>
          </ac:grpSpMkLst>
        </pc:grpChg>
        <pc:grpChg chg="add del">
          <ac:chgData name="Sophie Grenfell" userId="f64c2554a3f8cf1f" providerId="LiveId" clId="{3030AB54-9892-47BA-92FC-F3C342C49775}" dt="2026-05-08T07:25:48.494" v="19502" actId="26606"/>
          <ac:grpSpMkLst>
            <pc:docMk/>
            <pc:sldMk cId="2131070572" sldId="283"/>
            <ac:grpSpMk id="29" creationId="{09DD65AA-8280-4962-92F3-DF1CB53349DB}"/>
          </ac:grpSpMkLst>
        </pc:grpChg>
        <pc:grpChg chg="add del">
          <ac:chgData name="Sophie Grenfell" userId="f64c2554a3f8cf1f" providerId="LiveId" clId="{3030AB54-9892-47BA-92FC-F3C342C49775}" dt="2026-05-08T07:26:04.796" v="19504" actId="26606"/>
          <ac:grpSpMkLst>
            <pc:docMk/>
            <pc:sldMk cId="2131070572" sldId="283"/>
            <ac:grpSpMk id="43" creationId="{09DD65AA-8280-4962-92F3-DF1CB53349DB}"/>
          </ac:grpSpMkLst>
        </pc:grpChg>
        <pc:graphicFrameChg chg="add mod modGraphic">
          <ac:chgData name="Sophie Grenfell" userId="f64c2554a3f8cf1f" providerId="LiveId" clId="{3030AB54-9892-47BA-92FC-F3C342C49775}" dt="2026-05-08T08:42:09.486" v="20147" actId="20577"/>
          <ac:graphicFrameMkLst>
            <pc:docMk/>
            <pc:sldMk cId="2131070572" sldId="283"/>
            <ac:graphicFrameMk id="5" creationId="{841786EC-7886-E9C6-12EB-BE9939DD8E30}"/>
          </ac:graphicFrameMkLst>
        </pc:graphicFrameChg>
      </pc:sldChg>
      <pc:sldChg chg="addSp delSp modSp new mod setBg">
        <pc:chgData name="Sophie Grenfell" userId="f64c2554a3f8cf1f" providerId="LiveId" clId="{3030AB54-9892-47BA-92FC-F3C342C49775}" dt="2026-05-08T08:42:35.126" v="20148" actId="20577"/>
        <pc:sldMkLst>
          <pc:docMk/>
          <pc:sldMk cId="3678289340" sldId="284"/>
        </pc:sldMkLst>
        <pc:spChg chg="mod">
          <ac:chgData name="Sophie Grenfell" userId="f64c2554a3f8cf1f" providerId="LiveId" clId="{3030AB54-9892-47BA-92FC-F3C342C49775}" dt="2026-05-08T07:58:19.338" v="20038" actId="26606"/>
          <ac:spMkLst>
            <pc:docMk/>
            <pc:sldMk cId="3678289340" sldId="284"/>
            <ac:spMk id="2" creationId="{9AAA117E-6025-2077-9F36-52C01C0C469F}"/>
          </ac:spMkLst>
        </pc:spChg>
        <pc:spChg chg="add del mod">
          <ac:chgData name="Sophie Grenfell" userId="f64c2554a3f8cf1f" providerId="LiveId" clId="{3030AB54-9892-47BA-92FC-F3C342C49775}" dt="2026-05-08T07:58:19.338" v="20038" actId="26606"/>
          <ac:spMkLst>
            <pc:docMk/>
            <pc:sldMk cId="3678289340" sldId="284"/>
            <ac:spMk id="3" creationId="{8ACFDA29-C2A7-EE2F-6DE3-1F2F2573F7A3}"/>
          </ac:spMkLst>
        </pc:spChg>
        <pc:spChg chg="add">
          <ac:chgData name="Sophie Grenfell" userId="f64c2554a3f8cf1f" providerId="LiveId" clId="{3030AB54-9892-47BA-92FC-F3C342C49775}" dt="2026-05-08T07:58:19.338" v="20038" actId="26606"/>
          <ac:spMkLst>
            <pc:docMk/>
            <pc:sldMk cId="3678289340" sldId="284"/>
            <ac:spMk id="6" creationId="{CB5AA8A5-25CC-4295-892F-367FCDAF2BF6}"/>
          </ac:spMkLst>
        </pc:spChg>
        <pc:spChg chg="add">
          <ac:chgData name="Sophie Grenfell" userId="f64c2554a3f8cf1f" providerId="LiveId" clId="{3030AB54-9892-47BA-92FC-F3C342C49775}" dt="2026-05-08T07:58:19.338" v="20038" actId="26606"/>
          <ac:spMkLst>
            <pc:docMk/>
            <pc:sldMk cId="3678289340" sldId="284"/>
            <ac:spMk id="8" creationId="{24C6BC13-FB1E-48CC-B421-3D06039728B4}"/>
          </ac:spMkLst>
        </pc:spChg>
        <pc:spChg chg="add del">
          <ac:chgData name="Sophie Grenfell" userId="f64c2554a3f8cf1f" providerId="LiveId" clId="{3030AB54-9892-47BA-92FC-F3C342C49775}" dt="2026-05-08T07:57:34.905" v="20007" actId="26606"/>
          <ac:spMkLst>
            <pc:docMk/>
            <pc:sldMk cId="3678289340" sldId="284"/>
            <ac:spMk id="9" creationId="{CB5AA8A5-25CC-4295-892F-367FCDAF2BF6}"/>
          </ac:spMkLst>
        </pc:spChg>
        <pc:spChg chg="add del">
          <ac:chgData name="Sophie Grenfell" userId="f64c2554a3f8cf1f" providerId="LiveId" clId="{3030AB54-9892-47BA-92FC-F3C342C49775}" dt="2026-05-08T07:57:34.905" v="20007" actId="26606"/>
          <ac:spMkLst>
            <pc:docMk/>
            <pc:sldMk cId="3678289340" sldId="284"/>
            <ac:spMk id="22" creationId="{24C6BC13-FB1E-48CC-B421-3D06039728B4}"/>
          </ac:spMkLst>
        </pc:spChg>
        <pc:grpChg chg="add">
          <ac:chgData name="Sophie Grenfell" userId="f64c2554a3f8cf1f" providerId="LiveId" clId="{3030AB54-9892-47BA-92FC-F3C342C49775}" dt="2026-05-08T07:58:19.338" v="20038" actId="26606"/>
          <ac:grpSpMkLst>
            <pc:docMk/>
            <pc:sldMk cId="3678289340" sldId="284"/>
            <ac:grpSpMk id="7" creationId="{09DD65AA-8280-4962-92F3-DF1CB53349DB}"/>
          </ac:grpSpMkLst>
        </pc:grpChg>
        <pc:grpChg chg="add del">
          <ac:chgData name="Sophie Grenfell" userId="f64c2554a3f8cf1f" providerId="LiveId" clId="{3030AB54-9892-47BA-92FC-F3C342C49775}" dt="2026-05-08T07:57:34.905" v="20007" actId="26606"/>
          <ac:grpSpMkLst>
            <pc:docMk/>
            <pc:sldMk cId="3678289340" sldId="284"/>
            <ac:grpSpMk id="11" creationId="{09DD65AA-8280-4962-92F3-DF1CB53349DB}"/>
          </ac:grpSpMkLst>
        </pc:grpChg>
        <pc:graphicFrameChg chg="add del">
          <ac:chgData name="Sophie Grenfell" userId="f64c2554a3f8cf1f" providerId="LiveId" clId="{3030AB54-9892-47BA-92FC-F3C342C49775}" dt="2026-05-08T07:57:34.905" v="20007" actId="26606"/>
          <ac:graphicFrameMkLst>
            <pc:docMk/>
            <pc:sldMk cId="3678289340" sldId="284"/>
            <ac:graphicFrameMk id="5" creationId="{33C0CE5C-AB89-1274-6E98-D890C18CDF0F}"/>
          </ac:graphicFrameMkLst>
        </pc:graphicFrameChg>
        <pc:graphicFrameChg chg="add mod modGraphic">
          <ac:chgData name="Sophie Grenfell" userId="f64c2554a3f8cf1f" providerId="LiveId" clId="{3030AB54-9892-47BA-92FC-F3C342C49775}" dt="2026-05-08T08:42:35.126" v="20148" actId="20577"/>
          <ac:graphicFrameMkLst>
            <pc:docMk/>
            <pc:sldMk cId="3678289340" sldId="284"/>
            <ac:graphicFrameMk id="10" creationId="{9A15BB5D-E85C-0F4D-5F2C-4DB8D6B3CF58}"/>
          </ac:graphicFrameMkLst>
        </pc:graphicFrameChg>
      </pc:sldChg>
      <pc:sldChg chg="modSp new del mod">
        <pc:chgData name="Sophie Grenfell" userId="f64c2554a3f8cf1f" providerId="LiveId" clId="{3030AB54-9892-47BA-92FC-F3C342C49775}" dt="2026-05-08T08:40:16.018" v="20145" actId="2696"/>
        <pc:sldMkLst>
          <pc:docMk/>
          <pc:sldMk cId="2210592119" sldId="285"/>
        </pc:sldMkLst>
        <pc:spChg chg="mod">
          <ac:chgData name="Sophie Grenfell" userId="f64c2554a3f8cf1f" providerId="LiveId" clId="{3030AB54-9892-47BA-92FC-F3C342C49775}" dt="2026-05-08T08:07:40.006" v="20072" actId="5793"/>
          <ac:spMkLst>
            <pc:docMk/>
            <pc:sldMk cId="2210592119" sldId="285"/>
            <ac:spMk id="2" creationId="{9A82E518-FD87-6EBF-F341-5F13DA9DD835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600" b="1" baseline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 Training Participation (n = 57)</a:t>
            </a:r>
          </a:p>
        </c:rich>
      </c:tx>
      <c:layout>
        <c:manualLayout>
          <c:xMode val="edge"/>
          <c:yMode val="edge"/>
          <c:x val="0.27665598944766284"/>
          <c:y val="3.527735369357438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Sheet1!$E$6</c:f>
              <c:strCache>
                <c:ptCount val="1"/>
                <c:pt idx="0">
                  <c:v>Percentage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A7E-4206-B920-1814C4A797B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AA7E-4206-B920-1814C4A797B2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AA7E-4206-B920-1814C4A797B2}"/>
              </c:ext>
            </c:extLst>
          </c:dPt>
          <c:dLbls>
            <c:dLbl>
              <c:idx val="0"/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1000" b="0" i="0" u="none" strike="noStrike" kern="12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 panose="020F0502020204030204" pitchFamily="34" charset="0"/>
                        <a:ea typeface="+mn-ea"/>
                        <a:cs typeface="+mn-cs"/>
                      </a:defRPr>
                    </a:pPr>
                    <a:fld id="{8320D404-C80B-4E56-BDD4-7D35569532E4}" type="VALUE">
                      <a:rPr lang="en-US" sz="1000" baseline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a:pPr>
                        <a:defRPr sz="1000">
                          <a:latin typeface="Calibri" panose="020F0502020204030204" pitchFamily="34" charset="0"/>
                        </a:defRPr>
                      </a:pPr>
                      <a:t>[VALUE]</a:t>
                    </a:fld>
                    <a:endParaRPr lang="en-GB"/>
                  </a:p>
                </c:rich>
              </c:tx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000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pPr>
                  <a:endParaRPr lang="en-GB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AA7E-4206-B920-1814C4A797B2}"/>
                </c:ext>
              </c:extLst>
            </c:dLbl>
            <c:dLbl>
              <c:idx val="1"/>
              <c:tx>
                <c:rich>
                  <a:bodyPr rot="0" spcFirstLastPara="1" vertOverflow="ellipsis" vert="horz" wrap="square" lIns="38100" tIns="19050" rIns="38100" bIns="19050" anchor="ctr" anchorCtr="1">
                    <a:spAutoFit/>
                  </a:bodyPr>
                  <a:lstStyle/>
                  <a:p>
                    <a:pPr>
                      <a:defRPr sz="1000" b="0" i="0" u="none" strike="noStrike" kern="12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 panose="020F0502020204030204" pitchFamily="34" charset="0"/>
                        <a:ea typeface="+mn-ea"/>
                        <a:cs typeface="+mn-cs"/>
                      </a:defRPr>
                    </a:pPr>
                    <a:fld id="{F888723A-09F2-4312-9591-BB209228B418}" type="VALUE">
                      <a:rPr lang="en-US" sz="1000" baseline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a:pPr>
                        <a:defRPr sz="1000">
                          <a:latin typeface="Calibri" panose="020F0502020204030204" pitchFamily="34" charset="0"/>
                        </a:defRPr>
                      </a:pPr>
                      <a:t>[VALUE]</a:t>
                    </a:fld>
                    <a:endParaRPr lang="en-GB"/>
                  </a:p>
                </c:rich>
              </c:tx>
              <c:numFmt formatCode="0.0%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000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pPr>
                  <a:endParaRPr lang="en-GB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AA7E-4206-B920-1814C4A797B2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A5151226-1661-455E-AD74-8E567DCF3938}" type="VALUE">
                      <a:rPr lang="en-US" sz="1000" baseline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rPr>
                      <a:pPr/>
                      <a:t>[VALUE]</a:t>
                    </a:fld>
                    <a:endParaRPr lang="en-GB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5-AA7E-4206-B920-1814C4A797B2}"/>
                </c:ext>
              </c:extLst>
            </c:dLbl>
            <c:numFmt formatCode="0.0%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Sheet1!$C$7:$C$9</c:f>
              <c:strCache>
                <c:ptCount val="3"/>
                <c:pt idx="0">
                  <c:v>Yes</c:v>
                </c:pt>
                <c:pt idx="1">
                  <c:v>No</c:v>
                </c:pt>
                <c:pt idx="2">
                  <c:v>Unsure</c:v>
                </c:pt>
              </c:strCache>
            </c:strRef>
          </c:cat>
          <c:val>
            <c:numRef>
              <c:f>Sheet1!$E$7:$E$9</c:f>
              <c:numCache>
                <c:formatCode>0%</c:formatCode>
                <c:ptCount val="3"/>
                <c:pt idx="0">
                  <c:v>0.56140350877192979</c:v>
                </c:pt>
                <c:pt idx="1">
                  <c:v>0.42105263157894735</c:v>
                </c:pt>
                <c:pt idx="2">
                  <c:v>1.7543859649122806E-2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AA7E-4206-B920-1814C4A797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en-US"/>
          </a:p>
        </c:txPr>
      </c:legendEntry>
      <c:legendEntry>
        <c:idx val="2"/>
        <c:txPr>
          <a:bodyPr rot="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en-US"/>
          </a:p>
        </c:txPr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Mean scores for beliefs, barriers,</a:t>
            </a:r>
            <a:r>
              <a:rPr lang="en-GB" b="1" baseline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defRPr/>
            </a:pPr>
            <a:r>
              <a:rPr lang="en-GB" b="1" baseline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self-efficacy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Mean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Beliefs</c:v>
                </c:pt>
                <c:pt idx="1">
                  <c:v>Barriers</c:v>
                </c:pt>
                <c:pt idx="2">
                  <c:v>Self-efficacy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4.09</c:v>
                </c:pt>
                <c:pt idx="1">
                  <c:v>3.03</c:v>
                </c:pt>
                <c:pt idx="2">
                  <c:v>3.46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B27-48F6-A89B-791841DAE647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7"/>
        <c:axId val="414140400"/>
        <c:axId val="414144720"/>
      </c:barChart>
      <c:catAx>
        <c:axId val="4141404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+mn-ea"/>
                <a:cs typeface="+mn-cs"/>
              </a:defRPr>
            </a:pPr>
            <a:endParaRPr lang="en-US"/>
          </a:p>
        </c:txPr>
        <c:crossAx val="414144720"/>
        <c:crosses val="autoZero"/>
        <c:auto val="1"/>
        <c:lblAlgn val="ctr"/>
        <c:lblOffset val="100"/>
        <c:noMultiLvlLbl val="0"/>
      </c:catAx>
      <c:valAx>
        <c:axId val="414144720"/>
        <c:scaling>
          <c:orientation val="minMax"/>
          <c:max val="5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Mean</a:t>
                </a:r>
                <a:r>
                  <a:rPr lang="en-GB" baseline="0"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 score (1-5)</a:t>
                </a:r>
                <a:endParaRPr lang="en-GB">
                  <a:latin typeface="Calibri" panose="020F0502020204030204" pitchFamily="34" charset="0"/>
                  <a:ea typeface="Calibri" panose="020F0502020204030204" pitchFamily="34" charset="0"/>
                  <a:cs typeface="Calibri" panose="020F0502020204030204" pitchFamily="34" charset="0"/>
                </a:endParaRPr>
              </a:p>
            </c:rich>
          </c:tx>
          <c:layout>
            <c:manualLayout>
              <c:xMode val="edge"/>
              <c:yMode val="edge"/>
              <c:x val="1.8934216873996629E-2"/>
              <c:y val="0.447784162951449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4140400"/>
        <c:crosses val="autoZero"/>
        <c:crossBetween val="between"/>
        <c:majorUnit val="1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Comparison</a:t>
            </a:r>
            <a:r>
              <a:rPr lang="en-US" baseline="0"/>
              <a:t> of Beliefs, Barriers and Self-efficacy by Participation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Strength training (n = 32)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Beliefs</c:v>
                </c:pt>
                <c:pt idx="1">
                  <c:v>Barriers</c:v>
                </c:pt>
                <c:pt idx="2">
                  <c:v>Self-efficacy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4.28</c:v>
                </c:pt>
                <c:pt idx="1">
                  <c:v>2.68</c:v>
                </c:pt>
                <c:pt idx="2">
                  <c:v>3.93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80E-4FA4-9E2A-8667D37249D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No strength training (n = 24)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3.80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780E-4FA4-9E2A-8667D37249D5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17034D07-8402-4A0B-8153-600295EF79FE}" type="VALUE">
                      <a:rPr lang="en-US"/>
                      <a:pPr/>
                      <a:t>[VALUE]</a:t>
                    </a:fld>
                    <a:r>
                      <a:rPr lang="en-US"/>
                      <a:t>0</a:t>
                    </a:r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2-780E-4FA4-9E2A-8667D37249D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Beliefs</c:v>
                </c:pt>
                <c:pt idx="1">
                  <c:v>Barriers</c:v>
                </c:pt>
                <c:pt idx="2">
                  <c:v>Self-efficacy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3.8</c:v>
                </c:pt>
                <c:pt idx="1">
                  <c:v>3.45</c:v>
                </c:pt>
                <c:pt idx="2">
                  <c:v>2.9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780E-4FA4-9E2A-8667D37249D5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-27"/>
        <c:axId val="833067792"/>
        <c:axId val="833068272"/>
      </c:barChart>
      <c:catAx>
        <c:axId val="8330677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33068272"/>
        <c:crosses val="autoZero"/>
        <c:auto val="1"/>
        <c:lblAlgn val="ctr"/>
        <c:lblOffset val="100"/>
        <c:noMultiLvlLbl val="0"/>
      </c:catAx>
      <c:valAx>
        <c:axId val="833068272"/>
        <c:scaling>
          <c:orientation val="minMax"/>
          <c:max val="5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Mean</a:t>
                </a:r>
                <a:r>
                  <a:rPr lang="en-GB" baseline="0"/>
                  <a:t> score (1-5)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330677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71/HE14115" TargetMode="External"/><Relationship Id="rId2" Type="http://schemas.openxmlformats.org/officeDocument/2006/relationships/hyperlink" Target="https://doi.org/10.1111/jan.13031" TargetMode="External"/><Relationship Id="rId1" Type="http://schemas.openxmlformats.org/officeDocument/2006/relationships/hyperlink" Target="https://doi.org/10.1191/1478088706qp063oa" TargetMode="External"/><Relationship Id="rId5" Type="http://schemas.openxmlformats.org/officeDocument/2006/relationships/hyperlink" Target="https://doi.org/10.1123/japa.2015-0289" TargetMode="External"/><Relationship Id="rId4" Type="http://schemas.openxmlformats.org/officeDocument/2006/relationships/hyperlink" Target="https://doi.org/10.1007/s11121-021-01328-2" TargetMode="External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71/HE14115" TargetMode="External"/><Relationship Id="rId2" Type="http://schemas.openxmlformats.org/officeDocument/2006/relationships/hyperlink" Target="https://doi.org/10.1123/japa.2015-0289" TargetMode="External"/><Relationship Id="rId1" Type="http://schemas.openxmlformats.org/officeDocument/2006/relationships/hyperlink" Target="https://doi.org/10.1191/1478088706qp063oa" TargetMode="External"/><Relationship Id="rId5" Type="http://schemas.openxmlformats.org/officeDocument/2006/relationships/hyperlink" Target="https://doi.org/10.1007/s11121-021-01328-2" TargetMode="External"/><Relationship Id="rId4" Type="http://schemas.openxmlformats.org/officeDocument/2006/relationships/hyperlink" Target="https://doi.org/10.1111/jan.13031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FA82C0-06A6-4B91-9E39-F89307F306A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D6893E0-00FC-4546-8C81-E31C2A99BC47}">
      <dgm:prSet custT="1"/>
      <dgm:spPr/>
      <dgm:t>
        <a:bodyPr/>
        <a:lstStyle/>
        <a:p>
          <a:r>
            <a:rPr lang="en-GB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Strength training plays an important role in maintaining health, muscle mass, and independence during midlife (Gibson-Moore, 2019).</a:t>
          </a:r>
          <a:endParaRPr lang="en-US" sz="21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F54ACE4-136F-45CD-B57A-B4CE18D0AE7C}" type="parTrans" cxnId="{B7194014-91AE-4EFF-BA2F-A0C7E7F77E48}">
      <dgm:prSet/>
      <dgm:spPr/>
      <dgm:t>
        <a:bodyPr/>
        <a:lstStyle/>
        <a:p>
          <a:endParaRPr lang="en-US"/>
        </a:p>
      </dgm:t>
    </dgm:pt>
    <dgm:pt modelId="{772EC112-CC49-4D21-B209-CDEDD54F4B36}" type="sibTrans" cxnId="{B7194014-91AE-4EFF-BA2F-A0C7E7F77E48}">
      <dgm:prSet/>
      <dgm:spPr/>
      <dgm:t>
        <a:bodyPr/>
        <a:lstStyle/>
        <a:p>
          <a:endParaRPr lang="en-US"/>
        </a:p>
      </dgm:t>
    </dgm:pt>
    <dgm:pt modelId="{8CA05339-07A8-4B57-8C58-198B5D155006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Despite these benefits, participation rates among midlife women remains relatively low (Bennie et al., 2020)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A87D8B83-C877-4BF3-918C-FBB278EB063A}" type="parTrans" cxnId="{65EE3C56-3351-442E-818A-0CF073673270}">
      <dgm:prSet/>
      <dgm:spPr/>
      <dgm:t>
        <a:bodyPr/>
        <a:lstStyle/>
        <a:p>
          <a:endParaRPr lang="en-US"/>
        </a:p>
      </dgm:t>
    </dgm:pt>
    <dgm:pt modelId="{C6628C98-DDBF-4ECC-952E-40C9B448245C}" type="sibTrans" cxnId="{65EE3C56-3351-442E-818A-0CF073673270}">
      <dgm:prSet/>
      <dgm:spPr/>
      <dgm:t>
        <a:bodyPr/>
        <a:lstStyle/>
        <a:p>
          <a:endParaRPr lang="en-US"/>
        </a:p>
      </dgm:t>
    </dgm:pt>
    <dgm:pt modelId="{DDE50BD5-392B-4409-BA8C-1A8545B3F7E0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Strength training also provides physical and psychological benefits, including improved strength, bone health, and wellbeing (Cruz-Jentoft et al., 2019)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BA76740-1F17-4A28-AE6A-ED10BEC0D757}" type="parTrans" cxnId="{E0D66716-A769-479A-8169-6CED5F001956}">
      <dgm:prSet/>
      <dgm:spPr/>
      <dgm:t>
        <a:bodyPr/>
        <a:lstStyle/>
        <a:p>
          <a:endParaRPr lang="en-US"/>
        </a:p>
      </dgm:t>
    </dgm:pt>
    <dgm:pt modelId="{303A4D74-951A-44C6-9FF6-5F0EBF3B0284}" type="sibTrans" cxnId="{E0D66716-A769-479A-8169-6CED5F001956}">
      <dgm:prSet/>
      <dgm:spPr/>
      <dgm:t>
        <a:bodyPr/>
        <a:lstStyle/>
        <a:p>
          <a:endParaRPr lang="en-US"/>
        </a:p>
      </dgm:t>
    </dgm:pt>
    <dgm:pt modelId="{D7D622CA-126B-4FBA-A7B9-2107FC44001E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Understanding psychological factors may help explain this gap and support increased participation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469547F8-12FA-416A-B265-984434BD73FC}" type="parTrans" cxnId="{C7736DA1-5491-4B7F-8A97-595AB98FEB62}">
      <dgm:prSet/>
      <dgm:spPr/>
      <dgm:t>
        <a:bodyPr/>
        <a:lstStyle/>
        <a:p>
          <a:endParaRPr lang="en-US"/>
        </a:p>
      </dgm:t>
    </dgm:pt>
    <dgm:pt modelId="{8DDCBDC2-7D69-4090-811D-409485B288E2}" type="sibTrans" cxnId="{C7736DA1-5491-4B7F-8A97-595AB98FEB62}">
      <dgm:prSet/>
      <dgm:spPr/>
      <dgm:t>
        <a:bodyPr/>
        <a:lstStyle/>
        <a:p>
          <a:endParaRPr lang="en-US"/>
        </a:p>
      </dgm:t>
    </dgm:pt>
    <dgm:pt modelId="{74A4D14B-6A72-4B0E-ABB1-E0823966BC00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Strength training participation remains low among women, with barriers including confidence, knowledge, and motivation (Burton et al., 2017; Vasudevan and ford, 2022)</a:t>
          </a:r>
        </a:p>
      </dgm:t>
    </dgm:pt>
    <dgm:pt modelId="{C9DC6FD3-3631-4A44-BA14-34CA2294525A}" type="parTrans" cxnId="{4D573F7F-870B-4A82-A086-74F53C9B9719}">
      <dgm:prSet/>
      <dgm:spPr/>
      <dgm:t>
        <a:bodyPr/>
        <a:lstStyle/>
        <a:p>
          <a:endParaRPr lang="en-GB"/>
        </a:p>
      </dgm:t>
    </dgm:pt>
    <dgm:pt modelId="{035FB0EF-93CA-4942-AEA3-B724C9767B3E}" type="sibTrans" cxnId="{4D573F7F-870B-4A82-A086-74F53C9B9719}">
      <dgm:prSet/>
      <dgm:spPr/>
      <dgm:t>
        <a:bodyPr/>
        <a:lstStyle/>
        <a:p>
          <a:endParaRPr lang="en-GB"/>
        </a:p>
      </dgm:t>
    </dgm:pt>
    <dgm:pt modelId="{0A129082-17A4-48AC-A3C7-AECA3762D573}" type="pres">
      <dgm:prSet presAssocID="{18FA82C0-06A6-4B91-9E39-F89307F306AF}" presName="linear" presStyleCnt="0">
        <dgm:presLayoutVars>
          <dgm:animLvl val="lvl"/>
          <dgm:resizeHandles val="exact"/>
        </dgm:presLayoutVars>
      </dgm:prSet>
      <dgm:spPr/>
    </dgm:pt>
    <dgm:pt modelId="{647C5215-2B12-4FEC-A13C-F5E72B015946}" type="pres">
      <dgm:prSet presAssocID="{BD6893E0-00FC-4546-8C81-E31C2A99BC4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7143486-7113-4B5B-B91C-1402CAA4F3A1}" type="pres">
      <dgm:prSet presAssocID="{772EC112-CC49-4D21-B209-CDEDD54F4B36}" presName="spacer" presStyleCnt="0"/>
      <dgm:spPr/>
    </dgm:pt>
    <dgm:pt modelId="{3B894049-6588-428D-B2A5-09A1D03BA3F5}" type="pres">
      <dgm:prSet presAssocID="{8CA05339-07A8-4B57-8C58-198B5D15500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A1ACAE3-B512-458E-9AEB-54C1FB61E186}" type="pres">
      <dgm:prSet presAssocID="{C6628C98-DDBF-4ECC-952E-40C9B448245C}" presName="spacer" presStyleCnt="0"/>
      <dgm:spPr/>
    </dgm:pt>
    <dgm:pt modelId="{89B0C8DF-6BB4-472F-86C2-C5AC58D045B5}" type="pres">
      <dgm:prSet presAssocID="{DDE50BD5-392B-4409-BA8C-1A8545B3F7E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6A0FDF2-36AE-4E94-ABBB-4891EC6F5DAD}" type="pres">
      <dgm:prSet presAssocID="{303A4D74-951A-44C6-9FF6-5F0EBF3B0284}" presName="spacer" presStyleCnt="0"/>
      <dgm:spPr/>
    </dgm:pt>
    <dgm:pt modelId="{A74C9313-FABB-4717-BF10-899CE95F93B2}" type="pres">
      <dgm:prSet presAssocID="{D7D622CA-126B-4FBA-A7B9-2107FC44001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CBC9548-3EF0-43F2-B9A2-1BD10278A4AE}" type="pres">
      <dgm:prSet presAssocID="{8DDCBDC2-7D69-4090-811D-409485B288E2}" presName="spacer" presStyleCnt="0"/>
      <dgm:spPr/>
    </dgm:pt>
    <dgm:pt modelId="{C19490E1-9A42-4594-B0BC-41E2F69EFD45}" type="pres">
      <dgm:prSet presAssocID="{74A4D14B-6A72-4B0E-ABB1-E0823966BC0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7194014-91AE-4EFF-BA2F-A0C7E7F77E48}" srcId="{18FA82C0-06A6-4B91-9E39-F89307F306AF}" destId="{BD6893E0-00FC-4546-8C81-E31C2A99BC47}" srcOrd="0" destOrd="0" parTransId="{2F54ACE4-136F-45CD-B57A-B4CE18D0AE7C}" sibTransId="{772EC112-CC49-4D21-B209-CDEDD54F4B36}"/>
    <dgm:cxn modelId="{E0D66716-A769-479A-8169-6CED5F001956}" srcId="{18FA82C0-06A6-4B91-9E39-F89307F306AF}" destId="{DDE50BD5-392B-4409-BA8C-1A8545B3F7E0}" srcOrd="2" destOrd="0" parTransId="{FBA76740-1F17-4A28-AE6A-ED10BEC0D757}" sibTransId="{303A4D74-951A-44C6-9FF6-5F0EBF3B0284}"/>
    <dgm:cxn modelId="{65EE3C56-3351-442E-818A-0CF073673270}" srcId="{18FA82C0-06A6-4B91-9E39-F89307F306AF}" destId="{8CA05339-07A8-4B57-8C58-198B5D155006}" srcOrd="1" destOrd="0" parTransId="{A87D8B83-C877-4BF3-918C-FBB278EB063A}" sibTransId="{C6628C98-DDBF-4ECC-952E-40C9B448245C}"/>
    <dgm:cxn modelId="{0580A658-56CF-4E05-B7EA-6BB72D5DFE91}" type="presOf" srcId="{18FA82C0-06A6-4B91-9E39-F89307F306AF}" destId="{0A129082-17A4-48AC-A3C7-AECA3762D573}" srcOrd="0" destOrd="0" presId="urn:microsoft.com/office/officeart/2005/8/layout/vList2"/>
    <dgm:cxn modelId="{4D573F7F-870B-4A82-A086-74F53C9B9719}" srcId="{18FA82C0-06A6-4B91-9E39-F89307F306AF}" destId="{74A4D14B-6A72-4B0E-ABB1-E0823966BC00}" srcOrd="4" destOrd="0" parTransId="{C9DC6FD3-3631-4A44-BA14-34CA2294525A}" sibTransId="{035FB0EF-93CA-4942-AEA3-B724C9767B3E}"/>
    <dgm:cxn modelId="{B17A8EA0-136E-426E-942C-8007BF628BB3}" type="presOf" srcId="{D7D622CA-126B-4FBA-A7B9-2107FC44001E}" destId="{A74C9313-FABB-4717-BF10-899CE95F93B2}" srcOrd="0" destOrd="0" presId="urn:microsoft.com/office/officeart/2005/8/layout/vList2"/>
    <dgm:cxn modelId="{C7736DA1-5491-4B7F-8A97-595AB98FEB62}" srcId="{18FA82C0-06A6-4B91-9E39-F89307F306AF}" destId="{D7D622CA-126B-4FBA-A7B9-2107FC44001E}" srcOrd="3" destOrd="0" parTransId="{469547F8-12FA-416A-B265-984434BD73FC}" sibTransId="{8DDCBDC2-7D69-4090-811D-409485B288E2}"/>
    <dgm:cxn modelId="{CDA394C7-C90A-4519-94F9-873CF4578708}" type="presOf" srcId="{8CA05339-07A8-4B57-8C58-198B5D155006}" destId="{3B894049-6588-428D-B2A5-09A1D03BA3F5}" srcOrd="0" destOrd="0" presId="urn:microsoft.com/office/officeart/2005/8/layout/vList2"/>
    <dgm:cxn modelId="{A1F1C2CE-2A81-4E08-B73E-4C38BA322DD0}" type="presOf" srcId="{74A4D14B-6A72-4B0E-ABB1-E0823966BC00}" destId="{C19490E1-9A42-4594-B0BC-41E2F69EFD45}" srcOrd="0" destOrd="0" presId="urn:microsoft.com/office/officeart/2005/8/layout/vList2"/>
    <dgm:cxn modelId="{566C06CF-38AF-4588-B566-23CFA03B453B}" type="presOf" srcId="{BD6893E0-00FC-4546-8C81-E31C2A99BC47}" destId="{647C5215-2B12-4FEC-A13C-F5E72B015946}" srcOrd="0" destOrd="0" presId="urn:microsoft.com/office/officeart/2005/8/layout/vList2"/>
    <dgm:cxn modelId="{615651DE-9141-4CBE-9D40-2FB35148FB4F}" type="presOf" srcId="{DDE50BD5-392B-4409-BA8C-1A8545B3F7E0}" destId="{89B0C8DF-6BB4-472F-86C2-C5AC58D045B5}" srcOrd="0" destOrd="0" presId="urn:microsoft.com/office/officeart/2005/8/layout/vList2"/>
    <dgm:cxn modelId="{51F41220-3736-46DC-888E-4B874A187C99}" type="presParOf" srcId="{0A129082-17A4-48AC-A3C7-AECA3762D573}" destId="{647C5215-2B12-4FEC-A13C-F5E72B015946}" srcOrd="0" destOrd="0" presId="urn:microsoft.com/office/officeart/2005/8/layout/vList2"/>
    <dgm:cxn modelId="{E4DEFE68-C9E4-4E0A-8510-50B7701C2280}" type="presParOf" srcId="{0A129082-17A4-48AC-A3C7-AECA3762D573}" destId="{A7143486-7113-4B5B-B91C-1402CAA4F3A1}" srcOrd="1" destOrd="0" presId="urn:microsoft.com/office/officeart/2005/8/layout/vList2"/>
    <dgm:cxn modelId="{C0735ACC-C623-450C-9D5C-F886C4CB5F81}" type="presParOf" srcId="{0A129082-17A4-48AC-A3C7-AECA3762D573}" destId="{3B894049-6588-428D-B2A5-09A1D03BA3F5}" srcOrd="2" destOrd="0" presId="urn:microsoft.com/office/officeart/2005/8/layout/vList2"/>
    <dgm:cxn modelId="{E9FEC828-49EA-47D5-8334-0A5611C5D58E}" type="presParOf" srcId="{0A129082-17A4-48AC-A3C7-AECA3762D573}" destId="{1A1ACAE3-B512-458E-9AEB-54C1FB61E186}" srcOrd="3" destOrd="0" presId="urn:microsoft.com/office/officeart/2005/8/layout/vList2"/>
    <dgm:cxn modelId="{CD02C085-D324-42EA-BC19-9628101FE623}" type="presParOf" srcId="{0A129082-17A4-48AC-A3C7-AECA3762D573}" destId="{89B0C8DF-6BB4-472F-86C2-C5AC58D045B5}" srcOrd="4" destOrd="0" presId="urn:microsoft.com/office/officeart/2005/8/layout/vList2"/>
    <dgm:cxn modelId="{CFA229DC-B2FC-4C43-80EE-99DDA321BE80}" type="presParOf" srcId="{0A129082-17A4-48AC-A3C7-AECA3762D573}" destId="{86A0FDF2-36AE-4E94-ABBB-4891EC6F5DAD}" srcOrd="5" destOrd="0" presId="urn:microsoft.com/office/officeart/2005/8/layout/vList2"/>
    <dgm:cxn modelId="{EA9CF81F-0D5C-4454-AAF6-B9C8CA17B827}" type="presParOf" srcId="{0A129082-17A4-48AC-A3C7-AECA3762D573}" destId="{A74C9313-FABB-4717-BF10-899CE95F93B2}" srcOrd="6" destOrd="0" presId="urn:microsoft.com/office/officeart/2005/8/layout/vList2"/>
    <dgm:cxn modelId="{59984195-DF03-4F2D-9371-A6A9385361F4}" type="presParOf" srcId="{0A129082-17A4-48AC-A3C7-AECA3762D573}" destId="{3CBC9548-3EF0-43F2-B9A2-1BD10278A4AE}" srcOrd="7" destOrd="0" presId="urn:microsoft.com/office/officeart/2005/8/layout/vList2"/>
    <dgm:cxn modelId="{C9D0D17C-A9E5-4022-B887-41FF98AF6FCC}" type="presParOf" srcId="{0A129082-17A4-48AC-A3C7-AECA3762D573}" destId="{C19490E1-9A42-4594-B0BC-41E2F69EFD4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CF37F9-2EB6-4323-806A-7138F7D3758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09796ED-DB1E-4CBD-AAE1-9D555C60D000}">
      <dgm:prSet custT="1"/>
      <dgm:spPr/>
      <dgm:t>
        <a:bodyPr/>
        <a:lstStyle/>
        <a:p>
          <a:r>
            <a:rPr lang="en-GB" sz="2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This study aimed to explore beliefs, barriers, and self-efficacy towards strength training in midlife women living in West Wales.</a:t>
          </a:r>
          <a:endParaRPr lang="en-US" sz="26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AD643F5-6DCD-4678-9986-5316D7EE56E9}" type="parTrans" cxnId="{FCDD53F4-8435-4B63-9180-D45B33EEFEDF}">
      <dgm:prSet/>
      <dgm:spPr/>
      <dgm:t>
        <a:bodyPr/>
        <a:lstStyle/>
        <a:p>
          <a:endParaRPr lang="en-US"/>
        </a:p>
      </dgm:t>
    </dgm:pt>
    <dgm:pt modelId="{A21B4DF9-DEC9-47E8-A648-3D166C68BDBC}" type="sibTrans" cxnId="{FCDD53F4-8435-4B63-9180-D45B33EEFEDF}">
      <dgm:prSet/>
      <dgm:spPr/>
      <dgm:t>
        <a:bodyPr/>
        <a:lstStyle/>
        <a:p>
          <a:endParaRPr lang="en-US"/>
        </a:p>
      </dgm:t>
    </dgm:pt>
    <dgm:pt modelId="{85720D27-53C1-4924-88EB-9E60E42FFD1B}">
      <dgm:prSet custT="1"/>
      <dgm:spPr/>
      <dgm:t>
        <a:bodyPr/>
        <a:lstStyle/>
        <a:p>
          <a:r>
            <a:rPr lang="en-GB" sz="2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study also compared women who engage in strength training and those who do not.</a:t>
          </a:r>
          <a:endParaRPr lang="en-US" sz="26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C198F2CF-C319-4D7D-AFBD-3083325F4432}" type="parTrans" cxnId="{C10D015C-9036-4723-B724-FD177D97D3C9}">
      <dgm:prSet/>
      <dgm:spPr/>
      <dgm:t>
        <a:bodyPr/>
        <a:lstStyle/>
        <a:p>
          <a:endParaRPr lang="en-US"/>
        </a:p>
      </dgm:t>
    </dgm:pt>
    <dgm:pt modelId="{2BBF7A8F-CAA6-44DE-845C-D391E5CC733D}" type="sibTrans" cxnId="{C10D015C-9036-4723-B724-FD177D97D3C9}">
      <dgm:prSet/>
      <dgm:spPr/>
      <dgm:t>
        <a:bodyPr/>
        <a:lstStyle/>
        <a:p>
          <a:endParaRPr lang="en-US"/>
        </a:p>
      </dgm:t>
    </dgm:pt>
    <dgm:pt modelId="{D44C3D9D-9404-43DB-BA80-4D91C20EA8A2}">
      <dgm:prSet custT="1"/>
      <dgm:spPr/>
      <dgm:t>
        <a:bodyPr/>
        <a:lstStyle/>
        <a:p>
          <a:r>
            <a:rPr lang="en-US" sz="2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study also explored whether women who engage in strength training report more positive beliefs, lower perceived barriers, and higher self-efficacy.</a:t>
          </a:r>
        </a:p>
      </dgm:t>
    </dgm:pt>
    <dgm:pt modelId="{32375BFE-781A-4027-A7FF-9D2E442B07ED}" type="parTrans" cxnId="{FC6813C2-AC4A-45AB-97F4-31A5CF8A0458}">
      <dgm:prSet/>
      <dgm:spPr/>
      <dgm:t>
        <a:bodyPr/>
        <a:lstStyle/>
        <a:p>
          <a:endParaRPr lang="en-US"/>
        </a:p>
      </dgm:t>
    </dgm:pt>
    <dgm:pt modelId="{78201E54-D056-4163-8D91-F632579E3866}" type="sibTrans" cxnId="{FC6813C2-AC4A-45AB-97F4-31A5CF8A0458}">
      <dgm:prSet/>
      <dgm:spPr/>
      <dgm:t>
        <a:bodyPr/>
        <a:lstStyle/>
        <a:p>
          <a:endParaRPr lang="en-US"/>
        </a:p>
      </dgm:t>
    </dgm:pt>
    <dgm:pt modelId="{1AD441EB-6E44-4077-BA1B-2C42CD603505}" type="pres">
      <dgm:prSet presAssocID="{54CF37F9-2EB6-4323-806A-7138F7D37581}" presName="linear" presStyleCnt="0">
        <dgm:presLayoutVars>
          <dgm:animLvl val="lvl"/>
          <dgm:resizeHandles val="exact"/>
        </dgm:presLayoutVars>
      </dgm:prSet>
      <dgm:spPr/>
    </dgm:pt>
    <dgm:pt modelId="{6470B738-6474-4742-9DE1-0638367DB54C}" type="pres">
      <dgm:prSet presAssocID="{209796ED-DB1E-4CBD-AAE1-9D555C60D00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93D4822-C32C-48F8-91C7-8CB8FE8C97D6}" type="pres">
      <dgm:prSet presAssocID="{A21B4DF9-DEC9-47E8-A648-3D166C68BDBC}" presName="spacer" presStyleCnt="0"/>
      <dgm:spPr/>
    </dgm:pt>
    <dgm:pt modelId="{92B30922-4533-40EA-B347-D58C0E37D836}" type="pres">
      <dgm:prSet presAssocID="{85720D27-53C1-4924-88EB-9E60E42FFD1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BC20E49-7348-4A21-8CDE-FF9CF46B9838}" type="pres">
      <dgm:prSet presAssocID="{2BBF7A8F-CAA6-44DE-845C-D391E5CC733D}" presName="spacer" presStyleCnt="0"/>
      <dgm:spPr/>
    </dgm:pt>
    <dgm:pt modelId="{9CC8BF14-212A-4859-B8DD-8BCDE38881F5}" type="pres">
      <dgm:prSet presAssocID="{D44C3D9D-9404-43DB-BA80-4D91C20EA8A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054813C-4F47-4C4F-A930-A67E19298CB4}" type="presOf" srcId="{209796ED-DB1E-4CBD-AAE1-9D555C60D000}" destId="{6470B738-6474-4742-9DE1-0638367DB54C}" srcOrd="0" destOrd="0" presId="urn:microsoft.com/office/officeart/2005/8/layout/vList2"/>
    <dgm:cxn modelId="{C10D015C-9036-4723-B724-FD177D97D3C9}" srcId="{54CF37F9-2EB6-4323-806A-7138F7D37581}" destId="{85720D27-53C1-4924-88EB-9E60E42FFD1B}" srcOrd="1" destOrd="0" parTransId="{C198F2CF-C319-4D7D-AFBD-3083325F4432}" sibTransId="{2BBF7A8F-CAA6-44DE-845C-D391E5CC733D}"/>
    <dgm:cxn modelId="{40A7996A-7170-4283-9B92-8264DBE6AAE4}" type="presOf" srcId="{D44C3D9D-9404-43DB-BA80-4D91C20EA8A2}" destId="{9CC8BF14-212A-4859-B8DD-8BCDE38881F5}" srcOrd="0" destOrd="0" presId="urn:microsoft.com/office/officeart/2005/8/layout/vList2"/>
    <dgm:cxn modelId="{322D51B4-568F-4D61-9CF0-E5B3F274E6FF}" type="presOf" srcId="{85720D27-53C1-4924-88EB-9E60E42FFD1B}" destId="{92B30922-4533-40EA-B347-D58C0E37D836}" srcOrd="0" destOrd="0" presId="urn:microsoft.com/office/officeart/2005/8/layout/vList2"/>
    <dgm:cxn modelId="{FC6813C2-AC4A-45AB-97F4-31A5CF8A0458}" srcId="{54CF37F9-2EB6-4323-806A-7138F7D37581}" destId="{D44C3D9D-9404-43DB-BA80-4D91C20EA8A2}" srcOrd="2" destOrd="0" parTransId="{32375BFE-781A-4027-A7FF-9D2E442B07ED}" sibTransId="{78201E54-D056-4163-8D91-F632579E3866}"/>
    <dgm:cxn modelId="{7A6326D3-4012-4727-AA5B-0FC1BF8F15E4}" type="presOf" srcId="{54CF37F9-2EB6-4323-806A-7138F7D37581}" destId="{1AD441EB-6E44-4077-BA1B-2C42CD603505}" srcOrd="0" destOrd="0" presId="urn:microsoft.com/office/officeart/2005/8/layout/vList2"/>
    <dgm:cxn modelId="{FCDD53F4-8435-4B63-9180-D45B33EEFEDF}" srcId="{54CF37F9-2EB6-4323-806A-7138F7D37581}" destId="{209796ED-DB1E-4CBD-AAE1-9D555C60D000}" srcOrd="0" destOrd="0" parTransId="{DAD643F5-6DCD-4678-9986-5316D7EE56E9}" sibTransId="{A21B4DF9-DEC9-47E8-A648-3D166C68BDBC}"/>
    <dgm:cxn modelId="{DDA89B9A-5E43-4135-ABD9-331F4E4B9C6C}" type="presParOf" srcId="{1AD441EB-6E44-4077-BA1B-2C42CD603505}" destId="{6470B738-6474-4742-9DE1-0638367DB54C}" srcOrd="0" destOrd="0" presId="urn:microsoft.com/office/officeart/2005/8/layout/vList2"/>
    <dgm:cxn modelId="{AF8DE051-C948-4502-AAF0-EC94E8C80333}" type="presParOf" srcId="{1AD441EB-6E44-4077-BA1B-2C42CD603505}" destId="{593D4822-C32C-48F8-91C7-8CB8FE8C97D6}" srcOrd="1" destOrd="0" presId="urn:microsoft.com/office/officeart/2005/8/layout/vList2"/>
    <dgm:cxn modelId="{1FAF6521-31C4-48B9-94F3-75815293D0F3}" type="presParOf" srcId="{1AD441EB-6E44-4077-BA1B-2C42CD603505}" destId="{92B30922-4533-40EA-B347-D58C0E37D836}" srcOrd="2" destOrd="0" presId="urn:microsoft.com/office/officeart/2005/8/layout/vList2"/>
    <dgm:cxn modelId="{A6D81FF9-C9B1-41BD-9B61-8A561C83037C}" type="presParOf" srcId="{1AD441EB-6E44-4077-BA1B-2C42CD603505}" destId="{7BC20E49-7348-4A21-8CDE-FF9CF46B9838}" srcOrd="3" destOrd="0" presId="urn:microsoft.com/office/officeart/2005/8/layout/vList2"/>
    <dgm:cxn modelId="{D3642F37-86B0-4B2B-848C-A8C781A0F992}" type="presParOf" srcId="{1AD441EB-6E44-4077-BA1B-2C42CD603505}" destId="{9CC8BF14-212A-4859-B8DD-8BCDE38881F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0A60A66-70B5-41E4-837D-3D207DDC5E2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B6B3A28-A1BB-4CCA-ACD0-713C0E20B8BC}">
      <dgm:prSet custT="1"/>
      <dgm:spPr/>
      <dgm:t>
        <a:bodyPr/>
        <a:lstStyle/>
        <a:p>
          <a:r>
            <a: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 cross-sectional mixed-methods design.</a:t>
          </a:r>
          <a:endParaRPr lang="en-US" sz="2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FD30B08-7940-4F52-A2E5-F4AA6DA5527C}" type="parTrans" cxnId="{131EB1F7-934B-430C-A911-1A0F8F0D0290}">
      <dgm:prSet/>
      <dgm:spPr/>
      <dgm:t>
        <a:bodyPr/>
        <a:lstStyle/>
        <a:p>
          <a:endParaRPr lang="en-US"/>
        </a:p>
      </dgm:t>
    </dgm:pt>
    <dgm:pt modelId="{D0E86A2E-4DBA-4DD6-A4C4-DB409B8154D9}" type="sibTrans" cxnId="{131EB1F7-934B-430C-A911-1A0F8F0D0290}">
      <dgm:prSet/>
      <dgm:spPr/>
      <dgm:t>
        <a:bodyPr/>
        <a:lstStyle/>
        <a:p>
          <a:endParaRPr lang="en-US"/>
        </a:p>
      </dgm:t>
    </dgm:pt>
    <dgm:pt modelId="{CEBDABA7-DB5E-41E1-A747-6B69B58AF711}">
      <dgm:prSet custT="1"/>
      <dgm:spPr/>
      <dgm:t>
        <a:bodyPr/>
        <a:lstStyle/>
        <a:p>
          <a:r>
            <a:rPr lang="en-US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 researcher-designed online questionnaire, informed by previous literature, was shared using convenience and snowball sampling.</a:t>
          </a:r>
        </a:p>
      </dgm:t>
    </dgm:pt>
    <dgm:pt modelId="{BF699FC4-6AE8-4FE5-AC35-920D98A7098E}" type="parTrans" cxnId="{7195FF15-99F4-4B5F-A8B2-EE720083784F}">
      <dgm:prSet/>
      <dgm:spPr/>
      <dgm:t>
        <a:bodyPr/>
        <a:lstStyle/>
        <a:p>
          <a:endParaRPr lang="en-US"/>
        </a:p>
      </dgm:t>
    </dgm:pt>
    <dgm:pt modelId="{6BFEAA1C-5C60-4972-9B0E-A2D505499D8B}" type="sibTrans" cxnId="{7195FF15-99F4-4B5F-A8B2-EE720083784F}">
      <dgm:prSet/>
      <dgm:spPr/>
      <dgm:t>
        <a:bodyPr/>
        <a:lstStyle/>
        <a:p>
          <a:endParaRPr lang="en-US"/>
        </a:p>
      </dgm:t>
    </dgm:pt>
    <dgm:pt modelId="{F09E2B29-BD50-4167-BF1C-83253F871728}">
      <dgm:prSet custT="1"/>
      <dgm:spPr/>
      <dgm:t>
        <a:bodyPr/>
        <a:lstStyle/>
        <a:p>
          <a:r>
            <a: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57 midlife women from West Wales participated in the study.</a:t>
          </a:r>
          <a:endParaRPr lang="en-US" sz="2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D34CB63-BD58-4F99-853F-3FDF93E9E64B}" type="parTrans" cxnId="{EB6BEF5C-84FD-4EEE-A680-9D5E1A0B524C}">
      <dgm:prSet/>
      <dgm:spPr/>
      <dgm:t>
        <a:bodyPr/>
        <a:lstStyle/>
        <a:p>
          <a:endParaRPr lang="en-US"/>
        </a:p>
      </dgm:t>
    </dgm:pt>
    <dgm:pt modelId="{8D2D640F-E596-4D2D-A78A-B5878D075C45}" type="sibTrans" cxnId="{EB6BEF5C-84FD-4EEE-A680-9D5E1A0B524C}">
      <dgm:prSet/>
      <dgm:spPr/>
      <dgm:t>
        <a:bodyPr/>
        <a:lstStyle/>
        <a:p>
          <a:endParaRPr lang="en-US"/>
        </a:p>
      </dgm:t>
    </dgm:pt>
    <dgm:pt modelId="{8A447C82-BE25-4E78-B4FD-745540A3B68D}">
      <dgm:prSet custT="1"/>
      <dgm:spPr/>
      <dgm:t>
        <a:bodyPr/>
        <a:lstStyle/>
        <a:p>
          <a:r>
            <a: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Semi-structured follow up interviews conducted with three participants </a:t>
          </a:r>
          <a:r>
            <a:rPr lang="en-GB" sz="2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(Kallio et al., 2016).</a:t>
          </a:r>
          <a:endParaRPr lang="en-US" sz="22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E7B39F8-8179-4153-825B-A59123B532DC}" type="parTrans" cxnId="{43509D90-0F93-4D93-80DB-DE70A5CC8E9C}">
      <dgm:prSet/>
      <dgm:spPr/>
      <dgm:t>
        <a:bodyPr/>
        <a:lstStyle/>
        <a:p>
          <a:endParaRPr lang="en-US"/>
        </a:p>
      </dgm:t>
    </dgm:pt>
    <dgm:pt modelId="{E21E401A-989F-4242-B0F6-D86575BF24D6}" type="sibTrans" cxnId="{43509D90-0F93-4D93-80DB-DE70A5CC8E9C}">
      <dgm:prSet/>
      <dgm:spPr/>
      <dgm:t>
        <a:bodyPr/>
        <a:lstStyle/>
        <a:p>
          <a:endParaRPr lang="en-US"/>
        </a:p>
      </dgm:t>
    </dgm:pt>
    <dgm:pt modelId="{292C94E8-BD64-41FD-94F8-26D420C79DEC}">
      <dgm:prSet custT="1"/>
      <dgm:spPr/>
      <dgm:t>
        <a:bodyPr/>
        <a:lstStyle/>
        <a:p>
          <a:r>
            <a: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Likert scale items assessed beliefs, barriers, and self-efficacy towards strength training.</a:t>
          </a:r>
          <a:endParaRPr lang="en-US" sz="2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396383C-5A16-4969-9D94-69FEC4427568}" type="parTrans" cxnId="{59C452CA-A0BD-41C7-871C-65F9D1676117}">
      <dgm:prSet/>
      <dgm:spPr/>
      <dgm:t>
        <a:bodyPr/>
        <a:lstStyle/>
        <a:p>
          <a:endParaRPr lang="en-US"/>
        </a:p>
      </dgm:t>
    </dgm:pt>
    <dgm:pt modelId="{6673463E-5D29-405E-B226-5F80A7853E0E}" type="sibTrans" cxnId="{59C452CA-A0BD-41C7-871C-65F9D1676117}">
      <dgm:prSet/>
      <dgm:spPr/>
      <dgm:t>
        <a:bodyPr/>
        <a:lstStyle/>
        <a:p>
          <a:endParaRPr lang="en-US"/>
        </a:p>
      </dgm:t>
    </dgm:pt>
    <dgm:pt modelId="{EE3E9C96-6C13-41CF-BC6A-EC9B937A0C66}">
      <dgm:prSet custT="1"/>
      <dgm:spPr/>
      <dgm:t>
        <a:bodyPr/>
        <a:lstStyle/>
        <a:p>
          <a:r>
            <a: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Qualitative data from questionnaire comments and interviews analysed using thematic analysis </a:t>
          </a:r>
          <a:r>
            <a:rPr lang="en-GB" sz="2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(Braun &amp; Clarke, 2006</a:t>
          </a:r>
          <a:r>
            <a:rPr lang="en-GB" sz="21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).</a:t>
          </a:r>
          <a:endParaRPr lang="en-US" sz="21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1E751656-5876-4622-A437-225E6362E8ED}" type="parTrans" cxnId="{EC94A766-9D2E-496A-803C-D91263A9EED1}">
      <dgm:prSet/>
      <dgm:spPr/>
      <dgm:t>
        <a:bodyPr/>
        <a:lstStyle/>
        <a:p>
          <a:endParaRPr lang="en-US"/>
        </a:p>
      </dgm:t>
    </dgm:pt>
    <dgm:pt modelId="{084EADC2-517D-432B-9E6B-895072196B53}" type="sibTrans" cxnId="{EC94A766-9D2E-496A-803C-D91263A9EED1}">
      <dgm:prSet/>
      <dgm:spPr/>
      <dgm:t>
        <a:bodyPr/>
        <a:lstStyle/>
        <a:p>
          <a:endParaRPr lang="en-US"/>
        </a:p>
      </dgm:t>
    </dgm:pt>
    <dgm:pt modelId="{EA7DB88F-86CA-47B5-8D3D-AEA229D33856}">
      <dgm:prSet custT="1"/>
      <dgm:spPr/>
      <dgm:t>
        <a:bodyPr/>
        <a:lstStyle/>
        <a:p>
          <a:r>
            <a: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Ethical approval and informed consent obtained before participation.</a:t>
          </a:r>
        </a:p>
      </dgm:t>
    </dgm:pt>
    <dgm:pt modelId="{81497B78-B7F2-4E45-9919-FFF7EF4BF26A}" type="parTrans" cxnId="{981D6EC6-9329-460F-8E38-C1A08CEE53A6}">
      <dgm:prSet/>
      <dgm:spPr/>
      <dgm:t>
        <a:bodyPr/>
        <a:lstStyle/>
        <a:p>
          <a:endParaRPr lang="en-GB"/>
        </a:p>
      </dgm:t>
    </dgm:pt>
    <dgm:pt modelId="{FA99A0FA-734C-4B27-81AD-B9BF995834CA}" type="sibTrans" cxnId="{981D6EC6-9329-460F-8E38-C1A08CEE53A6}">
      <dgm:prSet/>
      <dgm:spPr/>
      <dgm:t>
        <a:bodyPr/>
        <a:lstStyle/>
        <a:p>
          <a:endParaRPr lang="en-GB"/>
        </a:p>
      </dgm:t>
    </dgm:pt>
    <dgm:pt modelId="{261D9ABF-A9D2-4798-9BD1-01C903F15082}" type="pres">
      <dgm:prSet presAssocID="{C0A60A66-70B5-41E4-837D-3D207DDC5E2D}" presName="linear" presStyleCnt="0">
        <dgm:presLayoutVars>
          <dgm:animLvl val="lvl"/>
          <dgm:resizeHandles val="exact"/>
        </dgm:presLayoutVars>
      </dgm:prSet>
      <dgm:spPr/>
    </dgm:pt>
    <dgm:pt modelId="{8473CFDD-CA13-4500-B0C8-1001B0BBCAB2}" type="pres">
      <dgm:prSet presAssocID="{4B6B3A28-A1BB-4CCA-ACD0-713C0E20B8BC}" presName="parentText" presStyleLbl="node1" presStyleIdx="0" presStyleCnt="7" custLinFactNeighborX="-892" custLinFactNeighborY="-50759">
        <dgm:presLayoutVars>
          <dgm:chMax val="0"/>
          <dgm:bulletEnabled val="1"/>
        </dgm:presLayoutVars>
      </dgm:prSet>
      <dgm:spPr/>
    </dgm:pt>
    <dgm:pt modelId="{A31D79E8-5CB5-4345-A444-E38BFD368855}" type="pres">
      <dgm:prSet presAssocID="{D0E86A2E-4DBA-4DD6-A4C4-DB409B8154D9}" presName="spacer" presStyleCnt="0"/>
      <dgm:spPr/>
    </dgm:pt>
    <dgm:pt modelId="{C4C5AF01-DA0E-4FCE-BB94-06F732AF7763}" type="pres">
      <dgm:prSet presAssocID="{EA7DB88F-86CA-47B5-8D3D-AEA229D33856}" presName="parentText" presStyleLbl="node1" presStyleIdx="1" presStyleCnt="7" custLinFactNeighborX="-823" custLinFactNeighborY="-19243">
        <dgm:presLayoutVars>
          <dgm:chMax val="0"/>
          <dgm:bulletEnabled val="1"/>
        </dgm:presLayoutVars>
      </dgm:prSet>
      <dgm:spPr/>
    </dgm:pt>
    <dgm:pt modelId="{785A5BE5-A61C-4A66-9823-933E8B27DC5A}" type="pres">
      <dgm:prSet presAssocID="{FA99A0FA-734C-4B27-81AD-B9BF995834CA}" presName="spacer" presStyleCnt="0"/>
      <dgm:spPr/>
    </dgm:pt>
    <dgm:pt modelId="{5C672AE0-EA64-4440-9ECA-BD4FB304BCE4}" type="pres">
      <dgm:prSet presAssocID="{CEBDABA7-DB5E-41E1-A747-6B69B58AF711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1D7F789-3BAA-423D-831D-8784B3AF773A}" type="pres">
      <dgm:prSet presAssocID="{6BFEAA1C-5C60-4972-9B0E-A2D505499D8B}" presName="spacer" presStyleCnt="0"/>
      <dgm:spPr/>
    </dgm:pt>
    <dgm:pt modelId="{D2FF0708-754F-45C3-99C3-6E0A80B7C3DD}" type="pres">
      <dgm:prSet presAssocID="{F09E2B29-BD50-4167-BF1C-83253F871728}" presName="parentText" presStyleLbl="node1" presStyleIdx="3" presStyleCnt="7" custLinFactNeighborX="-4751" custLinFactNeighborY="-22885">
        <dgm:presLayoutVars>
          <dgm:chMax val="0"/>
          <dgm:bulletEnabled val="1"/>
        </dgm:presLayoutVars>
      </dgm:prSet>
      <dgm:spPr/>
    </dgm:pt>
    <dgm:pt modelId="{1A2A5FBC-8AA8-44B3-8576-FB23C368FA7F}" type="pres">
      <dgm:prSet presAssocID="{8D2D640F-E596-4D2D-A78A-B5878D075C45}" presName="spacer" presStyleCnt="0"/>
      <dgm:spPr/>
    </dgm:pt>
    <dgm:pt modelId="{211BECB7-0487-4E35-BD75-055B94584A63}" type="pres">
      <dgm:prSet presAssocID="{8A447C82-BE25-4E78-B4FD-745540A3B68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230A07B-BEE6-40D4-8672-9A2D7BFCFA18}" type="pres">
      <dgm:prSet presAssocID="{E21E401A-989F-4242-B0F6-D86575BF24D6}" presName="spacer" presStyleCnt="0"/>
      <dgm:spPr/>
    </dgm:pt>
    <dgm:pt modelId="{C8BE6BE8-BA97-43E6-BD29-BB9359ADF16D}" type="pres">
      <dgm:prSet presAssocID="{292C94E8-BD64-41FD-94F8-26D420C79DEC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C76E39B-99E3-4F2E-BAC1-8C4D77962D1F}" type="pres">
      <dgm:prSet presAssocID="{6673463E-5D29-405E-B226-5F80A7853E0E}" presName="spacer" presStyleCnt="0"/>
      <dgm:spPr/>
    </dgm:pt>
    <dgm:pt modelId="{C8A79639-23B7-44CD-AFE8-BC969E9A8DF1}" type="pres">
      <dgm:prSet presAssocID="{EE3E9C96-6C13-41CF-BC6A-EC9B937A0C6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4B74B308-6E75-4423-B9FF-7D45F35A69E8}" type="presOf" srcId="{CEBDABA7-DB5E-41E1-A747-6B69B58AF711}" destId="{5C672AE0-EA64-4440-9ECA-BD4FB304BCE4}" srcOrd="0" destOrd="0" presId="urn:microsoft.com/office/officeart/2005/8/layout/vList2"/>
    <dgm:cxn modelId="{1FFABE12-E60B-40ED-87B5-4B3B3DB1BA81}" type="presOf" srcId="{4B6B3A28-A1BB-4CCA-ACD0-713C0E20B8BC}" destId="{8473CFDD-CA13-4500-B0C8-1001B0BBCAB2}" srcOrd="0" destOrd="0" presId="urn:microsoft.com/office/officeart/2005/8/layout/vList2"/>
    <dgm:cxn modelId="{7195FF15-99F4-4B5F-A8B2-EE720083784F}" srcId="{C0A60A66-70B5-41E4-837D-3D207DDC5E2D}" destId="{CEBDABA7-DB5E-41E1-A747-6B69B58AF711}" srcOrd="2" destOrd="0" parTransId="{BF699FC4-6AE8-4FE5-AC35-920D98A7098E}" sibTransId="{6BFEAA1C-5C60-4972-9B0E-A2D505499D8B}"/>
    <dgm:cxn modelId="{CB57901E-B97C-4D7A-8420-7B080CAE10B6}" type="presOf" srcId="{EE3E9C96-6C13-41CF-BC6A-EC9B937A0C66}" destId="{C8A79639-23B7-44CD-AFE8-BC969E9A8DF1}" srcOrd="0" destOrd="0" presId="urn:microsoft.com/office/officeart/2005/8/layout/vList2"/>
    <dgm:cxn modelId="{EB6BEF5C-84FD-4EEE-A680-9D5E1A0B524C}" srcId="{C0A60A66-70B5-41E4-837D-3D207DDC5E2D}" destId="{F09E2B29-BD50-4167-BF1C-83253F871728}" srcOrd="3" destOrd="0" parTransId="{ED34CB63-BD58-4F99-853F-3FDF93E9E64B}" sibTransId="{8D2D640F-E596-4D2D-A78A-B5878D075C45}"/>
    <dgm:cxn modelId="{EC94A766-9D2E-496A-803C-D91263A9EED1}" srcId="{C0A60A66-70B5-41E4-837D-3D207DDC5E2D}" destId="{EE3E9C96-6C13-41CF-BC6A-EC9B937A0C66}" srcOrd="6" destOrd="0" parTransId="{1E751656-5876-4622-A437-225E6362E8ED}" sibTransId="{084EADC2-517D-432B-9E6B-895072196B53}"/>
    <dgm:cxn modelId="{F7406679-9385-46A8-A645-07421E097899}" type="presOf" srcId="{F09E2B29-BD50-4167-BF1C-83253F871728}" destId="{D2FF0708-754F-45C3-99C3-6E0A80B7C3DD}" srcOrd="0" destOrd="0" presId="urn:microsoft.com/office/officeart/2005/8/layout/vList2"/>
    <dgm:cxn modelId="{43509D90-0F93-4D93-80DB-DE70A5CC8E9C}" srcId="{C0A60A66-70B5-41E4-837D-3D207DDC5E2D}" destId="{8A447C82-BE25-4E78-B4FD-745540A3B68D}" srcOrd="4" destOrd="0" parTransId="{2E7B39F8-8179-4153-825B-A59123B532DC}" sibTransId="{E21E401A-989F-4242-B0F6-D86575BF24D6}"/>
    <dgm:cxn modelId="{67DBFBA6-6B69-47F5-BC9B-2C7E55F57399}" type="presOf" srcId="{8A447C82-BE25-4E78-B4FD-745540A3B68D}" destId="{211BECB7-0487-4E35-BD75-055B94584A63}" srcOrd="0" destOrd="0" presId="urn:microsoft.com/office/officeart/2005/8/layout/vList2"/>
    <dgm:cxn modelId="{345D2EB6-6744-4227-85DD-D38F6E84ACEA}" type="presOf" srcId="{292C94E8-BD64-41FD-94F8-26D420C79DEC}" destId="{C8BE6BE8-BA97-43E6-BD29-BB9359ADF16D}" srcOrd="0" destOrd="0" presId="urn:microsoft.com/office/officeart/2005/8/layout/vList2"/>
    <dgm:cxn modelId="{981D6EC6-9329-460F-8E38-C1A08CEE53A6}" srcId="{C0A60A66-70B5-41E4-837D-3D207DDC5E2D}" destId="{EA7DB88F-86CA-47B5-8D3D-AEA229D33856}" srcOrd="1" destOrd="0" parTransId="{81497B78-B7F2-4E45-9919-FFF7EF4BF26A}" sibTransId="{FA99A0FA-734C-4B27-81AD-B9BF995834CA}"/>
    <dgm:cxn modelId="{59C452CA-A0BD-41C7-871C-65F9D1676117}" srcId="{C0A60A66-70B5-41E4-837D-3D207DDC5E2D}" destId="{292C94E8-BD64-41FD-94F8-26D420C79DEC}" srcOrd="5" destOrd="0" parTransId="{B396383C-5A16-4969-9D94-69FEC4427568}" sibTransId="{6673463E-5D29-405E-B226-5F80A7853E0E}"/>
    <dgm:cxn modelId="{7BEF90E3-21FB-4776-8C73-B1056F4CAA78}" type="presOf" srcId="{C0A60A66-70B5-41E4-837D-3D207DDC5E2D}" destId="{261D9ABF-A9D2-4798-9BD1-01C903F15082}" srcOrd="0" destOrd="0" presId="urn:microsoft.com/office/officeart/2005/8/layout/vList2"/>
    <dgm:cxn modelId="{C14678E4-410E-40D0-AAA4-98E9020626E1}" type="presOf" srcId="{EA7DB88F-86CA-47B5-8D3D-AEA229D33856}" destId="{C4C5AF01-DA0E-4FCE-BB94-06F732AF7763}" srcOrd="0" destOrd="0" presId="urn:microsoft.com/office/officeart/2005/8/layout/vList2"/>
    <dgm:cxn modelId="{131EB1F7-934B-430C-A911-1A0F8F0D0290}" srcId="{C0A60A66-70B5-41E4-837D-3D207DDC5E2D}" destId="{4B6B3A28-A1BB-4CCA-ACD0-713C0E20B8BC}" srcOrd="0" destOrd="0" parTransId="{FFD30B08-7940-4F52-A2E5-F4AA6DA5527C}" sibTransId="{D0E86A2E-4DBA-4DD6-A4C4-DB409B8154D9}"/>
    <dgm:cxn modelId="{BE0A756D-3BAA-4E81-BD69-9EC14B8A38D6}" type="presParOf" srcId="{261D9ABF-A9D2-4798-9BD1-01C903F15082}" destId="{8473CFDD-CA13-4500-B0C8-1001B0BBCAB2}" srcOrd="0" destOrd="0" presId="urn:microsoft.com/office/officeart/2005/8/layout/vList2"/>
    <dgm:cxn modelId="{195C5456-35B8-433B-AF91-CB6414A842D2}" type="presParOf" srcId="{261D9ABF-A9D2-4798-9BD1-01C903F15082}" destId="{A31D79E8-5CB5-4345-A444-E38BFD368855}" srcOrd="1" destOrd="0" presId="urn:microsoft.com/office/officeart/2005/8/layout/vList2"/>
    <dgm:cxn modelId="{973460CE-10F2-49AB-815E-3395F0B56A94}" type="presParOf" srcId="{261D9ABF-A9D2-4798-9BD1-01C903F15082}" destId="{C4C5AF01-DA0E-4FCE-BB94-06F732AF7763}" srcOrd="2" destOrd="0" presId="urn:microsoft.com/office/officeart/2005/8/layout/vList2"/>
    <dgm:cxn modelId="{487092FB-FEFD-49C9-98FF-D30371EAB389}" type="presParOf" srcId="{261D9ABF-A9D2-4798-9BD1-01C903F15082}" destId="{785A5BE5-A61C-4A66-9823-933E8B27DC5A}" srcOrd="3" destOrd="0" presId="urn:microsoft.com/office/officeart/2005/8/layout/vList2"/>
    <dgm:cxn modelId="{061190A3-131D-4D40-96C8-2019F85F126D}" type="presParOf" srcId="{261D9ABF-A9D2-4798-9BD1-01C903F15082}" destId="{5C672AE0-EA64-4440-9ECA-BD4FB304BCE4}" srcOrd="4" destOrd="0" presId="urn:microsoft.com/office/officeart/2005/8/layout/vList2"/>
    <dgm:cxn modelId="{5DA5BB6A-6234-4148-8B03-E972FFA793E4}" type="presParOf" srcId="{261D9ABF-A9D2-4798-9BD1-01C903F15082}" destId="{C1D7F789-3BAA-423D-831D-8784B3AF773A}" srcOrd="5" destOrd="0" presId="urn:microsoft.com/office/officeart/2005/8/layout/vList2"/>
    <dgm:cxn modelId="{A97A248B-0E01-477C-8643-6C7B2B1F18FF}" type="presParOf" srcId="{261D9ABF-A9D2-4798-9BD1-01C903F15082}" destId="{D2FF0708-754F-45C3-99C3-6E0A80B7C3DD}" srcOrd="6" destOrd="0" presId="urn:microsoft.com/office/officeart/2005/8/layout/vList2"/>
    <dgm:cxn modelId="{EC9A29D6-777D-4614-B6D7-AA7098153159}" type="presParOf" srcId="{261D9ABF-A9D2-4798-9BD1-01C903F15082}" destId="{1A2A5FBC-8AA8-44B3-8576-FB23C368FA7F}" srcOrd="7" destOrd="0" presId="urn:microsoft.com/office/officeart/2005/8/layout/vList2"/>
    <dgm:cxn modelId="{40FB74A7-BFEA-4582-9EA3-79BDE93AD530}" type="presParOf" srcId="{261D9ABF-A9D2-4798-9BD1-01C903F15082}" destId="{211BECB7-0487-4E35-BD75-055B94584A63}" srcOrd="8" destOrd="0" presId="urn:microsoft.com/office/officeart/2005/8/layout/vList2"/>
    <dgm:cxn modelId="{A3DE4297-AC2E-478F-82A7-7B61152F98D1}" type="presParOf" srcId="{261D9ABF-A9D2-4798-9BD1-01C903F15082}" destId="{B230A07B-BEE6-40D4-8672-9A2D7BFCFA18}" srcOrd="9" destOrd="0" presId="urn:microsoft.com/office/officeart/2005/8/layout/vList2"/>
    <dgm:cxn modelId="{4BD8CEB2-C800-420E-B3B5-A260C4E15E6E}" type="presParOf" srcId="{261D9ABF-A9D2-4798-9BD1-01C903F15082}" destId="{C8BE6BE8-BA97-43E6-BD29-BB9359ADF16D}" srcOrd="10" destOrd="0" presId="urn:microsoft.com/office/officeart/2005/8/layout/vList2"/>
    <dgm:cxn modelId="{59E7DA8E-12BF-481D-9C8D-0994B1018EFB}" type="presParOf" srcId="{261D9ABF-A9D2-4798-9BD1-01C903F15082}" destId="{BC76E39B-99E3-4F2E-BAC1-8C4D77962D1F}" srcOrd="11" destOrd="0" presId="urn:microsoft.com/office/officeart/2005/8/layout/vList2"/>
    <dgm:cxn modelId="{91BAA3ED-DB03-4A2D-B64D-C0F4E09D1BD1}" type="presParOf" srcId="{261D9ABF-A9D2-4798-9BD1-01C903F15082}" destId="{C8A79639-23B7-44CD-AFE8-BC969E9A8DF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E56C24-D1B7-4E26-8CF7-799AA125CDD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97548DE-8013-4822-96FF-3C70666E20EE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Moderate negative relationship between beliefs and barriers (r = -.51, p &lt; .001)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62BF98C-3C40-44AA-8FFE-18E4548C2126}" type="parTrans" cxnId="{DBF65C58-7D94-4958-A526-E46ACAC71B72}">
      <dgm:prSet/>
      <dgm:spPr/>
      <dgm:t>
        <a:bodyPr/>
        <a:lstStyle/>
        <a:p>
          <a:endParaRPr lang="en-US"/>
        </a:p>
      </dgm:t>
    </dgm:pt>
    <dgm:pt modelId="{8AA77852-66E2-4FEF-A72C-24C9F93040B1}" type="sibTrans" cxnId="{DBF65C58-7D94-4958-A526-E46ACAC71B72}">
      <dgm:prSet/>
      <dgm:spPr/>
      <dgm:t>
        <a:bodyPr/>
        <a:lstStyle/>
        <a:p>
          <a:endParaRPr lang="en-US"/>
        </a:p>
      </dgm:t>
    </dgm:pt>
    <dgm:pt modelId="{DFC5F6CA-7D7A-461F-891B-617F65EB7483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Moderate positive relationship between beliefs and self-efficacy (r  .41, p = .001)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A0E8CC0-5869-498B-AF09-4562CDADAF20}" type="parTrans" cxnId="{B324D0BE-DCA8-457E-9157-490DC1FAE297}">
      <dgm:prSet/>
      <dgm:spPr/>
      <dgm:t>
        <a:bodyPr/>
        <a:lstStyle/>
        <a:p>
          <a:endParaRPr lang="en-US"/>
        </a:p>
      </dgm:t>
    </dgm:pt>
    <dgm:pt modelId="{3F7D3F6E-C6C4-4CD6-AFBF-A708EF77177E}" type="sibTrans" cxnId="{B324D0BE-DCA8-457E-9157-490DC1FAE297}">
      <dgm:prSet/>
      <dgm:spPr/>
      <dgm:t>
        <a:bodyPr/>
        <a:lstStyle/>
        <a:p>
          <a:endParaRPr lang="en-US"/>
        </a:p>
      </dgm:t>
    </dgm:pt>
    <dgm:pt modelId="{D6EC1D38-C966-4F0C-AD60-180774DD8C90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Strong negative relationship between barriers and self-efficacy (r -.80, p &lt; .001)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E1C13EE-1028-4C1A-B794-419584883E48}" type="parTrans" cxnId="{1DD83FBD-D94C-429C-A398-2F46C155CFF0}">
      <dgm:prSet/>
      <dgm:spPr/>
      <dgm:t>
        <a:bodyPr/>
        <a:lstStyle/>
        <a:p>
          <a:endParaRPr lang="en-US"/>
        </a:p>
      </dgm:t>
    </dgm:pt>
    <dgm:pt modelId="{B4F621AE-A65B-448F-AE5F-5D44439F6C6E}" type="sibTrans" cxnId="{1DD83FBD-D94C-429C-A398-2F46C155CFF0}">
      <dgm:prSet/>
      <dgm:spPr/>
      <dgm:t>
        <a:bodyPr/>
        <a:lstStyle/>
        <a:p>
          <a:endParaRPr lang="en-US"/>
        </a:p>
      </dgm:t>
    </dgm:pt>
    <dgm:pt modelId="{1E554F69-11B1-4C88-808C-C2336C7EBDAF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Higher perceived barriers were associated with lower self-efficacy.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F2CAEA5-27A0-4F7F-A9E1-3D8754E726BB}" type="parTrans" cxnId="{107E8A95-1F09-44CF-A0A6-924AEE06BBC9}">
      <dgm:prSet/>
      <dgm:spPr/>
      <dgm:t>
        <a:bodyPr/>
        <a:lstStyle/>
        <a:p>
          <a:endParaRPr lang="en-US"/>
        </a:p>
      </dgm:t>
    </dgm:pt>
    <dgm:pt modelId="{15ADD8E9-F1DA-42B3-896F-1A91207D8853}" type="sibTrans" cxnId="{107E8A95-1F09-44CF-A0A6-924AEE06BBC9}">
      <dgm:prSet/>
      <dgm:spPr/>
      <dgm:t>
        <a:bodyPr/>
        <a:lstStyle/>
        <a:p>
          <a:endParaRPr lang="en-US"/>
        </a:p>
      </dgm:t>
    </dgm:pt>
    <dgm:pt modelId="{8B33E24E-0891-464F-9016-E0D39C1D16CD}" type="pres">
      <dgm:prSet presAssocID="{36E56C24-D1B7-4E26-8CF7-799AA125CDDC}" presName="linear" presStyleCnt="0">
        <dgm:presLayoutVars>
          <dgm:animLvl val="lvl"/>
          <dgm:resizeHandles val="exact"/>
        </dgm:presLayoutVars>
      </dgm:prSet>
      <dgm:spPr/>
    </dgm:pt>
    <dgm:pt modelId="{67A90D3B-16E3-4032-9266-10E5CFB6C592}" type="pres">
      <dgm:prSet presAssocID="{297548DE-8013-4822-96FF-3C70666E20E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3CD99FA-2543-4B21-9C67-47A0F4F3C54D}" type="pres">
      <dgm:prSet presAssocID="{8AA77852-66E2-4FEF-A72C-24C9F93040B1}" presName="spacer" presStyleCnt="0"/>
      <dgm:spPr/>
    </dgm:pt>
    <dgm:pt modelId="{9A1EF0B4-84EF-4CAA-96C2-11070979FE2F}" type="pres">
      <dgm:prSet presAssocID="{DFC5F6CA-7D7A-461F-891B-617F65EB748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4942848-F76B-4484-B4F4-F01D9A951321}" type="pres">
      <dgm:prSet presAssocID="{3F7D3F6E-C6C4-4CD6-AFBF-A708EF77177E}" presName="spacer" presStyleCnt="0"/>
      <dgm:spPr/>
    </dgm:pt>
    <dgm:pt modelId="{57319BBA-17B8-4EB4-80CD-3D41A6C7CF31}" type="pres">
      <dgm:prSet presAssocID="{D6EC1D38-C966-4F0C-AD60-180774DD8C9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C7DFF23-DBBB-4D09-880A-510FA6EC022B}" type="pres">
      <dgm:prSet presAssocID="{B4F621AE-A65B-448F-AE5F-5D44439F6C6E}" presName="spacer" presStyleCnt="0"/>
      <dgm:spPr/>
    </dgm:pt>
    <dgm:pt modelId="{C12D395F-66D4-4E10-9F78-07B20B993FB0}" type="pres">
      <dgm:prSet presAssocID="{1E554F69-11B1-4C88-808C-C2336C7EBDA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A051065-1460-47F0-863C-8980DEE4E14A}" type="presOf" srcId="{297548DE-8013-4822-96FF-3C70666E20EE}" destId="{67A90D3B-16E3-4032-9266-10E5CFB6C592}" srcOrd="0" destOrd="0" presId="urn:microsoft.com/office/officeart/2005/8/layout/vList2"/>
    <dgm:cxn modelId="{DBF65C58-7D94-4958-A526-E46ACAC71B72}" srcId="{36E56C24-D1B7-4E26-8CF7-799AA125CDDC}" destId="{297548DE-8013-4822-96FF-3C70666E20EE}" srcOrd="0" destOrd="0" parTransId="{F62BF98C-3C40-44AA-8FFE-18E4548C2126}" sibTransId="{8AA77852-66E2-4FEF-A72C-24C9F93040B1}"/>
    <dgm:cxn modelId="{093C147B-61D0-4910-9FA5-1DEE55160182}" type="presOf" srcId="{D6EC1D38-C966-4F0C-AD60-180774DD8C90}" destId="{57319BBA-17B8-4EB4-80CD-3D41A6C7CF31}" srcOrd="0" destOrd="0" presId="urn:microsoft.com/office/officeart/2005/8/layout/vList2"/>
    <dgm:cxn modelId="{107E8A95-1F09-44CF-A0A6-924AEE06BBC9}" srcId="{36E56C24-D1B7-4E26-8CF7-799AA125CDDC}" destId="{1E554F69-11B1-4C88-808C-C2336C7EBDAF}" srcOrd="3" destOrd="0" parTransId="{2F2CAEA5-27A0-4F7F-A9E1-3D8754E726BB}" sibTransId="{15ADD8E9-F1DA-42B3-896F-1A91207D8853}"/>
    <dgm:cxn modelId="{C0E22AA9-423C-47AE-97AD-76790C8026DE}" type="presOf" srcId="{DFC5F6CA-7D7A-461F-891B-617F65EB7483}" destId="{9A1EF0B4-84EF-4CAA-96C2-11070979FE2F}" srcOrd="0" destOrd="0" presId="urn:microsoft.com/office/officeart/2005/8/layout/vList2"/>
    <dgm:cxn modelId="{771228AD-070A-47F7-B9CB-5E008692FB02}" type="presOf" srcId="{36E56C24-D1B7-4E26-8CF7-799AA125CDDC}" destId="{8B33E24E-0891-464F-9016-E0D39C1D16CD}" srcOrd="0" destOrd="0" presId="urn:microsoft.com/office/officeart/2005/8/layout/vList2"/>
    <dgm:cxn modelId="{1DD83FBD-D94C-429C-A398-2F46C155CFF0}" srcId="{36E56C24-D1B7-4E26-8CF7-799AA125CDDC}" destId="{D6EC1D38-C966-4F0C-AD60-180774DD8C90}" srcOrd="2" destOrd="0" parTransId="{5E1C13EE-1028-4C1A-B794-419584883E48}" sibTransId="{B4F621AE-A65B-448F-AE5F-5D44439F6C6E}"/>
    <dgm:cxn modelId="{B324D0BE-DCA8-457E-9157-490DC1FAE297}" srcId="{36E56C24-D1B7-4E26-8CF7-799AA125CDDC}" destId="{DFC5F6CA-7D7A-461F-891B-617F65EB7483}" srcOrd="1" destOrd="0" parTransId="{9A0E8CC0-5869-498B-AF09-4562CDADAF20}" sibTransId="{3F7D3F6E-C6C4-4CD6-AFBF-A708EF77177E}"/>
    <dgm:cxn modelId="{B48877E3-2AD6-410C-96B9-24BFE0EC0329}" type="presOf" srcId="{1E554F69-11B1-4C88-808C-C2336C7EBDAF}" destId="{C12D395F-66D4-4E10-9F78-07B20B993FB0}" srcOrd="0" destOrd="0" presId="urn:microsoft.com/office/officeart/2005/8/layout/vList2"/>
    <dgm:cxn modelId="{164B2BBA-6982-4ACA-B370-EE52EE9FA014}" type="presParOf" srcId="{8B33E24E-0891-464F-9016-E0D39C1D16CD}" destId="{67A90D3B-16E3-4032-9266-10E5CFB6C592}" srcOrd="0" destOrd="0" presId="urn:microsoft.com/office/officeart/2005/8/layout/vList2"/>
    <dgm:cxn modelId="{88E18E3C-AFA6-46E6-8CF6-74233DE99D0D}" type="presParOf" srcId="{8B33E24E-0891-464F-9016-E0D39C1D16CD}" destId="{F3CD99FA-2543-4B21-9C67-47A0F4F3C54D}" srcOrd="1" destOrd="0" presId="urn:microsoft.com/office/officeart/2005/8/layout/vList2"/>
    <dgm:cxn modelId="{3CB32F9B-7A25-4125-8A8E-3218E3115701}" type="presParOf" srcId="{8B33E24E-0891-464F-9016-E0D39C1D16CD}" destId="{9A1EF0B4-84EF-4CAA-96C2-11070979FE2F}" srcOrd="2" destOrd="0" presId="urn:microsoft.com/office/officeart/2005/8/layout/vList2"/>
    <dgm:cxn modelId="{6A0EE594-D361-490C-A3A5-C58B54D78026}" type="presParOf" srcId="{8B33E24E-0891-464F-9016-E0D39C1D16CD}" destId="{54942848-F76B-4484-B4F4-F01D9A951321}" srcOrd="3" destOrd="0" presId="urn:microsoft.com/office/officeart/2005/8/layout/vList2"/>
    <dgm:cxn modelId="{2ED7ADBA-4013-415D-AFE8-C2D1C4550AAD}" type="presParOf" srcId="{8B33E24E-0891-464F-9016-E0D39C1D16CD}" destId="{57319BBA-17B8-4EB4-80CD-3D41A6C7CF31}" srcOrd="4" destOrd="0" presId="urn:microsoft.com/office/officeart/2005/8/layout/vList2"/>
    <dgm:cxn modelId="{543B1FDA-60E8-4719-B0B0-E0535C00FEE6}" type="presParOf" srcId="{8B33E24E-0891-464F-9016-E0D39C1D16CD}" destId="{DC7DFF23-DBBB-4D09-880A-510FA6EC022B}" srcOrd="5" destOrd="0" presId="urn:microsoft.com/office/officeart/2005/8/layout/vList2"/>
    <dgm:cxn modelId="{63A94706-0D7B-443E-92A5-B16EFEF51109}" type="presParOf" srcId="{8B33E24E-0891-464F-9016-E0D39C1D16CD}" destId="{C12D395F-66D4-4E10-9F78-07B20B993FB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14CE817-F7B8-4EF8-838E-EA258F0799A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3341D6F-B02B-465C-980F-A9DB408A70C2}">
      <dgm:prSet custT="1"/>
      <dgm:spPr/>
      <dgm:t>
        <a:bodyPr/>
        <a:lstStyle/>
        <a:p>
          <a:r>
            <a: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Thematic analysis identified key themes relating to beliefs, barriers, and self-efficacy.</a:t>
          </a:r>
          <a:endParaRPr lang="en-US" sz="2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F4F0132-81E8-433C-9172-B3534E1B681F}" type="parTrans" cxnId="{2A44B78C-D986-4F42-9606-28B51A4FFE2F}">
      <dgm:prSet/>
      <dgm:spPr/>
      <dgm:t>
        <a:bodyPr/>
        <a:lstStyle/>
        <a:p>
          <a:endParaRPr lang="en-US"/>
        </a:p>
      </dgm:t>
    </dgm:pt>
    <dgm:pt modelId="{F2FBE7B6-3B90-4CB7-91D2-6C98B6226215}" type="sibTrans" cxnId="{2A44B78C-D986-4F42-9606-28B51A4FFE2F}">
      <dgm:prSet/>
      <dgm:spPr/>
      <dgm:t>
        <a:bodyPr/>
        <a:lstStyle/>
        <a:p>
          <a:endParaRPr lang="en-US"/>
        </a:p>
      </dgm:t>
    </dgm:pt>
    <dgm:pt modelId="{4D6BFA67-2E21-4FB8-81E5-EF21B38F05AC}">
      <dgm:prSet custT="1"/>
      <dgm:spPr/>
      <dgm:t>
        <a:bodyPr/>
        <a:lstStyle/>
        <a:p>
          <a:pPr marL="0" lvl="0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Beliefs: </a:t>
          </a:r>
          <a:r>
            <a: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Importance for health and independence.</a:t>
          </a: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200" b="1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“It’s one of the most important things a woman can do”</a:t>
          </a:r>
          <a:endParaRPr lang="en-US" sz="2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pPr marL="0" lvl="0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dirty="0"/>
        </a:p>
      </dgm:t>
    </dgm:pt>
    <dgm:pt modelId="{3004EE4F-08EA-4207-BA9B-E5792AB448D7}" type="parTrans" cxnId="{272ED0EE-245B-48DF-89D1-F5632E9569D0}">
      <dgm:prSet/>
      <dgm:spPr/>
      <dgm:t>
        <a:bodyPr/>
        <a:lstStyle/>
        <a:p>
          <a:endParaRPr lang="en-US"/>
        </a:p>
      </dgm:t>
    </dgm:pt>
    <dgm:pt modelId="{F9DB6273-A437-4784-8725-E1FEBF44FC11}" type="sibTrans" cxnId="{272ED0EE-245B-48DF-89D1-F5632E9569D0}">
      <dgm:prSet/>
      <dgm:spPr/>
      <dgm:t>
        <a:bodyPr/>
        <a:lstStyle/>
        <a:p>
          <a:endParaRPr lang="en-US"/>
        </a:p>
      </dgm:t>
    </dgm:pt>
    <dgm:pt modelId="{B4FD7F61-872C-4572-8306-25A15C2CC587}">
      <dgm:prSet custT="1"/>
      <dgm:spPr/>
      <dgm:t>
        <a:bodyPr/>
        <a:lstStyle/>
        <a:p>
          <a:pPr marL="0" lvl="0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Barriers: </a:t>
          </a:r>
          <a:r>
            <a: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Time, cost, and access.</a:t>
          </a: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200" b="1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“Not enough time due to work and family commitments”</a:t>
          </a:r>
          <a:endParaRPr lang="en-US" sz="2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pPr marL="0" lvl="0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dirty="0"/>
        </a:p>
      </dgm:t>
    </dgm:pt>
    <dgm:pt modelId="{E1459C6F-EE1A-447F-9377-F24B5A9740D5}" type="parTrans" cxnId="{B0007A46-2230-4996-9EC3-6998C7133C7F}">
      <dgm:prSet/>
      <dgm:spPr/>
      <dgm:t>
        <a:bodyPr/>
        <a:lstStyle/>
        <a:p>
          <a:endParaRPr lang="en-US"/>
        </a:p>
      </dgm:t>
    </dgm:pt>
    <dgm:pt modelId="{89378BFF-9E7B-4489-BE60-6B85063146A0}" type="sibTrans" cxnId="{B0007A46-2230-4996-9EC3-6998C7133C7F}">
      <dgm:prSet/>
      <dgm:spPr/>
      <dgm:t>
        <a:bodyPr/>
        <a:lstStyle/>
        <a:p>
          <a:endParaRPr lang="en-US"/>
        </a:p>
      </dgm:t>
    </dgm:pt>
    <dgm:pt modelId="{67EE6AE3-C515-49B3-9F37-519B40012D28}">
      <dgm:prSet custT="1"/>
      <dgm:spPr/>
      <dgm:t>
        <a:bodyPr/>
        <a:lstStyle/>
        <a:p>
          <a:pPr marL="0" lvl="0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Self-efficacy: </a:t>
          </a:r>
          <a:r>
            <a: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Confidence and gym anxiety.</a:t>
          </a: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200" b="1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“I feel self-conscious in the gym”</a:t>
          </a:r>
          <a:endParaRPr lang="en-US" sz="2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pPr marL="0" lvl="0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dirty="0"/>
        </a:p>
      </dgm:t>
    </dgm:pt>
    <dgm:pt modelId="{EC915A3F-C398-4327-AF33-62D23795A2C7}" type="parTrans" cxnId="{80C5ACF9-FAA8-4020-9FCD-42F65D4D3624}">
      <dgm:prSet/>
      <dgm:spPr/>
      <dgm:t>
        <a:bodyPr/>
        <a:lstStyle/>
        <a:p>
          <a:endParaRPr lang="en-US"/>
        </a:p>
      </dgm:t>
    </dgm:pt>
    <dgm:pt modelId="{1D0F51BA-44CA-4B83-9974-36814755F17A}" type="sibTrans" cxnId="{80C5ACF9-FAA8-4020-9FCD-42F65D4D3624}">
      <dgm:prSet/>
      <dgm:spPr/>
      <dgm:t>
        <a:bodyPr/>
        <a:lstStyle/>
        <a:p>
          <a:endParaRPr lang="en-US"/>
        </a:p>
      </dgm:t>
    </dgm:pt>
    <dgm:pt modelId="{327576EC-9C51-4109-925F-AF89B01B1A38}">
      <dgm:prSet custT="1"/>
      <dgm:spPr/>
      <dgm:t>
        <a:bodyPr/>
        <a:lstStyle/>
        <a:p>
          <a:r>
            <a: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Additional factors included menopause, need for support, and equipment suitability.</a:t>
          </a:r>
          <a:endParaRPr lang="en-US" sz="2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4280FD7-60FF-4B11-A39C-68EF989417F1}" type="parTrans" cxnId="{E92E58DA-D402-4BAA-A1B4-B585777D22AC}">
      <dgm:prSet/>
      <dgm:spPr/>
      <dgm:t>
        <a:bodyPr/>
        <a:lstStyle/>
        <a:p>
          <a:endParaRPr lang="en-US"/>
        </a:p>
      </dgm:t>
    </dgm:pt>
    <dgm:pt modelId="{7C3057EB-D01A-4B6E-AB7D-D2403425E0AB}" type="sibTrans" cxnId="{E92E58DA-D402-4BAA-A1B4-B585777D22AC}">
      <dgm:prSet/>
      <dgm:spPr/>
      <dgm:t>
        <a:bodyPr/>
        <a:lstStyle/>
        <a:p>
          <a:endParaRPr lang="en-US"/>
        </a:p>
      </dgm:t>
    </dgm:pt>
    <dgm:pt modelId="{C4B14B2D-E26D-43CD-8436-9E5F01523721}" type="pres">
      <dgm:prSet presAssocID="{914CE817-F7B8-4EF8-838E-EA258F0799A9}" presName="linear" presStyleCnt="0">
        <dgm:presLayoutVars>
          <dgm:animLvl val="lvl"/>
          <dgm:resizeHandles val="exact"/>
        </dgm:presLayoutVars>
      </dgm:prSet>
      <dgm:spPr/>
    </dgm:pt>
    <dgm:pt modelId="{42404E0B-5D8F-44ED-AC6B-E7EE30BA3402}" type="pres">
      <dgm:prSet presAssocID="{A3341D6F-B02B-465C-980F-A9DB408A70C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185F978-DF4D-421A-8E11-CC20A7FB9B1A}" type="pres">
      <dgm:prSet presAssocID="{F2FBE7B6-3B90-4CB7-91D2-6C98B6226215}" presName="spacer" presStyleCnt="0"/>
      <dgm:spPr/>
    </dgm:pt>
    <dgm:pt modelId="{6B130536-5BC0-45DE-BAD3-122711A8EB56}" type="pres">
      <dgm:prSet presAssocID="{4D6BFA67-2E21-4FB8-81E5-EF21B38F05A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0D3405D-3E33-47DE-A432-918B2D13349B}" type="pres">
      <dgm:prSet presAssocID="{F9DB6273-A437-4784-8725-E1FEBF44FC11}" presName="spacer" presStyleCnt="0"/>
      <dgm:spPr/>
    </dgm:pt>
    <dgm:pt modelId="{F803ED6F-BF44-440E-94A7-79851C8DD3E8}" type="pres">
      <dgm:prSet presAssocID="{B4FD7F61-872C-4572-8306-25A15C2CC58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438FA63-0549-4E28-9E7B-62BC1C1152E9}" type="pres">
      <dgm:prSet presAssocID="{89378BFF-9E7B-4489-BE60-6B85063146A0}" presName="spacer" presStyleCnt="0"/>
      <dgm:spPr/>
    </dgm:pt>
    <dgm:pt modelId="{08D3694E-1440-4447-8B08-8E77EA4C764A}" type="pres">
      <dgm:prSet presAssocID="{67EE6AE3-C515-49B3-9F37-519B40012D2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7AB15E9-2A04-4832-AB4F-B6B9448611CF}" type="pres">
      <dgm:prSet presAssocID="{1D0F51BA-44CA-4B83-9974-36814755F17A}" presName="spacer" presStyleCnt="0"/>
      <dgm:spPr/>
    </dgm:pt>
    <dgm:pt modelId="{318AD629-0CF4-42F3-99D9-4CD5CC8A46C7}" type="pres">
      <dgm:prSet presAssocID="{327576EC-9C51-4109-925F-AF89B01B1A3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6898B18-62BF-4C93-888D-4C9A842CE751}" type="presOf" srcId="{4D6BFA67-2E21-4FB8-81E5-EF21B38F05AC}" destId="{6B130536-5BC0-45DE-BAD3-122711A8EB56}" srcOrd="0" destOrd="0" presId="urn:microsoft.com/office/officeart/2005/8/layout/vList2"/>
    <dgm:cxn modelId="{16AED35D-BA88-4260-B409-3977B4391990}" type="presOf" srcId="{67EE6AE3-C515-49B3-9F37-519B40012D28}" destId="{08D3694E-1440-4447-8B08-8E77EA4C764A}" srcOrd="0" destOrd="0" presId="urn:microsoft.com/office/officeart/2005/8/layout/vList2"/>
    <dgm:cxn modelId="{B0007A46-2230-4996-9EC3-6998C7133C7F}" srcId="{914CE817-F7B8-4EF8-838E-EA258F0799A9}" destId="{B4FD7F61-872C-4572-8306-25A15C2CC587}" srcOrd="2" destOrd="0" parTransId="{E1459C6F-EE1A-447F-9377-F24B5A9740D5}" sibTransId="{89378BFF-9E7B-4489-BE60-6B85063146A0}"/>
    <dgm:cxn modelId="{1C879D7B-7F56-4226-B731-DF93BB8C9696}" type="presOf" srcId="{327576EC-9C51-4109-925F-AF89B01B1A38}" destId="{318AD629-0CF4-42F3-99D9-4CD5CC8A46C7}" srcOrd="0" destOrd="0" presId="urn:microsoft.com/office/officeart/2005/8/layout/vList2"/>
    <dgm:cxn modelId="{2A44B78C-D986-4F42-9606-28B51A4FFE2F}" srcId="{914CE817-F7B8-4EF8-838E-EA258F0799A9}" destId="{A3341D6F-B02B-465C-980F-A9DB408A70C2}" srcOrd="0" destOrd="0" parTransId="{5F4F0132-81E8-433C-9172-B3534E1B681F}" sibTransId="{F2FBE7B6-3B90-4CB7-91D2-6C98B6226215}"/>
    <dgm:cxn modelId="{3B32829B-6E5E-4A49-B740-166B38E5E1E3}" type="presOf" srcId="{A3341D6F-B02B-465C-980F-A9DB408A70C2}" destId="{42404E0B-5D8F-44ED-AC6B-E7EE30BA3402}" srcOrd="0" destOrd="0" presId="urn:microsoft.com/office/officeart/2005/8/layout/vList2"/>
    <dgm:cxn modelId="{ED5324A9-E013-4329-935D-40D17C40BDF0}" type="presOf" srcId="{B4FD7F61-872C-4572-8306-25A15C2CC587}" destId="{F803ED6F-BF44-440E-94A7-79851C8DD3E8}" srcOrd="0" destOrd="0" presId="urn:microsoft.com/office/officeart/2005/8/layout/vList2"/>
    <dgm:cxn modelId="{16EEE7B1-568F-42A7-B4AE-09346A4EFFD1}" type="presOf" srcId="{914CE817-F7B8-4EF8-838E-EA258F0799A9}" destId="{C4B14B2D-E26D-43CD-8436-9E5F01523721}" srcOrd="0" destOrd="0" presId="urn:microsoft.com/office/officeart/2005/8/layout/vList2"/>
    <dgm:cxn modelId="{E92E58DA-D402-4BAA-A1B4-B585777D22AC}" srcId="{914CE817-F7B8-4EF8-838E-EA258F0799A9}" destId="{327576EC-9C51-4109-925F-AF89B01B1A38}" srcOrd="4" destOrd="0" parTransId="{D4280FD7-60FF-4B11-A39C-68EF989417F1}" sibTransId="{7C3057EB-D01A-4B6E-AB7D-D2403425E0AB}"/>
    <dgm:cxn modelId="{272ED0EE-245B-48DF-89D1-F5632E9569D0}" srcId="{914CE817-F7B8-4EF8-838E-EA258F0799A9}" destId="{4D6BFA67-2E21-4FB8-81E5-EF21B38F05AC}" srcOrd="1" destOrd="0" parTransId="{3004EE4F-08EA-4207-BA9B-E5792AB448D7}" sibTransId="{F9DB6273-A437-4784-8725-E1FEBF44FC11}"/>
    <dgm:cxn modelId="{80C5ACF9-FAA8-4020-9FCD-42F65D4D3624}" srcId="{914CE817-F7B8-4EF8-838E-EA258F0799A9}" destId="{67EE6AE3-C515-49B3-9F37-519B40012D28}" srcOrd="3" destOrd="0" parTransId="{EC915A3F-C398-4327-AF33-62D23795A2C7}" sibTransId="{1D0F51BA-44CA-4B83-9974-36814755F17A}"/>
    <dgm:cxn modelId="{CC6186B0-2149-4BF5-8C0D-F168660DCA0B}" type="presParOf" srcId="{C4B14B2D-E26D-43CD-8436-9E5F01523721}" destId="{42404E0B-5D8F-44ED-AC6B-E7EE30BA3402}" srcOrd="0" destOrd="0" presId="urn:microsoft.com/office/officeart/2005/8/layout/vList2"/>
    <dgm:cxn modelId="{3D13F060-B581-4398-A186-8B613E7F11B5}" type="presParOf" srcId="{C4B14B2D-E26D-43CD-8436-9E5F01523721}" destId="{D185F978-DF4D-421A-8E11-CC20A7FB9B1A}" srcOrd="1" destOrd="0" presId="urn:microsoft.com/office/officeart/2005/8/layout/vList2"/>
    <dgm:cxn modelId="{F62A38EF-F948-4241-B042-790D69AA471E}" type="presParOf" srcId="{C4B14B2D-E26D-43CD-8436-9E5F01523721}" destId="{6B130536-5BC0-45DE-BAD3-122711A8EB56}" srcOrd="2" destOrd="0" presId="urn:microsoft.com/office/officeart/2005/8/layout/vList2"/>
    <dgm:cxn modelId="{75D7BD7F-947C-478F-B734-1B9812B335E0}" type="presParOf" srcId="{C4B14B2D-E26D-43CD-8436-9E5F01523721}" destId="{D0D3405D-3E33-47DE-A432-918B2D13349B}" srcOrd="3" destOrd="0" presId="urn:microsoft.com/office/officeart/2005/8/layout/vList2"/>
    <dgm:cxn modelId="{6947ED2B-F32F-408A-ABEE-AB1B2B3C881F}" type="presParOf" srcId="{C4B14B2D-E26D-43CD-8436-9E5F01523721}" destId="{F803ED6F-BF44-440E-94A7-79851C8DD3E8}" srcOrd="4" destOrd="0" presId="urn:microsoft.com/office/officeart/2005/8/layout/vList2"/>
    <dgm:cxn modelId="{3197D4BC-4779-4BDE-A99A-DE81CD432F74}" type="presParOf" srcId="{C4B14B2D-E26D-43CD-8436-9E5F01523721}" destId="{4438FA63-0549-4E28-9E7B-62BC1C1152E9}" srcOrd="5" destOrd="0" presId="urn:microsoft.com/office/officeart/2005/8/layout/vList2"/>
    <dgm:cxn modelId="{0584EF52-8A30-4432-9071-FCC9AD4140D9}" type="presParOf" srcId="{C4B14B2D-E26D-43CD-8436-9E5F01523721}" destId="{08D3694E-1440-4447-8B08-8E77EA4C764A}" srcOrd="6" destOrd="0" presId="urn:microsoft.com/office/officeart/2005/8/layout/vList2"/>
    <dgm:cxn modelId="{582D4D60-55D9-4FE4-853A-68F6128D3001}" type="presParOf" srcId="{C4B14B2D-E26D-43CD-8436-9E5F01523721}" destId="{37AB15E9-2A04-4832-AB4F-B6B9448611CF}" srcOrd="7" destOrd="0" presId="urn:microsoft.com/office/officeart/2005/8/layout/vList2"/>
    <dgm:cxn modelId="{4213B4A5-2252-4A03-A804-126027B1B2D1}" type="presParOf" srcId="{C4B14B2D-E26D-43CD-8436-9E5F01523721}" destId="{318AD629-0CF4-42F3-99D9-4CD5CC8A46C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B82DFEF-1C2F-45C8-9D5D-98DA3EC5EC7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1442926-B297-4736-80B3-59A66B969362}">
      <dgm:prSet custT="1"/>
      <dgm:spPr/>
      <dgm:t>
        <a:bodyPr/>
        <a:lstStyle/>
        <a:p>
          <a:r>
            <a:rPr lang="en-GB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Self-efficacy appeared strongly linked to participation (Bandura et al., 1999; McAuley et al., 2011)</a:t>
          </a:r>
          <a:endParaRPr lang="en-US" sz="21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A2F34898-B35F-480C-B2C8-8D9C6ED0FD58}" type="parTrans" cxnId="{D41CD7F8-367F-43DE-A6E4-FD963261E0D8}">
      <dgm:prSet/>
      <dgm:spPr/>
      <dgm:t>
        <a:bodyPr/>
        <a:lstStyle/>
        <a:p>
          <a:endParaRPr lang="en-US"/>
        </a:p>
      </dgm:t>
    </dgm:pt>
    <dgm:pt modelId="{C6B79CAD-1E64-40EF-8FA7-6ECC93C18463}" type="sibTrans" cxnId="{D41CD7F8-367F-43DE-A6E4-FD963261E0D8}">
      <dgm:prSet/>
      <dgm:spPr/>
      <dgm:t>
        <a:bodyPr/>
        <a:lstStyle/>
        <a:p>
          <a:endParaRPr lang="en-US"/>
        </a:p>
      </dgm:t>
    </dgm:pt>
    <dgm:pt modelId="{132900F0-B02D-4CEF-B98F-2CDA56B37070}">
      <dgm:prSet custT="1"/>
      <dgm:spPr/>
      <dgm:t>
        <a:bodyPr/>
        <a:lstStyle/>
        <a:p>
          <a:r>
            <a:rPr lang="en-GB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Confidence</a:t>
          </a:r>
          <a:r>
            <a:rPr lang="en-GB" sz="21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, motivation, </a:t>
          </a:r>
          <a:r>
            <a:rPr lang="en-GB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and gym-related barriers were consistent with previous research (Burton et al., 2017; Vasudevan and Ford, 2022)</a:t>
          </a:r>
          <a:endParaRPr lang="en-US" sz="21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3E5DD97-BC60-4A3D-B8B2-7387B59018F3}" type="parTrans" cxnId="{7567E09B-92E8-45F6-82A3-AC0792BF59D1}">
      <dgm:prSet/>
      <dgm:spPr/>
      <dgm:t>
        <a:bodyPr/>
        <a:lstStyle/>
        <a:p>
          <a:endParaRPr lang="en-US"/>
        </a:p>
      </dgm:t>
    </dgm:pt>
    <dgm:pt modelId="{86D6DEA9-D019-499A-8CEC-E6EF93C383F1}" type="sibTrans" cxnId="{7567E09B-92E8-45F6-82A3-AC0792BF59D1}">
      <dgm:prSet/>
      <dgm:spPr/>
      <dgm:t>
        <a:bodyPr/>
        <a:lstStyle/>
        <a:p>
          <a:endParaRPr lang="en-US"/>
        </a:p>
      </dgm:t>
    </dgm:pt>
    <dgm:pt modelId="{DE9ED3C5-CCC0-4563-B791-F5D66F20AF8E}">
      <dgm:prSet custT="1"/>
      <dgm:spPr/>
      <dgm:t>
        <a:bodyPr/>
        <a:lstStyle/>
        <a:p>
          <a:r>
            <a:rPr lang="en-GB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Time, access, and lifestyle demands remained important barriers.</a:t>
          </a:r>
          <a:endParaRPr lang="en-US" sz="21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0D6A794-9A0F-4EA8-B44F-361424FDD792}" type="parTrans" cxnId="{6801B852-45F2-4C61-8B0A-E186DF6D8420}">
      <dgm:prSet/>
      <dgm:spPr/>
      <dgm:t>
        <a:bodyPr/>
        <a:lstStyle/>
        <a:p>
          <a:endParaRPr lang="en-US"/>
        </a:p>
      </dgm:t>
    </dgm:pt>
    <dgm:pt modelId="{1F44CEE5-0957-46CD-A1A2-4EC09EE27290}" type="sibTrans" cxnId="{6801B852-45F2-4C61-8B0A-E186DF6D8420}">
      <dgm:prSet/>
      <dgm:spPr/>
      <dgm:t>
        <a:bodyPr/>
        <a:lstStyle/>
        <a:p>
          <a:endParaRPr lang="en-US"/>
        </a:p>
      </dgm:t>
    </dgm:pt>
    <dgm:pt modelId="{5D94C473-ADA2-4AFD-8E82-EF97E99937FA}">
      <dgm:prSet custT="1"/>
      <dgm:spPr/>
      <dgm:t>
        <a:bodyPr/>
        <a:lstStyle/>
        <a:p>
          <a:r>
            <a:rPr lang="en-GB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Rural location may influence participation opportunities (Cleland et al., 2015)</a:t>
          </a:r>
          <a:endParaRPr lang="en-US" sz="21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EECF7FF-F4AA-4FEF-98BD-2236B8411F11}" type="parTrans" cxnId="{28D30A24-166A-46AB-9255-DA49DB69E46D}">
      <dgm:prSet/>
      <dgm:spPr/>
      <dgm:t>
        <a:bodyPr/>
        <a:lstStyle/>
        <a:p>
          <a:endParaRPr lang="en-US"/>
        </a:p>
      </dgm:t>
    </dgm:pt>
    <dgm:pt modelId="{16EDD84B-940F-4E06-9214-E4D961B2F4E2}" type="sibTrans" cxnId="{28D30A24-166A-46AB-9255-DA49DB69E46D}">
      <dgm:prSet/>
      <dgm:spPr/>
      <dgm:t>
        <a:bodyPr/>
        <a:lstStyle/>
        <a:p>
          <a:endParaRPr lang="en-US"/>
        </a:p>
      </dgm:t>
    </dgm:pt>
    <dgm:pt modelId="{D6F667ED-CD7B-4F6A-A0AE-56E5D0754088}">
      <dgm:prSet custT="1"/>
      <dgm:spPr/>
      <dgm:t>
        <a:bodyPr/>
        <a:lstStyle/>
        <a:p>
          <a:r>
            <a:rPr lang="en-GB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Findings may be limited by the uneven county distribution.</a:t>
          </a:r>
          <a:endParaRPr lang="en-US" sz="21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2515803-9A44-43D3-B54C-4E3E3CE07D67}" type="parTrans" cxnId="{45EF39B2-A3C5-4B74-9F90-48FE0C0A8E89}">
      <dgm:prSet/>
      <dgm:spPr/>
      <dgm:t>
        <a:bodyPr/>
        <a:lstStyle/>
        <a:p>
          <a:endParaRPr lang="en-US"/>
        </a:p>
      </dgm:t>
    </dgm:pt>
    <dgm:pt modelId="{11BFB791-9FDC-40CF-9D12-13F42D800BDF}" type="sibTrans" cxnId="{45EF39B2-A3C5-4B74-9F90-48FE0C0A8E89}">
      <dgm:prSet/>
      <dgm:spPr/>
      <dgm:t>
        <a:bodyPr/>
        <a:lstStyle/>
        <a:p>
          <a:endParaRPr lang="en-US"/>
        </a:p>
      </dgm:t>
    </dgm:pt>
    <dgm:pt modelId="{9D82FE2E-A08F-4BB3-B896-20DDD8DA2E7E}" type="pres">
      <dgm:prSet presAssocID="{7B82DFEF-1C2F-45C8-9D5D-98DA3EC5EC71}" presName="linear" presStyleCnt="0">
        <dgm:presLayoutVars>
          <dgm:animLvl val="lvl"/>
          <dgm:resizeHandles val="exact"/>
        </dgm:presLayoutVars>
      </dgm:prSet>
      <dgm:spPr/>
    </dgm:pt>
    <dgm:pt modelId="{95F26C63-1CAC-45D5-AA8E-3CCD0D7C394E}" type="pres">
      <dgm:prSet presAssocID="{A1442926-B297-4736-80B3-59A66B96936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BECEC01-BC5B-4596-BDCB-28BC6EDB8DBF}" type="pres">
      <dgm:prSet presAssocID="{C6B79CAD-1E64-40EF-8FA7-6ECC93C18463}" presName="spacer" presStyleCnt="0"/>
      <dgm:spPr/>
    </dgm:pt>
    <dgm:pt modelId="{2BBFABD5-4DB2-429A-92D1-3A53F3BD88D3}" type="pres">
      <dgm:prSet presAssocID="{132900F0-B02D-4CEF-B98F-2CDA56B3707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6A92E97-4F45-49CF-9FED-2DB733CC6F91}" type="pres">
      <dgm:prSet presAssocID="{86D6DEA9-D019-499A-8CEC-E6EF93C383F1}" presName="spacer" presStyleCnt="0"/>
      <dgm:spPr/>
    </dgm:pt>
    <dgm:pt modelId="{84119545-F495-4F55-94C6-EA2F21C3F5AA}" type="pres">
      <dgm:prSet presAssocID="{DE9ED3C5-CCC0-4563-B791-F5D66F20AF8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85CDA83-C032-46CB-B51F-8004F8057AA4}" type="pres">
      <dgm:prSet presAssocID="{1F44CEE5-0957-46CD-A1A2-4EC09EE27290}" presName="spacer" presStyleCnt="0"/>
      <dgm:spPr/>
    </dgm:pt>
    <dgm:pt modelId="{6A63E951-0A70-45B5-B61A-65547D567953}" type="pres">
      <dgm:prSet presAssocID="{5D94C473-ADA2-4AFD-8E82-EF97E99937F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97EC642-4D7B-4EF1-9BCE-43B170519C6A}" type="pres">
      <dgm:prSet presAssocID="{16EDD84B-940F-4E06-9214-E4D961B2F4E2}" presName="spacer" presStyleCnt="0"/>
      <dgm:spPr/>
    </dgm:pt>
    <dgm:pt modelId="{B9674FBA-704A-4EE1-8E1E-EE31833F08DF}" type="pres">
      <dgm:prSet presAssocID="{D6F667ED-CD7B-4F6A-A0AE-56E5D075408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3D0281E-0430-4955-8FFD-812A0D12D37A}" type="presOf" srcId="{A1442926-B297-4736-80B3-59A66B969362}" destId="{95F26C63-1CAC-45D5-AA8E-3CCD0D7C394E}" srcOrd="0" destOrd="0" presId="urn:microsoft.com/office/officeart/2005/8/layout/vList2"/>
    <dgm:cxn modelId="{28D30A24-166A-46AB-9255-DA49DB69E46D}" srcId="{7B82DFEF-1C2F-45C8-9D5D-98DA3EC5EC71}" destId="{5D94C473-ADA2-4AFD-8E82-EF97E99937FA}" srcOrd="3" destOrd="0" parTransId="{DEECF7FF-F4AA-4FEF-98BD-2236B8411F11}" sibTransId="{16EDD84B-940F-4E06-9214-E4D961B2F4E2}"/>
    <dgm:cxn modelId="{6801B852-45F2-4C61-8B0A-E186DF6D8420}" srcId="{7B82DFEF-1C2F-45C8-9D5D-98DA3EC5EC71}" destId="{DE9ED3C5-CCC0-4563-B791-F5D66F20AF8E}" srcOrd="2" destOrd="0" parTransId="{50D6A794-9A0F-4EA8-B44F-361424FDD792}" sibTransId="{1F44CEE5-0957-46CD-A1A2-4EC09EE27290}"/>
    <dgm:cxn modelId="{12F46174-12B8-4F3C-B3D9-779AA813F13A}" type="presOf" srcId="{D6F667ED-CD7B-4F6A-A0AE-56E5D0754088}" destId="{B9674FBA-704A-4EE1-8E1E-EE31833F08DF}" srcOrd="0" destOrd="0" presId="urn:microsoft.com/office/officeart/2005/8/layout/vList2"/>
    <dgm:cxn modelId="{7567E09B-92E8-45F6-82A3-AC0792BF59D1}" srcId="{7B82DFEF-1C2F-45C8-9D5D-98DA3EC5EC71}" destId="{132900F0-B02D-4CEF-B98F-2CDA56B37070}" srcOrd="1" destOrd="0" parTransId="{F3E5DD97-BC60-4A3D-B8B2-7387B59018F3}" sibTransId="{86D6DEA9-D019-499A-8CEC-E6EF93C383F1}"/>
    <dgm:cxn modelId="{F06F0CA4-536F-404C-807A-FB90DE49F361}" type="presOf" srcId="{5D94C473-ADA2-4AFD-8E82-EF97E99937FA}" destId="{6A63E951-0A70-45B5-B61A-65547D567953}" srcOrd="0" destOrd="0" presId="urn:microsoft.com/office/officeart/2005/8/layout/vList2"/>
    <dgm:cxn modelId="{45EF39B2-A3C5-4B74-9F90-48FE0C0A8E89}" srcId="{7B82DFEF-1C2F-45C8-9D5D-98DA3EC5EC71}" destId="{D6F667ED-CD7B-4F6A-A0AE-56E5D0754088}" srcOrd="4" destOrd="0" parTransId="{D2515803-9A44-43D3-B54C-4E3E3CE07D67}" sibTransId="{11BFB791-9FDC-40CF-9D12-13F42D800BDF}"/>
    <dgm:cxn modelId="{40F934C9-8A79-4897-955D-D51BEDF68AD1}" type="presOf" srcId="{DE9ED3C5-CCC0-4563-B791-F5D66F20AF8E}" destId="{84119545-F495-4F55-94C6-EA2F21C3F5AA}" srcOrd="0" destOrd="0" presId="urn:microsoft.com/office/officeart/2005/8/layout/vList2"/>
    <dgm:cxn modelId="{CE2281D8-4A47-4AD6-A4DC-6BAB88C5934D}" type="presOf" srcId="{132900F0-B02D-4CEF-B98F-2CDA56B37070}" destId="{2BBFABD5-4DB2-429A-92D1-3A53F3BD88D3}" srcOrd="0" destOrd="0" presId="urn:microsoft.com/office/officeart/2005/8/layout/vList2"/>
    <dgm:cxn modelId="{26DB79E5-ACCC-4C26-9090-9670C0E6275C}" type="presOf" srcId="{7B82DFEF-1C2F-45C8-9D5D-98DA3EC5EC71}" destId="{9D82FE2E-A08F-4BB3-B896-20DDD8DA2E7E}" srcOrd="0" destOrd="0" presId="urn:microsoft.com/office/officeart/2005/8/layout/vList2"/>
    <dgm:cxn modelId="{D41CD7F8-367F-43DE-A6E4-FD963261E0D8}" srcId="{7B82DFEF-1C2F-45C8-9D5D-98DA3EC5EC71}" destId="{A1442926-B297-4736-80B3-59A66B969362}" srcOrd="0" destOrd="0" parTransId="{A2F34898-B35F-480C-B2C8-8D9C6ED0FD58}" sibTransId="{C6B79CAD-1E64-40EF-8FA7-6ECC93C18463}"/>
    <dgm:cxn modelId="{75AA43F1-3966-4A5B-8FF6-CCBBA6378FE9}" type="presParOf" srcId="{9D82FE2E-A08F-4BB3-B896-20DDD8DA2E7E}" destId="{95F26C63-1CAC-45D5-AA8E-3CCD0D7C394E}" srcOrd="0" destOrd="0" presId="urn:microsoft.com/office/officeart/2005/8/layout/vList2"/>
    <dgm:cxn modelId="{110AC1A0-E781-4D28-884A-CE820ACB8627}" type="presParOf" srcId="{9D82FE2E-A08F-4BB3-B896-20DDD8DA2E7E}" destId="{9BECEC01-BC5B-4596-BDCB-28BC6EDB8DBF}" srcOrd="1" destOrd="0" presId="urn:microsoft.com/office/officeart/2005/8/layout/vList2"/>
    <dgm:cxn modelId="{C7B6F9B7-43AB-4DE0-B2CA-E546375DFBE9}" type="presParOf" srcId="{9D82FE2E-A08F-4BB3-B896-20DDD8DA2E7E}" destId="{2BBFABD5-4DB2-429A-92D1-3A53F3BD88D3}" srcOrd="2" destOrd="0" presId="urn:microsoft.com/office/officeart/2005/8/layout/vList2"/>
    <dgm:cxn modelId="{B4461E64-8075-40F7-B4C3-822B5D7A56BD}" type="presParOf" srcId="{9D82FE2E-A08F-4BB3-B896-20DDD8DA2E7E}" destId="{F6A92E97-4F45-49CF-9FED-2DB733CC6F91}" srcOrd="3" destOrd="0" presId="urn:microsoft.com/office/officeart/2005/8/layout/vList2"/>
    <dgm:cxn modelId="{3349AD68-0AB0-41B4-8573-A37AEC5FD993}" type="presParOf" srcId="{9D82FE2E-A08F-4BB3-B896-20DDD8DA2E7E}" destId="{84119545-F495-4F55-94C6-EA2F21C3F5AA}" srcOrd="4" destOrd="0" presId="urn:microsoft.com/office/officeart/2005/8/layout/vList2"/>
    <dgm:cxn modelId="{943BA8A0-0713-42F1-B70E-1861965D458B}" type="presParOf" srcId="{9D82FE2E-A08F-4BB3-B896-20DDD8DA2E7E}" destId="{585CDA83-C032-46CB-B51F-8004F8057AA4}" srcOrd="5" destOrd="0" presId="urn:microsoft.com/office/officeart/2005/8/layout/vList2"/>
    <dgm:cxn modelId="{0AFF32AA-4EDD-4534-898F-4AA8E8907D86}" type="presParOf" srcId="{9D82FE2E-A08F-4BB3-B896-20DDD8DA2E7E}" destId="{6A63E951-0A70-45B5-B61A-65547D567953}" srcOrd="6" destOrd="0" presId="urn:microsoft.com/office/officeart/2005/8/layout/vList2"/>
    <dgm:cxn modelId="{BA7264CA-A931-4A58-8399-A2509D79C53D}" type="presParOf" srcId="{9D82FE2E-A08F-4BB3-B896-20DDD8DA2E7E}" destId="{497EC642-4D7B-4EF1-9BCE-43B170519C6A}" srcOrd="7" destOrd="0" presId="urn:microsoft.com/office/officeart/2005/8/layout/vList2"/>
    <dgm:cxn modelId="{1B0AF07B-AB2B-4E45-A3DA-103C260848FA}" type="presParOf" srcId="{9D82FE2E-A08F-4BB3-B896-20DDD8DA2E7E}" destId="{B9674FBA-704A-4EE1-8E1E-EE31833F08D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FBC9274-F2F4-477B-B7B9-9FE50D22824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7A6CA26-454C-485E-A643-EB8B442FB47C}">
      <dgm:prSet custT="1"/>
      <dgm:spPr/>
      <dgm:t>
        <a:bodyPr/>
        <a:lstStyle/>
        <a:p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This study found that beliefs, perceived barriers, and self-efficacy all influence whether midlife women take part in strength training. 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005AAC3-CA31-4568-B37B-150AA77893B5}" type="parTrans" cxnId="{FC23C29C-3B6A-4326-A471-6B8E16FCE76E}">
      <dgm:prSet/>
      <dgm:spPr/>
      <dgm:t>
        <a:bodyPr/>
        <a:lstStyle/>
        <a:p>
          <a:endParaRPr lang="en-US"/>
        </a:p>
      </dgm:t>
    </dgm:pt>
    <dgm:pt modelId="{7EA8377D-6D6D-4B77-9D1D-03E620586364}" type="sibTrans" cxnId="{FC23C29C-3B6A-4326-A471-6B8E16FCE76E}">
      <dgm:prSet/>
      <dgm:spPr/>
      <dgm:t>
        <a:bodyPr/>
        <a:lstStyle/>
        <a:p>
          <a:endParaRPr lang="en-US"/>
        </a:p>
      </dgm:t>
    </dgm:pt>
    <dgm:pt modelId="{346EE7CC-2E2B-489A-AB4D-A0411B822AE1}">
      <dgm:prSet custT="1"/>
      <dgm:spPr/>
      <dgm:t>
        <a:bodyPr/>
        <a:lstStyle/>
        <a:p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Women who already participate reported higher confidence and fewer barriers, suggesting that both psychological and practical factors play an important role.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14F6014F-7718-4147-B9CD-0FFE20D09AD5}" type="parTrans" cxnId="{80913C0A-1D3A-466D-B2FD-0F7942FEC1B7}">
      <dgm:prSet/>
      <dgm:spPr/>
      <dgm:t>
        <a:bodyPr/>
        <a:lstStyle/>
        <a:p>
          <a:endParaRPr lang="en-US"/>
        </a:p>
      </dgm:t>
    </dgm:pt>
    <dgm:pt modelId="{DEF17F16-05BD-4E81-9665-1BB9360EF70D}" type="sibTrans" cxnId="{80913C0A-1D3A-466D-B2FD-0F7942FEC1B7}">
      <dgm:prSet/>
      <dgm:spPr/>
      <dgm:t>
        <a:bodyPr/>
        <a:lstStyle/>
        <a:p>
          <a:endParaRPr lang="en-US"/>
        </a:p>
      </dgm:t>
    </dgm:pt>
    <dgm:pt modelId="{70FF9AE3-3738-462B-A32F-72A6F6C51FF9}">
      <dgm:prSet custT="1"/>
      <dgm:spPr/>
      <dgm:t>
        <a:bodyPr/>
        <a:lstStyle/>
        <a:p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Improving confidence and making strength training more accessible and supportive may help increase </a:t>
          </a:r>
          <a:r>
            <a:rPr lang="en-GB" sz="20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participation among </a:t>
          </a:r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midlife women.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90D90D7-3ABC-4BCD-A057-9EABCBF5D866}" type="parTrans" cxnId="{09607A98-0EFB-47A9-8A77-5A4DBC888291}">
      <dgm:prSet/>
      <dgm:spPr/>
      <dgm:t>
        <a:bodyPr/>
        <a:lstStyle/>
        <a:p>
          <a:endParaRPr lang="en-US"/>
        </a:p>
      </dgm:t>
    </dgm:pt>
    <dgm:pt modelId="{32AC51D8-C8D0-4C67-9949-67C0CB9803BD}" type="sibTrans" cxnId="{09607A98-0EFB-47A9-8A77-5A4DBC888291}">
      <dgm:prSet/>
      <dgm:spPr/>
      <dgm:t>
        <a:bodyPr/>
        <a:lstStyle/>
        <a:p>
          <a:endParaRPr lang="en-US"/>
        </a:p>
      </dgm:t>
    </dgm:pt>
    <dgm:pt modelId="{5BA8A869-3B68-4846-AEDE-EE427CC792D7}">
      <dgm:prSet custT="1"/>
      <dgm:spPr/>
      <dgm:t>
        <a:bodyPr/>
        <a:lstStyle/>
        <a:p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Future research could explore how factors such as menopause, rural access, and equipment suitability influence women’s confidence and participation in strength training.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7FE77B8-E681-4656-93ED-94C876274E1A}" type="parTrans" cxnId="{7B4823ED-EF9B-44D8-8AE8-251A7B4E2954}">
      <dgm:prSet/>
      <dgm:spPr/>
      <dgm:t>
        <a:bodyPr/>
        <a:lstStyle/>
        <a:p>
          <a:endParaRPr lang="en-US"/>
        </a:p>
      </dgm:t>
    </dgm:pt>
    <dgm:pt modelId="{B896E5CA-04F7-4592-B7A9-494AFF0B353C}" type="sibTrans" cxnId="{7B4823ED-EF9B-44D8-8AE8-251A7B4E2954}">
      <dgm:prSet/>
      <dgm:spPr/>
      <dgm:t>
        <a:bodyPr/>
        <a:lstStyle/>
        <a:p>
          <a:endParaRPr lang="en-US"/>
        </a:p>
      </dgm:t>
    </dgm:pt>
    <dgm:pt modelId="{AF192FFD-A85E-4EF2-9904-767668BE0FDA}" type="pres">
      <dgm:prSet presAssocID="{6FBC9274-F2F4-477B-B7B9-9FE50D228242}" presName="linear" presStyleCnt="0">
        <dgm:presLayoutVars>
          <dgm:animLvl val="lvl"/>
          <dgm:resizeHandles val="exact"/>
        </dgm:presLayoutVars>
      </dgm:prSet>
      <dgm:spPr/>
    </dgm:pt>
    <dgm:pt modelId="{45B14A69-79BB-4023-9570-F5A93FD388CC}" type="pres">
      <dgm:prSet presAssocID="{57A6CA26-454C-485E-A643-EB8B442FB47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D674E21-81EE-47FC-9F22-6BE7FCE6B2FC}" type="pres">
      <dgm:prSet presAssocID="{7EA8377D-6D6D-4B77-9D1D-03E620586364}" presName="spacer" presStyleCnt="0"/>
      <dgm:spPr/>
    </dgm:pt>
    <dgm:pt modelId="{258E8712-7EBB-4E85-BF78-1A37D867A481}" type="pres">
      <dgm:prSet presAssocID="{346EE7CC-2E2B-489A-AB4D-A0411B822AE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B965E0A-6F13-40DC-A0DE-0A945D2DF702}" type="pres">
      <dgm:prSet presAssocID="{DEF17F16-05BD-4E81-9665-1BB9360EF70D}" presName="spacer" presStyleCnt="0"/>
      <dgm:spPr/>
    </dgm:pt>
    <dgm:pt modelId="{F5598FFD-817A-4BFB-8945-4B02394D99E8}" type="pres">
      <dgm:prSet presAssocID="{70FF9AE3-3738-462B-A32F-72A6F6C51FF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5BB5E02-9274-4312-BB51-62CDCA915E30}" type="pres">
      <dgm:prSet presAssocID="{32AC51D8-C8D0-4C67-9949-67C0CB9803BD}" presName="spacer" presStyleCnt="0"/>
      <dgm:spPr/>
    </dgm:pt>
    <dgm:pt modelId="{E053004F-D1EC-4CBE-A9A4-FC93B0D1E055}" type="pres">
      <dgm:prSet presAssocID="{5BA8A869-3B68-4846-AEDE-EE427CC792D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0913C0A-1D3A-466D-B2FD-0F7942FEC1B7}" srcId="{6FBC9274-F2F4-477B-B7B9-9FE50D228242}" destId="{346EE7CC-2E2B-489A-AB4D-A0411B822AE1}" srcOrd="1" destOrd="0" parTransId="{14F6014F-7718-4147-B9CD-0FFE20D09AD5}" sibTransId="{DEF17F16-05BD-4E81-9665-1BB9360EF70D}"/>
    <dgm:cxn modelId="{95E1A518-2942-4990-B298-9FBA7C810BA1}" type="presOf" srcId="{57A6CA26-454C-485E-A643-EB8B442FB47C}" destId="{45B14A69-79BB-4023-9570-F5A93FD388CC}" srcOrd="0" destOrd="0" presId="urn:microsoft.com/office/officeart/2005/8/layout/vList2"/>
    <dgm:cxn modelId="{19F00D4C-60D7-4936-A6D0-9600793C46C1}" type="presOf" srcId="{70FF9AE3-3738-462B-A32F-72A6F6C51FF9}" destId="{F5598FFD-817A-4BFB-8945-4B02394D99E8}" srcOrd="0" destOrd="0" presId="urn:microsoft.com/office/officeart/2005/8/layout/vList2"/>
    <dgm:cxn modelId="{46A0C281-3720-485A-B52D-DA6B2A1BF682}" type="presOf" srcId="{5BA8A869-3B68-4846-AEDE-EE427CC792D7}" destId="{E053004F-D1EC-4CBE-A9A4-FC93B0D1E055}" srcOrd="0" destOrd="0" presId="urn:microsoft.com/office/officeart/2005/8/layout/vList2"/>
    <dgm:cxn modelId="{09607A98-0EFB-47A9-8A77-5A4DBC888291}" srcId="{6FBC9274-F2F4-477B-B7B9-9FE50D228242}" destId="{70FF9AE3-3738-462B-A32F-72A6F6C51FF9}" srcOrd="2" destOrd="0" parTransId="{F90D90D7-3ABC-4BCD-A057-9EABCBF5D866}" sibTransId="{32AC51D8-C8D0-4C67-9949-67C0CB9803BD}"/>
    <dgm:cxn modelId="{FC23C29C-3B6A-4326-A471-6B8E16FCE76E}" srcId="{6FBC9274-F2F4-477B-B7B9-9FE50D228242}" destId="{57A6CA26-454C-485E-A643-EB8B442FB47C}" srcOrd="0" destOrd="0" parTransId="{F005AAC3-CA31-4568-B37B-150AA77893B5}" sibTransId="{7EA8377D-6D6D-4B77-9D1D-03E620586364}"/>
    <dgm:cxn modelId="{E4F5E4B5-F9D8-4D71-B17E-520D10E1AF30}" type="presOf" srcId="{346EE7CC-2E2B-489A-AB4D-A0411B822AE1}" destId="{258E8712-7EBB-4E85-BF78-1A37D867A481}" srcOrd="0" destOrd="0" presId="urn:microsoft.com/office/officeart/2005/8/layout/vList2"/>
    <dgm:cxn modelId="{1CC03EC0-4335-4D1F-9E77-20C5EEFDE420}" type="presOf" srcId="{6FBC9274-F2F4-477B-B7B9-9FE50D228242}" destId="{AF192FFD-A85E-4EF2-9904-767668BE0FDA}" srcOrd="0" destOrd="0" presId="urn:microsoft.com/office/officeart/2005/8/layout/vList2"/>
    <dgm:cxn modelId="{7B4823ED-EF9B-44D8-8AE8-251A7B4E2954}" srcId="{6FBC9274-F2F4-477B-B7B9-9FE50D228242}" destId="{5BA8A869-3B68-4846-AEDE-EE427CC792D7}" srcOrd="3" destOrd="0" parTransId="{37FE77B8-E681-4656-93ED-94C876274E1A}" sibTransId="{B896E5CA-04F7-4592-B7A9-494AFF0B353C}"/>
    <dgm:cxn modelId="{9137FDFF-44CE-4014-9458-F8B6A11232E6}" type="presParOf" srcId="{AF192FFD-A85E-4EF2-9904-767668BE0FDA}" destId="{45B14A69-79BB-4023-9570-F5A93FD388CC}" srcOrd="0" destOrd="0" presId="urn:microsoft.com/office/officeart/2005/8/layout/vList2"/>
    <dgm:cxn modelId="{4B463364-C717-4341-ADC4-6BC980213713}" type="presParOf" srcId="{AF192FFD-A85E-4EF2-9904-767668BE0FDA}" destId="{8D674E21-81EE-47FC-9F22-6BE7FCE6B2FC}" srcOrd="1" destOrd="0" presId="urn:microsoft.com/office/officeart/2005/8/layout/vList2"/>
    <dgm:cxn modelId="{C680B1ED-40AB-4A4D-9282-61B48E6139AE}" type="presParOf" srcId="{AF192FFD-A85E-4EF2-9904-767668BE0FDA}" destId="{258E8712-7EBB-4E85-BF78-1A37D867A481}" srcOrd="2" destOrd="0" presId="urn:microsoft.com/office/officeart/2005/8/layout/vList2"/>
    <dgm:cxn modelId="{CA98C351-39CD-4209-8D71-AA4ADC703666}" type="presParOf" srcId="{AF192FFD-A85E-4EF2-9904-767668BE0FDA}" destId="{9B965E0A-6F13-40DC-A0DE-0A945D2DF702}" srcOrd="3" destOrd="0" presId="urn:microsoft.com/office/officeart/2005/8/layout/vList2"/>
    <dgm:cxn modelId="{18F032CC-F79D-4E66-B97B-D7C7C3912686}" type="presParOf" srcId="{AF192FFD-A85E-4EF2-9904-767668BE0FDA}" destId="{F5598FFD-817A-4BFB-8945-4B02394D99E8}" srcOrd="4" destOrd="0" presId="urn:microsoft.com/office/officeart/2005/8/layout/vList2"/>
    <dgm:cxn modelId="{E445BC98-9F95-44AC-BA6C-CBA20D56EDF1}" type="presParOf" srcId="{AF192FFD-A85E-4EF2-9904-767668BE0FDA}" destId="{E5BB5E02-9274-4312-BB51-62CDCA915E30}" srcOrd="5" destOrd="0" presId="urn:microsoft.com/office/officeart/2005/8/layout/vList2"/>
    <dgm:cxn modelId="{E736DCEE-F978-43E1-9DE2-2984DB39D89C}" type="presParOf" srcId="{AF192FFD-A85E-4EF2-9904-767668BE0FDA}" destId="{E053004F-D1EC-4CBE-A9A4-FC93B0D1E05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1388435-6486-4A9C-95F4-7BF8A07B331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BA66566-3671-4A9B-9D37-1DA2201FEA68}">
      <dgm:prSet custT="1"/>
      <dgm:spPr/>
      <dgm:t>
        <a:bodyPr/>
        <a:lstStyle/>
        <a:p>
          <a:r>
            <a:rPr lang="en-GB" sz="13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Bandura, A., Freeman, W.H. and Lightsey, R. (1999) ‘Self-efficacy: The exercise of control’, Journal of Cognitive Psychotherapy, 13(2), pp. 158–166.</a:t>
          </a:r>
          <a:endParaRPr lang="en-US" sz="13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88F5F2C4-DF79-4CBA-A04A-BCDF17840D60}" type="parTrans" cxnId="{87A0603E-0CF6-4017-B700-073A6184C821}">
      <dgm:prSet/>
      <dgm:spPr/>
      <dgm:t>
        <a:bodyPr/>
        <a:lstStyle/>
        <a:p>
          <a:endParaRPr lang="en-US"/>
        </a:p>
      </dgm:t>
    </dgm:pt>
    <dgm:pt modelId="{41FD87A6-47D4-4F64-A7A4-087B69A1A030}" type="sibTrans" cxnId="{87A0603E-0CF6-4017-B700-073A6184C821}">
      <dgm:prSet/>
      <dgm:spPr/>
      <dgm:t>
        <a:bodyPr/>
        <a:lstStyle/>
        <a:p>
          <a:endParaRPr lang="en-US"/>
        </a:p>
      </dgm:t>
    </dgm:pt>
    <dgm:pt modelId="{D92FC1E3-9CB3-474B-A0C1-21D255EE1057}">
      <dgm:prSet custT="1"/>
      <dgm:spPr/>
      <dgm:t>
        <a:bodyPr/>
        <a:lstStyle/>
        <a:p>
          <a:r>
            <a:rPr lang="en-GB" sz="13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Bennie, J.A., Shakespear-Druery, J. and De Cocker, K. (2020) ‘Muscle-strengthening Exercise Epidemiology: a New Frontier in Chronic Disease Prevention’, Sports medicine - open, 6(1). Available at: https://doi.org/10.1186/s40798-020-00271-w.</a:t>
          </a:r>
          <a:endParaRPr lang="en-US" sz="13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48E8148-3E76-4CB0-81F4-2E371581E48D}" type="parTrans" cxnId="{5AE377DC-6046-4309-AADB-C546F7F3D020}">
      <dgm:prSet/>
      <dgm:spPr/>
      <dgm:t>
        <a:bodyPr/>
        <a:lstStyle/>
        <a:p>
          <a:endParaRPr lang="en-US"/>
        </a:p>
      </dgm:t>
    </dgm:pt>
    <dgm:pt modelId="{977BCFF1-0ACB-48A6-9C83-888EA847A109}" type="sibTrans" cxnId="{5AE377DC-6046-4309-AADB-C546F7F3D020}">
      <dgm:prSet/>
      <dgm:spPr/>
      <dgm:t>
        <a:bodyPr/>
        <a:lstStyle/>
        <a:p>
          <a:endParaRPr lang="en-US"/>
        </a:p>
      </dgm:t>
    </dgm:pt>
    <dgm:pt modelId="{3C920B78-4FB6-4666-80EF-F50FF3768BFA}">
      <dgm:prSet custT="1"/>
      <dgm:spPr/>
      <dgm:t>
        <a:bodyPr/>
        <a:lstStyle/>
        <a:p>
          <a:r>
            <a:rPr lang="en-GB" sz="13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Braun, V. and Clarke, V. (2006) “Using thematic analysis in psychology,” Qualitative </a:t>
          </a:r>
          <a:r>
            <a:rPr lang="en-GB" sz="13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research in psychology, 3(2), pp. 77–101. Available at: </a:t>
          </a:r>
          <a:r>
            <a:rPr lang="en-GB" sz="13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https://doi.org/10.1191/1478088706qp063oa</a:t>
          </a:r>
          <a:r>
            <a:rPr lang="en-GB" sz="13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  <a:endParaRPr lang="en-US" sz="1300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E8E92D0-1004-4057-975A-5DF8CE187082}" type="parTrans" cxnId="{922F96D4-8C08-4EE2-A3D8-621583CDFF9D}">
      <dgm:prSet/>
      <dgm:spPr/>
      <dgm:t>
        <a:bodyPr/>
        <a:lstStyle/>
        <a:p>
          <a:endParaRPr lang="en-US"/>
        </a:p>
      </dgm:t>
    </dgm:pt>
    <dgm:pt modelId="{7B9B3791-D925-467F-8F68-9B934114E555}" type="sibTrans" cxnId="{922F96D4-8C08-4EE2-A3D8-621583CDFF9D}">
      <dgm:prSet/>
      <dgm:spPr/>
      <dgm:t>
        <a:bodyPr/>
        <a:lstStyle/>
        <a:p>
          <a:endParaRPr lang="en-US"/>
        </a:p>
      </dgm:t>
    </dgm:pt>
    <dgm:pt modelId="{45B0ADB9-5D3D-4E65-8528-BF8CDD37EA0C}">
      <dgm:prSet custT="1"/>
      <dgm:spPr/>
      <dgm:t>
        <a:bodyPr/>
        <a:lstStyle/>
        <a:p>
          <a:r>
            <a: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Cruz-Jentoft, A.J. et al. (2019) ‘Sarcopenia: Revised European consensus on definition and diagnosis’, Age and Ageing, 48(1), pp. 16–31.</a:t>
          </a:r>
          <a:endParaRPr lang="en-US" sz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E90E5C2-D216-4F1F-8C5C-4A0DDEC5CA97}" type="parTrans" cxnId="{98870CCB-FFF4-4568-B33D-3DFDFEDA2FBD}">
      <dgm:prSet/>
      <dgm:spPr/>
      <dgm:t>
        <a:bodyPr/>
        <a:lstStyle/>
        <a:p>
          <a:endParaRPr lang="en-US"/>
        </a:p>
      </dgm:t>
    </dgm:pt>
    <dgm:pt modelId="{622F5799-00EF-4C6C-9170-0A75BD6B1F55}" type="sibTrans" cxnId="{98870CCB-FFF4-4568-B33D-3DFDFEDA2FBD}">
      <dgm:prSet/>
      <dgm:spPr/>
      <dgm:t>
        <a:bodyPr/>
        <a:lstStyle/>
        <a:p>
          <a:endParaRPr lang="en-US"/>
        </a:p>
      </dgm:t>
    </dgm:pt>
    <dgm:pt modelId="{641C45E1-3F80-4DB8-BEF9-149304753C28}">
      <dgm:prSet custT="1"/>
      <dgm:spPr/>
      <dgm:t>
        <a:bodyPr/>
        <a:lstStyle/>
        <a:p>
          <a:r>
            <a: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Gibson-Moore, H. (2019) ‘UK Chief Medical Officers’ physical activity guidelines 2019: What’s new and how can we get people more active?’, Nutrition Bulletin, 44(4), pp. 320–328.</a:t>
          </a:r>
          <a:endParaRPr lang="en-US" sz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E0A6A47-3B26-47CD-813F-0FEAAE5BB8AB}" type="parTrans" cxnId="{3F035EBE-8DF4-4603-AF97-8EF53040D775}">
      <dgm:prSet/>
      <dgm:spPr/>
      <dgm:t>
        <a:bodyPr/>
        <a:lstStyle/>
        <a:p>
          <a:endParaRPr lang="en-US"/>
        </a:p>
      </dgm:t>
    </dgm:pt>
    <dgm:pt modelId="{774AF368-E398-484C-B945-C479BCBBD103}" type="sibTrans" cxnId="{3F035EBE-8DF4-4603-AF97-8EF53040D775}">
      <dgm:prSet/>
      <dgm:spPr/>
      <dgm:t>
        <a:bodyPr/>
        <a:lstStyle/>
        <a:p>
          <a:endParaRPr lang="en-US"/>
        </a:p>
      </dgm:t>
    </dgm:pt>
    <dgm:pt modelId="{C118AC4C-459D-4AE6-99B1-D1AE3E2D37E0}">
      <dgm:prSet custT="1"/>
      <dgm:spPr/>
      <dgm:t>
        <a:bodyPr/>
        <a:lstStyle/>
        <a:p>
          <a:r>
            <a:rPr lang="en-GB" sz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Kallio, H. et al. (2016) “Systematic methodological review: developing a framework for a qualitative </a:t>
          </a:r>
          <a:r>
            <a:rPr lang="en-GB" sz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semi-structured interview guide,” Journal of advanced nursing, 72(12), pp. 2954–2965. Available at: </a:t>
          </a:r>
          <a:r>
            <a:rPr lang="en-GB" sz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https://doi.org/10.1111/jan.13031</a:t>
          </a:r>
          <a:r>
            <a:rPr lang="en-GB" sz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  <a:endParaRPr lang="en-US" sz="1200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60F749E-C9A8-45F8-94AD-85FFB090011B}" type="parTrans" cxnId="{93E0296E-832F-4CE3-A0E2-3D3EA0826E82}">
      <dgm:prSet/>
      <dgm:spPr/>
      <dgm:t>
        <a:bodyPr/>
        <a:lstStyle/>
        <a:p>
          <a:endParaRPr lang="en-US"/>
        </a:p>
      </dgm:t>
    </dgm:pt>
    <dgm:pt modelId="{0877828C-5F9A-4172-8172-0A933D8186AD}" type="sibTrans" cxnId="{93E0296E-832F-4CE3-A0E2-3D3EA0826E82}">
      <dgm:prSet/>
      <dgm:spPr/>
      <dgm:t>
        <a:bodyPr/>
        <a:lstStyle/>
        <a:p>
          <a:endParaRPr lang="en-US"/>
        </a:p>
      </dgm:t>
    </dgm:pt>
    <dgm:pt modelId="{98BEAAC3-E2FB-4B7A-AC33-F388E2A7C09C}">
      <dgm:prSet custT="1"/>
      <dgm:spPr/>
      <dgm:t>
        <a:bodyPr/>
        <a:lstStyle/>
        <a:p>
          <a:pPr>
            <a:buNone/>
          </a:pPr>
          <a:r>
            <a:rPr lang="en-GB" sz="1200" b="0" u="none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Cleland, V. et al. (2015) ‘Environmental barriers and enablers to physical activity participation among rural adults: A qualitative study’, Health Promotion Journal of Australia, 26(2), pp. 99–104. Available at: </a:t>
          </a:r>
          <a:r>
            <a:rPr lang="en-GB" sz="1200" b="0" u="none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https://doi.org/10.1071/HE14115</a:t>
          </a:r>
          <a:r>
            <a:rPr lang="en-GB" sz="1200" b="0" u="none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</a:p>
      </dgm:t>
    </dgm:pt>
    <dgm:pt modelId="{A30BB70F-C395-44FF-ABE0-30AD7C10463C}" type="parTrans" cxnId="{B4E48B1E-16E3-4BFD-AAF7-A9E307A4B8C8}">
      <dgm:prSet/>
      <dgm:spPr/>
      <dgm:t>
        <a:bodyPr/>
        <a:lstStyle/>
        <a:p>
          <a:endParaRPr lang="en-GB"/>
        </a:p>
      </dgm:t>
    </dgm:pt>
    <dgm:pt modelId="{4FD9CFBF-4C64-41A6-85FF-97F5BD010B43}" type="sibTrans" cxnId="{B4E48B1E-16E3-4BFD-AAF7-A9E307A4B8C8}">
      <dgm:prSet/>
      <dgm:spPr/>
      <dgm:t>
        <a:bodyPr/>
        <a:lstStyle/>
        <a:p>
          <a:endParaRPr lang="en-GB"/>
        </a:p>
      </dgm:t>
    </dgm:pt>
    <dgm:pt modelId="{74ED7189-DD1A-4AF3-AD57-3BDB5DF8CCE5}">
      <dgm:prSet/>
      <dgm:spPr/>
      <dgm:t>
        <a:bodyPr/>
        <a:lstStyle/>
        <a:p>
          <a:pPr>
            <a:buNone/>
          </a:pP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McAuley, E. et al. (2011) ‘Self-regulatory processes and exercise adherence in older adults: executive function and self-efficacy effects’, American journal of preventive medicine, 41(3), pp. 284–290. Available at: https://doi.org/10.1016/j.amepre.2011.04.014.</a:t>
          </a:r>
        </a:p>
      </dgm:t>
    </dgm:pt>
    <dgm:pt modelId="{FED9E8C9-2795-4855-83E5-3D95448871A1}" type="parTrans" cxnId="{7B4DECD4-435F-4C2D-9653-1B850871298F}">
      <dgm:prSet/>
      <dgm:spPr/>
      <dgm:t>
        <a:bodyPr/>
        <a:lstStyle/>
        <a:p>
          <a:endParaRPr lang="en-GB"/>
        </a:p>
      </dgm:t>
    </dgm:pt>
    <dgm:pt modelId="{EB8FF070-92F1-4017-ADEF-A2F9F7D3F7E5}" type="sibTrans" cxnId="{7B4DECD4-435F-4C2D-9653-1B850871298F}">
      <dgm:prSet/>
      <dgm:spPr/>
      <dgm:t>
        <a:bodyPr/>
        <a:lstStyle/>
        <a:p>
          <a:endParaRPr lang="en-GB"/>
        </a:p>
      </dgm:t>
    </dgm:pt>
    <dgm:pt modelId="{118437AE-2462-49B9-9AC2-10AF48E55E55}">
      <dgm:prSet custT="1"/>
      <dgm:spPr/>
      <dgm:t>
        <a:bodyPr/>
        <a:lstStyle/>
        <a:p>
          <a:pPr>
            <a:buNone/>
          </a:pPr>
          <a:r>
            <a:rPr lang="en-GB" sz="1200" b="0" u="none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Vasudevan, A. and Ford, E. (2022) “Motivational Factors and Barriers Towards Initiating and Maintaining Strength Training in Women: a Systematic Review and Meta-synthesis,” Prevention science, 23(4), pp. 674–695. Available at: </a:t>
          </a:r>
          <a:r>
            <a:rPr lang="en-GB" sz="1200" b="0" u="none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xmlns:r="http://schemas.openxmlformats.org/officeDocument/2006/relationships"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https://doi.org/10.1007/s11121-021-01328-2</a:t>
          </a:r>
          <a:r>
            <a:rPr lang="en-GB" sz="1200" b="0" u="none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</a:p>
      </dgm:t>
    </dgm:pt>
    <dgm:pt modelId="{ED8EB63A-125C-4BA1-84D2-1524218AC663}" type="parTrans" cxnId="{67054560-60D3-48C5-A7C6-AE646E6B4ADC}">
      <dgm:prSet/>
      <dgm:spPr/>
      <dgm:t>
        <a:bodyPr/>
        <a:lstStyle/>
        <a:p>
          <a:endParaRPr lang="en-GB"/>
        </a:p>
      </dgm:t>
    </dgm:pt>
    <dgm:pt modelId="{4DD4508B-6998-4387-82D1-982D38AEB29A}" type="sibTrans" cxnId="{67054560-60D3-48C5-A7C6-AE646E6B4ADC}">
      <dgm:prSet/>
      <dgm:spPr/>
      <dgm:t>
        <a:bodyPr/>
        <a:lstStyle/>
        <a:p>
          <a:endParaRPr lang="en-GB"/>
        </a:p>
      </dgm:t>
    </dgm:pt>
    <dgm:pt modelId="{AAB2C6AB-1E87-4A72-A2A5-EED9478E8099}">
      <dgm:prSet/>
      <dgm:spPr/>
      <dgm:t>
        <a:bodyPr/>
        <a:lstStyle/>
        <a:p>
          <a:pPr>
            <a:buNone/>
          </a:pPr>
          <a:r>
            <a:rPr lang="en-GB" b="0" i="0" u="none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Burton, E. et al. (2017) ‘Motivators and Barriers for Older People Participating in Resistance Training: A Systematic Review’, Journal of aging and physical activity, 25(2), pp. 311–324. Available at: </a:t>
          </a:r>
          <a:r>
            <a:rPr lang="en-GB" b="0" i="0" u="none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xmlns:r="http://schemas.openxmlformats.org/officeDocument/2006/relationships"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https://doi.org/10.1123/japa.2015-0289</a:t>
          </a:r>
          <a:r>
            <a:rPr lang="en-GB" b="0" i="0" u="none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</a:p>
      </dgm:t>
    </dgm:pt>
    <dgm:pt modelId="{F3C5EEC7-918A-4B2C-A4A1-1E33FFE3E9AB}" type="parTrans" cxnId="{5E6A8DFE-5619-40F3-A484-C12F7C43920E}">
      <dgm:prSet/>
      <dgm:spPr/>
      <dgm:t>
        <a:bodyPr/>
        <a:lstStyle/>
        <a:p>
          <a:endParaRPr lang="en-GB"/>
        </a:p>
      </dgm:t>
    </dgm:pt>
    <dgm:pt modelId="{A02E5F93-41D2-4C56-8841-1ACC01D616B7}" type="sibTrans" cxnId="{5E6A8DFE-5619-40F3-A484-C12F7C43920E}">
      <dgm:prSet/>
      <dgm:spPr/>
      <dgm:t>
        <a:bodyPr/>
        <a:lstStyle/>
        <a:p>
          <a:endParaRPr lang="en-GB"/>
        </a:p>
      </dgm:t>
    </dgm:pt>
    <dgm:pt modelId="{412647D0-C0F8-40B4-A821-D5B9D1376699}" type="pres">
      <dgm:prSet presAssocID="{91388435-6486-4A9C-95F4-7BF8A07B331A}" presName="linear" presStyleCnt="0">
        <dgm:presLayoutVars>
          <dgm:animLvl val="lvl"/>
          <dgm:resizeHandles val="exact"/>
        </dgm:presLayoutVars>
      </dgm:prSet>
      <dgm:spPr/>
    </dgm:pt>
    <dgm:pt modelId="{55796C3C-BC04-479F-8C91-CE62EC9787E7}" type="pres">
      <dgm:prSet presAssocID="{1BA66566-3671-4A9B-9D37-1DA2201FEA68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5ECE3B43-EA23-4DD3-9AF1-C58FE1523BBB}" type="pres">
      <dgm:prSet presAssocID="{41FD87A6-47D4-4F64-A7A4-087B69A1A030}" presName="spacer" presStyleCnt="0"/>
      <dgm:spPr/>
    </dgm:pt>
    <dgm:pt modelId="{E78D1589-62A1-4A0E-84BB-6CA43D02098C}" type="pres">
      <dgm:prSet presAssocID="{D92FC1E3-9CB3-474B-A0C1-21D255EE1057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8F25A139-34F7-4C87-B6E5-9B519EC403CA}" type="pres">
      <dgm:prSet presAssocID="{977BCFF1-0ACB-48A6-9C83-888EA847A109}" presName="spacer" presStyleCnt="0"/>
      <dgm:spPr/>
    </dgm:pt>
    <dgm:pt modelId="{71696D62-0A92-47BB-B48B-13D1BB5119DF}" type="pres">
      <dgm:prSet presAssocID="{3C920B78-4FB6-4666-80EF-F50FF3768BFA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0B4624F0-A47E-456E-9996-7B07BE802BB9}" type="pres">
      <dgm:prSet presAssocID="{7B9B3791-D925-467F-8F68-9B934114E555}" presName="spacer" presStyleCnt="0"/>
      <dgm:spPr/>
    </dgm:pt>
    <dgm:pt modelId="{850F1DD3-6651-459F-B097-9599E1FAC9BD}" type="pres">
      <dgm:prSet presAssocID="{AAB2C6AB-1E87-4A72-A2A5-EED9478E8099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9139738A-A007-42EC-AE4C-7F5A89BD4FAD}" type="pres">
      <dgm:prSet presAssocID="{A02E5F93-41D2-4C56-8841-1ACC01D616B7}" presName="spacer" presStyleCnt="0"/>
      <dgm:spPr/>
    </dgm:pt>
    <dgm:pt modelId="{2D716E7D-8993-4E4B-9B0B-50D85670AD88}" type="pres">
      <dgm:prSet presAssocID="{98BEAAC3-E2FB-4B7A-AC33-F388E2A7C09C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3B80EA7B-4B4B-4E51-9A28-BCEF8E937EE1}" type="pres">
      <dgm:prSet presAssocID="{4FD9CFBF-4C64-41A6-85FF-97F5BD010B43}" presName="spacer" presStyleCnt="0"/>
      <dgm:spPr/>
    </dgm:pt>
    <dgm:pt modelId="{0516DA1A-353E-4A6A-9699-34E1A4DDD5F7}" type="pres">
      <dgm:prSet presAssocID="{45B0ADB9-5D3D-4E65-8528-BF8CDD37EA0C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FC44DE0E-04F8-45A8-8B2B-FDC22852597C}" type="pres">
      <dgm:prSet presAssocID="{622F5799-00EF-4C6C-9170-0A75BD6B1F55}" presName="spacer" presStyleCnt="0"/>
      <dgm:spPr/>
    </dgm:pt>
    <dgm:pt modelId="{EB9014A1-E8C0-476A-ACE2-E8C32EEC753B}" type="pres">
      <dgm:prSet presAssocID="{641C45E1-3F80-4DB8-BEF9-149304753C28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1E3A9A3C-C4A9-4073-9215-EECC7DD9F761}" type="pres">
      <dgm:prSet presAssocID="{774AF368-E398-484C-B945-C479BCBBD103}" presName="spacer" presStyleCnt="0"/>
      <dgm:spPr/>
    </dgm:pt>
    <dgm:pt modelId="{79826F2A-2875-4530-A822-AB26ADE58957}" type="pres">
      <dgm:prSet presAssocID="{C118AC4C-459D-4AE6-99B1-D1AE3E2D37E0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6717B331-2A32-4110-BE8F-4162A9773285}" type="pres">
      <dgm:prSet presAssocID="{0877828C-5F9A-4172-8172-0A933D8186AD}" presName="spacer" presStyleCnt="0"/>
      <dgm:spPr/>
    </dgm:pt>
    <dgm:pt modelId="{34BFACFA-6EDE-4A06-AD06-908610F595AB}" type="pres">
      <dgm:prSet presAssocID="{74ED7189-DD1A-4AF3-AD57-3BDB5DF8CCE5}" presName="parentText" presStyleLbl="node1" presStyleIdx="8" presStyleCnt="10" custLinFactNeighborX="-1345" custLinFactNeighborY="17772">
        <dgm:presLayoutVars>
          <dgm:chMax val="0"/>
          <dgm:bulletEnabled val="1"/>
        </dgm:presLayoutVars>
      </dgm:prSet>
      <dgm:spPr/>
    </dgm:pt>
    <dgm:pt modelId="{01815F94-8858-4754-B5DC-33515FCAA5C1}" type="pres">
      <dgm:prSet presAssocID="{EB8FF070-92F1-4017-ADEF-A2F9F7D3F7E5}" presName="spacer" presStyleCnt="0"/>
      <dgm:spPr/>
    </dgm:pt>
    <dgm:pt modelId="{CF71571F-3681-40C1-A278-821E386AAA02}" type="pres">
      <dgm:prSet presAssocID="{118437AE-2462-49B9-9AC2-10AF48E55E55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9F04120C-C2C7-4D3E-A7D7-7E91B146C1D9}" type="presOf" srcId="{D92FC1E3-9CB3-474B-A0C1-21D255EE1057}" destId="{E78D1589-62A1-4A0E-84BB-6CA43D02098C}" srcOrd="0" destOrd="0" presId="urn:microsoft.com/office/officeart/2005/8/layout/vList2"/>
    <dgm:cxn modelId="{B4E48B1E-16E3-4BFD-AAF7-A9E307A4B8C8}" srcId="{91388435-6486-4A9C-95F4-7BF8A07B331A}" destId="{98BEAAC3-E2FB-4B7A-AC33-F388E2A7C09C}" srcOrd="4" destOrd="0" parTransId="{A30BB70F-C395-44FF-ABE0-30AD7C10463C}" sibTransId="{4FD9CFBF-4C64-41A6-85FF-97F5BD010B43}"/>
    <dgm:cxn modelId="{87A0603E-0CF6-4017-B700-073A6184C821}" srcId="{91388435-6486-4A9C-95F4-7BF8A07B331A}" destId="{1BA66566-3671-4A9B-9D37-1DA2201FEA68}" srcOrd="0" destOrd="0" parTransId="{88F5F2C4-DF79-4CBA-A04A-BCDF17840D60}" sibTransId="{41FD87A6-47D4-4F64-A7A4-087B69A1A030}"/>
    <dgm:cxn modelId="{67054560-60D3-48C5-A7C6-AE646E6B4ADC}" srcId="{91388435-6486-4A9C-95F4-7BF8A07B331A}" destId="{118437AE-2462-49B9-9AC2-10AF48E55E55}" srcOrd="9" destOrd="0" parTransId="{ED8EB63A-125C-4BA1-84D2-1524218AC663}" sibTransId="{4DD4508B-6998-4387-82D1-982D38AEB29A}"/>
    <dgm:cxn modelId="{E3815E62-EA82-47C1-8EC8-D24D151AADE6}" type="presOf" srcId="{C118AC4C-459D-4AE6-99B1-D1AE3E2D37E0}" destId="{79826F2A-2875-4530-A822-AB26ADE58957}" srcOrd="0" destOrd="0" presId="urn:microsoft.com/office/officeart/2005/8/layout/vList2"/>
    <dgm:cxn modelId="{93E0296E-832F-4CE3-A0E2-3D3EA0826E82}" srcId="{91388435-6486-4A9C-95F4-7BF8A07B331A}" destId="{C118AC4C-459D-4AE6-99B1-D1AE3E2D37E0}" srcOrd="7" destOrd="0" parTransId="{D60F749E-C9A8-45F8-94AD-85FFB090011B}" sibTransId="{0877828C-5F9A-4172-8172-0A933D8186AD}"/>
    <dgm:cxn modelId="{6D20A350-1509-4F4F-9EDC-16FD3449DB4D}" type="presOf" srcId="{98BEAAC3-E2FB-4B7A-AC33-F388E2A7C09C}" destId="{2D716E7D-8993-4E4B-9B0B-50D85670AD88}" srcOrd="0" destOrd="0" presId="urn:microsoft.com/office/officeart/2005/8/layout/vList2"/>
    <dgm:cxn modelId="{7482BD70-04BB-43F6-8629-C4DFB3496265}" type="presOf" srcId="{91388435-6486-4A9C-95F4-7BF8A07B331A}" destId="{412647D0-C0F8-40B4-A821-D5B9D1376699}" srcOrd="0" destOrd="0" presId="urn:microsoft.com/office/officeart/2005/8/layout/vList2"/>
    <dgm:cxn modelId="{E01F9654-6B72-4404-8081-464F6B8A9FCB}" type="presOf" srcId="{1BA66566-3671-4A9B-9D37-1DA2201FEA68}" destId="{55796C3C-BC04-479F-8C91-CE62EC9787E7}" srcOrd="0" destOrd="0" presId="urn:microsoft.com/office/officeart/2005/8/layout/vList2"/>
    <dgm:cxn modelId="{F1F2A47B-99C1-46B4-8C32-2B872CE5AF8E}" type="presOf" srcId="{45B0ADB9-5D3D-4E65-8528-BF8CDD37EA0C}" destId="{0516DA1A-353E-4A6A-9699-34E1A4DDD5F7}" srcOrd="0" destOrd="0" presId="urn:microsoft.com/office/officeart/2005/8/layout/vList2"/>
    <dgm:cxn modelId="{444CFE81-D7EF-4B04-80A4-6ACE69A386B8}" type="presOf" srcId="{74ED7189-DD1A-4AF3-AD57-3BDB5DF8CCE5}" destId="{34BFACFA-6EDE-4A06-AD06-908610F595AB}" srcOrd="0" destOrd="0" presId="urn:microsoft.com/office/officeart/2005/8/layout/vList2"/>
    <dgm:cxn modelId="{4C23C08B-B018-413D-8DCB-B2A680DDD7DB}" type="presOf" srcId="{118437AE-2462-49B9-9AC2-10AF48E55E55}" destId="{CF71571F-3681-40C1-A278-821E386AAA02}" srcOrd="0" destOrd="0" presId="urn:microsoft.com/office/officeart/2005/8/layout/vList2"/>
    <dgm:cxn modelId="{E1D7138E-1EAC-421D-823C-C651BBE4F5EE}" type="presOf" srcId="{3C920B78-4FB6-4666-80EF-F50FF3768BFA}" destId="{71696D62-0A92-47BB-B48B-13D1BB5119DF}" srcOrd="0" destOrd="0" presId="urn:microsoft.com/office/officeart/2005/8/layout/vList2"/>
    <dgm:cxn modelId="{A4B0E58F-2A0A-44B1-B93A-C5C6C3CC561B}" type="presOf" srcId="{AAB2C6AB-1E87-4A72-A2A5-EED9478E8099}" destId="{850F1DD3-6651-459F-B097-9599E1FAC9BD}" srcOrd="0" destOrd="0" presId="urn:microsoft.com/office/officeart/2005/8/layout/vList2"/>
    <dgm:cxn modelId="{3F035EBE-8DF4-4603-AF97-8EF53040D775}" srcId="{91388435-6486-4A9C-95F4-7BF8A07B331A}" destId="{641C45E1-3F80-4DB8-BEF9-149304753C28}" srcOrd="6" destOrd="0" parTransId="{2E0A6A47-3B26-47CD-813F-0FEAAE5BB8AB}" sibTransId="{774AF368-E398-484C-B945-C479BCBBD103}"/>
    <dgm:cxn modelId="{98870CCB-FFF4-4568-B33D-3DFDFEDA2FBD}" srcId="{91388435-6486-4A9C-95F4-7BF8A07B331A}" destId="{45B0ADB9-5D3D-4E65-8528-BF8CDD37EA0C}" srcOrd="5" destOrd="0" parTransId="{7E90E5C2-D216-4F1F-8C5C-4A0DDEC5CA97}" sibTransId="{622F5799-00EF-4C6C-9170-0A75BD6B1F55}"/>
    <dgm:cxn modelId="{922F96D4-8C08-4EE2-A3D8-621583CDFF9D}" srcId="{91388435-6486-4A9C-95F4-7BF8A07B331A}" destId="{3C920B78-4FB6-4666-80EF-F50FF3768BFA}" srcOrd="2" destOrd="0" parTransId="{7E8E92D0-1004-4057-975A-5DF8CE187082}" sibTransId="{7B9B3791-D925-467F-8F68-9B934114E555}"/>
    <dgm:cxn modelId="{7B4DECD4-435F-4C2D-9653-1B850871298F}" srcId="{91388435-6486-4A9C-95F4-7BF8A07B331A}" destId="{74ED7189-DD1A-4AF3-AD57-3BDB5DF8CCE5}" srcOrd="8" destOrd="0" parTransId="{FED9E8C9-2795-4855-83E5-3D95448871A1}" sibTransId="{EB8FF070-92F1-4017-ADEF-A2F9F7D3F7E5}"/>
    <dgm:cxn modelId="{5AE377DC-6046-4309-AADB-C546F7F3D020}" srcId="{91388435-6486-4A9C-95F4-7BF8A07B331A}" destId="{D92FC1E3-9CB3-474B-A0C1-21D255EE1057}" srcOrd="1" destOrd="0" parTransId="{B48E8148-3E76-4CB0-81F4-2E371581E48D}" sibTransId="{977BCFF1-0ACB-48A6-9C83-888EA847A109}"/>
    <dgm:cxn modelId="{2C60D8E2-AD56-486B-A5E1-E49EF007B012}" type="presOf" srcId="{641C45E1-3F80-4DB8-BEF9-149304753C28}" destId="{EB9014A1-E8C0-476A-ACE2-E8C32EEC753B}" srcOrd="0" destOrd="0" presId="urn:microsoft.com/office/officeart/2005/8/layout/vList2"/>
    <dgm:cxn modelId="{5E6A8DFE-5619-40F3-A484-C12F7C43920E}" srcId="{91388435-6486-4A9C-95F4-7BF8A07B331A}" destId="{AAB2C6AB-1E87-4A72-A2A5-EED9478E8099}" srcOrd="3" destOrd="0" parTransId="{F3C5EEC7-918A-4B2C-A4A1-1E33FFE3E9AB}" sibTransId="{A02E5F93-41D2-4C56-8841-1ACC01D616B7}"/>
    <dgm:cxn modelId="{6C8AAB2C-4FAF-4B40-BA78-F5E7FCAE9BFD}" type="presParOf" srcId="{412647D0-C0F8-40B4-A821-D5B9D1376699}" destId="{55796C3C-BC04-479F-8C91-CE62EC9787E7}" srcOrd="0" destOrd="0" presId="urn:microsoft.com/office/officeart/2005/8/layout/vList2"/>
    <dgm:cxn modelId="{89BB078F-7AAB-43E8-86D1-47140D72A8F0}" type="presParOf" srcId="{412647D0-C0F8-40B4-A821-D5B9D1376699}" destId="{5ECE3B43-EA23-4DD3-9AF1-C58FE1523BBB}" srcOrd="1" destOrd="0" presId="urn:microsoft.com/office/officeart/2005/8/layout/vList2"/>
    <dgm:cxn modelId="{BCED0916-C768-4D7B-8016-884623CAD9FD}" type="presParOf" srcId="{412647D0-C0F8-40B4-A821-D5B9D1376699}" destId="{E78D1589-62A1-4A0E-84BB-6CA43D02098C}" srcOrd="2" destOrd="0" presId="urn:microsoft.com/office/officeart/2005/8/layout/vList2"/>
    <dgm:cxn modelId="{137CBE0E-F12B-4CCC-AEBA-450A8227A323}" type="presParOf" srcId="{412647D0-C0F8-40B4-A821-D5B9D1376699}" destId="{8F25A139-34F7-4C87-B6E5-9B519EC403CA}" srcOrd="3" destOrd="0" presId="urn:microsoft.com/office/officeart/2005/8/layout/vList2"/>
    <dgm:cxn modelId="{60C5B444-006B-45A9-8964-F89F9C76A41A}" type="presParOf" srcId="{412647D0-C0F8-40B4-A821-D5B9D1376699}" destId="{71696D62-0A92-47BB-B48B-13D1BB5119DF}" srcOrd="4" destOrd="0" presId="urn:microsoft.com/office/officeart/2005/8/layout/vList2"/>
    <dgm:cxn modelId="{1591AC50-D0D0-4B19-8874-6F9E259F253D}" type="presParOf" srcId="{412647D0-C0F8-40B4-A821-D5B9D1376699}" destId="{0B4624F0-A47E-456E-9996-7B07BE802BB9}" srcOrd="5" destOrd="0" presId="urn:microsoft.com/office/officeart/2005/8/layout/vList2"/>
    <dgm:cxn modelId="{769127D6-CB6C-4296-92A6-82857DD3CAB3}" type="presParOf" srcId="{412647D0-C0F8-40B4-A821-D5B9D1376699}" destId="{850F1DD3-6651-459F-B097-9599E1FAC9BD}" srcOrd="6" destOrd="0" presId="urn:microsoft.com/office/officeart/2005/8/layout/vList2"/>
    <dgm:cxn modelId="{27E3FEF8-C89A-4E05-A29E-6AE6F7B2E2CA}" type="presParOf" srcId="{412647D0-C0F8-40B4-A821-D5B9D1376699}" destId="{9139738A-A007-42EC-AE4C-7F5A89BD4FAD}" srcOrd="7" destOrd="0" presId="urn:microsoft.com/office/officeart/2005/8/layout/vList2"/>
    <dgm:cxn modelId="{9C0273CF-84B2-4A01-91F7-D8C9BD0F9949}" type="presParOf" srcId="{412647D0-C0F8-40B4-A821-D5B9D1376699}" destId="{2D716E7D-8993-4E4B-9B0B-50D85670AD88}" srcOrd="8" destOrd="0" presId="urn:microsoft.com/office/officeart/2005/8/layout/vList2"/>
    <dgm:cxn modelId="{DA171075-5B11-492F-989B-756782324DD7}" type="presParOf" srcId="{412647D0-C0F8-40B4-A821-D5B9D1376699}" destId="{3B80EA7B-4B4B-4E51-9A28-BCEF8E937EE1}" srcOrd="9" destOrd="0" presId="urn:microsoft.com/office/officeart/2005/8/layout/vList2"/>
    <dgm:cxn modelId="{49C4A66C-CC50-40E6-B950-48A53DAD3F50}" type="presParOf" srcId="{412647D0-C0F8-40B4-A821-D5B9D1376699}" destId="{0516DA1A-353E-4A6A-9699-34E1A4DDD5F7}" srcOrd="10" destOrd="0" presId="urn:microsoft.com/office/officeart/2005/8/layout/vList2"/>
    <dgm:cxn modelId="{B75349B5-E12D-4AC4-901B-46F8AAF17DD7}" type="presParOf" srcId="{412647D0-C0F8-40B4-A821-D5B9D1376699}" destId="{FC44DE0E-04F8-45A8-8B2B-FDC22852597C}" srcOrd="11" destOrd="0" presId="urn:microsoft.com/office/officeart/2005/8/layout/vList2"/>
    <dgm:cxn modelId="{6E5E4F3E-4619-4FDC-BDB7-64461623C2F0}" type="presParOf" srcId="{412647D0-C0F8-40B4-A821-D5B9D1376699}" destId="{EB9014A1-E8C0-476A-ACE2-E8C32EEC753B}" srcOrd="12" destOrd="0" presId="urn:microsoft.com/office/officeart/2005/8/layout/vList2"/>
    <dgm:cxn modelId="{3A4BA1D8-C019-4F0D-8954-9F6C298AAE68}" type="presParOf" srcId="{412647D0-C0F8-40B4-A821-D5B9D1376699}" destId="{1E3A9A3C-C4A9-4073-9215-EECC7DD9F761}" srcOrd="13" destOrd="0" presId="urn:microsoft.com/office/officeart/2005/8/layout/vList2"/>
    <dgm:cxn modelId="{DA42D1F0-8F52-40CD-9EE3-3CAACC8DE7CC}" type="presParOf" srcId="{412647D0-C0F8-40B4-A821-D5B9D1376699}" destId="{79826F2A-2875-4530-A822-AB26ADE58957}" srcOrd="14" destOrd="0" presId="urn:microsoft.com/office/officeart/2005/8/layout/vList2"/>
    <dgm:cxn modelId="{1180BBB3-3D62-4346-8C03-63C6A498FE85}" type="presParOf" srcId="{412647D0-C0F8-40B4-A821-D5B9D1376699}" destId="{6717B331-2A32-4110-BE8F-4162A9773285}" srcOrd="15" destOrd="0" presId="urn:microsoft.com/office/officeart/2005/8/layout/vList2"/>
    <dgm:cxn modelId="{26BEAEC7-79D5-423F-B9F2-B93CB18841E5}" type="presParOf" srcId="{412647D0-C0F8-40B4-A821-D5B9D1376699}" destId="{34BFACFA-6EDE-4A06-AD06-908610F595AB}" srcOrd="16" destOrd="0" presId="urn:microsoft.com/office/officeart/2005/8/layout/vList2"/>
    <dgm:cxn modelId="{63B84FE3-452E-4CE0-960E-3B5F799BDF14}" type="presParOf" srcId="{412647D0-C0F8-40B4-A821-D5B9D1376699}" destId="{01815F94-8858-4754-B5DC-33515FCAA5C1}" srcOrd="17" destOrd="0" presId="urn:microsoft.com/office/officeart/2005/8/layout/vList2"/>
    <dgm:cxn modelId="{A9DE0B3C-309F-431C-B670-02B865EBD2C1}" type="presParOf" srcId="{412647D0-C0F8-40B4-A821-D5B9D1376699}" destId="{CF71571F-3681-40C1-A278-821E386AAA02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3AE926B-76B3-4F53-8C8D-E9C9851D526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B2CB0A4-C95C-4FD6-9309-FBEF9605E56D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Thank you for listening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124FC8C7-5DA2-44DA-9BCA-E7631BCD2CF5}" type="parTrans" cxnId="{62A1DAB0-EE9C-4D91-9B47-C2D638466603}">
      <dgm:prSet/>
      <dgm:spPr/>
      <dgm:t>
        <a:bodyPr/>
        <a:lstStyle/>
        <a:p>
          <a:endParaRPr lang="en-US"/>
        </a:p>
      </dgm:t>
    </dgm:pt>
    <dgm:pt modelId="{CE4AC944-E269-4B2C-AB8C-184F85811A25}" type="sibTrans" cxnId="{62A1DAB0-EE9C-4D91-9B47-C2D638466603}">
      <dgm:prSet/>
      <dgm:spPr/>
      <dgm:t>
        <a:bodyPr/>
        <a:lstStyle/>
        <a:p>
          <a:endParaRPr lang="en-US"/>
        </a:p>
      </dgm:t>
    </dgm:pt>
    <dgm:pt modelId="{8CCC3A9E-10BA-4096-8F7F-AD41AC4C44A3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Any questions?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C74632E7-FF89-4E94-826A-DFC004B546FC}" type="parTrans" cxnId="{EFEDFB40-FDC4-468B-8B43-E38363FE56CB}">
      <dgm:prSet/>
      <dgm:spPr/>
      <dgm:t>
        <a:bodyPr/>
        <a:lstStyle/>
        <a:p>
          <a:endParaRPr lang="en-US"/>
        </a:p>
      </dgm:t>
    </dgm:pt>
    <dgm:pt modelId="{6A64655E-7D10-469F-B97F-A38FDB7647B4}" type="sibTrans" cxnId="{EFEDFB40-FDC4-468B-8B43-E38363FE56CB}">
      <dgm:prSet/>
      <dgm:spPr/>
      <dgm:t>
        <a:bodyPr/>
        <a:lstStyle/>
        <a:p>
          <a:endParaRPr lang="en-US"/>
        </a:p>
      </dgm:t>
    </dgm:pt>
    <dgm:pt modelId="{62E80830-F24F-4C82-8BF2-1807E1B4B274}" type="pres">
      <dgm:prSet presAssocID="{03AE926B-76B3-4F53-8C8D-E9C9851D5261}" presName="linear" presStyleCnt="0">
        <dgm:presLayoutVars>
          <dgm:animLvl val="lvl"/>
          <dgm:resizeHandles val="exact"/>
        </dgm:presLayoutVars>
      </dgm:prSet>
      <dgm:spPr/>
    </dgm:pt>
    <dgm:pt modelId="{7749ADB8-E476-4C02-BB74-2B8787D77ECB}" type="pres">
      <dgm:prSet presAssocID="{0B2CB0A4-C95C-4FD6-9309-FBEF9605E56D}" presName="parentText" presStyleLbl="node1" presStyleIdx="0" presStyleCnt="2" custLinFactNeighborX="-46038" custLinFactNeighborY="-26383">
        <dgm:presLayoutVars>
          <dgm:chMax val="0"/>
          <dgm:bulletEnabled val="1"/>
        </dgm:presLayoutVars>
      </dgm:prSet>
      <dgm:spPr/>
    </dgm:pt>
    <dgm:pt modelId="{0A2CB4C3-DD74-4E04-98BF-C10AF79F1FD9}" type="pres">
      <dgm:prSet presAssocID="{CE4AC944-E269-4B2C-AB8C-184F85811A25}" presName="spacer" presStyleCnt="0"/>
      <dgm:spPr/>
    </dgm:pt>
    <dgm:pt modelId="{7A1425B0-782D-4F71-9AFC-7BC8DE1A1607}" type="pres">
      <dgm:prSet presAssocID="{8CCC3A9E-10BA-4096-8F7F-AD41AC4C44A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FEDFB40-FDC4-468B-8B43-E38363FE56CB}" srcId="{03AE926B-76B3-4F53-8C8D-E9C9851D5261}" destId="{8CCC3A9E-10BA-4096-8F7F-AD41AC4C44A3}" srcOrd="1" destOrd="0" parTransId="{C74632E7-FF89-4E94-826A-DFC004B546FC}" sibTransId="{6A64655E-7D10-469F-B97F-A38FDB7647B4}"/>
    <dgm:cxn modelId="{62A1DAB0-EE9C-4D91-9B47-C2D638466603}" srcId="{03AE926B-76B3-4F53-8C8D-E9C9851D5261}" destId="{0B2CB0A4-C95C-4FD6-9309-FBEF9605E56D}" srcOrd="0" destOrd="0" parTransId="{124FC8C7-5DA2-44DA-9BCA-E7631BCD2CF5}" sibTransId="{CE4AC944-E269-4B2C-AB8C-184F85811A25}"/>
    <dgm:cxn modelId="{F0416AC7-F884-4815-810C-5D35D18A29C8}" type="presOf" srcId="{03AE926B-76B3-4F53-8C8D-E9C9851D5261}" destId="{62E80830-F24F-4C82-8BF2-1807E1B4B274}" srcOrd="0" destOrd="0" presId="urn:microsoft.com/office/officeart/2005/8/layout/vList2"/>
    <dgm:cxn modelId="{EC0F3FE9-A507-4DB6-B7D3-47D214371851}" type="presOf" srcId="{0B2CB0A4-C95C-4FD6-9309-FBEF9605E56D}" destId="{7749ADB8-E476-4C02-BB74-2B8787D77ECB}" srcOrd="0" destOrd="0" presId="urn:microsoft.com/office/officeart/2005/8/layout/vList2"/>
    <dgm:cxn modelId="{2F342EFF-367F-4463-8798-D7F5A434AF7E}" type="presOf" srcId="{8CCC3A9E-10BA-4096-8F7F-AD41AC4C44A3}" destId="{7A1425B0-782D-4F71-9AFC-7BC8DE1A1607}" srcOrd="0" destOrd="0" presId="urn:microsoft.com/office/officeart/2005/8/layout/vList2"/>
    <dgm:cxn modelId="{478D980E-889C-4362-8E58-93F55AA755BE}" type="presParOf" srcId="{62E80830-F24F-4C82-8BF2-1807E1B4B274}" destId="{7749ADB8-E476-4C02-BB74-2B8787D77ECB}" srcOrd="0" destOrd="0" presId="urn:microsoft.com/office/officeart/2005/8/layout/vList2"/>
    <dgm:cxn modelId="{99789E83-312B-48CA-A65F-5CA96B91869C}" type="presParOf" srcId="{62E80830-F24F-4C82-8BF2-1807E1B4B274}" destId="{0A2CB4C3-DD74-4E04-98BF-C10AF79F1FD9}" srcOrd="1" destOrd="0" presId="urn:microsoft.com/office/officeart/2005/8/layout/vList2"/>
    <dgm:cxn modelId="{40C2F07D-D258-44D8-B2FB-0039237B5F79}" type="presParOf" srcId="{62E80830-F24F-4C82-8BF2-1807E1B4B274}" destId="{7A1425B0-782D-4F71-9AFC-7BC8DE1A160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C5215-2B12-4FEC-A13C-F5E72B015946}">
      <dsp:nvSpPr>
        <dsp:cNvPr id="0" name=""/>
        <dsp:cNvSpPr/>
      </dsp:nvSpPr>
      <dsp:spPr>
        <a:xfrm>
          <a:off x="0" y="106232"/>
          <a:ext cx="8057722" cy="117475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Strength training plays an important role in maintaining health, muscle mass, and independence during midlife (Gibson-Moore, 2019).</a:t>
          </a:r>
          <a:endParaRPr lang="en-US" sz="2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7347" y="163579"/>
        <a:ext cx="7943028" cy="1060059"/>
      </dsp:txXfrm>
    </dsp:sp>
    <dsp:sp modelId="{3B894049-6588-428D-B2A5-09A1D03BA3F5}">
      <dsp:nvSpPr>
        <dsp:cNvPr id="0" name=""/>
        <dsp:cNvSpPr/>
      </dsp:nvSpPr>
      <dsp:spPr>
        <a:xfrm>
          <a:off x="0" y="1341465"/>
          <a:ext cx="8057722" cy="1174753"/>
        </a:xfrm>
        <a:prstGeom prst="roundRect">
          <a:avLst/>
        </a:prstGeom>
        <a:gradFill rotWithShape="0">
          <a:gsLst>
            <a:gs pos="0">
              <a:schemeClr val="accent2">
                <a:hueOff val="28360"/>
                <a:satOff val="3260"/>
                <a:lumOff val="-2598"/>
                <a:alphaOff val="0"/>
                <a:tint val="96000"/>
                <a:lumMod val="100000"/>
              </a:schemeClr>
            </a:gs>
            <a:gs pos="78000">
              <a:schemeClr val="accent2">
                <a:hueOff val="28360"/>
                <a:satOff val="3260"/>
                <a:lumOff val="-259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Despite these benefits, participation rates among midlife women remains relatively low (Bennie et al., 2020)</a:t>
          </a:r>
          <a:endParaRPr lang="en-US" sz="2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7347" y="1398812"/>
        <a:ext cx="7943028" cy="1060059"/>
      </dsp:txXfrm>
    </dsp:sp>
    <dsp:sp modelId="{89B0C8DF-6BB4-472F-86C2-C5AC58D045B5}">
      <dsp:nvSpPr>
        <dsp:cNvPr id="0" name=""/>
        <dsp:cNvSpPr/>
      </dsp:nvSpPr>
      <dsp:spPr>
        <a:xfrm>
          <a:off x="0" y="2576698"/>
          <a:ext cx="8057722" cy="1174753"/>
        </a:xfrm>
        <a:prstGeom prst="roundRect">
          <a:avLst/>
        </a:prstGeom>
        <a:gradFill rotWithShape="0">
          <a:gsLst>
            <a:gs pos="0">
              <a:schemeClr val="accent2">
                <a:hueOff val="56720"/>
                <a:satOff val="6519"/>
                <a:lumOff val="-5196"/>
                <a:alphaOff val="0"/>
                <a:tint val="96000"/>
                <a:lumMod val="100000"/>
              </a:schemeClr>
            </a:gs>
            <a:gs pos="78000">
              <a:schemeClr val="accent2">
                <a:hueOff val="56720"/>
                <a:satOff val="6519"/>
                <a:lumOff val="-519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Strength training also provides physical and psychological benefits, including improved strength, bone health, and wellbeing (Cruz-Jentoft et al., 2019)</a:t>
          </a:r>
          <a:endParaRPr lang="en-US" sz="2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7347" y="2634045"/>
        <a:ext cx="7943028" cy="1060059"/>
      </dsp:txXfrm>
    </dsp:sp>
    <dsp:sp modelId="{A74C9313-FABB-4717-BF10-899CE95F93B2}">
      <dsp:nvSpPr>
        <dsp:cNvPr id="0" name=""/>
        <dsp:cNvSpPr/>
      </dsp:nvSpPr>
      <dsp:spPr>
        <a:xfrm>
          <a:off x="0" y="3811931"/>
          <a:ext cx="8057722" cy="1174753"/>
        </a:xfrm>
        <a:prstGeom prst="roundRect">
          <a:avLst/>
        </a:prstGeom>
        <a:gradFill rotWithShape="0">
          <a:gsLst>
            <a:gs pos="0">
              <a:schemeClr val="accent2">
                <a:hueOff val="85079"/>
                <a:satOff val="9779"/>
                <a:lumOff val="-7795"/>
                <a:alphaOff val="0"/>
                <a:tint val="96000"/>
                <a:lumMod val="100000"/>
              </a:schemeClr>
            </a:gs>
            <a:gs pos="78000">
              <a:schemeClr val="accent2">
                <a:hueOff val="85079"/>
                <a:satOff val="9779"/>
                <a:lumOff val="-779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Understanding psychological factors may help explain this gap and support increased participation</a:t>
          </a:r>
          <a:endParaRPr lang="en-US" sz="2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7347" y="3869278"/>
        <a:ext cx="7943028" cy="1060059"/>
      </dsp:txXfrm>
    </dsp:sp>
    <dsp:sp modelId="{C19490E1-9A42-4594-B0BC-41E2F69EFD45}">
      <dsp:nvSpPr>
        <dsp:cNvPr id="0" name=""/>
        <dsp:cNvSpPr/>
      </dsp:nvSpPr>
      <dsp:spPr>
        <a:xfrm>
          <a:off x="0" y="5047164"/>
          <a:ext cx="8057722" cy="1174753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Strength training participation remains low among women, with barriers including confidence, knowledge, and motivation (Burton et al., 2017; Vasudevan and ford, 2022)</a:t>
          </a:r>
        </a:p>
      </dsp:txBody>
      <dsp:txXfrm>
        <a:off x="57347" y="5104511"/>
        <a:ext cx="7943028" cy="10600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0B738-6474-4742-9DE1-0638367DB54C}">
      <dsp:nvSpPr>
        <dsp:cNvPr id="0" name=""/>
        <dsp:cNvSpPr/>
      </dsp:nvSpPr>
      <dsp:spPr>
        <a:xfrm>
          <a:off x="0" y="2598"/>
          <a:ext cx="7382938" cy="160560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This study aimed to explore beliefs, barriers, and self-efficacy towards strength training in midlife women living in West Wales.</a:t>
          </a:r>
          <a:endParaRPr lang="en-US" sz="26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78379" y="80977"/>
        <a:ext cx="7226180" cy="1448849"/>
      </dsp:txXfrm>
    </dsp:sp>
    <dsp:sp modelId="{92B30922-4533-40EA-B347-D58C0E37D836}">
      <dsp:nvSpPr>
        <dsp:cNvPr id="0" name=""/>
        <dsp:cNvSpPr/>
      </dsp:nvSpPr>
      <dsp:spPr>
        <a:xfrm>
          <a:off x="0" y="1620847"/>
          <a:ext cx="7382938" cy="1605607"/>
        </a:xfrm>
        <a:prstGeom prst="roundRect">
          <a:avLst/>
        </a:prstGeom>
        <a:gradFill rotWithShape="0">
          <a:gsLst>
            <a:gs pos="0">
              <a:schemeClr val="accent2">
                <a:hueOff val="56720"/>
                <a:satOff val="6519"/>
                <a:lumOff val="-5196"/>
                <a:alphaOff val="0"/>
                <a:tint val="96000"/>
                <a:lumMod val="100000"/>
              </a:schemeClr>
            </a:gs>
            <a:gs pos="78000">
              <a:schemeClr val="accent2">
                <a:hueOff val="56720"/>
                <a:satOff val="6519"/>
                <a:lumOff val="-519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study also compared women who engage in strength training and those who do not.</a:t>
          </a:r>
          <a:endParaRPr lang="en-US" sz="26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78379" y="1699226"/>
        <a:ext cx="7226180" cy="1448849"/>
      </dsp:txXfrm>
    </dsp:sp>
    <dsp:sp modelId="{9CC8BF14-212A-4859-B8DD-8BCDE38881F5}">
      <dsp:nvSpPr>
        <dsp:cNvPr id="0" name=""/>
        <dsp:cNvSpPr/>
      </dsp:nvSpPr>
      <dsp:spPr>
        <a:xfrm>
          <a:off x="0" y="3239097"/>
          <a:ext cx="7382938" cy="1605607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study also explored whether women who engage in strength training report more positive beliefs, lower perceived barriers, and higher self-efficacy.</a:t>
          </a:r>
        </a:p>
      </dsp:txBody>
      <dsp:txXfrm>
        <a:off x="78379" y="3317476"/>
        <a:ext cx="7226180" cy="14488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73CFDD-CA13-4500-B0C8-1001B0BBCAB2}">
      <dsp:nvSpPr>
        <dsp:cNvPr id="0" name=""/>
        <dsp:cNvSpPr/>
      </dsp:nvSpPr>
      <dsp:spPr>
        <a:xfrm>
          <a:off x="0" y="0"/>
          <a:ext cx="8814807" cy="8720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 cross-sectional mixed-methods design.</a:t>
          </a:r>
          <a:endParaRPr lang="en-US" sz="22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2568" y="42568"/>
        <a:ext cx="8729671" cy="786879"/>
      </dsp:txXfrm>
    </dsp:sp>
    <dsp:sp modelId="{C4C5AF01-DA0E-4FCE-BB94-06F732AF7763}">
      <dsp:nvSpPr>
        <dsp:cNvPr id="0" name=""/>
        <dsp:cNvSpPr/>
      </dsp:nvSpPr>
      <dsp:spPr>
        <a:xfrm>
          <a:off x="0" y="922665"/>
          <a:ext cx="8814807" cy="872015"/>
        </a:xfrm>
        <a:prstGeom prst="roundRect">
          <a:avLst/>
        </a:prstGeom>
        <a:gradFill rotWithShape="0">
          <a:gsLst>
            <a:gs pos="0">
              <a:schemeClr val="accent2">
                <a:hueOff val="18907"/>
                <a:satOff val="2173"/>
                <a:lumOff val="-1732"/>
                <a:alphaOff val="0"/>
                <a:tint val="96000"/>
                <a:lumMod val="100000"/>
              </a:schemeClr>
            </a:gs>
            <a:gs pos="78000">
              <a:schemeClr val="accent2">
                <a:hueOff val="18907"/>
                <a:satOff val="2173"/>
                <a:lumOff val="-173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Ethical approval and informed consent obtained before participation.</a:t>
          </a:r>
        </a:p>
      </dsp:txBody>
      <dsp:txXfrm>
        <a:off x="42568" y="965233"/>
        <a:ext cx="8729671" cy="786879"/>
      </dsp:txXfrm>
    </dsp:sp>
    <dsp:sp modelId="{5C672AE0-EA64-4440-9ECA-BD4FB304BCE4}">
      <dsp:nvSpPr>
        <dsp:cNvPr id="0" name=""/>
        <dsp:cNvSpPr/>
      </dsp:nvSpPr>
      <dsp:spPr>
        <a:xfrm>
          <a:off x="0" y="1863365"/>
          <a:ext cx="8814807" cy="872015"/>
        </a:xfrm>
        <a:prstGeom prst="roundRect">
          <a:avLst/>
        </a:prstGeom>
        <a:gradFill rotWithShape="0">
          <a:gsLst>
            <a:gs pos="0">
              <a:schemeClr val="accent2">
                <a:hueOff val="37813"/>
                <a:satOff val="4346"/>
                <a:lumOff val="-3464"/>
                <a:alphaOff val="0"/>
                <a:tint val="96000"/>
                <a:lumMod val="100000"/>
              </a:schemeClr>
            </a:gs>
            <a:gs pos="78000">
              <a:schemeClr val="accent2">
                <a:hueOff val="37813"/>
                <a:satOff val="4346"/>
                <a:lumOff val="-346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 researcher-designed online questionnaire, informed by previous literature, was shared using convenience and snowball sampling.</a:t>
          </a:r>
        </a:p>
      </dsp:txBody>
      <dsp:txXfrm>
        <a:off x="42568" y="1905933"/>
        <a:ext cx="8729671" cy="786879"/>
      </dsp:txXfrm>
    </dsp:sp>
    <dsp:sp modelId="{D2FF0708-754F-45C3-99C3-6E0A80B7C3DD}">
      <dsp:nvSpPr>
        <dsp:cNvPr id="0" name=""/>
        <dsp:cNvSpPr/>
      </dsp:nvSpPr>
      <dsp:spPr>
        <a:xfrm>
          <a:off x="0" y="2779799"/>
          <a:ext cx="8814807" cy="872015"/>
        </a:xfrm>
        <a:prstGeom prst="roundRect">
          <a:avLst/>
        </a:prstGeom>
        <a:gradFill rotWithShape="0">
          <a:gsLst>
            <a:gs pos="0">
              <a:schemeClr val="accent2">
                <a:hueOff val="56720"/>
                <a:satOff val="6519"/>
                <a:lumOff val="-5196"/>
                <a:alphaOff val="0"/>
                <a:tint val="96000"/>
                <a:lumMod val="100000"/>
              </a:schemeClr>
            </a:gs>
            <a:gs pos="78000">
              <a:schemeClr val="accent2">
                <a:hueOff val="56720"/>
                <a:satOff val="6519"/>
                <a:lumOff val="-519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57 midlife women from West Wales participated in the study.</a:t>
          </a:r>
          <a:endParaRPr lang="en-US" sz="22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2568" y="2822367"/>
        <a:ext cx="8729671" cy="786879"/>
      </dsp:txXfrm>
    </dsp:sp>
    <dsp:sp modelId="{211BECB7-0487-4E35-BD75-055B94584A63}">
      <dsp:nvSpPr>
        <dsp:cNvPr id="0" name=""/>
        <dsp:cNvSpPr/>
      </dsp:nvSpPr>
      <dsp:spPr>
        <a:xfrm>
          <a:off x="0" y="3722596"/>
          <a:ext cx="8814807" cy="872015"/>
        </a:xfrm>
        <a:prstGeom prst="roundRect">
          <a:avLst/>
        </a:prstGeom>
        <a:gradFill rotWithShape="0">
          <a:gsLst>
            <a:gs pos="0">
              <a:schemeClr val="accent2">
                <a:hueOff val="75626"/>
                <a:satOff val="8693"/>
                <a:lumOff val="-6929"/>
                <a:alphaOff val="0"/>
                <a:tint val="96000"/>
                <a:lumMod val="100000"/>
              </a:schemeClr>
            </a:gs>
            <a:gs pos="78000">
              <a:schemeClr val="accent2">
                <a:hueOff val="75626"/>
                <a:satOff val="8693"/>
                <a:lumOff val="-692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Semi-structured follow up interviews conducted with three participants </a:t>
          </a:r>
          <a:r>
            <a:rPr lang="en-GB" sz="22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(Kallio et al., 2016).</a:t>
          </a:r>
          <a:endParaRPr lang="en-US" sz="22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2568" y="3765164"/>
        <a:ext cx="8729671" cy="786879"/>
      </dsp:txXfrm>
    </dsp:sp>
    <dsp:sp modelId="{C8BE6BE8-BA97-43E6-BD29-BB9359ADF16D}">
      <dsp:nvSpPr>
        <dsp:cNvPr id="0" name=""/>
        <dsp:cNvSpPr/>
      </dsp:nvSpPr>
      <dsp:spPr>
        <a:xfrm>
          <a:off x="0" y="4652212"/>
          <a:ext cx="8814807" cy="872015"/>
        </a:xfrm>
        <a:prstGeom prst="roundRect">
          <a:avLst/>
        </a:prstGeom>
        <a:gradFill rotWithShape="0">
          <a:gsLst>
            <a:gs pos="0">
              <a:schemeClr val="accent2">
                <a:hueOff val="94533"/>
                <a:satOff val="10866"/>
                <a:lumOff val="-8661"/>
                <a:alphaOff val="0"/>
                <a:tint val="96000"/>
                <a:lumMod val="100000"/>
              </a:schemeClr>
            </a:gs>
            <a:gs pos="78000">
              <a:schemeClr val="accent2">
                <a:hueOff val="94533"/>
                <a:satOff val="10866"/>
                <a:lumOff val="-866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Likert scale items assessed beliefs, barriers, and self-efficacy towards strength training.</a:t>
          </a:r>
          <a:endParaRPr lang="en-US" sz="22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2568" y="4694780"/>
        <a:ext cx="8729671" cy="786879"/>
      </dsp:txXfrm>
    </dsp:sp>
    <dsp:sp modelId="{C8A79639-23B7-44CD-AFE8-BC969E9A8DF1}">
      <dsp:nvSpPr>
        <dsp:cNvPr id="0" name=""/>
        <dsp:cNvSpPr/>
      </dsp:nvSpPr>
      <dsp:spPr>
        <a:xfrm>
          <a:off x="0" y="5581828"/>
          <a:ext cx="8814807" cy="872015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Qualitative data from questionnaire comments and interviews analysed using thematic analysis </a:t>
          </a:r>
          <a:r>
            <a:rPr lang="en-GB" sz="22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(Braun &amp; Clarke, 2006</a:t>
          </a:r>
          <a:r>
            <a:rPr lang="en-GB" sz="21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).</a:t>
          </a:r>
          <a:endParaRPr lang="en-US" sz="2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2568" y="5624396"/>
        <a:ext cx="8729671" cy="7868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A90D3B-16E3-4032-9266-10E5CFB6C592}">
      <dsp:nvSpPr>
        <dsp:cNvPr id="0" name=""/>
        <dsp:cNvSpPr/>
      </dsp:nvSpPr>
      <dsp:spPr>
        <a:xfrm>
          <a:off x="0" y="62955"/>
          <a:ext cx="6692813" cy="1113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Moderate negative relationship between beliefs and barriers (r = -.51, p &lt; .001)</a:t>
          </a:r>
          <a:endParaRPr lang="en-US" sz="2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4373" y="117328"/>
        <a:ext cx="6584067" cy="1005094"/>
      </dsp:txXfrm>
    </dsp:sp>
    <dsp:sp modelId="{9A1EF0B4-84EF-4CAA-96C2-11070979FE2F}">
      <dsp:nvSpPr>
        <dsp:cNvPr id="0" name=""/>
        <dsp:cNvSpPr/>
      </dsp:nvSpPr>
      <dsp:spPr>
        <a:xfrm>
          <a:off x="0" y="1257435"/>
          <a:ext cx="6692813" cy="1113840"/>
        </a:xfrm>
        <a:prstGeom prst="roundRect">
          <a:avLst/>
        </a:prstGeom>
        <a:gradFill rotWithShape="0">
          <a:gsLst>
            <a:gs pos="0">
              <a:schemeClr val="accent2">
                <a:hueOff val="37813"/>
                <a:satOff val="4346"/>
                <a:lumOff val="-3464"/>
                <a:alphaOff val="0"/>
                <a:tint val="96000"/>
                <a:lumMod val="100000"/>
              </a:schemeClr>
            </a:gs>
            <a:gs pos="78000">
              <a:schemeClr val="accent2">
                <a:hueOff val="37813"/>
                <a:satOff val="4346"/>
                <a:lumOff val="-346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Moderate positive relationship between beliefs and self-efficacy (r  .41, p = .001)</a:t>
          </a:r>
          <a:endParaRPr lang="en-US" sz="2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4373" y="1311808"/>
        <a:ext cx="6584067" cy="1005094"/>
      </dsp:txXfrm>
    </dsp:sp>
    <dsp:sp modelId="{57319BBA-17B8-4EB4-80CD-3D41A6C7CF31}">
      <dsp:nvSpPr>
        <dsp:cNvPr id="0" name=""/>
        <dsp:cNvSpPr/>
      </dsp:nvSpPr>
      <dsp:spPr>
        <a:xfrm>
          <a:off x="0" y="2451915"/>
          <a:ext cx="6692813" cy="1113840"/>
        </a:xfrm>
        <a:prstGeom prst="roundRect">
          <a:avLst/>
        </a:prstGeom>
        <a:gradFill rotWithShape="0">
          <a:gsLst>
            <a:gs pos="0">
              <a:schemeClr val="accent2">
                <a:hueOff val="75626"/>
                <a:satOff val="8693"/>
                <a:lumOff val="-6929"/>
                <a:alphaOff val="0"/>
                <a:tint val="96000"/>
                <a:lumMod val="100000"/>
              </a:schemeClr>
            </a:gs>
            <a:gs pos="78000">
              <a:schemeClr val="accent2">
                <a:hueOff val="75626"/>
                <a:satOff val="8693"/>
                <a:lumOff val="-692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Strong negative relationship between barriers and self-efficacy (r -.80, p &lt; .001)</a:t>
          </a:r>
          <a:endParaRPr lang="en-US" sz="2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4373" y="2506288"/>
        <a:ext cx="6584067" cy="1005094"/>
      </dsp:txXfrm>
    </dsp:sp>
    <dsp:sp modelId="{C12D395F-66D4-4E10-9F78-07B20B993FB0}">
      <dsp:nvSpPr>
        <dsp:cNvPr id="0" name=""/>
        <dsp:cNvSpPr/>
      </dsp:nvSpPr>
      <dsp:spPr>
        <a:xfrm>
          <a:off x="0" y="3646395"/>
          <a:ext cx="6692813" cy="1113840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Higher perceived barriers were associated with lower self-efficacy.</a:t>
          </a:r>
          <a:endParaRPr lang="en-US" sz="2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4373" y="3700768"/>
        <a:ext cx="6584067" cy="10050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404E0B-5D8F-44ED-AC6B-E7EE30BA3402}">
      <dsp:nvSpPr>
        <dsp:cNvPr id="0" name=""/>
        <dsp:cNvSpPr/>
      </dsp:nvSpPr>
      <dsp:spPr>
        <a:xfrm>
          <a:off x="0" y="939"/>
          <a:ext cx="7034657" cy="120769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Thematic analysis identified key themes relating to beliefs, barriers, and self-efficacy.</a:t>
          </a:r>
          <a:endParaRPr lang="en-US" sz="22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8955" y="59894"/>
        <a:ext cx="6916747" cy="1089787"/>
      </dsp:txXfrm>
    </dsp:sp>
    <dsp:sp modelId="{6B130536-5BC0-45DE-BAD3-122711A8EB56}">
      <dsp:nvSpPr>
        <dsp:cNvPr id="0" name=""/>
        <dsp:cNvSpPr/>
      </dsp:nvSpPr>
      <dsp:spPr>
        <a:xfrm>
          <a:off x="0" y="1222545"/>
          <a:ext cx="7034657" cy="1207697"/>
        </a:xfrm>
        <a:prstGeom prst="roundRect">
          <a:avLst/>
        </a:prstGeom>
        <a:gradFill rotWithShape="0">
          <a:gsLst>
            <a:gs pos="0">
              <a:schemeClr val="accent2">
                <a:hueOff val="28360"/>
                <a:satOff val="3260"/>
                <a:lumOff val="-2598"/>
                <a:alphaOff val="0"/>
                <a:tint val="96000"/>
                <a:lumMod val="100000"/>
              </a:schemeClr>
            </a:gs>
            <a:gs pos="78000">
              <a:schemeClr val="accent2">
                <a:hueOff val="28360"/>
                <a:satOff val="3260"/>
                <a:lumOff val="-259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Beliefs: </a:t>
          </a:r>
          <a:r>
            <a:rPr lang="en-GB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Importance for health and independence.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200" b="1" i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“It’s one of the most important things a woman can do”</a:t>
          </a:r>
          <a:endParaRPr lang="en-US" sz="22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pPr marL="0"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58955" y="1281500"/>
        <a:ext cx="6916747" cy="1089787"/>
      </dsp:txXfrm>
    </dsp:sp>
    <dsp:sp modelId="{F803ED6F-BF44-440E-94A7-79851C8DD3E8}">
      <dsp:nvSpPr>
        <dsp:cNvPr id="0" name=""/>
        <dsp:cNvSpPr/>
      </dsp:nvSpPr>
      <dsp:spPr>
        <a:xfrm>
          <a:off x="0" y="2444151"/>
          <a:ext cx="7034657" cy="1207697"/>
        </a:xfrm>
        <a:prstGeom prst="roundRect">
          <a:avLst/>
        </a:prstGeom>
        <a:gradFill rotWithShape="0">
          <a:gsLst>
            <a:gs pos="0">
              <a:schemeClr val="accent2">
                <a:hueOff val="56720"/>
                <a:satOff val="6519"/>
                <a:lumOff val="-5196"/>
                <a:alphaOff val="0"/>
                <a:tint val="96000"/>
                <a:lumMod val="100000"/>
              </a:schemeClr>
            </a:gs>
            <a:gs pos="78000">
              <a:schemeClr val="accent2">
                <a:hueOff val="56720"/>
                <a:satOff val="6519"/>
                <a:lumOff val="-519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Barriers: </a:t>
          </a:r>
          <a:r>
            <a:rPr lang="en-GB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Time, cost, and access.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200" b="1" i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“Not enough time due to work and family commitments”</a:t>
          </a:r>
          <a:endParaRPr lang="en-US" sz="22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pPr marL="0"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58955" y="2503106"/>
        <a:ext cx="6916747" cy="1089787"/>
      </dsp:txXfrm>
    </dsp:sp>
    <dsp:sp modelId="{08D3694E-1440-4447-8B08-8E77EA4C764A}">
      <dsp:nvSpPr>
        <dsp:cNvPr id="0" name=""/>
        <dsp:cNvSpPr/>
      </dsp:nvSpPr>
      <dsp:spPr>
        <a:xfrm>
          <a:off x="0" y="3665756"/>
          <a:ext cx="7034657" cy="1207697"/>
        </a:xfrm>
        <a:prstGeom prst="roundRect">
          <a:avLst/>
        </a:prstGeom>
        <a:gradFill rotWithShape="0">
          <a:gsLst>
            <a:gs pos="0">
              <a:schemeClr val="accent2">
                <a:hueOff val="85079"/>
                <a:satOff val="9779"/>
                <a:lumOff val="-7795"/>
                <a:alphaOff val="0"/>
                <a:tint val="96000"/>
                <a:lumMod val="100000"/>
              </a:schemeClr>
            </a:gs>
            <a:gs pos="78000">
              <a:schemeClr val="accent2">
                <a:hueOff val="85079"/>
                <a:satOff val="9779"/>
                <a:lumOff val="-779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Self-efficacy: </a:t>
          </a:r>
          <a:r>
            <a:rPr lang="en-GB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Confidence and gym anxiety.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200" b="1" i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“I feel self-conscious in the gym”</a:t>
          </a:r>
          <a:endParaRPr lang="en-US" sz="22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pPr marL="0"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58955" y="3724711"/>
        <a:ext cx="6916747" cy="1089787"/>
      </dsp:txXfrm>
    </dsp:sp>
    <dsp:sp modelId="{318AD629-0CF4-42F3-99D9-4CD5CC8A46C7}">
      <dsp:nvSpPr>
        <dsp:cNvPr id="0" name=""/>
        <dsp:cNvSpPr/>
      </dsp:nvSpPr>
      <dsp:spPr>
        <a:xfrm>
          <a:off x="0" y="4887362"/>
          <a:ext cx="7034657" cy="1207697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Additional factors included menopause, need for support, and equipment suitability.</a:t>
          </a:r>
          <a:endParaRPr lang="en-US" sz="22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8955" y="4946317"/>
        <a:ext cx="6916747" cy="10897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F26C63-1CAC-45D5-AA8E-3CCD0D7C394E}">
      <dsp:nvSpPr>
        <dsp:cNvPr id="0" name=""/>
        <dsp:cNvSpPr/>
      </dsp:nvSpPr>
      <dsp:spPr>
        <a:xfrm>
          <a:off x="0" y="791"/>
          <a:ext cx="7169632" cy="114585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Self-efficacy appeared strongly linked to participation (Bandura et al., 1999; McAuley et al., 2011)</a:t>
          </a:r>
          <a:endParaRPr lang="en-US" sz="2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5936" y="56727"/>
        <a:ext cx="7057760" cy="1033985"/>
      </dsp:txXfrm>
    </dsp:sp>
    <dsp:sp modelId="{2BBFABD5-4DB2-429A-92D1-3A53F3BD88D3}">
      <dsp:nvSpPr>
        <dsp:cNvPr id="0" name=""/>
        <dsp:cNvSpPr/>
      </dsp:nvSpPr>
      <dsp:spPr>
        <a:xfrm>
          <a:off x="0" y="1160894"/>
          <a:ext cx="7169632" cy="1145857"/>
        </a:xfrm>
        <a:prstGeom prst="roundRect">
          <a:avLst/>
        </a:prstGeom>
        <a:gradFill rotWithShape="0">
          <a:gsLst>
            <a:gs pos="0">
              <a:schemeClr val="accent2">
                <a:hueOff val="28360"/>
                <a:satOff val="3260"/>
                <a:lumOff val="-2598"/>
                <a:alphaOff val="0"/>
                <a:tint val="96000"/>
                <a:lumMod val="100000"/>
              </a:schemeClr>
            </a:gs>
            <a:gs pos="78000">
              <a:schemeClr val="accent2">
                <a:hueOff val="28360"/>
                <a:satOff val="3260"/>
                <a:lumOff val="-259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Confidence</a:t>
          </a:r>
          <a:r>
            <a:rPr lang="en-GB" sz="21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, motivation, </a:t>
          </a:r>
          <a:r>
            <a:rPr lang="en-GB" sz="21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and gym-related barriers were consistent with previous research (Burton et al., 2017; Vasudevan and Ford, 2022)</a:t>
          </a:r>
          <a:endParaRPr lang="en-US" sz="2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5936" y="1216830"/>
        <a:ext cx="7057760" cy="1033985"/>
      </dsp:txXfrm>
    </dsp:sp>
    <dsp:sp modelId="{84119545-F495-4F55-94C6-EA2F21C3F5AA}">
      <dsp:nvSpPr>
        <dsp:cNvPr id="0" name=""/>
        <dsp:cNvSpPr/>
      </dsp:nvSpPr>
      <dsp:spPr>
        <a:xfrm>
          <a:off x="0" y="2320996"/>
          <a:ext cx="7169632" cy="1145857"/>
        </a:xfrm>
        <a:prstGeom prst="roundRect">
          <a:avLst/>
        </a:prstGeom>
        <a:gradFill rotWithShape="0">
          <a:gsLst>
            <a:gs pos="0">
              <a:schemeClr val="accent2">
                <a:hueOff val="56720"/>
                <a:satOff val="6519"/>
                <a:lumOff val="-5196"/>
                <a:alphaOff val="0"/>
                <a:tint val="96000"/>
                <a:lumMod val="100000"/>
              </a:schemeClr>
            </a:gs>
            <a:gs pos="78000">
              <a:schemeClr val="accent2">
                <a:hueOff val="56720"/>
                <a:satOff val="6519"/>
                <a:lumOff val="-519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Time, access, and lifestyle demands remained important barriers.</a:t>
          </a:r>
          <a:endParaRPr lang="en-US" sz="2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5936" y="2376932"/>
        <a:ext cx="7057760" cy="1033985"/>
      </dsp:txXfrm>
    </dsp:sp>
    <dsp:sp modelId="{6A63E951-0A70-45B5-B61A-65547D567953}">
      <dsp:nvSpPr>
        <dsp:cNvPr id="0" name=""/>
        <dsp:cNvSpPr/>
      </dsp:nvSpPr>
      <dsp:spPr>
        <a:xfrm>
          <a:off x="0" y="3481099"/>
          <a:ext cx="7169632" cy="1145857"/>
        </a:xfrm>
        <a:prstGeom prst="roundRect">
          <a:avLst/>
        </a:prstGeom>
        <a:gradFill rotWithShape="0">
          <a:gsLst>
            <a:gs pos="0">
              <a:schemeClr val="accent2">
                <a:hueOff val="85079"/>
                <a:satOff val="9779"/>
                <a:lumOff val="-7795"/>
                <a:alphaOff val="0"/>
                <a:tint val="96000"/>
                <a:lumMod val="100000"/>
              </a:schemeClr>
            </a:gs>
            <a:gs pos="78000">
              <a:schemeClr val="accent2">
                <a:hueOff val="85079"/>
                <a:satOff val="9779"/>
                <a:lumOff val="-779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Rural location may influence participation opportunities (Cleland et al., 2015)</a:t>
          </a:r>
          <a:endParaRPr lang="en-US" sz="2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5936" y="3537035"/>
        <a:ext cx="7057760" cy="1033985"/>
      </dsp:txXfrm>
    </dsp:sp>
    <dsp:sp modelId="{B9674FBA-704A-4EE1-8E1E-EE31833F08DF}">
      <dsp:nvSpPr>
        <dsp:cNvPr id="0" name=""/>
        <dsp:cNvSpPr/>
      </dsp:nvSpPr>
      <dsp:spPr>
        <a:xfrm>
          <a:off x="0" y="4641202"/>
          <a:ext cx="7169632" cy="1145857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Findings may be limited by the uneven county distribution.</a:t>
          </a:r>
          <a:endParaRPr lang="en-US" sz="2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5936" y="4697138"/>
        <a:ext cx="7057760" cy="10339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B14A69-79BB-4023-9570-F5A93FD388CC}">
      <dsp:nvSpPr>
        <dsp:cNvPr id="0" name=""/>
        <dsp:cNvSpPr/>
      </dsp:nvSpPr>
      <dsp:spPr>
        <a:xfrm>
          <a:off x="0" y="8954"/>
          <a:ext cx="6692813" cy="1099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This study found that beliefs, perceived barriers, and self-efficacy all influence whether midlife women take part in strength training. 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688" y="62642"/>
        <a:ext cx="6585437" cy="992424"/>
      </dsp:txXfrm>
    </dsp:sp>
    <dsp:sp modelId="{258E8712-7EBB-4E85-BF78-1A37D867A481}">
      <dsp:nvSpPr>
        <dsp:cNvPr id="0" name=""/>
        <dsp:cNvSpPr/>
      </dsp:nvSpPr>
      <dsp:spPr>
        <a:xfrm>
          <a:off x="0" y="1244114"/>
          <a:ext cx="6692813" cy="1099800"/>
        </a:xfrm>
        <a:prstGeom prst="roundRect">
          <a:avLst/>
        </a:prstGeom>
        <a:gradFill rotWithShape="0">
          <a:gsLst>
            <a:gs pos="0">
              <a:schemeClr val="accent2">
                <a:hueOff val="37813"/>
                <a:satOff val="4346"/>
                <a:lumOff val="-3464"/>
                <a:alphaOff val="0"/>
                <a:tint val="96000"/>
                <a:lumMod val="100000"/>
              </a:schemeClr>
            </a:gs>
            <a:gs pos="78000">
              <a:schemeClr val="accent2">
                <a:hueOff val="37813"/>
                <a:satOff val="4346"/>
                <a:lumOff val="-346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Women who already participate reported higher confidence and fewer barriers, suggesting that both psychological and practical factors play an important role.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688" y="1297802"/>
        <a:ext cx="6585437" cy="992424"/>
      </dsp:txXfrm>
    </dsp:sp>
    <dsp:sp modelId="{F5598FFD-817A-4BFB-8945-4B02394D99E8}">
      <dsp:nvSpPr>
        <dsp:cNvPr id="0" name=""/>
        <dsp:cNvSpPr/>
      </dsp:nvSpPr>
      <dsp:spPr>
        <a:xfrm>
          <a:off x="0" y="2479275"/>
          <a:ext cx="6692813" cy="1099800"/>
        </a:xfrm>
        <a:prstGeom prst="roundRect">
          <a:avLst/>
        </a:prstGeom>
        <a:gradFill rotWithShape="0">
          <a:gsLst>
            <a:gs pos="0">
              <a:schemeClr val="accent2">
                <a:hueOff val="75626"/>
                <a:satOff val="8693"/>
                <a:lumOff val="-6929"/>
                <a:alphaOff val="0"/>
                <a:tint val="96000"/>
                <a:lumMod val="100000"/>
              </a:schemeClr>
            </a:gs>
            <a:gs pos="78000">
              <a:schemeClr val="accent2">
                <a:hueOff val="75626"/>
                <a:satOff val="8693"/>
                <a:lumOff val="-692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Improving confidence and making strength training more accessible and supportive may help increase </a:t>
          </a:r>
          <a:r>
            <a:rPr lang="en-GB" sz="20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participation among </a:t>
          </a: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midlife women.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688" y="2532963"/>
        <a:ext cx="6585437" cy="992424"/>
      </dsp:txXfrm>
    </dsp:sp>
    <dsp:sp modelId="{E053004F-D1EC-4CBE-A9A4-FC93B0D1E055}">
      <dsp:nvSpPr>
        <dsp:cNvPr id="0" name=""/>
        <dsp:cNvSpPr/>
      </dsp:nvSpPr>
      <dsp:spPr>
        <a:xfrm>
          <a:off x="0" y="3714435"/>
          <a:ext cx="6692813" cy="1099800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Future research could explore how factors such as menopause, rural access, and equipment suitability influence women’s confidence and participation in strength training.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688" y="3768123"/>
        <a:ext cx="6585437" cy="99242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796C3C-BC04-479F-8C91-CE62EC9787E7}">
      <dsp:nvSpPr>
        <dsp:cNvPr id="0" name=""/>
        <dsp:cNvSpPr/>
      </dsp:nvSpPr>
      <dsp:spPr>
        <a:xfrm>
          <a:off x="0" y="610976"/>
          <a:ext cx="8773086" cy="514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Bandura, A., Freeman, W.H. and Lightsey, R. (1999) ‘Self-efficacy: The exercise of control’, Journal of Cognitive Psychotherapy, 13(2), pp. 158–166.</a:t>
          </a:r>
          <a:endParaRPr lang="en-US" sz="13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130" y="636106"/>
        <a:ext cx="8722826" cy="464540"/>
      </dsp:txXfrm>
    </dsp:sp>
    <dsp:sp modelId="{E78D1589-62A1-4A0E-84BB-6CA43D02098C}">
      <dsp:nvSpPr>
        <dsp:cNvPr id="0" name=""/>
        <dsp:cNvSpPr/>
      </dsp:nvSpPr>
      <dsp:spPr>
        <a:xfrm>
          <a:off x="0" y="1157456"/>
          <a:ext cx="8773086" cy="514800"/>
        </a:xfrm>
        <a:prstGeom prst="roundRect">
          <a:avLst/>
        </a:prstGeom>
        <a:gradFill rotWithShape="0">
          <a:gsLst>
            <a:gs pos="0">
              <a:schemeClr val="accent2">
                <a:hueOff val="12604"/>
                <a:satOff val="1449"/>
                <a:lumOff val="-1155"/>
                <a:alphaOff val="0"/>
                <a:tint val="96000"/>
                <a:lumMod val="100000"/>
              </a:schemeClr>
            </a:gs>
            <a:gs pos="78000">
              <a:schemeClr val="accent2">
                <a:hueOff val="12604"/>
                <a:satOff val="1449"/>
                <a:lumOff val="-115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Bennie, J.A., Shakespear-Druery, J. and De Cocker, K. (2020) ‘Muscle-strengthening Exercise Epidemiology: a New Frontier in Chronic Disease Prevention’, Sports medicine - open, 6(1). Available at: https://doi.org/10.1186/s40798-020-00271-w.</a:t>
          </a:r>
          <a:endParaRPr lang="en-US" sz="13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130" y="1182586"/>
        <a:ext cx="8722826" cy="464540"/>
      </dsp:txXfrm>
    </dsp:sp>
    <dsp:sp modelId="{71696D62-0A92-47BB-B48B-13D1BB5119DF}">
      <dsp:nvSpPr>
        <dsp:cNvPr id="0" name=""/>
        <dsp:cNvSpPr/>
      </dsp:nvSpPr>
      <dsp:spPr>
        <a:xfrm>
          <a:off x="0" y="1703936"/>
          <a:ext cx="8773086" cy="514800"/>
        </a:xfrm>
        <a:prstGeom prst="roundRect">
          <a:avLst/>
        </a:prstGeom>
        <a:gradFill rotWithShape="0">
          <a:gsLst>
            <a:gs pos="0">
              <a:schemeClr val="accent2">
                <a:hueOff val="25209"/>
                <a:satOff val="2898"/>
                <a:lumOff val="-2310"/>
                <a:alphaOff val="0"/>
                <a:tint val="96000"/>
                <a:lumMod val="100000"/>
              </a:schemeClr>
            </a:gs>
            <a:gs pos="78000">
              <a:schemeClr val="accent2">
                <a:hueOff val="25209"/>
                <a:satOff val="2898"/>
                <a:lumOff val="-231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Braun, V. and Clarke, V. (2006) “Using thematic analysis in psychology,” Qualitative </a:t>
          </a:r>
          <a:r>
            <a:rPr lang="en-GB" sz="13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research in psychology, 3(2), pp. 77–101. Available at: </a:t>
          </a:r>
          <a:r>
            <a:rPr lang="en-GB" sz="13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https://doi.org/10.1191/1478088706qp063oa</a:t>
          </a:r>
          <a:r>
            <a:rPr lang="en-GB" sz="13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  <a:endParaRPr lang="en-US" sz="1300" kern="1200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130" y="1729066"/>
        <a:ext cx="8722826" cy="464540"/>
      </dsp:txXfrm>
    </dsp:sp>
    <dsp:sp modelId="{850F1DD3-6651-459F-B097-9599E1FAC9BD}">
      <dsp:nvSpPr>
        <dsp:cNvPr id="0" name=""/>
        <dsp:cNvSpPr/>
      </dsp:nvSpPr>
      <dsp:spPr>
        <a:xfrm>
          <a:off x="0" y="2250416"/>
          <a:ext cx="8773086" cy="514800"/>
        </a:xfrm>
        <a:prstGeom prst="roundRect">
          <a:avLst/>
        </a:prstGeom>
        <a:gradFill rotWithShape="0">
          <a:gsLst>
            <a:gs pos="0">
              <a:schemeClr val="accent2">
                <a:hueOff val="37813"/>
                <a:satOff val="4346"/>
                <a:lumOff val="-3464"/>
                <a:alphaOff val="0"/>
                <a:tint val="96000"/>
                <a:lumMod val="100000"/>
              </a:schemeClr>
            </a:gs>
            <a:gs pos="78000">
              <a:schemeClr val="accent2">
                <a:hueOff val="37813"/>
                <a:satOff val="4346"/>
                <a:lumOff val="-346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u="none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Burton, E. et al. (2017) ‘Motivators and Barriers for Older People Participating in Resistance Training: A Systematic Review’, Journal of aging and physical activity, 25(2), pp. 311–324. Available at: </a:t>
          </a:r>
          <a:r>
            <a:rPr lang="en-GB" sz="1100" b="0" i="0" u="none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https://doi.org/10.1123/japa.2015-0289</a:t>
          </a:r>
          <a:r>
            <a:rPr lang="en-GB" sz="1100" b="0" i="0" u="none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</a:p>
      </dsp:txBody>
      <dsp:txXfrm>
        <a:off x="25130" y="2275546"/>
        <a:ext cx="8722826" cy="464540"/>
      </dsp:txXfrm>
    </dsp:sp>
    <dsp:sp modelId="{2D716E7D-8993-4E4B-9B0B-50D85670AD88}">
      <dsp:nvSpPr>
        <dsp:cNvPr id="0" name=""/>
        <dsp:cNvSpPr/>
      </dsp:nvSpPr>
      <dsp:spPr>
        <a:xfrm>
          <a:off x="0" y="2796897"/>
          <a:ext cx="8773086" cy="514800"/>
        </a:xfrm>
        <a:prstGeom prst="roundRect">
          <a:avLst/>
        </a:prstGeom>
        <a:gradFill rotWithShape="0">
          <a:gsLst>
            <a:gs pos="0">
              <a:schemeClr val="accent2">
                <a:hueOff val="50417"/>
                <a:satOff val="5795"/>
                <a:lumOff val="-4619"/>
                <a:alphaOff val="0"/>
                <a:tint val="96000"/>
                <a:lumMod val="100000"/>
              </a:schemeClr>
            </a:gs>
            <a:gs pos="78000">
              <a:schemeClr val="accent2">
                <a:hueOff val="50417"/>
                <a:satOff val="5795"/>
                <a:lumOff val="-461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u="none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Cleland, V. et al. (2015) ‘Environmental barriers and enablers to physical activity participation among rural adults: A qualitative study’, Health Promotion Journal of Australia, 26(2), pp. 99–104. Available at: </a:t>
          </a:r>
          <a:r>
            <a:rPr lang="en-GB" sz="1200" b="0" u="none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https://doi.org/10.1071/HE14115</a:t>
          </a:r>
          <a:r>
            <a:rPr lang="en-GB" sz="1200" b="0" u="none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</a:p>
      </dsp:txBody>
      <dsp:txXfrm>
        <a:off x="25130" y="2822027"/>
        <a:ext cx="8722826" cy="464540"/>
      </dsp:txXfrm>
    </dsp:sp>
    <dsp:sp modelId="{0516DA1A-353E-4A6A-9699-34E1A4DDD5F7}">
      <dsp:nvSpPr>
        <dsp:cNvPr id="0" name=""/>
        <dsp:cNvSpPr/>
      </dsp:nvSpPr>
      <dsp:spPr>
        <a:xfrm>
          <a:off x="0" y="3343377"/>
          <a:ext cx="8773086" cy="514800"/>
        </a:xfrm>
        <a:prstGeom prst="roundRect">
          <a:avLst/>
        </a:prstGeom>
        <a:gradFill rotWithShape="0">
          <a:gsLst>
            <a:gs pos="0">
              <a:schemeClr val="accent2">
                <a:hueOff val="63022"/>
                <a:satOff val="7244"/>
                <a:lumOff val="-5774"/>
                <a:alphaOff val="0"/>
                <a:tint val="96000"/>
                <a:lumMod val="100000"/>
              </a:schemeClr>
            </a:gs>
            <a:gs pos="78000">
              <a:schemeClr val="accent2">
                <a:hueOff val="63022"/>
                <a:satOff val="7244"/>
                <a:lumOff val="-577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Cruz-Jentoft, A.J. et al. (2019) ‘Sarcopenia: Revised European consensus on definition and diagnosis’, Age and Ageing, 48(1), pp. 16–31.</a:t>
          </a:r>
          <a:endParaRPr lang="en-US" sz="12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130" y="3368507"/>
        <a:ext cx="8722826" cy="464540"/>
      </dsp:txXfrm>
    </dsp:sp>
    <dsp:sp modelId="{EB9014A1-E8C0-476A-ACE2-E8C32EEC753B}">
      <dsp:nvSpPr>
        <dsp:cNvPr id="0" name=""/>
        <dsp:cNvSpPr/>
      </dsp:nvSpPr>
      <dsp:spPr>
        <a:xfrm>
          <a:off x="0" y="3889857"/>
          <a:ext cx="8773086" cy="514800"/>
        </a:xfrm>
        <a:prstGeom prst="roundRect">
          <a:avLst/>
        </a:prstGeom>
        <a:gradFill rotWithShape="0">
          <a:gsLst>
            <a:gs pos="0">
              <a:schemeClr val="accent2">
                <a:hueOff val="75626"/>
                <a:satOff val="8693"/>
                <a:lumOff val="-6929"/>
                <a:alphaOff val="0"/>
                <a:tint val="96000"/>
                <a:lumMod val="100000"/>
              </a:schemeClr>
            </a:gs>
            <a:gs pos="78000">
              <a:schemeClr val="accent2">
                <a:hueOff val="75626"/>
                <a:satOff val="8693"/>
                <a:lumOff val="-692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Gibson-Moore, H. (2019) ‘UK Chief Medical Officers’ physical activity guidelines 2019: What’s new and how can we get people more active?’, Nutrition Bulletin, 44(4), pp. 320–328.</a:t>
          </a:r>
          <a:endParaRPr lang="en-US" sz="12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130" y="3914987"/>
        <a:ext cx="8722826" cy="464540"/>
      </dsp:txXfrm>
    </dsp:sp>
    <dsp:sp modelId="{79826F2A-2875-4530-A822-AB26ADE58957}">
      <dsp:nvSpPr>
        <dsp:cNvPr id="0" name=""/>
        <dsp:cNvSpPr/>
      </dsp:nvSpPr>
      <dsp:spPr>
        <a:xfrm>
          <a:off x="0" y="4436337"/>
          <a:ext cx="8773086" cy="514800"/>
        </a:xfrm>
        <a:prstGeom prst="roundRect">
          <a:avLst/>
        </a:prstGeom>
        <a:gradFill rotWithShape="0">
          <a:gsLst>
            <a:gs pos="0">
              <a:schemeClr val="accent2">
                <a:hueOff val="88231"/>
                <a:satOff val="10141"/>
                <a:lumOff val="-8083"/>
                <a:alphaOff val="0"/>
                <a:tint val="96000"/>
                <a:lumMod val="100000"/>
              </a:schemeClr>
            </a:gs>
            <a:gs pos="78000">
              <a:schemeClr val="accent2">
                <a:hueOff val="88231"/>
                <a:satOff val="10141"/>
                <a:lumOff val="-808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Kallio, H. et al. (2016) “Systematic methodological review: developing a framework for a qualitative </a:t>
          </a:r>
          <a:r>
            <a:rPr lang="en-GB" sz="12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semi-structured interview guide,” Journal of advanced nursing, 72(12), pp. 2954–2965. Available at: </a:t>
          </a:r>
          <a:r>
            <a:rPr lang="en-GB" sz="12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xmlns:r="http://schemas.openxmlformats.org/officeDocument/2006/relationships"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https://doi.org/10.1111/jan.13031</a:t>
          </a:r>
          <a:r>
            <a:rPr lang="en-GB" sz="12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  <a:endParaRPr lang="en-US" sz="1200" kern="1200" dirty="0">
            <a:solidFill>
              <a:schemeClr val="bg1"/>
            </a:solidFill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130" y="4461467"/>
        <a:ext cx="8722826" cy="464540"/>
      </dsp:txXfrm>
    </dsp:sp>
    <dsp:sp modelId="{34BFACFA-6EDE-4A06-AD06-908610F595AB}">
      <dsp:nvSpPr>
        <dsp:cNvPr id="0" name=""/>
        <dsp:cNvSpPr/>
      </dsp:nvSpPr>
      <dsp:spPr>
        <a:xfrm>
          <a:off x="0" y="4988447"/>
          <a:ext cx="8773086" cy="514800"/>
        </a:xfrm>
        <a:prstGeom prst="roundRect">
          <a:avLst/>
        </a:prstGeom>
        <a:gradFill rotWithShape="0">
          <a:gsLst>
            <a:gs pos="0">
              <a:schemeClr val="accent2">
                <a:hueOff val="100835"/>
                <a:satOff val="11590"/>
                <a:lumOff val="-9238"/>
                <a:alphaOff val="0"/>
                <a:tint val="96000"/>
                <a:lumMod val="100000"/>
              </a:schemeClr>
            </a:gs>
            <a:gs pos="78000">
              <a:schemeClr val="accent2">
                <a:hueOff val="100835"/>
                <a:satOff val="11590"/>
                <a:lumOff val="-923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McAuley, E. et al. (2011) ‘Self-regulatory processes and exercise adherence in older adults: executive function and self-efficacy effects’, American journal of preventive medicine, 41(3), pp. 284–290. Available at: https://doi.org/10.1016/j.amepre.2011.04.014.</a:t>
          </a:r>
        </a:p>
      </dsp:txBody>
      <dsp:txXfrm>
        <a:off x="25130" y="5013577"/>
        <a:ext cx="8722826" cy="464540"/>
      </dsp:txXfrm>
    </dsp:sp>
    <dsp:sp modelId="{CF71571F-3681-40C1-A278-821E386AAA02}">
      <dsp:nvSpPr>
        <dsp:cNvPr id="0" name=""/>
        <dsp:cNvSpPr/>
      </dsp:nvSpPr>
      <dsp:spPr>
        <a:xfrm>
          <a:off x="0" y="5529297"/>
          <a:ext cx="8773086" cy="514800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u="none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Vasudevan, A. and Ford, E. (2022) “Motivational Factors and Barriers Towards Initiating and Maintaining Strength Training in Women: a Systematic Review and Meta-synthesis,” Prevention science, 23(4), pp. 674–695. Available at: </a:t>
          </a:r>
          <a:r>
            <a:rPr lang="en-GB" sz="1200" b="0" u="none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xmlns:r="http://schemas.openxmlformats.org/officeDocument/2006/relationships"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https://doi.org/10.1007/s11121-021-01328-2</a:t>
          </a:r>
          <a:r>
            <a:rPr lang="en-GB" sz="1200" b="0" u="none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</a:p>
      </dsp:txBody>
      <dsp:txXfrm>
        <a:off x="25130" y="5554427"/>
        <a:ext cx="8722826" cy="4645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49ADB8-E476-4C02-BB74-2B8787D77ECB}">
      <dsp:nvSpPr>
        <dsp:cNvPr id="0" name=""/>
        <dsp:cNvSpPr/>
      </dsp:nvSpPr>
      <dsp:spPr>
        <a:xfrm>
          <a:off x="0" y="683841"/>
          <a:ext cx="9994143" cy="155902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Thank you for listening</a:t>
          </a:r>
          <a:endParaRPr lang="en-US" sz="65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76105" y="759946"/>
        <a:ext cx="9841933" cy="1406815"/>
      </dsp:txXfrm>
    </dsp:sp>
    <dsp:sp modelId="{7A1425B0-782D-4F71-9AFC-7BC8DE1A1607}">
      <dsp:nvSpPr>
        <dsp:cNvPr id="0" name=""/>
        <dsp:cNvSpPr/>
      </dsp:nvSpPr>
      <dsp:spPr>
        <a:xfrm>
          <a:off x="0" y="2479455"/>
          <a:ext cx="9994143" cy="1559025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Any questions?</a:t>
          </a:r>
          <a:endParaRPr lang="en-US" sz="65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76105" y="2555560"/>
        <a:ext cx="9841933" cy="1406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DD150E-0311-41BB-B164-089886441B59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BD9E0E-469F-4CB8-88F4-45868697D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4730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BD9E0E-469F-4CB8-88F4-45868697DFE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150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088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84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554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013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57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09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98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0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059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66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12388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810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36282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9821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8300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683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EFBD01-10E6-4D00-ACC9-2D54F998D85A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62106A4-E5E4-4F80-9BDA-DBD32F620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215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9B8A5A16-7BE9-4AA1-9B5E-00FAFA5C8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A93528F3-EFCB-4F9C-AC6F-A130BC6FAC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33639C4-7BA8-46BF-B77F-C44F350F89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B4FA542-2523-4BD8-BCF7-09F23BB6A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0DC937BF-4C1E-4507-B43D-0C7644CAE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47E376DE-2C96-4763-AD42-01D60C2B0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B158AF34-A9BC-4D79-9525-2D3559540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9C7FAAF9-2552-422D-846A-3ADC4AD46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AE9C7168-E636-4C02-96D2-6D58240358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EFA004EC-0377-4ED7-AA13-B901F5D0BE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7874CAB0-23F6-4DCB-B2FB-6ABE95AA5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8024AF93-149D-4CDC-9A3F-5B87F347D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BDDFAA4F-B0E6-9F8B-45BE-DD105D8304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2532" y="5023871"/>
            <a:ext cx="7766936" cy="491669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Sophie Grenfell</a:t>
            </a:r>
          </a:p>
          <a:p>
            <a:pPr algn="ctr"/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BCC07F-9B0B-19B8-DC1B-A24BC35821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2779" y="1084992"/>
            <a:ext cx="9928344" cy="1646302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Beliefs, Barriers and Self-Efficacy to Strength Training in Midlife Women Living in West Wales</a:t>
            </a:r>
          </a:p>
        </p:txBody>
      </p:sp>
    </p:spTree>
    <p:extLst>
      <p:ext uri="{BB962C8B-B14F-4D97-AF65-F5344CB8AC3E}">
        <p14:creationId xmlns:p14="http://schemas.microsoft.com/office/powerpoint/2010/main" val="417689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7541C7E-663D-5BDA-C9B5-E90FD4836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627" y="1378252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Introduction.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79E225-B697-962D-B354-3BF83EB46D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8784331"/>
              </p:ext>
            </p:extLst>
          </p:nvPr>
        </p:nvGraphicFramePr>
        <p:xfrm>
          <a:off x="3910651" y="246405"/>
          <a:ext cx="8057722" cy="6328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9166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07E0A0E-8160-0306-9DEF-A528E88DD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Aim.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E250E629-A8D4-1EE9-C705-4A51F54CB5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9525198"/>
              </p:ext>
            </p:extLst>
          </p:nvPr>
        </p:nvGraphicFramePr>
        <p:xfrm>
          <a:off x="4376443" y="1052052"/>
          <a:ext cx="7382938" cy="4847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8576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5B0970-85F2-E481-412D-F80B01529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807" y="1318193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Methods.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DE27AB88-17C6-277E-98D2-826031C8F6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5933634"/>
              </p:ext>
            </p:extLst>
          </p:nvPr>
        </p:nvGraphicFramePr>
        <p:xfrm>
          <a:off x="3131386" y="195777"/>
          <a:ext cx="8814807" cy="64579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5601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0" name="Isosceles Triangle 5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1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2" name="Isosceles Triangle 61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3" name="Freeform: Shape 35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267AE1-07FF-EDA8-F54D-F8DA0C9F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8320" y="250243"/>
            <a:ext cx="4512989" cy="1952678"/>
          </a:xfrm>
        </p:spPr>
        <p:txBody>
          <a:bodyPr anchor="ctr">
            <a:normAutofit/>
          </a:bodyPr>
          <a:lstStyle/>
          <a:p>
            <a:r>
              <a:rPr lang="en-GB" sz="39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Sample and participation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32E91-4B1F-E413-FD83-8EC600D87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5386" y="1985459"/>
            <a:ext cx="4985410" cy="3530054"/>
          </a:xfrm>
        </p:spPr>
        <p:txBody>
          <a:bodyPr anchor="t">
            <a:normAutofit fontScale="92500"/>
          </a:bodyPr>
          <a:lstStyle/>
          <a:p>
            <a:pPr marL="0" indent="0">
              <a:buNone/>
            </a:pPr>
            <a:r>
              <a:rPr lang="en-GB" sz="25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sample consisted mainly of women aged 55-60 (33.3%), with the majority of participants from Ceredigion (68.4%).</a:t>
            </a:r>
          </a:p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Just over half engaged in strength training</a:t>
            </a:r>
          </a:p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substantial proportion did not engage in strength training </a:t>
            </a:r>
          </a:p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Very few participants were unsure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solidFill>
                <a:srgbClr val="FFFFFF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solidFill>
                <a:srgbClr val="FFFFFF"/>
              </a:solidFill>
            </a:endParaRPr>
          </a:p>
        </p:txBody>
      </p:sp>
      <p:graphicFrame>
        <p:nvGraphicFramePr>
          <p:cNvPr id="67" name="Chart 66">
            <a:extLst>
              <a:ext uri="{FF2B5EF4-FFF2-40B4-BE49-F238E27FC236}">
                <a16:creationId xmlns:a16="http://schemas.microsoft.com/office/drawing/2014/main" id="{8A69E929-EF23-3EC3-DF7F-DB74F269A7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59393642"/>
              </p:ext>
            </p:extLst>
          </p:nvPr>
        </p:nvGraphicFramePr>
        <p:xfrm>
          <a:off x="-1173449" y="884652"/>
          <a:ext cx="7708624" cy="50802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570151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Isosceles Triangle 45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Isosceles Triangle 49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7EE25-E74A-7287-917C-178895143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sz="39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Descriptive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007BF-C364-6687-F856-B3F6BFF23B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958" y="2399071"/>
            <a:ext cx="5068251" cy="3756196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3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Participants reported generally positive beliefs towards strength training.</a:t>
            </a:r>
          </a:p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3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Beliefs high (m = 4.09)</a:t>
            </a:r>
          </a:p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3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Barriers moderate (m = 3.03)</a:t>
            </a:r>
          </a:p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3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Self-efficacy was moderate  (m = 3.46)</a:t>
            </a:r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9B025E23-F86C-6DAA-E0A1-8917AAA400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0581368"/>
              </p:ext>
            </p:extLst>
          </p:nvPr>
        </p:nvGraphicFramePr>
        <p:xfrm>
          <a:off x="12276" y="1097615"/>
          <a:ext cx="5464076" cy="41074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58502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1B79C2-BDC4-33B2-E9E4-C11076C16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1602658"/>
          </a:xfrm>
        </p:spPr>
        <p:txBody>
          <a:bodyPr anchor="ctr">
            <a:normAutofit/>
          </a:bodyPr>
          <a:lstStyle/>
          <a:p>
            <a:r>
              <a:rPr lang="en-GB" sz="39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Group 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9661D-7969-D29A-FDCB-2CE3045CF5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2166" y="1905995"/>
            <a:ext cx="5152102" cy="3317938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23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Clear differences were observed between participants and non-participants.</a:t>
            </a:r>
          </a:p>
          <a:p>
            <a:pPr marL="0" indent="0">
              <a:buNone/>
            </a:pPr>
            <a:r>
              <a:rPr lang="en-GB" sz="23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Women who engaged in strength training reported:</a:t>
            </a:r>
          </a:p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3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Higher beliefs</a:t>
            </a:r>
          </a:p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3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Lower perceived barriers</a:t>
            </a:r>
          </a:p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3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Higher self-efficacy  </a:t>
            </a:r>
          </a:p>
          <a:p>
            <a:pPr marL="0" indent="0">
              <a:buClr>
                <a:schemeClr val="bg1"/>
              </a:buClr>
              <a:buNone/>
            </a:pPr>
            <a:endParaRPr lang="en-GB" sz="23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3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Significant differences observed (p &lt; .01)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61968329-6E77-BD62-C9CE-53D5B8E2172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48001257"/>
              </p:ext>
            </p:extLst>
          </p:nvPr>
        </p:nvGraphicFramePr>
        <p:xfrm>
          <a:off x="0" y="1168399"/>
          <a:ext cx="5346421" cy="461010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705415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2D7605-6467-8F2B-4997-52EA0B48C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Relationships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1786EC-7886-E9C6-12EB-BE9939DD8E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0781148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10705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0872E0-9961-5DD0-8376-AB3A6A0DA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Qualitative findings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04D2B4-E504-BAB2-3A10-4D5C934502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5610594"/>
              </p:ext>
            </p:extLst>
          </p:nvPr>
        </p:nvGraphicFramePr>
        <p:xfrm>
          <a:off x="4852542" y="373626"/>
          <a:ext cx="7034657" cy="6096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5635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AAA117E-6025-2077-9F36-52C01C0C4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chemeClr val="accent1">
                    <a:lumMod val="75000"/>
                  </a:schemeClr>
                </a:solidFill>
              </a:rPr>
              <a:t>Discussion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9A15BB5D-E85C-0F4D-5F2C-4DB8D6B3CF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0019320"/>
              </p:ext>
            </p:extLst>
          </p:nvPr>
        </p:nvGraphicFramePr>
        <p:xfrm>
          <a:off x="4526649" y="425008"/>
          <a:ext cx="7169632" cy="57878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82893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B752ED-26AE-52A9-C07D-3FBB36A59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chemeClr val="accent1">
                    <a:lumMod val="75000"/>
                  </a:schemeClr>
                </a:solidFill>
              </a:rPr>
              <a:t>Conclusion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A8585E84-85BE-8552-5DFE-E8FDBC00CF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9351920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73332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48A800B-395A-8C42-E179-24C98D5C7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671" y="1378252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  <a:br>
              <a:rPr lang="en-GB" sz="44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0023CD-748D-FAFA-BE8F-8CBDF3F860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1962039"/>
              </p:ext>
            </p:extLst>
          </p:nvPr>
        </p:nvGraphicFramePr>
        <p:xfrm>
          <a:off x="3157243" y="37170"/>
          <a:ext cx="8773086" cy="6655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38065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5225CE-3CA1-BD98-E59B-8F3802868F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7651888"/>
              </p:ext>
            </p:extLst>
          </p:nvPr>
        </p:nvGraphicFramePr>
        <p:xfrm>
          <a:off x="979067" y="1043144"/>
          <a:ext cx="9994143" cy="4771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820047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1683</TotalTime>
  <Words>1229</Words>
  <Application>Microsoft Office PowerPoint</Application>
  <PresentationFormat>Widescreen</PresentationFormat>
  <Paragraphs>88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Calibri</vt:lpstr>
      <vt:lpstr>Trebuchet MS</vt:lpstr>
      <vt:lpstr>Wingdings</vt:lpstr>
      <vt:lpstr>Wingdings 3</vt:lpstr>
      <vt:lpstr>Facet</vt:lpstr>
      <vt:lpstr>Beliefs, Barriers and Self-Efficacy to Strength Training in Midlife Women Living in West Wales</vt:lpstr>
      <vt:lpstr>Introduction. </vt:lpstr>
      <vt:lpstr>Aim. </vt:lpstr>
      <vt:lpstr>Methods.</vt:lpstr>
      <vt:lpstr>Sample and participation</vt:lpstr>
      <vt:lpstr>Descriptive Results</vt:lpstr>
      <vt:lpstr>Group comparison</vt:lpstr>
      <vt:lpstr>Relationships </vt:lpstr>
      <vt:lpstr>Qualitative findings</vt:lpstr>
      <vt:lpstr>Discussion </vt:lpstr>
      <vt:lpstr>Conclusion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Sophie Grenfell</dc:creator>
  <cp:lastModifiedBy>Sophie Grenfell</cp:lastModifiedBy>
  <cp:revision>1</cp:revision>
  <dcterms:created xsi:type="dcterms:W3CDTF">2026-04-30T22:17:15Z</dcterms:created>
  <dcterms:modified xsi:type="dcterms:W3CDTF">2026-05-08T08:42:44Z</dcterms:modified>
</cp:coreProperties>
</file>