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576"/>
  </p:normalViewPr>
  <p:slideViewPr>
    <p:cSldViewPr snapToGrid="0" snapToObjects="1">
      <p:cViewPr varScale="1">
        <p:scale>
          <a:sx n="95" d="100"/>
          <a:sy n="95" d="100"/>
        </p:scale>
        <p:origin x="68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6A77E-4DDB-DF48-9654-36E4600078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68FCBF-0E53-244D-BAFF-ED5BE4A4FA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9EA509-9D6F-BC46-98FA-A5CBF146C0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EF14FB-B0EF-9247-8F6A-8D9ACC7A9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4A8C3-7E9D-2A4E-BD73-4E3B18A0E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29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A32FB-EFC7-6440-954A-324C7F6DD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4C837-B192-A647-89ED-F61A4EA5BF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7D9E44-342D-8A4F-A0A0-AB6CE9CB2D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AA343-25CC-F34C-97F9-FF680B6FC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9556EB-79BC-C64D-8F03-25EDC07D3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929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007304-2AE2-994C-9E55-BE3C45B6D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0BF236-7B36-AE43-A345-6D5A002AFE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A481D8-652E-B64E-8A57-BD05EF416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7BF181-313F-AA46-A07B-DBB93A744B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5DB1ED-DCBE-7C47-9D94-6D5EF80D2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404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A1042-FE2D-1E4A-BC68-CA40590CE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A494E-C2ED-9E4C-944B-144010906DC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6634DD-B357-4940-8D0A-A3583DA9ED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F2D800-7E2B-AD49-9C25-66476B9D4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9434FF-1B56-A14E-84B1-0243F0BDF2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C23AD-BDE5-DB4D-8365-FC2BC3574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845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13154-E68D-6C49-BFC0-E5381E36C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454B19-1AE5-A040-9023-D05E59E5B4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16509E-79FA-CC49-A489-5C73C325D1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000D2-456A-F548-BC1A-8F14626F15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E074C0-349B-7E45-A9B0-D0CA5C1362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116FC4F-C30A-A747-9B51-0478B02587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FCB16E-71D4-DE46-AE41-ACB3D8EB3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A0EFD2-7242-B34E-86B6-FA63CCD32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809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68DCA-3051-644B-92A5-5C5827A9B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0F3CF8-2B21-FD4A-9615-B20209E26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2C0560-866C-3E42-B312-C6595DCD7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030C41-A0A2-3642-A471-D813E65EE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345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40F58C-9F1E-1541-BD96-3D7E3A2C04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710CBD-4052-124E-87F4-15E21195B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C46F1C-0671-BC4D-A370-78AE995B2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7303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8B678-B4EE-4346-9FD8-EF98352783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DC469-5ED6-A045-941E-E0ACADC7DD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0715AA-2F93-974D-A4F4-D13E0005C1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F7E1C2-71C3-4C4D-8537-40CBF937A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AD1357-8971-CA4B-81AA-00DA03BD9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7C81C9-2DA1-2549-9F91-BEF58663B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5954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7EECE-C229-A048-B09B-7997AD397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9385E45-0A06-7147-85BC-0E480F86AD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C8898B-F7CA-E144-BEA7-08C6511F5C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536FD2-AB87-274F-BA64-F48F42FFF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F9D689-E051-264B-AF7C-8BD728BE3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7A13C9-8E46-3B47-A57A-784FE7BAE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923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DFFAD-9B2B-D84A-9050-385C99395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F9BD27-ACCD-B448-904B-C154872F27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6F30CB-FA07-7146-A414-29D03482D5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20D359-53F1-C242-BFD3-98A628E0A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A202C-B4BB-1F48-B58E-6C02CD383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0856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DD2094-1683-5940-86A1-73A4759614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88D9AB-1992-BD43-87ED-A82451A8E8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9F18F4-0DEB-C846-A574-7C9C86667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AC86F1-352C-164D-8C0B-D0AEFC06C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D9A89F-980F-FF4C-A0E3-B3233B41A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2955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444C66-C4BB-DB4C-9BB2-0467694BA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C6C5B0-0B1B-AD40-BCC3-90C2484A2F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8C5B3-B568-6E49-ACC5-66A34A8952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7F5DA1-211F-144C-9A22-FF11BF0C7B8A}" type="datetimeFigureOut">
              <a:rPr lang="en-US" smtClean="0"/>
              <a:t>10/17/18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62527-5E82-E349-9702-8E2F17EEDB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62DAA7-5339-6F4E-A591-A198B9849C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1834A3-4191-EA49-9435-685AEA93FD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507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0383C-0D0F-3A45-9D90-4C821290F43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Planning to teach ‘learning about other countries’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865C11-ACEE-2447-9764-2D765FB5C8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Group work examples</a:t>
            </a:r>
          </a:p>
        </p:txBody>
      </p:sp>
    </p:spTree>
    <p:extLst>
      <p:ext uri="{BB962C8B-B14F-4D97-AF65-F5344CB8AC3E}">
        <p14:creationId xmlns:p14="http://schemas.microsoft.com/office/powerpoint/2010/main" val="29596090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116DB-E4CE-BE4C-B2B0-B6428918C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57F80-B80D-294B-97C0-73F3E48932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9FFD57-0506-6148-833E-444053B9E7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250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A76E5-486B-894F-88BE-E1E371295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E10F91-31EF-B742-8218-20D1AFD7B8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6200000">
            <a:off x="3316640" y="-407806"/>
            <a:ext cx="5928490" cy="79046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1371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B56F1-C380-5549-AD3F-5B11BB140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7961C3C-4747-7942-9E95-4317E2A76B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 rot="16200000">
            <a:off x="2256438" y="-1180673"/>
            <a:ext cx="7084035" cy="9445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695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12</Words>
  <Application>Microsoft Macintosh PowerPoint</Application>
  <PresentationFormat>Widescreen</PresentationFormat>
  <Paragraphs>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Planning to teach ‘learning about other countries’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to teach ‘learning about other countries’</dc:title>
  <dc:creator>Sioned Hughes</dc:creator>
  <cp:lastModifiedBy>Sioned Hughes</cp:lastModifiedBy>
  <cp:revision>2</cp:revision>
  <dcterms:created xsi:type="dcterms:W3CDTF">2018-10-17T15:19:44Z</dcterms:created>
  <dcterms:modified xsi:type="dcterms:W3CDTF">2018-10-17T15:28:09Z</dcterms:modified>
</cp:coreProperties>
</file>