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embeddings/oleObject1.bin" ContentType="application/vnd.openxmlformats-officedocument.oleOb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65" r:id="rId2"/>
    <p:sldId id="267" r:id="rId3"/>
    <p:sldId id="268" r:id="rId4"/>
    <p:sldId id="257" r:id="rId5"/>
    <p:sldId id="258" r:id="rId6"/>
    <p:sldId id="259" r:id="rId7"/>
    <p:sldId id="260" r:id="rId8"/>
    <p:sldId id="269" r:id="rId9"/>
    <p:sldId id="261" r:id="rId10"/>
    <p:sldId id="262" r:id="rId11"/>
    <p:sldId id="263" r:id="rId12"/>
    <p:sldId id="27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75" d="100"/>
          <a:sy n="75" d="100"/>
        </p:scale>
        <p:origin x="2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ata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9.svg"/></Relationships>
</file>

<file path=ppt/diagrams/_rels/data4.xml.rels><?xml version="1.0" encoding="UTF-8" standalone="yes"?>
<Relationships xmlns="http://schemas.openxmlformats.org/package/2006/relationships"><Relationship Id="rId1" Type="http://schemas.openxmlformats.org/officeDocument/2006/relationships/image" Target="../media/image31.bin"/></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9.svg"/><Relationship Id="rId13" Type="http://schemas.openxmlformats.org/officeDocument/2006/relationships/image" Target="../media/image24.png"/><Relationship Id="rId3" Type="http://schemas.openxmlformats.org/officeDocument/2006/relationships/image" Target="../media/image14.png"/><Relationship Id="rId7" Type="http://schemas.openxmlformats.org/officeDocument/2006/relationships/image" Target="../media/image18.png"/><Relationship Id="rId12" Type="http://schemas.openxmlformats.org/officeDocument/2006/relationships/image" Target="../media/image23.sv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11" Type="http://schemas.openxmlformats.org/officeDocument/2006/relationships/image" Target="../media/image22.pn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 Id="rId14" Type="http://schemas.openxmlformats.org/officeDocument/2006/relationships/image" Target="../media/image2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6A2C0B7-F211-463D-ACE4-51A8503DF1D2}" type="doc">
      <dgm:prSet loTypeId="urn:microsoft.com/office/officeart/2018/2/layout/IconCircleList" loCatId="icon" qsTypeId="urn:microsoft.com/office/officeart/2005/8/quickstyle/simple1" qsCatId="simple" csTypeId="urn:microsoft.com/office/officeart/2018/5/colors/Iconchunking_neutralicon_colorful5" csCatId="colorful" phldr="1"/>
      <dgm:spPr/>
      <dgm:t>
        <a:bodyPr/>
        <a:lstStyle/>
        <a:p>
          <a:endParaRPr lang="en-US"/>
        </a:p>
      </dgm:t>
    </dgm:pt>
    <dgm:pt modelId="{0EDFCA0D-0F61-418C-8BEB-B110B12FA37C}">
      <dgm:prSet/>
      <dgm:spPr/>
      <dgm:t>
        <a:bodyPr/>
        <a:lstStyle/>
        <a:p>
          <a:pPr>
            <a:lnSpc>
              <a:spcPct val="100000"/>
            </a:lnSpc>
          </a:pPr>
          <a:r>
            <a:rPr lang="en-GB"/>
            <a:t>Name: Elisabeta-Alexandra Badea </a:t>
          </a:r>
          <a:endParaRPr lang="en-US"/>
        </a:p>
      </dgm:t>
    </dgm:pt>
    <dgm:pt modelId="{2703A5E1-0C06-4847-9B0C-72417A50D022}" type="parTrans" cxnId="{7F047CC7-F914-4468-9899-6D1F74DF09EB}">
      <dgm:prSet/>
      <dgm:spPr/>
      <dgm:t>
        <a:bodyPr/>
        <a:lstStyle/>
        <a:p>
          <a:endParaRPr lang="en-US"/>
        </a:p>
      </dgm:t>
    </dgm:pt>
    <dgm:pt modelId="{FF358BF6-8F12-4135-A300-FEAAC974EFB3}" type="sibTrans" cxnId="{7F047CC7-F914-4468-9899-6D1F74DF09EB}">
      <dgm:prSet/>
      <dgm:spPr/>
      <dgm:t>
        <a:bodyPr/>
        <a:lstStyle/>
        <a:p>
          <a:pPr>
            <a:lnSpc>
              <a:spcPct val="100000"/>
            </a:lnSpc>
          </a:pPr>
          <a:endParaRPr lang="en-US"/>
        </a:p>
      </dgm:t>
    </dgm:pt>
    <dgm:pt modelId="{7F7F9D94-CF27-4F1D-A35D-ACC95B095AD5}">
      <dgm:prSet/>
      <dgm:spPr/>
      <dgm:t>
        <a:bodyPr/>
        <a:lstStyle/>
        <a:p>
          <a:pPr>
            <a:lnSpc>
              <a:spcPct val="100000"/>
            </a:lnSpc>
          </a:pPr>
          <a:r>
            <a:rPr lang="en-GB"/>
            <a:t>Student number: 2011897</a:t>
          </a:r>
          <a:endParaRPr lang="en-US"/>
        </a:p>
      </dgm:t>
    </dgm:pt>
    <dgm:pt modelId="{6192F5A4-E99D-4F71-BA48-B7451738C716}" type="parTrans" cxnId="{634FE50B-7F89-4F17-B427-7D76CB8DFF6A}">
      <dgm:prSet/>
      <dgm:spPr/>
      <dgm:t>
        <a:bodyPr/>
        <a:lstStyle/>
        <a:p>
          <a:endParaRPr lang="en-US"/>
        </a:p>
      </dgm:t>
    </dgm:pt>
    <dgm:pt modelId="{03492828-F502-44E4-98FD-9C9E4D70702B}" type="sibTrans" cxnId="{634FE50B-7F89-4F17-B427-7D76CB8DFF6A}">
      <dgm:prSet/>
      <dgm:spPr/>
      <dgm:t>
        <a:bodyPr/>
        <a:lstStyle/>
        <a:p>
          <a:pPr>
            <a:lnSpc>
              <a:spcPct val="100000"/>
            </a:lnSpc>
          </a:pPr>
          <a:endParaRPr lang="en-US"/>
        </a:p>
      </dgm:t>
    </dgm:pt>
    <dgm:pt modelId="{52E05601-2F7A-48FF-B5D0-464D1F8BAF83}">
      <dgm:prSet/>
      <dgm:spPr/>
      <dgm:t>
        <a:bodyPr/>
        <a:lstStyle/>
        <a:p>
          <a:pPr>
            <a:lnSpc>
              <a:spcPct val="100000"/>
            </a:lnSpc>
          </a:pPr>
          <a:r>
            <a:rPr lang="en-GB"/>
            <a:t>Lecturer: Nishi M Ramsurrun</a:t>
          </a:r>
          <a:endParaRPr lang="en-US"/>
        </a:p>
      </dgm:t>
    </dgm:pt>
    <dgm:pt modelId="{9C607FAC-4D5F-49E9-B7F7-FE01178D9B0C}" type="parTrans" cxnId="{6796C56D-6007-4CB6-A040-911B717CA0D7}">
      <dgm:prSet/>
      <dgm:spPr/>
      <dgm:t>
        <a:bodyPr/>
        <a:lstStyle/>
        <a:p>
          <a:endParaRPr lang="en-US"/>
        </a:p>
      </dgm:t>
    </dgm:pt>
    <dgm:pt modelId="{C58B0975-FE01-4D27-9F87-41BD7C121D95}" type="sibTrans" cxnId="{6796C56D-6007-4CB6-A040-911B717CA0D7}">
      <dgm:prSet/>
      <dgm:spPr/>
      <dgm:t>
        <a:bodyPr/>
        <a:lstStyle/>
        <a:p>
          <a:pPr>
            <a:lnSpc>
              <a:spcPct val="100000"/>
            </a:lnSpc>
          </a:pPr>
          <a:endParaRPr lang="en-US"/>
        </a:p>
      </dgm:t>
    </dgm:pt>
    <dgm:pt modelId="{1E45D758-17A1-4167-B222-333396990096}">
      <dgm:prSet/>
      <dgm:spPr/>
      <dgm:t>
        <a:bodyPr/>
        <a:lstStyle/>
        <a:p>
          <a:pPr>
            <a:lnSpc>
              <a:spcPct val="100000"/>
            </a:lnSpc>
          </a:pPr>
          <a:r>
            <a:rPr lang="en-GB"/>
            <a:t>Module: Developing Relationship and Achievement in the workplace</a:t>
          </a:r>
          <a:endParaRPr lang="en-US"/>
        </a:p>
      </dgm:t>
    </dgm:pt>
    <dgm:pt modelId="{D9FFDED0-E19E-491B-A407-2660C54C87B9}" type="parTrans" cxnId="{8C93DE4B-6B3B-4990-8372-4301396FF32F}">
      <dgm:prSet/>
      <dgm:spPr/>
      <dgm:t>
        <a:bodyPr/>
        <a:lstStyle/>
        <a:p>
          <a:endParaRPr lang="en-US"/>
        </a:p>
      </dgm:t>
    </dgm:pt>
    <dgm:pt modelId="{D0D09038-25C6-49B0-9458-A2CC95ACB78E}" type="sibTrans" cxnId="{8C93DE4B-6B3B-4990-8372-4301396FF32F}">
      <dgm:prSet/>
      <dgm:spPr/>
      <dgm:t>
        <a:bodyPr/>
        <a:lstStyle/>
        <a:p>
          <a:pPr>
            <a:lnSpc>
              <a:spcPct val="100000"/>
            </a:lnSpc>
          </a:pPr>
          <a:endParaRPr lang="en-US"/>
        </a:p>
      </dgm:t>
    </dgm:pt>
    <dgm:pt modelId="{30C7D03F-BFFD-45F7-A045-88F0C5F5D746}">
      <dgm:prSet/>
      <dgm:spPr/>
      <dgm:t>
        <a:bodyPr/>
        <a:lstStyle/>
        <a:p>
          <a:pPr>
            <a:lnSpc>
              <a:spcPct val="100000"/>
            </a:lnSpc>
          </a:pPr>
          <a:r>
            <a:rPr lang="en-GB"/>
            <a:t>Program: BA(HONS) Leadership and Management level 5 </a:t>
          </a:r>
          <a:endParaRPr lang="en-US"/>
        </a:p>
      </dgm:t>
    </dgm:pt>
    <dgm:pt modelId="{9983CEEF-9E7D-416F-BAD3-15B25B2CA0A5}" type="parTrans" cxnId="{8F206244-C539-447E-86C7-A1A64C5D9100}">
      <dgm:prSet/>
      <dgm:spPr/>
      <dgm:t>
        <a:bodyPr/>
        <a:lstStyle/>
        <a:p>
          <a:endParaRPr lang="en-US"/>
        </a:p>
      </dgm:t>
    </dgm:pt>
    <dgm:pt modelId="{86A4DB33-A33D-4668-9B91-DD239832342D}" type="sibTrans" cxnId="{8F206244-C539-447E-86C7-A1A64C5D9100}">
      <dgm:prSet/>
      <dgm:spPr/>
      <dgm:t>
        <a:bodyPr/>
        <a:lstStyle/>
        <a:p>
          <a:endParaRPr lang="en-US"/>
        </a:p>
      </dgm:t>
    </dgm:pt>
    <dgm:pt modelId="{DE62E55F-81DA-4214-8B78-40FF0D7CC25D}" type="pres">
      <dgm:prSet presAssocID="{96A2C0B7-F211-463D-ACE4-51A8503DF1D2}" presName="root" presStyleCnt="0">
        <dgm:presLayoutVars>
          <dgm:dir/>
          <dgm:resizeHandles val="exact"/>
        </dgm:presLayoutVars>
      </dgm:prSet>
      <dgm:spPr/>
    </dgm:pt>
    <dgm:pt modelId="{D6482D75-AB0D-41A8-9A82-6488CB3EC180}" type="pres">
      <dgm:prSet presAssocID="{96A2C0B7-F211-463D-ACE4-51A8503DF1D2}" presName="container" presStyleCnt="0">
        <dgm:presLayoutVars>
          <dgm:dir/>
          <dgm:resizeHandles val="exact"/>
        </dgm:presLayoutVars>
      </dgm:prSet>
      <dgm:spPr/>
    </dgm:pt>
    <dgm:pt modelId="{E7CEBD67-65B3-4322-B069-9AF83C660D14}" type="pres">
      <dgm:prSet presAssocID="{0EDFCA0D-0F61-418C-8BEB-B110B12FA37C}" presName="compNode" presStyleCnt="0"/>
      <dgm:spPr/>
    </dgm:pt>
    <dgm:pt modelId="{95E252E0-1AD2-4676-9851-1985B331F391}" type="pres">
      <dgm:prSet presAssocID="{0EDFCA0D-0F61-418C-8BEB-B110B12FA37C}" presName="iconBgRect" presStyleLbl="bgShp" presStyleIdx="0" presStyleCnt="5"/>
      <dgm:spPr/>
    </dgm:pt>
    <dgm:pt modelId="{0BE5CFA5-16B2-447C-B029-BA9FC44A653F}" type="pres">
      <dgm:prSet presAssocID="{0EDFCA0D-0F61-418C-8BEB-B110B12FA37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btitles"/>
        </a:ext>
      </dgm:extLst>
    </dgm:pt>
    <dgm:pt modelId="{BB53F3BF-30CB-4A0C-BBC8-CB51310726D6}" type="pres">
      <dgm:prSet presAssocID="{0EDFCA0D-0F61-418C-8BEB-B110B12FA37C}" presName="spaceRect" presStyleCnt="0"/>
      <dgm:spPr/>
    </dgm:pt>
    <dgm:pt modelId="{DECF1DCC-C495-4BF1-A916-593A318EA502}" type="pres">
      <dgm:prSet presAssocID="{0EDFCA0D-0F61-418C-8BEB-B110B12FA37C}" presName="textRect" presStyleLbl="revTx" presStyleIdx="0" presStyleCnt="5">
        <dgm:presLayoutVars>
          <dgm:chMax val="1"/>
          <dgm:chPref val="1"/>
        </dgm:presLayoutVars>
      </dgm:prSet>
      <dgm:spPr/>
    </dgm:pt>
    <dgm:pt modelId="{BAF211A3-B33E-4B88-9329-DF27F096C030}" type="pres">
      <dgm:prSet presAssocID="{FF358BF6-8F12-4135-A300-FEAAC974EFB3}" presName="sibTrans" presStyleLbl="sibTrans2D1" presStyleIdx="0" presStyleCnt="0"/>
      <dgm:spPr/>
    </dgm:pt>
    <dgm:pt modelId="{12057CE4-93E4-4D1B-9268-37323901F64E}" type="pres">
      <dgm:prSet presAssocID="{7F7F9D94-CF27-4F1D-A35D-ACC95B095AD5}" presName="compNode" presStyleCnt="0"/>
      <dgm:spPr/>
    </dgm:pt>
    <dgm:pt modelId="{CCE9FBF2-BB8E-4F68-99F4-F86FE3C76711}" type="pres">
      <dgm:prSet presAssocID="{7F7F9D94-CF27-4F1D-A35D-ACC95B095AD5}" presName="iconBgRect" presStyleLbl="bgShp" presStyleIdx="1" presStyleCnt="5"/>
      <dgm:spPr/>
    </dgm:pt>
    <dgm:pt modelId="{26D3B3B0-6A13-4CFF-B907-4FC0FC3010F7}" type="pres">
      <dgm:prSet presAssocID="{7F7F9D94-CF27-4F1D-A35D-ACC95B095AD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1E18000C-F622-4751-8E3D-B08222418E87}" type="pres">
      <dgm:prSet presAssocID="{7F7F9D94-CF27-4F1D-A35D-ACC95B095AD5}" presName="spaceRect" presStyleCnt="0"/>
      <dgm:spPr/>
    </dgm:pt>
    <dgm:pt modelId="{EEB373EA-A053-4147-A0F2-75FC82A80F1F}" type="pres">
      <dgm:prSet presAssocID="{7F7F9D94-CF27-4F1D-A35D-ACC95B095AD5}" presName="textRect" presStyleLbl="revTx" presStyleIdx="1" presStyleCnt="5">
        <dgm:presLayoutVars>
          <dgm:chMax val="1"/>
          <dgm:chPref val="1"/>
        </dgm:presLayoutVars>
      </dgm:prSet>
      <dgm:spPr/>
    </dgm:pt>
    <dgm:pt modelId="{C3F61E45-4632-4256-AF99-408D85A83E94}" type="pres">
      <dgm:prSet presAssocID="{03492828-F502-44E4-98FD-9C9E4D70702B}" presName="sibTrans" presStyleLbl="sibTrans2D1" presStyleIdx="0" presStyleCnt="0"/>
      <dgm:spPr/>
    </dgm:pt>
    <dgm:pt modelId="{83A71385-DD7A-4A02-B35E-DEAD06B692AA}" type="pres">
      <dgm:prSet presAssocID="{52E05601-2F7A-48FF-B5D0-464D1F8BAF83}" presName="compNode" presStyleCnt="0"/>
      <dgm:spPr/>
    </dgm:pt>
    <dgm:pt modelId="{CF2FE5DB-B11B-46C8-85EF-569B7860C946}" type="pres">
      <dgm:prSet presAssocID="{52E05601-2F7A-48FF-B5D0-464D1F8BAF83}" presName="iconBgRect" presStyleLbl="bgShp" presStyleIdx="2" presStyleCnt="5"/>
      <dgm:spPr/>
    </dgm:pt>
    <dgm:pt modelId="{15E553DD-9341-4B7E-A2DE-FEBA78292697}" type="pres">
      <dgm:prSet presAssocID="{52E05601-2F7A-48FF-B5D0-464D1F8BAF8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986BA7CA-2C13-4410-B4D5-293AF043F09C}" type="pres">
      <dgm:prSet presAssocID="{52E05601-2F7A-48FF-B5D0-464D1F8BAF83}" presName="spaceRect" presStyleCnt="0"/>
      <dgm:spPr/>
    </dgm:pt>
    <dgm:pt modelId="{267E4679-EA0D-45F5-BDB1-8EED625E86F4}" type="pres">
      <dgm:prSet presAssocID="{52E05601-2F7A-48FF-B5D0-464D1F8BAF83}" presName="textRect" presStyleLbl="revTx" presStyleIdx="2" presStyleCnt="5">
        <dgm:presLayoutVars>
          <dgm:chMax val="1"/>
          <dgm:chPref val="1"/>
        </dgm:presLayoutVars>
      </dgm:prSet>
      <dgm:spPr/>
    </dgm:pt>
    <dgm:pt modelId="{9D1ADAAD-18BB-47B2-844E-5882B82212BF}" type="pres">
      <dgm:prSet presAssocID="{C58B0975-FE01-4D27-9F87-41BD7C121D95}" presName="sibTrans" presStyleLbl="sibTrans2D1" presStyleIdx="0" presStyleCnt="0"/>
      <dgm:spPr/>
    </dgm:pt>
    <dgm:pt modelId="{D28EAB6D-9843-4484-A564-53F817E78CB5}" type="pres">
      <dgm:prSet presAssocID="{1E45D758-17A1-4167-B222-333396990096}" presName="compNode" presStyleCnt="0"/>
      <dgm:spPr/>
    </dgm:pt>
    <dgm:pt modelId="{A6930B11-51A7-4E60-AE69-E926DE7A57E5}" type="pres">
      <dgm:prSet presAssocID="{1E45D758-17A1-4167-B222-333396990096}" presName="iconBgRect" presStyleLbl="bgShp" presStyleIdx="3" presStyleCnt="5"/>
      <dgm:spPr/>
    </dgm:pt>
    <dgm:pt modelId="{D1A74C0C-BD44-4B53-8C78-4642B46F5FA2}" type="pres">
      <dgm:prSet presAssocID="{1E45D758-17A1-4167-B222-33339699009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25DA558B-1F20-444A-A7A7-D44CA1C19166}" type="pres">
      <dgm:prSet presAssocID="{1E45D758-17A1-4167-B222-333396990096}" presName="spaceRect" presStyleCnt="0"/>
      <dgm:spPr/>
    </dgm:pt>
    <dgm:pt modelId="{A1C49BA7-A51A-4CEA-A311-B18D9C9B2587}" type="pres">
      <dgm:prSet presAssocID="{1E45D758-17A1-4167-B222-333396990096}" presName="textRect" presStyleLbl="revTx" presStyleIdx="3" presStyleCnt="5">
        <dgm:presLayoutVars>
          <dgm:chMax val="1"/>
          <dgm:chPref val="1"/>
        </dgm:presLayoutVars>
      </dgm:prSet>
      <dgm:spPr/>
    </dgm:pt>
    <dgm:pt modelId="{BA2DB6FB-2F70-4B95-B25B-5D82CCA20645}" type="pres">
      <dgm:prSet presAssocID="{D0D09038-25C6-49B0-9458-A2CC95ACB78E}" presName="sibTrans" presStyleLbl="sibTrans2D1" presStyleIdx="0" presStyleCnt="0"/>
      <dgm:spPr/>
    </dgm:pt>
    <dgm:pt modelId="{794B421E-D959-4DE3-A6DE-4CBA7B6A65F3}" type="pres">
      <dgm:prSet presAssocID="{30C7D03F-BFFD-45F7-A045-88F0C5F5D746}" presName="compNode" presStyleCnt="0"/>
      <dgm:spPr/>
    </dgm:pt>
    <dgm:pt modelId="{438D2B25-0F67-4EE4-B2EB-1A73D1207A3B}" type="pres">
      <dgm:prSet presAssocID="{30C7D03F-BFFD-45F7-A045-88F0C5F5D746}" presName="iconBgRect" presStyleLbl="bgShp" presStyleIdx="4" presStyleCnt="5"/>
      <dgm:spPr/>
    </dgm:pt>
    <dgm:pt modelId="{066B4330-0412-4384-BDDE-AB0B4F6173C1}" type="pres">
      <dgm:prSet presAssocID="{30C7D03F-BFFD-45F7-A045-88F0C5F5D74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aptain"/>
        </a:ext>
      </dgm:extLst>
    </dgm:pt>
    <dgm:pt modelId="{3F3FBFA0-B0FC-4CED-AB90-2BC2EAB56AC0}" type="pres">
      <dgm:prSet presAssocID="{30C7D03F-BFFD-45F7-A045-88F0C5F5D746}" presName="spaceRect" presStyleCnt="0"/>
      <dgm:spPr/>
    </dgm:pt>
    <dgm:pt modelId="{A3F94295-73F0-4F64-AC2B-8AD7B040249E}" type="pres">
      <dgm:prSet presAssocID="{30C7D03F-BFFD-45F7-A045-88F0C5F5D746}" presName="textRect" presStyleLbl="revTx" presStyleIdx="4" presStyleCnt="5">
        <dgm:presLayoutVars>
          <dgm:chMax val="1"/>
          <dgm:chPref val="1"/>
        </dgm:presLayoutVars>
      </dgm:prSet>
      <dgm:spPr/>
    </dgm:pt>
  </dgm:ptLst>
  <dgm:cxnLst>
    <dgm:cxn modelId="{634FE50B-7F89-4F17-B427-7D76CB8DFF6A}" srcId="{96A2C0B7-F211-463D-ACE4-51A8503DF1D2}" destId="{7F7F9D94-CF27-4F1D-A35D-ACC95B095AD5}" srcOrd="1" destOrd="0" parTransId="{6192F5A4-E99D-4F71-BA48-B7451738C716}" sibTransId="{03492828-F502-44E4-98FD-9C9E4D70702B}"/>
    <dgm:cxn modelId="{4052975D-6A08-4D27-9A39-5BFB09272F87}" type="presOf" srcId="{7F7F9D94-CF27-4F1D-A35D-ACC95B095AD5}" destId="{EEB373EA-A053-4147-A0F2-75FC82A80F1F}" srcOrd="0" destOrd="0" presId="urn:microsoft.com/office/officeart/2018/2/layout/IconCircleList"/>
    <dgm:cxn modelId="{86334B5E-BFBB-4630-9D41-C9D1198CC1EE}" type="presOf" srcId="{96A2C0B7-F211-463D-ACE4-51A8503DF1D2}" destId="{DE62E55F-81DA-4214-8B78-40FF0D7CC25D}" srcOrd="0" destOrd="0" presId="urn:microsoft.com/office/officeart/2018/2/layout/IconCircleList"/>
    <dgm:cxn modelId="{F4D14861-3581-416C-B161-6CB0646B5E2D}" type="presOf" srcId="{D0D09038-25C6-49B0-9458-A2CC95ACB78E}" destId="{BA2DB6FB-2F70-4B95-B25B-5D82CCA20645}" srcOrd="0" destOrd="0" presId="urn:microsoft.com/office/officeart/2018/2/layout/IconCircleList"/>
    <dgm:cxn modelId="{8F206244-C539-447E-86C7-A1A64C5D9100}" srcId="{96A2C0B7-F211-463D-ACE4-51A8503DF1D2}" destId="{30C7D03F-BFFD-45F7-A045-88F0C5F5D746}" srcOrd="4" destOrd="0" parTransId="{9983CEEF-9E7D-416F-BAD3-15B25B2CA0A5}" sibTransId="{86A4DB33-A33D-4668-9B91-DD239832342D}"/>
    <dgm:cxn modelId="{8C93DE4B-6B3B-4990-8372-4301396FF32F}" srcId="{96A2C0B7-F211-463D-ACE4-51A8503DF1D2}" destId="{1E45D758-17A1-4167-B222-333396990096}" srcOrd="3" destOrd="0" parTransId="{D9FFDED0-E19E-491B-A407-2660C54C87B9}" sibTransId="{D0D09038-25C6-49B0-9458-A2CC95ACB78E}"/>
    <dgm:cxn modelId="{6796C56D-6007-4CB6-A040-911B717CA0D7}" srcId="{96A2C0B7-F211-463D-ACE4-51A8503DF1D2}" destId="{52E05601-2F7A-48FF-B5D0-464D1F8BAF83}" srcOrd="2" destOrd="0" parTransId="{9C607FAC-4D5F-49E9-B7F7-FE01178D9B0C}" sibTransId="{C58B0975-FE01-4D27-9F87-41BD7C121D95}"/>
    <dgm:cxn modelId="{C1C5A36E-EC8B-419B-8204-8A7D37A4A754}" type="presOf" srcId="{0EDFCA0D-0F61-418C-8BEB-B110B12FA37C}" destId="{DECF1DCC-C495-4BF1-A916-593A318EA502}" srcOrd="0" destOrd="0" presId="urn:microsoft.com/office/officeart/2018/2/layout/IconCircleList"/>
    <dgm:cxn modelId="{A3EA6D70-2190-4A56-9094-9B1BCB551B21}" type="presOf" srcId="{30C7D03F-BFFD-45F7-A045-88F0C5F5D746}" destId="{A3F94295-73F0-4F64-AC2B-8AD7B040249E}" srcOrd="0" destOrd="0" presId="urn:microsoft.com/office/officeart/2018/2/layout/IconCircleList"/>
    <dgm:cxn modelId="{9B3665AF-B6E1-476A-B801-0073AF5362AE}" type="presOf" srcId="{C58B0975-FE01-4D27-9F87-41BD7C121D95}" destId="{9D1ADAAD-18BB-47B2-844E-5882B82212BF}" srcOrd="0" destOrd="0" presId="urn:microsoft.com/office/officeart/2018/2/layout/IconCircleList"/>
    <dgm:cxn modelId="{0064CEBF-7C27-4BD0-90D4-20CEF44CE933}" type="presOf" srcId="{1E45D758-17A1-4167-B222-333396990096}" destId="{A1C49BA7-A51A-4CEA-A311-B18D9C9B2587}" srcOrd="0" destOrd="0" presId="urn:microsoft.com/office/officeart/2018/2/layout/IconCircleList"/>
    <dgm:cxn modelId="{7F047CC7-F914-4468-9899-6D1F74DF09EB}" srcId="{96A2C0B7-F211-463D-ACE4-51A8503DF1D2}" destId="{0EDFCA0D-0F61-418C-8BEB-B110B12FA37C}" srcOrd="0" destOrd="0" parTransId="{2703A5E1-0C06-4847-9B0C-72417A50D022}" sibTransId="{FF358BF6-8F12-4135-A300-FEAAC974EFB3}"/>
    <dgm:cxn modelId="{0B3447E1-1E9F-4E63-AF9E-7B96A80B3E24}" type="presOf" srcId="{03492828-F502-44E4-98FD-9C9E4D70702B}" destId="{C3F61E45-4632-4256-AF99-408D85A83E94}" srcOrd="0" destOrd="0" presId="urn:microsoft.com/office/officeart/2018/2/layout/IconCircleList"/>
    <dgm:cxn modelId="{EF4375E6-7735-4320-94A7-35E133C721B1}" type="presOf" srcId="{FF358BF6-8F12-4135-A300-FEAAC974EFB3}" destId="{BAF211A3-B33E-4B88-9329-DF27F096C030}" srcOrd="0" destOrd="0" presId="urn:microsoft.com/office/officeart/2018/2/layout/IconCircleList"/>
    <dgm:cxn modelId="{037E64F5-6681-4B87-890E-3E681046429D}" type="presOf" srcId="{52E05601-2F7A-48FF-B5D0-464D1F8BAF83}" destId="{267E4679-EA0D-45F5-BDB1-8EED625E86F4}" srcOrd="0" destOrd="0" presId="urn:microsoft.com/office/officeart/2018/2/layout/IconCircleList"/>
    <dgm:cxn modelId="{A5D42745-5D07-4A0C-8A8E-48F72B063E0E}" type="presParOf" srcId="{DE62E55F-81DA-4214-8B78-40FF0D7CC25D}" destId="{D6482D75-AB0D-41A8-9A82-6488CB3EC180}" srcOrd="0" destOrd="0" presId="urn:microsoft.com/office/officeart/2018/2/layout/IconCircleList"/>
    <dgm:cxn modelId="{7CC31E5C-DC96-4ED6-9C98-B2DB8E5D69AB}" type="presParOf" srcId="{D6482D75-AB0D-41A8-9A82-6488CB3EC180}" destId="{E7CEBD67-65B3-4322-B069-9AF83C660D14}" srcOrd="0" destOrd="0" presId="urn:microsoft.com/office/officeart/2018/2/layout/IconCircleList"/>
    <dgm:cxn modelId="{71F5AB9E-B02B-4209-94CA-A7F96E944B55}" type="presParOf" srcId="{E7CEBD67-65B3-4322-B069-9AF83C660D14}" destId="{95E252E0-1AD2-4676-9851-1985B331F391}" srcOrd="0" destOrd="0" presId="urn:microsoft.com/office/officeart/2018/2/layout/IconCircleList"/>
    <dgm:cxn modelId="{47076F3E-CED1-47FC-AD3F-88D56C0BF297}" type="presParOf" srcId="{E7CEBD67-65B3-4322-B069-9AF83C660D14}" destId="{0BE5CFA5-16B2-447C-B029-BA9FC44A653F}" srcOrd="1" destOrd="0" presId="urn:microsoft.com/office/officeart/2018/2/layout/IconCircleList"/>
    <dgm:cxn modelId="{0411E31C-B973-4B5C-8252-0408139DC101}" type="presParOf" srcId="{E7CEBD67-65B3-4322-B069-9AF83C660D14}" destId="{BB53F3BF-30CB-4A0C-BBC8-CB51310726D6}" srcOrd="2" destOrd="0" presId="urn:microsoft.com/office/officeart/2018/2/layout/IconCircleList"/>
    <dgm:cxn modelId="{5C41227D-DC92-425E-A01A-E651E321EA82}" type="presParOf" srcId="{E7CEBD67-65B3-4322-B069-9AF83C660D14}" destId="{DECF1DCC-C495-4BF1-A916-593A318EA502}" srcOrd="3" destOrd="0" presId="urn:microsoft.com/office/officeart/2018/2/layout/IconCircleList"/>
    <dgm:cxn modelId="{8E8D842B-240E-47E9-8C33-94F03C9CD84F}" type="presParOf" srcId="{D6482D75-AB0D-41A8-9A82-6488CB3EC180}" destId="{BAF211A3-B33E-4B88-9329-DF27F096C030}" srcOrd="1" destOrd="0" presId="urn:microsoft.com/office/officeart/2018/2/layout/IconCircleList"/>
    <dgm:cxn modelId="{840FD5E0-B6EA-44A2-A0A7-B5EFFC606E45}" type="presParOf" srcId="{D6482D75-AB0D-41A8-9A82-6488CB3EC180}" destId="{12057CE4-93E4-4D1B-9268-37323901F64E}" srcOrd="2" destOrd="0" presId="urn:microsoft.com/office/officeart/2018/2/layout/IconCircleList"/>
    <dgm:cxn modelId="{8F151313-EA4C-4B9B-8CF4-831588AF10B6}" type="presParOf" srcId="{12057CE4-93E4-4D1B-9268-37323901F64E}" destId="{CCE9FBF2-BB8E-4F68-99F4-F86FE3C76711}" srcOrd="0" destOrd="0" presId="urn:microsoft.com/office/officeart/2018/2/layout/IconCircleList"/>
    <dgm:cxn modelId="{F33FDB7E-CEF4-4053-8B8F-61CC9BEF23D9}" type="presParOf" srcId="{12057CE4-93E4-4D1B-9268-37323901F64E}" destId="{26D3B3B0-6A13-4CFF-B907-4FC0FC3010F7}" srcOrd="1" destOrd="0" presId="urn:microsoft.com/office/officeart/2018/2/layout/IconCircleList"/>
    <dgm:cxn modelId="{D9158137-FE9C-4F18-81D2-CA051D258869}" type="presParOf" srcId="{12057CE4-93E4-4D1B-9268-37323901F64E}" destId="{1E18000C-F622-4751-8E3D-B08222418E87}" srcOrd="2" destOrd="0" presId="urn:microsoft.com/office/officeart/2018/2/layout/IconCircleList"/>
    <dgm:cxn modelId="{E1AA8440-767A-49F6-A4BA-E9C402B1D7BB}" type="presParOf" srcId="{12057CE4-93E4-4D1B-9268-37323901F64E}" destId="{EEB373EA-A053-4147-A0F2-75FC82A80F1F}" srcOrd="3" destOrd="0" presId="urn:microsoft.com/office/officeart/2018/2/layout/IconCircleList"/>
    <dgm:cxn modelId="{470A72A5-4498-4AE4-A080-A19ECE681D73}" type="presParOf" srcId="{D6482D75-AB0D-41A8-9A82-6488CB3EC180}" destId="{C3F61E45-4632-4256-AF99-408D85A83E94}" srcOrd="3" destOrd="0" presId="urn:microsoft.com/office/officeart/2018/2/layout/IconCircleList"/>
    <dgm:cxn modelId="{F646313D-66E9-41B4-A0C0-AAC105F85E60}" type="presParOf" srcId="{D6482D75-AB0D-41A8-9A82-6488CB3EC180}" destId="{83A71385-DD7A-4A02-B35E-DEAD06B692AA}" srcOrd="4" destOrd="0" presId="urn:microsoft.com/office/officeart/2018/2/layout/IconCircleList"/>
    <dgm:cxn modelId="{06987743-7015-4A67-A365-B9C29E5709A9}" type="presParOf" srcId="{83A71385-DD7A-4A02-B35E-DEAD06B692AA}" destId="{CF2FE5DB-B11B-46C8-85EF-569B7860C946}" srcOrd="0" destOrd="0" presId="urn:microsoft.com/office/officeart/2018/2/layout/IconCircleList"/>
    <dgm:cxn modelId="{3A550A7E-0F10-4565-A3B2-7751AFEC09F8}" type="presParOf" srcId="{83A71385-DD7A-4A02-B35E-DEAD06B692AA}" destId="{15E553DD-9341-4B7E-A2DE-FEBA78292697}" srcOrd="1" destOrd="0" presId="urn:microsoft.com/office/officeart/2018/2/layout/IconCircleList"/>
    <dgm:cxn modelId="{37FAEEC7-AA2E-4C68-AE27-C3E55758FA68}" type="presParOf" srcId="{83A71385-DD7A-4A02-B35E-DEAD06B692AA}" destId="{986BA7CA-2C13-4410-B4D5-293AF043F09C}" srcOrd="2" destOrd="0" presId="urn:microsoft.com/office/officeart/2018/2/layout/IconCircleList"/>
    <dgm:cxn modelId="{17DEDE55-E86A-4C01-AF2A-E6B07DEDA03F}" type="presParOf" srcId="{83A71385-DD7A-4A02-B35E-DEAD06B692AA}" destId="{267E4679-EA0D-45F5-BDB1-8EED625E86F4}" srcOrd="3" destOrd="0" presId="urn:microsoft.com/office/officeart/2018/2/layout/IconCircleList"/>
    <dgm:cxn modelId="{7BE62ABE-A3C9-488F-B49F-F868B41DD076}" type="presParOf" srcId="{D6482D75-AB0D-41A8-9A82-6488CB3EC180}" destId="{9D1ADAAD-18BB-47B2-844E-5882B82212BF}" srcOrd="5" destOrd="0" presId="urn:microsoft.com/office/officeart/2018/2/layout/IconCircleList"/>
    <dgm:cxn modelId="{0E87DD74-3EFA-447B-985F-B29143E2DD62}" type="presParOf" srcId="{D6482D75-AB0D-41A8-9A82-6488CB3EC180}" destId="{D28EAB6D-9843-4484-A564-53F817E78CB5}" srcOrd="6" destOrd="0" presId="urn:microsoft.com/office/officeart/2018/2/layout/IconCircleList"/>
    <dgm:cxn modelId="{9CC782A8-495F-457B-8F72-42DA864991C9}" type="presParOf" srcId="{D28EAB6D-9843-4484-A564-53F817E78CB5}" destId="{A6930B11-51A7-4E60-AE69-E926DE7A57E5}" srcOrd="0" destOrd="0" presId="urn:microsoft.com/office/officeart/2018/2/layout/IconCircleList"/>
    <dgm:cxn modelId="{679DD7A1-7808-45CB-80BB-644DF5AF4495}" type="presParOf" srcId="{D28EAB6D-9843-4484-A564-53F817E78CB5}" destId="{D1A74C0C-BD44-4B53-8C78-4642B46F5FA2}" srcOrd="1" destOrd="0" presId="urn:microsoft.com/office/officeart/2018/2/layout/IconCircleList"/>
    <dgm:cxn modelId="{74C8F96C-FDF1-4B81-BA7A-94C60C62D8FA}" type="presParOf" srcId="{D28EAB6D-9843-4484-A564-53F817E78CB5}" destId="{25DA558B-1F20-444A-A7A7-D44CA1C19166}" srcOrd="2" destOrd="0" presId="urn:microsoft.com/office/officeart/2018/2/layout/IconCircleList"/>
    <dgm:cxn modelId="{D8DAE722-6E8D-44EC-9B70-DED3C4A8E066}" type="presParOf" srcId="{D28EAB6D-9843-4484-A564-53F817E78CB5}" destId="{A1C49BA7-A51A-4CEA-A311-B18D9C9B2587}" srcOrd="3" destOrd="0" presId="urn:microsoft.com/office/officeart/2018/2/layout/IconCircleList"/>
    <dgm:cxn modelId="{C1C0F16A-83A9-4594-9824-DAC4E7E80CCB}" type="presParOf" srcId="{D6482D75-AB0D-41A8-9A82-6488CB3EC180}" destId="{BA2DB6FB-2F70-4B95-B25B-5D82CCA20645}" srcOrd="7" destOrd="0" presId="urn:microsoft.com/office/officeart/2018/2/layout/IconCircleList"/>
    <dgm:cxn modelId="{FFA5E5D5-E5A5-4BE2-B890-3CFC14E401BD}" type="presParOf" srcId="{D6482D75-AB0D-41A8-9A82-6488CB3EC180}" destId="{794B421E-D959-4DE3-A6DE-4CBA7B6A65F3}" srcOrd="8" destOrd="0" presId="urn:microsoft.com/office/officeart/2018/2/layout/IconCircleList"/>
    <dgm:cxn modelId="{8D146B9C-6733-4889-886C-739E0A109D75}" type="presParOf" srcId="{794B421E-D959-4DE3-A6DE-4CBA7B6A65F3}" destId="{438D2B25-0F67-4EE4-B2EB-1A73D1207A3B}" srcOrd="0" destOrd="0" presId="urn:microsoft.com/office/officeart/2018/2/layout/IconCircleList"/>
    <dgm:cxn modelId="{C06BCC00-B380-4AD2-85D5-571726CAE663}" type="presParOf" srcId="{794B421E-D959-4DE3-A6DE-4CBA7B6A65F3}" destId="{066B4330-0412-4384-BDDE-AB0B4F6173C1}" srcOrd="1" destOrd="0" presId="urn:microsoft.com/office/officeart/2018/2/layout/IconCircleList"/>
    <dgm:cxn modelId="{67C90496-F151-4C46-85E5-87438B8CC1E8}" type="presParOf" srcId="{794B421E-D959-4DE3-A6DE-4CBA7B6A65F3}" destId="{3F3FBFA0-B0FC-4CED-AB90-2BC2EAB56AC0}" srcOrd="2" destOrd="0" presId="urn:microsoft.com/office/officeart/2018/2/layout/IconCircleList"/>
    <dgm:cxn modelId="{224E9A05-3BCF-41F6-8092-7F1F475CC615}" type="presParOf" srcId="{794B421E-D959-4DE3-A6DE-4CBA7B6A65F3}" destId="{A3F94295-73F0-4F64-AC2B-8AD7B040249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A34725D-B328-4014-B0D7-D990D489B6F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958894C4-15FC-4882-8B22-4282C9D04356}">
      <dgm:prSet/>
      <dgm:spPr/>
      <dgm:t>
        <a:bodyPr/>
        <a:lstStyle/>
        <a:p>
          <a:pPr>
            <a:lnSpc>
              <a:spcPct val="100000"/>
            </a:lnSpc>
          </a:pPr>
          <a:r>
            <a:rPr lang="en-GB"/>
            <a:t>Good communication skills</a:t>
          </a:r>
          <a:endParaRPr lang="en-US"/>
        </a:p>
      </dgm:t>
    </dgm:pt>
    <dgm:pt modelId="{565D4088-2771-44D8-9C85-75C9B26DE957}" type="parTrans" cxnId="{35A873D1-3E38-4493-99D3-DF4AED37C83A}">
      <dgm:prSet/>
      <dgm:spPr/>
      <dgm:t>
        <a:bodyPr/>
        <a:lstStyle/>
        <a:p>
          <a:endParaRPr lang="en-US"/>
        </a:p>
      </dgm:t>
    </dgm:pt>
    <dgm:pt modelId="{9723D1A8-4CD4-4E4D-BAB0-D47D0D0250C1}" type="sibTrans" cxnId="{35A873D1-3E38-4493-99D3-DF4AED37C83A}">
      <dgm:prSet/>
      <dgm:spPr/>
      <dgm:t>
        <a:bodyPr/>
        <a:lstStyle/>
        <a:p>
          <a:pPr>
            <a:lnSpc>
              <a:spcPct val="100000"/>
            </a:lnSpc>
          </a:pPr>
          <a:endParaRPr lang="en-US"/>
        </a:p>
      </dgm:t>
    </dgm:pt>
    <dgm:pt modelId="{8ECA5AE4-07A6-4510-B86C-E89CB89A7D76}">
      <dgm:prSet/>
      <dgm:spPr/>
      <dgm:t>
        <a:bodyPr/>
        <a:lstStyle/>
        <a:p>
          <a:pPr>
            <a:lnSpc>
              <a:spcPct val="100000"/>
            </a:lnSpc>
          </a:pPr>
          <a:r>
            <a:rPr lang="en-GB"/>
            <a:t>Strategic;</a:t>
          </a:r>
          <a:endParaRPr lang="en-US"/>
        </a:p>
      </dgm:t>
    </dgm:pt>
    <dgm:pt modelId="{5CBCDA28-49AE-4C68-B902-5A26A9A97B78}" type="parTrans" cxnId="{57609089-BEE9-472F-9B25-5809227735AD}">
      <dgm:prSet/>
      <dgm:spPr/>
      <dgm:t>
        <a:bodyPr/>
        <a:lstStyle/>
        <a:p>
          <a:endParaRPr lang="en-US"/>
        </a:p>
      </dgm:t>
    </dgm:pt>
    <dgm:pt modelId="{507DD99E-141E-4E61-B912-AE8086D1357A}" type="sibTrans" cxnId="{57609089-BEE9-472F-9B25-5809227735AD}">
      <dgm:prSet/>
      <dgm:spPr/>
      <dgm:t>
        <a:bodyPr/>
        <a:lstStyle/>
        <a:p>
          <a:pPr>
            <a:lnSpc>
              <a:spcPct val="100000"/>
            </a:lnSpc>
          </a:pPr>
          <a:endParaRPr lang="en-US"/>
        </a:p>
      </dgm:t>
    </dgm:pt>
    <dgm:pt modelId="{F43CF210-A0A1-4A18-A600-A8343793A6D6}">
      <dgm:prSet/>
      <dgm:spPr/>
      <dgm:t>
        <a:bodyPr/>
        <a:lstStyle/>
        <a:p>
          <a:pPr>
            <a:lnSpc>
              <a:spcPct val="100000"/>
            </a:lnSpc>
          </a:pPr>
          <a:r>
            <a:rPr lang="en-GB"/>
            <a:t>Experience in leadership</a:t>
          </a:r>
          <a:endParaRPr lang="en-US"/>
        </a:p>
      </dgm:t>
    </dgm:pt>
    <dgm:pt modelId="{0A0BF473-6AB3-44A7-ABC1-0A4C4D5E2BC6}" type="parTrans" cxnId="{E810BC72-6AAA-49FB-A29B-AAD4A57E8B5B}">
      <dgm:prSet/>
      <dgm:spPr/>
      <dgm:t>
        <a:bodyPr/>
        <a:lstStyle/>
        <a:p>
          <a:endParaRPr lang="en-US"/>
        </a:p>
      </dgm:t>
    </dgm:pt>
    <dgm:pt modelId="{714A4080-B9E2-418A-AC89-7E4E431978DF}" type="sibTrans" cxnId="{E810BC72-6AAA-49FB-A29B-AAD4A57E8B5B}">
      <dgm:prSet/>
      <dgm:spPr/>
      <dgm:t>
        <a:bodyPr/>
        <a:lstStyle/>
        <a:p>
          <a:pPr>
            <a:lnSpc>
              <a:spcPct val="100000"/>
            </a:lnSpc>
          </a:pPr>
          <a:endParaRPr lang="en-US"/>
        </a:p>
      </dgm:t>
    </dgm:pt>
    <dgm:pt modelId="{4F2AC478-AE47-494F-B2E3-188EE27448D3}">
      <dgm:prSet/>
      <dgm:spPr/>
      <dgm:t>
        <a:bodyPr/>
        <a:lstStyle/>
        <a:p>
          <a:pPr>
            <a:lnSpc>
              <a:spcPct val="100000"/>
            </a:lnSpc>
          </a:pPr>
          <a:r>
            <a:rPr lang="en-GB"/>
            <a:t>Ability to assess people and offer appropriate support</a:t>
          </a:r>
          <a:endParaRPr lang="en-US"/>
        </a:p>
      </dgm:t>
    </dgm:pt>
    <dgm:pt modelId="{19E071AF-54B5-4AF8-84FF-F36CC2AEFFED}" type="parTrans" cxnId="{BB75B20A-35D7-44BB-98F7-8E19E233BBDE}">
      <dgm:prSet/>
      <dgm:spPr/>
      <dgm:t>
        <a:bodyPr/>
        <a:lstStyle/>
        <a:p>
          <a:endParaRPr lang="en-US"/>
        </a:p>
      </dgm:t>
    </dgm:pt>
    <dgm:pt modelId="{D02EA138-3C41-4662-9D18-3802627320DA}" type="sibTrans" cxnId="{BB75B20A-35D7-44BB-98F7-8E19E233BBDE}">
      <dgm:prSet/>
      <dgm:spPr/>
      <dgm:t>
        <a:bodyPr/>
        <a:lstStyle/>
        <a:p>
          <a:pPr>
            <a:lnSpc>
              <a:spcPct val="100000"/>
            </a:lnSpc>
          </a:pPr>
          <a:endParaRPr lang="en-US"/>
        </a:p>
      </dgm:t>
    </dgm:pt>
    <dgm:pt modelId="{D8091630-405D-4C61-96EA-CF60BBD8B7EC}">
      <dgm:prSet/>
      <dgm:spPr/>
      <dgm:t>
        <a:bodyPr/>
        <a:lstStyle/>
        <a:p>
          <a:pPr>
            <a:lnSpc>
              <a:spcPct val="100000"/>
            </a:lnSpc>
          </a:pPr>
          <a:r>
            <a:rPr lang="en-GB"/>
            <a:t>Organised</a:t>
          </a:r>
          <a:endParaRPr lang="en-US"/>
        </a:p>
      </dgm:t>
    </dgm:pt>
    <dgm:pt modelId="{5F45A50A-219B-4B8A-9EC8-9703AC34F1DC}" type="parTrans" cxnId="{3BF1FDCD-8A23-44FC-BC4C-1BD83E7CA345}">
      <dgm:prSet/>
      <dgm:spPr/>
      <dgm:t>
        <a:bodyPr/>
        <a:lstStyle/>
        <a:p>
          <a:endParaRPr lang="en-US"/>
        </a:p>
      </dgm:t>
    </dgm:pt>
    <dgm:pt modelId="{3F7A99CD-E4E2-4F04-B622-008371B51978}" type="sibTrans" cxnId="{3BF1FDCD-8A23-44FC-BC4C-1BD83E7CA345}">
      <dgm:prSet/>
      <dgm:spPr/>
      <dgm:t>
        <a:bodyPr/>
        <a:lstStyle/>
        <a:p>
          <a:pPr>
            <a:lnSpc>
              <a:spcPct val="100000"/>
            </a:lnSpc>
          </a:pPr>
          <a:endParaRPr lang="en-US"/>
        </a:p>
      </dgm:t>
    </dgm:pt>
    <dgm:pt modelId="{DBF65564-81E3-4B42-A4DA-1CC2B00A752F}">
      <dgm:prSet/>
      <dgm:spPr/>
      <dgm:t>
        <a:bodyPr/>
        <a:lstStyle/>
        <a:p>
          <a:pPr>
            <a:lnSpc>
              <a:spcPct val="100000"/>
            </a:lnSpc>
          </a:pPr>
          <a:r>
            <a:rPr lang="en-GB"/>
            <a:t>Problem solving and decision making</a:t>
          </a:r>
          <a:endParaRPr lang="en-US"/>
        </a:p>
      </dgm:t>
    </dgm:pt>
    <dgm:pt modelId="{5D3198A5-495D-4B69-A102-8363FF9CCE7E}" type="parTrans" cxnId="{E6DCA172-B488-4DC3-AF08-0713CB64EDC8}">
      <dgm:prSet/>
      <dgm:spPr/>
      <dgm:t>
        <a:bodyPr/>
        <a:lstStyle/>
        <a:p>
          <a:endParaRPr lang="en-US"/>
        </a:p>
      </dgm:t>
    </dgm:pt>
    <dgm:pt modelId="{1F4B9F6A-5C1E-45CB-B242-CED9626FAD2A}" type="sibTrans" cxnId="{E6DCA172-B488-4DC3-AF08-0713CB64EDC8}">
      <dgm:prSet/>
      <dgm:spPr/>
      <dgm:t>
        <a:bodyPr/>
        <a:lstStyle/>
        <a:p>
          <a:pPr>
            <a:lnSpc>
              <a:spcPct val="100000"/>
            </a:lnSpc>
          </a:pPr>
          <a:endParaRPr lang="en-US"/>
        </a:p>
      </dgm:t>
    </dgm:pt>
    <dgm:pt modelId="{93B9B5C0-1809-4AAE-85E4-87B5C7778F5B}">
      <dgm:prSet/>
      <dgm:spPr/>
      <dgm:t>
        <a:bodyPr/>
        <a:lstStyle/>
        <a:p>
          <a:pPr>
            <a:lnSpc>
              <a:spcPct val="100000"/>
            </a:lnSpc>
          </a:pPr>
          <a:r>
            <a:rPr lang="en-GB"/>
            <a:t>Critical thinking</a:t>
          </a:r>
          <a:endParaRPr lang="en-US"/>
        </a:p>
      </dgm:t>
    </dgm:pt>
    <dgm:pt modelId="{CF99ACBC-7276-4D3C-A5E1-426AAE476838}" type="parTrans" cxnId="{83F0BDDB-8397-4AB5-9151-1FF816CAB219}">
      <dgm:prSet/>
      <dgm:spPr/>
      <dgm:t>
        <a:bodyPr/>
        <a:lstStyle/>
        <a:p>
          <a:endParaRPr lang="en-US"/>
        </a:p>
      </dgm:t>
    </dgm:pt>
    <dgm:pt modelId="{64821C37-6B1E-4636-BBA5-913A9CBEB3E6}" type="sibTrans" cxnId="{83F0BDDB-8397-4AB5-9151-1FF816CAB219}">
      <dgm:prSet/>
      <dgm:spPr/>
      <dgm:t>
        <a:bodyPr/>
        <a:lstStyle/>
        <a:p>
          <a:endParaRPr lang="en-US"/>
        </a:p>
      </dgm:t>
    </dgm:pt>
    <dgm:pt modelId="{0C03AB5F-58F0-4AF2-9FD0-6EF71C79F70D}" type="pres">
      <dgm:prSet presAssocID="{FA34725D-B328-4014-B0D7-D990D489B6F7}" presName="root" presStyleCnt="0">
        <dgm:presLayoutVars>
          <dgm:dir/>
          <dgm:resizeHandles val="exact"/>
        </dgm:presLayoutVars>
      </dgm:prSet>
      <dgm:spPr/>
    </dgm:pt>
    <dgm:pt modelId="{071AFFFC-5645-4BA5-B1CE-DB299F7E24A9}" type="pres">
      <dgm:prSet presAssocID="{FA34725D-B328-4014-B0D7-D990D489B6F7}" presName="container" presStyleCnt="0">
        <dgm:presLayoutVars>
          <dgm:dir/>
          <dgm:resizeHandles val="exact"/>
        </dgm:presLayoutVars>
      </dgm:prSet>
      <dgm:spPr/>
    </dgm:pt>
    <dgm:pt modelId="{65832864-19D4-4CDD-9EDE-B4E562CAD508}" type="pres">
      <dgm:prSet presAssocID="{958894C4-15FC-4882-8B22-4282C9D04356}" presName="compNode" presStyleCnt="0"/>
      <dgm:spPr/>
    </dgm:pt>
    <dgm:pt modelId="{27E05781-FCD6-47B1-AD15-9B13B60BE70F}" type="pres">
      <dgm:prSet presAssocID="{958894C4-15FC-4882-8B22-4282C9D04356}" presName="iconBgRect" presStyleLbl="bgShp" presStyleIdx="0" presStyleCnt="7"/>
      <dgm:spPr/>
    </dgm:pt>
    <dgm:pt modelId="{ECCCC373-466A-4CFD-8D02-A13766630D7D}" type="pres">
      <dgm:prSet presAssocID="{958894C4-15FC-4882-8B22-4282C9D04356}"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E590CC06-72C9-4326-88D8-9C6EBA209AC4}" type="pres">
      <dgm:prSet presAssocID="{958894C4-15FC-4882-8B22-4282C9D04356}" presName="spaceRect" presStyleCnt="0"/>
      <dgm:spPr/>
    </dgm:pt>
    <dgm:pt modelId="{83B861B1-F123-4AE6-BC11-C986A9805EF3}" type="pres">
      <dgm:prSet presAssocID="{958894C4-15FC-4882-8B22-4282C9D04356}" presName="textRect" presStyleLbl="revTx" presStyleIdx="0" presStyleCnt="7">
        <dgm:presLayoutVars>
          <dgm:chMax val="1"/>
          <dgm:chPref val="1"/>
        </dgm:presLayoutVars>
      </dgm:prSet>
      <dgm:spPr/>
    </dgm:pt>
    <dgm:pt modelId="{FCB8926D-94E0-487A-81A6-DB80A41EACE0}" type="pres">
      <dgm:prSet presAssocID="{9723D1A8-4CD4-4E4D-BAB0-D47D0D0250C1}" presName="sibTrans" presStyleLbl="sibTrans2D1" presStyleIdx="0" presStyleCnt="0"/>
      <dgm:spPr/>
    </dgm:pt>
    <dgm:pt modelId="{64298F93-9733-41B4-906C-72D807E22341}" type="pres">
      <dgm:prSet presAssocID="{8ECA5AE4-07A6-4510-B86C-E89CB89A7D76}" presName="compNode" presStyleCnt="0"/>
      <dgm:spPr/>
    </dgm:pt>
    <dgm:pt modelId="{CB30807B-CA6B-4EAF-BE8C-13346343C03A}" type="pres">
      <dgm:prSet presAssocID="{8ECA5AE4-07A6-4510-B86C-E89CB89A7D76}" presName="iconBgRect" presStyleLbl="bgShp" presStyleIdx="1" presStyleCnt="7"/>
      <dgm:spPr/>
    </dgm:pt>
    <dgm:pt modelId="{14F82676-F506-4695-945F-1E7769C197E9}" type="pres">
      <dgm:prSet presAssocID="{8ECA5AE4-07A6-4510-B86C-E89CB89A7D7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ybook"/>
        </a:ext>
      </dgm:extLst>
    </dgm:pt>
    <dgm:pt modelId="{516765CD-42E8-41D7-A97E-41C939CB0A4F}" type="pres">
      <dgm:prSet presAssocID="{8ECA5AE4-07A6-4510-B86C-E89CB89A7D76}" presName="spaceRect" presStyleCnt="0"/>
      <dgm:spPr/>
    </dgm:pt>
    <dgm:pt modelId="{EB31C468-2D2B-4A9E-9EC6-6831A420F260}" type="pres">
      <dgm:prSet presAssocID="{8ECA5AE4-07A6-4510-B86C-E89CB89A7D76}" presName="textRect" presStyleLbl="revTx" presStyleIdx="1" presStyleCnt="7">
        <dgm:presLayoutVars>
          <dgm:chMax val="1"/>
          <dgm:chPref val="1"/>
        </dgm:presLayoutVars>
      </dgm:prSet>
      <dgm:spPr/>
    </dgm:pt>
    <dgm:pt modelId="{310AE66F-C789-42F6-8C92-7B97B288F6CD}" type="pres">
      <dgm:prSet presAssocID="{507DD99E-141E-4E61-B912-AE8086D1357A}" presName="sibTrans" presStyleLbl="sibTrans2D1" presStyleIdx="0" presStyleCnt="0"/>
      <dgm:spPr/>
    </dgm:pt>
    <dgm:pt modelId="{B1A2B4EF-388D-4401-A091-AD006E348297}" type="pres">
      <dgm:prSet presAssocID="{F43CF210-A0A1-4A18-A600-A8343793A6D6}" presName="compNode" presStyleCnt="0"/>
      <dgm:spPr/>
    </dgm:pt>
    <dgm:pt modelId="{0184F525-8FE3-4B09-B705-2500F98F972D}" type="pres">
      <dgm:prSet presAssocID="{F43CF210-A0A1-4A18-A600-A8343793A6D6}" presName="iconBgRect" presStyleLbl="bgShp" presStyleIdx="2" presStyleCnt="7"/>
      <dgm:spPr/>
    </dgm:pt>
    <dgm:pt modelId="{94F02734-362B-493B-ABAC-840EF2183E55}" type="pres">
      <dgm:prSet presAssocID="{F43CF210-A0A1-4A18-A600-A8343793A6D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ead with Gears"/>
        </a:ext>
      </dgm:extLst>
    </dgm:pt>
    <dgm:pt modelId="{2A1E46B0-343B-465E-B362-15B81DD5DA67}" type="pres">
      <dgm:prSet presAssocID="{F43CF210-A0A1-4A18-A600-A8343793A6D6}" presName="spaceRect" presStyleCnt="0"/>
      <dgm:spPr/>
    </dgm:pt>
    <dgm:pt modelId="{5F79C5B2-6B19-4527-A16B-5EE03DD5EE0E}" type="pres">
      <dgm:prSet presAssocID="{F43CF210-A0A1-4A18-A600-A8343793A6D6}" presName="textRect" presStyleLbl="revTx" presStyleIdx="2" presStyleCnt="7">
        <dgm:presLayoutVars>
          <dgm:chMax val="1"/>
          <dgm:chPref val="1"/>
        </dgm:presLayoutVars>
      </dgm:prSet>
      <dgm:spPr/>
    </dgm:pt>
    <dgm:pt modelId="{7143D575-6A2A-4D8A-9A94-E0AF2F0219A9}" type="pres">
      <dgm:prSet presAssocID="{714A4080-B9E2-418A-AC89-7E4E431978DF}" presName="sibTrans" presStyleLbl="sibTrans2D1" presStyleIdx="0" presStyleCnt="0"/>
      <dgm:spPr/>
    </dgm:pt>
    <dgm:pt modelId="{1C231645-E7F4-47F1-B728-C6294813562D}" type="pres">
      <dgm:prSet presAssocID="{4F2AC478-AE47-494F-B2E3-188EE27448D3}" presName="compNode" presStyleCnt="0"/>
      <dgm:spPr/>
    </dgm:pt>
    <dgm:pt modelId="{5F1451E0-9791-43D0-BE1A-BD6CDB83BE8B}" type="pres">
      <dgm:prSet presAssocID="{4F2AC478-AE47-494F-B2E3-188EE27448D3}" presName="iconBgRect" presStyleLbl="bgShp" presStyleIdx="3" presStyleCnt="7"/>
      <dgm:spPr/>
    </dgm:pt>
    <dgm:pt modelId="{3BA965DE-E311-4EEC-93CF-7D0E506D41A8}" type="pres">
      <dgm:prSet presAssocID="{4F2AC478-AE47-494F-B2E3-188EE27448D3}"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a:ext>
      </dgm:extLst>
    </dgm:pt>
    <dgm:pt modelId="{80334AEE-AE59-4474-BBFD-008BCAE4A22E}" type="pres">
      <dgm:prSet presAssocID="{4F2AC478-AE47-494F-B2E3-188EE27448D3}" presName="spaceRect" presStyleCnt="0"/>
      <dgm:spPr/>
    </dgm:pt>
    <dgm:pt modelId="{AE332567-E271-41C9-AD85-4FC96D31F8C4}" type="pres">
      <dgm:prSet presAssocID="{4F2AC478-AE47-494F-B2E3-188EE27448D3}" presName="textRect" presStyleLbl="revTx" presStyleIdx="3" presStyleCnt="7">
        <dgm:presLayoutVars>
          <dgm:chMax val="1"/>
          <dgm:chPref val="1"/>
        </dgm:presLayoutVars>
      </dgm:prSet>
      <dgm:spPr/>
    </dgm:pt>
    <dgm:pt modelId="{5E6478B7-2945-4B93-BBAB-AD60077B7A1F}" type="pres">
      <dgm:prSet presAssocID="{D02EA138-3C41-4662-9D18-3802627320DA}" presName="sibTrans" presStyleLbl="sibTrans2D1" presStyleIdx="0" presStyleCnt="0"/>
      <dgm:spPr/>
    </dgm:pt>
    <dgm:pt modelId="{BD6494F1-72F5-41FD-9EA4-235A39165F7B}" type="pres">
      <dgm:prSet presAssocID="{D8091630-405D-4C61-96EA-CF60BBD8B7EC}" presName="compNode" presStyleCnt="0"/>
      <dgm:spPr/>
    </dgm:pt>
    <dgm:pt modelId="{DC006FC7-08B5-45BE-8973-F53AA09E03AD}" type="pres">
      <dgm:prSet presAssocID="{D8091630-405D-4C61-96EA-CF60BBD8B7EC}" presName="iconBgRect" presStyleLbl="bgShp" presStyleIdx="4" presStyleCnt="7"/>
      <dgm:spPr/>
    </dgm:pt>
    <dgm:pt modelId="{E66D2FED-1D87-48F7-BC32-5185E31F2F04}" type="pres">
      <dgm:prSet presAssocID="{D8091630-405D-4C61-96EA-CF60BBD8B7EC}"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ierarchy"/>
        </a:ext>
      </dgm:extLst>
    </dgm:pt>
    <dgm:pt modelId="{4CF185B8-E37B-4026-B974-9C6EDDABB94C}" type="pres">
      <dgm:prSet presAssocID="{D8091630-405D-4C61-96EA-CF60BBD8B7EC}" presName="spaceRect" presStyleCnt="0"/>
      <dgm:spPr/>
    </dgm:pt>
    <dgm:pt modelId="{158E1A52-2278-408C-9993-6931F7E8B111}" type="pres">
      <dgm:prSet presAssocID="{D8091630-405D-4C61-96EA-CF60BBD8B7EC}" presName="textRect" presStyleLbl="revTx" presStyleIdx="4" presStyleCnt="7">
        <dgm:presLayoutVars>
          <dgm:chMax val="1"/>
          <dgm:chPref val="1"/>
        </dgm:presLayoutVars>
      </dgm:prSet>
      <dgm:spPr/>
    </dgm:pt>
    <dgm:pt modelId="{2B5A0F2E-39F4-443D-BBE9-07288A631E06}" type="pres">
      <dgm:prSet presAssocID="{3F7A99CD-E4E2-4F04-B622-008371B51978}" presName="sibTrans" presStyleLbl="sibTrans2D1" presStyleIdx="0" presStyleCnt="0"/>
      <dgm:spPr/>
    </dgm:pt>
    <dgm:pt modelId="{1B340BB7-92B3-4126-9D6A-6E11F8780F85}" type="pres">
      <dgm:prSet presAssocID="{DBF65564-81E3-4B42-A4DA-1CC2B00A752F}" presName="compNode" presStyleCnt="0"/>
      <dgm:spPr/>
    </dgm:pt>
    <dgm:pt modelId="{2C78B212-2763-4C7B-BFAF-FC2AFB21B89D}" type="pres">
      <dgm:prSet presAssocID="{DBF65564-81E3-4B42-A4DA-1CC2B00A752F}" presName="iconBgRect" presStyleLbl="bgShp" presStyleIdx="5" presStyleCnt="7"/>
      <dgm:spPr/>
    </dgm:pt>
    <dgm:pt modelId="{15A1079D-DBBD-42C7-BCB1-273FB2009A0B}" type="pres">
      <dgm:prSet presAssocID="{DBF65564-81E3-4B42-A4DA-1CC2B00A752F}"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Lightbulb"/>
        </a:ext>
      </dgm:extLst>
    </dgm:pt>
    <dgm:pt modelId="{79D13EB3-0703-4A9F-8C7B-381D37AD3952}" type="pres">
      <dgm:prSet presAssocID="{DBF65564-81E3-4B42-A4DA-1CC2B00A752F}" presName="spaceRect" presStyleCnt="0"/>
      <dgm:spPr/>
    </dgm:pt>
    <dgm:pt modelId="{23B794E0-A5C3-42E5-874A-2CF05B0872AB}" type="pres">
      <dgm:prSet presAssocID="{DBF65564-81E3-4B42-A4DA-1CC2B00A752F}" presName="textRect" presStyleLbl="revTx" presStyleIdx="5" presStyleCnt="7">
        <dgm:presLayoutVars>
          <dgm:chMax val="1"/>
          <dgm:chPref val="1"/>
        </dgm:presLayoutVars>
      </dgm:prSet>
      <dgm:spPr/>
    </dgm:pt>
    <dgm:pt modelId="{37EE2DA9-2D8F-4478-98E7-7EE833A80941}" type="pres">
      <dgm:prSet presAssocID="{1F4B9F6A-5C1E-45CB-B242-CED9626FAD2A}" presName="sibTrans" presStyleLbl="sibTrans2D1" presStyleIdx="0" presStyleCnt="0"/>
      <dgm:spPr/>
    </dgm:pt>
    <dgm:pt modelId="{25721E7B-4415-46F2-85E8-7B66E8C8BF26}" type="pres">
      <dgm:prSet presAssocID="{93B9B5C0-1809-4AAE-85E4-87B5C7778F5B}" presName="compNode" presStyleCnt="0"/>
      <dgm:spPr/>
    </dgm:pt>
    <dgm:pt modelId="{3585092C-8484-433A-9FED-02D63B615BC5}" type="pres">
      <dgm:prSet presAssocID="{93B9B5C0-1809-4AAE-85E4-87B5C7778F5B}" presName="iconBgRect" presStyleLbl="bgShp" presStyleIdx="6" presStyleCnt="7"/>
      <dgm:spPr/>
    </dgm:pt>
    <dgm:pt modelId="{31744377-DC14-4397-B1E2-898FB910C305}" type="pres">
      <dgm:prSet presAssocID="{93B9B5C0-1809-4AAE-85E4-87B5C7778F5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Brain in head"/>
        </a:ext>
      </dgm:extLst>
    </dgm:pt>
    <dgm:pt modelId="{96CFAA68-FFC7-4036-B6F8-210B2D1D8A81}" type="pres">
      <dgm:prSet presAssocID="{93B9B5C0-1809-4AAE-85E4-87B5C7778F5B}" presName="spaceRect" presStyleCnt="0"/>
      <dgm:spPr/>
    </dgm:pt>
    <dgm:pt modelId="{B3B0A77E-8F17-416D-A823-F4C0EA2C7CFB}" type="pres">
      <dgm:prSet presAssocID="{93B9B5C0-1809-4AAE-85E4-87B5C7778F5B}" presName="textRect" presStyleLbl="revTx" presStyleIdx="6" presStyleCnt="7">
        <dgm:presLayoutVars>
          <dgm:chMax val="1"/>
          <dgm:chPref val="1"/>
        </dgm:presLayoutVars>
      </dgm:prSet>
      <dgm:spPr/>
    </dgm:pt>
  </dgm:ptLst>
  <dgm:cxnLst>
    <dgm:cxn modelId="{BB75B20A-35D7-44BB-98F7-8E19E233BBDE}" srcId="{FA34725D-B328-4014-B0D7-D990D489B6F7}" destId="{4F2AC478-AE47-494F-B2E3-188EE27448D3}" srcOrd="3" destOrd="0" parTransId="{19E071AF-54B5-4AF8-84FF-F36CC2AEFFED}" sibTransId="{D02EA138-3C41-4662-9D18-3802627320DA}"/>
    <dgm:cxn modelId="{56A0B867-DAA4-4330-B93E-438270A9F9A6}" type="presOf" srcId="{1F4B9F6A-5C1E-45CB-B242-CED9626FAD2A}" destId="{37EE2DA9-2D8F-4478-98E7-7EE833A80941}" srcOrd="0" destOrd="0" presId="urn:microsoft.com/office/officeart/2018/2/layout/IconCircleList"/>
    <dgm:cxn modelId="{E6DCA172-B488-4DC3-AF08-0713CB64EDC8}" srcId="{FA34725D-B328-4014-B0D7-D990D489B6F7}" destId="{DBF65564-81E3-4B42-A4DA-1CC2B00A752F}" srcOrd="5" destOrd="0" parTransId="{5D3198A5-495D-4B69-A102-8363FF9CCE7E}" sibTransId="{1F4B9F6A-5C1E-45CB-B242-CED9626FAD2A}"/>
    <dgm:cxn modelId="{E810BC72-6AAA-49FB-A29B-AAD4A57E8B5B}" srcId="{FA34725D-B328-4014-B0D7-D990D489B6F7}" destId="{F43CF210-A0A1-4A18-A600-A8343793A6D6}" srcOrd="2" destOrd="0" parTransId="{0A0BF473-6AB3-44A7-ABC1-0A4C4D5E2BC6}" sibTransId="{714A4080-B9E2-418A-AC89-7E4E431978DF}"/>
    <dgm:cxn modelId="{57609089-BEE9-472F-9B25-5809227735AD}" srcId="{FA34725D-B328-4014-B0D7-D990D489B6F7}" destId="{8ECA5AE4-07A6-4510-B86C-E89CB89A7D76}" srcOrd="1" destOrd="0" parTransId="{5CBCDA28-49AE-4C68-B902-5A26A9A97B78}" sibTransId="{507DD99E-141E-4E61-B912-AE8086D1357A}"/>
    <dgm:cxn modelId="{AC520D8E-0B2F-4E01-98F9-47B5DBE73450}" type="presOf" srcId="{714A4080-B9E2-418A-AC89-7E4E431978DF}" destId="{7143D575-6A2A-4D8A-9A94-E0AF2F0219A9}" srcOrd="0" destOrd="0" presId="urn:microsoft.com/office/officeart/2018/2/layout/IconCircleList"/>
    <dgm:cxn modelId="{8498D996-3870-457C-B971-92E36262CC0E}" type="presOf" srcId="{D02EA138-3C41-4662-9D18-3802627320DA}" destId="{5E6478B7-2945-4B93-BBAB-AD60077B7A1F}" srcOrd="0" destOrd="0" presId="urn:microsoft.com/office/officeart/2018/2/layout/IconCircleList"/>
    <dgm:cxn modelId="{7A1359A0-D26E-411B-8064-24D0E87EE1C3}" type="presOf" srcId="{4F2AC478-AE47-494F-B2E3-188EE27448D3}" destId="{AE332567-E271-41C9-AD85-4FC96D31F8C4}" srcOrd="0" destOrd="0" presId="urn:microsoft.com/office/officeart/2018/2/layout/IconCircleList"/>
    <dgm:cxn modelId="{0C2FCFAB-3B4E-49EB-A534-01907935466B}" type="presOf" srcId="{507DD99E-141E-4E61-B912-AE8086D1357A}" destId="{310AE66F-C789-42F6-8C92-7B97B288F6CD}" srcOrd="0" destOrd="0" presId="urn:microsoft.com/office/officeart/2018/2/layout/IconCircleList"/>
    <dgm:cxn modelId="{06D9B2AE-E10F-4CAB-B4D9-41BEDD017C3B}" type="presOf" srcId="{3F7A99CD-E4E2-4F04-B622-008371B51978}" destId="{2B5A0F2E-39F4-443D-BBE9-07288A631E06}" srcOrd="0" destOrd="0" presId="urn:microsoft.com/office/officeart/2018/2/layout/IconCircleList"/>
    <dgm:cxn modelId="{0850BDB6-F110-43A0-A080-91BD9B548D76}" type="presOf" srcId="{D8091630-405D-4C61-96EA-CF60BBD8B7EC}" destId="{158E1A52-2278-408C-9993-6931F7E8B111}" srcOrd="0" destOrd="0" presId="urn:microsoft.com/office/officeart/2018/2/layout/IconCircleList"/>
    <dgm:cxn modelId="{9011BEBE-76FD-4842-910A-71DB7BA61C89}" type="presOf" srcId="{9723D1A8-4CD4-4E4D-BAB0-D47D0D0250C1}" destId="{FCB8926D-94E0-487A-81A6-DB80A41EACE0}" srcOrd="0" destOrd="0" presId="urn:microsoft.com/office/officeart/2018/2/layout/IconCircleList"/>
    <dgm:cxn modelId="{281850C0-6747-47C0-8C74-29526FDD0F51}" type="presOf" srcId="{958894C4-15FC-4882-8B22-4282C9D04356}" destId="{83B861B1-F123-4AE6-BC11-C986A9805EF3}" srcOrd="0" destOrd="0" presId="urn:microsoft.com/office/officeart/2018/2/layout/IconCircleList"/>
    <dgm:cxn modelId="{E86B89C4-7E5C-4406-93E0-581D0E745EA5}" type="presOf" srcId="{F43CF210-A0A1-4A18-A600-A8343793A6D6}" destId="{5F79C5B2-6B19-4527-A16B-5EE03DD5EE0E}" srcOrd="0" destOrd="0" presId="urn:microsoft.com/office/officeart/2018/2/layout/IconCircleList"/>
    <dgm:cxn modelId="{3BF1FDCD-8A23-44FC-BC4C-1BD83E7CA345}" srcId="{FA34725D-B328-4014-B0D7-D990D489B6F7}" destId="{D8091630-405D-4C61-96EA-CF60BBD8B7EC}" srcOrd="4" destOrd="0" parTransId="{5F45A50A-219B-4B8A-9EC8-9703AC34F1DC}" sibTransId="{3F7A99CD-E4E2-4F04-B622-008371B51978}"/>
    <dgm:cxn modelId="{35A873D1-3E38-4493-99D3-DF4AED37C83A}" srcId="{FA34725D-B328-4014-B0D7-D990D489B6F7}" destId="{958894C4-15FC-4882-8B22-4282C9D04356}" srcOrd="0" destOrd="0" parTransId="{565D4088-2771-44D8-9C85-75C9B26DE957}" sibTransId="{9723D1A8-4CD4-4E4D-BAB0-D47D0D0250C1}"/>
    <dgm:cxn modelId="{AB4661D6-13E9-4BF7-A03E-6A052D79B813}" type="presOf" srcId="{93B9B5C0-1809-4AAE-85E4-87B5C7778F5B}" destId="{B3B0A77E-8F17-416D-A823-F4C0EA2C7CFB}" srcOrd="0" destOrd="0" presId="urn:microsoft.com/office/officeart/2018/2/layout/IconCircleList"/>
    <dgm:cxn modelId="{83F0BDDB-8397-4AB5-9151-1FF816CAB219}" srcId="{FA34725D-B328-4014-B0D7-D990D489B6F7}" destId="{93B9B5C0-1809-4AAE-85E4-87B5C7778F5B}" srcOrd="6" destOrd="0" parTransId="{CF99ACBC-7276-4D3C-A5E1-426AAE476838}" sibTransId="{64821C37-6B1E-4636-BBA5-913A9CBEB3E6}"/>
    <dgm:cxn modelId="{326F57E6-A762-4E31-8B55-7695AEB67067}" type="presOf" srcId="{8ECA5AE4-07A6-4510-B86C-E89CB89A7D76}" destId="{EB31C468-2D2B-4A9E-9EC6-6831A420F260}" srcOrd="0" destOrd="0" presId="urn:microsoft.com/office/officeart/2018/2/layout/IconCircleList"/>
    <dgm:cxn modelId="{E2A254E7-F245-42F8-AAB9-F40D4360E2A8}" type="presOf" srcId="{DBF65564-81E3-4B42-A4DA-1CC2B00A752F}" destId="{23B794E0-A5C3-42E5-874A-2CF05B0872AB}" srcOrd="0" destOrd="0" presId="urn:microsoft.com/office/officeart/2018/2/layout/IconCircleList"/>
    <dgm:cxn modelId="{5C0CFBE8-93C7-4A8C-BF3B-4F982925219B}" type="presOf" srcId="{FA34725D-B328-4014-B0D7-D990D489B6F7}" destId="{0C03AB5F-58F0-4AF2-9FD0-6EF71C79F70D}" srcOrd="0" destOrd="0" presId="urn:microsoft.com/office/officeart/2018/2/layout/IconCircleList"/>
    <dgm:cxn modelId="{87059E99-F5AB-4A00-B5AE-2B6DB1E1603A}" type="presParOf" srcId="{0C03AB5F-58F0-4AF2-9FD0-6EF71C79F70D}" destId="{071AFFFC-5645-4BA5-B1CE-DB299F7E24A9}" srcOrd="0" destOrd="0" presId="urn:microsoft.com/office/officeart/2018/2/layout/IconCircleList"/>
    <dgm:cxn modelId="{03B5B44B-0431-4B8F-AFB7-8B03813ABFA6}" type="presParOf" srcId="{071AFFFC-5645-4BA5-B1CE-DB299F7E24A9}" destId="{65832864-19D4-4CDD-9EDE-B4E562CAD508}" srcOrd="0" destOrd="0" presId="urn:microsoft.com/office/officeart/2018/2/layout/IconCircleList"/>
    <dgm:cxn modelId="{E94FF783-92BF-4E94-AC33-71A6BE10569D}" type="presParOf" srcId="{65832864-19D4-4CDD-9EDE-B4E562CAD508}" destId="{27E05781-FCD6-47B1-AD15-9B13B60BE70F}" srcOrd="0" destOrd="0" presId="urn:microsoft.com/office/officeart/2018/2/layout/IconCircleList"/>
    <dgm:cxn modelId="{557FD8A5-B64D-4549-A0A8-0DD21F41725D}" type="presParOf" srcId="{65832864-19D4-4CDD-9EDE-B4E562CAD508}" destId="{ECCCC373-466A-4CFD-8D02-A13766630D7D}" srcOrd="1" destOrd="0" presId="urn:microsoft.com/office/officeart/2018/2/layout/IconCircleList"/>
    <dgm:cxn modelId="{779F4413-BC45-4513-9859-3FC6261D512C}" type="presParOf" srcId="{65832864-19D4-4CDD-9EDE-B4E562CAD508}" destId="{E590CC06-72C9-4326-88D8-9C6EBA209AC4}" srcOrd="2" destOrd="0" presId="urn:microsoft.com/office/officeart/2018/2/layout/IconCircleList"/>
    <dgm:cxn modelId="{A14D3897-2012-450C-BD33-823B78DE9780}" type="presParOf" srcId="{65832864-19D4-4CDD-9EDE-B4E562CAD508}" destId="{83B861B1-F123-4AE6-BC11-C986A9805EF3}" srcOrd="3" destOrd="0" presId="urn:microsoft.com/office/officeart/2018/2/layout/IconCircleList"/>
    <dgm:cxn modelId="{0434F4A5-2767-46DE-9232-7931C92C80E7}" type="presParOf" srcId="{071AFFFC-5645-4BA5-B1CE-DB299F7E24A9}" destId="{FCB8926D-94E0-487A-81A6-DB80A41EACE0}" srcOrd="1" destOrd="0" presId="urn:microsoft.com/office/officeart/2018/2/layout/IconCircleList"/>
    <dgm:cxn modelId="{A7FEA9AD-D4C8-4948-9C78-A69E5EDD77DC}" type="presParOf" srcId="{071AFFFC-5645-4BA5-B1CE-DB299F7E24A9}" destId="{64298F93-9733-41B4-906C-72D807E22341}" srcOrd="2" destOrd="0" presId="urn:microsoft.com/office/officeart/2018/2/layout/IconCircleList"/>
    <dgm:cxn modelId="{FF588099-5C98-413A-BDA9-10C3F2D2573E}" type="presParOf" srcId="{64298F93-9733-41B4-906C-72D807E22341}" destId="{CB30807B-CA6B-4EAF-BE8C-13346343C03A}" srcOrd="0" destOrd="0" presId="urn:microsoft.com/office/officeart/2018/2/layout/IconCircleList"/>
    <dgm:cxn modelId="{35A337B9-070E-473A-A5DC-430A115B3A60}" type="presParOf" srcId="{64298F93-9733-41B4-906C-72D807E22341}" destId="{14F82676-F506-4695-945F-1E7769C197E9}" srcOrd="1" destOrd="0" presId="urn:microsoft.com/office/officeart/2018/2/layout/IconCircleList"/>
    <dgm:cxn modelId="{06D010B7-919D-4138-BC8B-551728473D74}" type="presParOf" srcId="{64298F93-9733-41B4-906C-72D807E22341}" destId="{516765CD-42E8-41D7-A97E-41C939CB0A4F}" srcOrd="2" destOrd="0" presId="urn:microsoft.com/office/officeart/2018/2/layout/IconCircleList"/>
    <dgm:cxn modelId="{CF2B75E1-5C6C-43E6-8E9E-A855E99130C3}" type="presParOf" srcId="{64298F93-9733-41B4-906C-72D807E22341}" destId="{EB31C468-2D2B-4A9E-9EC6-6831A420F260}" srcOrd="3" destOrd="0" presId="urn:microsoft.com/office/officeart/2018/2/layout/IconCircleList"/>
    <dgm:cxn modelId="{9A54DAFE-AE21-4A86-AD10-69E8F605A354}" type="presParOf" srcId="{071AFFFC-5645-4BA5-B1CE-DB299F7E24A9}" destId="{310AE66F-C789-42F6-8C92-7B97B288F6CD}" srcOrd="3" destOrd="0" presId="urn:microsoft.com/office/officeart/2018/2/layout/IconCircleList"/>
    <dgm:cxn modelId="{DA593E92-51CF-40B0-87C0-E94BCFE8688A}" type="presParOf" srcId="{071AFFFC-5645-4BA5-B1CE-DB299F7E24A9}" destId="{B1A2B4EF-388D-4401-A091-AD006E348297}" srcOrd="4" destOrd="0" presId="urn:microsoft.com/office/officeart/2018/2/layout/IconCircleList"/>
    <dgm:cxn modelId="{698E1302-B7E8-4666-BEDE-4E00C712D447}" type="presParOf" srcId="{B1A2B4EF-388D-4401-A091-AD006E348297}" destId="{0184F525-8FE3-4B09-B705-2500F98F972D}" srcOrd="0" destOrd="0" presId="urn:microsoft.com/office/officeart/2018/2/layout/IconCircleList"/>
    <dgm:cxn modelId="{25CFC726-06FC-42D1-8C7D-5BAAF62982FD}" type="presParOf" srcId="{B1A2B4EF-388D-4401-A091-AD006E348297}" destId="{94F02734-362B-493B-ABAC-840EF2183E55}" srcOrd="1" destOrd="0" presId="urn:microsoft.com/office/officeart/2018/2/layout/IconCircleList"/>
    <dgm:cxn modelId="{0C676818-7478-42EC-A8F9-7D5A08D61749}" type="presParOf" srcId="{B1A2B4EF-388D-4401-A091-AD006E348297}" destId="{2A1E46B0-343B-465E-B362-15B81DD5DA67}" srcOrd="2" destOrd="0" presId="urn:microsoft.com/office/officeart/2018/2/layout/IconCircleList"/>
    <dgm:cxn modelId="{8497A68E-F5BD-4354-B428-7BD7BC9A9533}" type="presParOf" srcId="{B1A2B4EF-388D-4401-A091-AD006E348297}" destId="{5F79C5B2-6B19-4527-A16B-5EE03DD5EE0E}" srcOrd="3" destOrd="0" presId="urn:microsoft.com/office/officeart/2018/2/layout/IconCircleList"/>
    <dgm:cxn modelId="{067ED818-A0FA-41A8-9F01-02A9019F1FEE}" type="presParOf" srcId="{071AFFFC-5645-4BA5-B1CE-DB299F7E24A9}" destId="{7143D575-6A2A-4D8A-9A94-E0AF2F0219A9}" srcOrd="5" destOrd="0" presId="urn:microsoft.com/office/officeart/2018/2/layout/IconCircleList"/>
    <dgm:cxn modelId="{19AD575E-444B-4B38-818A-236ED9DBE6CA}" type="presParOf" srcId="{071AFFFC-5645-4BA5-B1CE-DB299F7E24A9}" destId="{1C231645-E7F4-47F1-B728-C6294813562D}" srcOrd="6" destOrd="0" presId="urn:microsoft.com/office/officeart/2018/2/layout/IconCircleList"/>
    <dgm:cxn modelId="{64E94633-BC60-473A-8184-5B9A82032BC1}" type="presParOf" srcId="{1C231645-E7F4-47F1-B728-C6294813562D}" destId="{5F1451E0-9791-43D0-BE1A-BD6CDB83BE8B}" srcOrd="0" destOrd="0" presId="urn:microsoft.com/office/officeart/2018/2/layout/IconCircleList"/>
    <dgm:cxn modelId="{3F7EF678-213B-4497-8472-8609EB63C785}" type="presParOf" srcId="{1C231645-E7F4-47F1-B728-C6294813562D}" destId="{3BA965DE-E311-4EEC-93CF-7D0E506D41A8}" srcOrd="1" destOrd="0" presId="urn:microsoft.com/office/officeart/2018/2/layout/IconCircleList"/>
    <dgm:cxn modelId="{0CFE8FA3-BF7A-484A-8714-7917ACA30530}" type="presParOf" srcId="{1C231645-E7F4-47F1-B728-C6294813562D}" destId="{80334AEE-AE59-4474-BBFD-008BCAE4A22E}" srcOrd="2" destOrd="0" presId="urn:microsoft.com/office/officeart/2018/2/layout/IconCircleList"/>
    <dgm:cxn modelId="{B228B00E-62C8-41B3-BFE1-20DFA7F3B3BB}" type="presParOf" srcId="{1C231645-E7F4-47F1-B728-C6294813562D}" destId="{AE332567-E271-41C9-AD85-4FC96D31F8C4}" srcOrd="3" destOrd="0" presId="urn:microsoft.com/office/officeart/2018/2/layout/IconCircleList"/>
    <dgm:cxn modelId="{3E741FAC-5E14-4D51-A495-403633D06013}" type="presParOf" srcId="{071AFFFC-5645-4BA5-B1CE-DB299F7E24A9}" destId="{5E6478B7-2945-4B93-BBAB-AD60077B7A1F}" srcOrd="7" destOrd="0" presId="urn:microsoft.com/office/officeart/2018/2/layout/IconCircleList"/>
    <dgm:cxn modelId="{5A87DD46-0B99-4C8E-A6AB-2DA35A6F04B2}" type="presParOf" srcId="{071AFFFC-5645-4BA5-B1CE-DB299F7E24A9}" destId="{BD6494F1-72F5-41FD-9EA4-235A39165F7B}" srcOrd="8" destOrd="0" presId="urn:microsoft.com/office/officeart/2018/2/layout/IconCircleList"/>
    <dgm:cxn modelId="{761F452B-1EE0-4E4F-B794-7FEE645CC9A2}" type="presParOf" srcId="{BD6494F1-72F5-41FD-9EA4-235A39165F7B}" destId="{DC006FC7-08B5-45BE-8973-F53AA09E03AD}" srcOrd="0" destOrd="0" presId="urn:microsoft.com/office/officeart/2018/2/layout/IconCircleList"/>
    <dgm:cxn modelId="{7F1DCF37-AF7E-4E81-AC68-0E524ED65F08}" type="presParOf" srcId="{BD6494F1-72F5-41FD-9EA4-235A39165F7B}" destId="{E66D2FED-1D87-48F7-BC32-5185E31F2F04}" srcOrd="1" destOrd="0" presId="urn:microsoft.com/office/officeart/2018/2/layout/IconCircleList"/>
    <dgm:cxn modelId="{222BE36A-2EA3-4693-8438-D07AD1352709}" type="presParOf" srcId="{BD6494F1-72F5-41FD-9EA4-235A39165F7B}" destId="{4CF185B8-E37B-4026-B974-9C6EDDABB94C}" srcOrd="2" destOrd="0" presId="urn:microsoft.com/office/officeart/2018/2/layout/IconCircleList"/>
    <dgm:cxn modelId="{EAC3939D-F2A0-46C5-A14B-485C3876C71E}" type="presParOf" srcId="{BD6494F1-72F5-41FD-9EA4-235A39165F7B}" destId="{158E1A52-2278-408C-9993-6931F7E8B111}" srcOrd="3" destOrd="0" presId="urn:microsoft.com/office/officeart/2018/2/layout/IconCircleList"/>
    <dgm:cxn modelId="{5CFF9622-2688-4D8A-92C2-6E0AC6159D08}" type="presParOf" srcId="{071AFFFC-5645-4BA5-B1CE-DB299F7E24A9}" destId="{2B5A0F2E-39F4-443D-BBE9-07288A631E06}" srcOrd="9" destOrd="0" presId="urn:microsoft.com/office/officeart/2018/2/layout/IconCircleList"/>
    <dgm:cxn modelId="{09431E72-780E-4D45-8CEA-F15E16DFC477}" type="presParOf" srcId="{071AFFFC-5645-4BA5-B1CE-DB299F7E24A9}" destId="{1B340BB7-92B3-4126-9D6A-6E11F8780F85}" srcOrd="10" destOrd="0" presId="urn:microsoft.com/office/officeart/2018/2/layout/IconCircleList"/>
    <dgm:cxn modelId="{A1D14798-46CF-4262-B319-31814E3D057E}" type="presParOf" srcId="{1B340BB7-92B3-4126-9D6A-6E11F8780F85}" destId="{2C78B212-2763-4C7B-BFAF-FC2AFB21B89D}" srcOrd="0" destOrd="0" presId="urn:microsoft.com/office/officeart/2018/2/layout/IconCircleList"/>
    <dgm:cxn modelId="{D728F015-D218-4712-BAB6-CF77FC07B73A}" type="presParOf" srcId="{1B340BB7-92B3-4126-9D6A-6E11F8780F85}" destId="{15A1079D-DBBD-42C7-BCB1-273FB2009A0B}" srcOrd="1" destOrd="0" presId="urn:microsoft.com/office/officeart/2018/2/layout/IconCircleList"/>
    <dgm:cxn modelId="{BBC6FEC5-DB2E-4EC2-BE8C-AFE1D70CBD96}" type="presParOf" srcId="{1B340BB7-92B3-4126-9D6A-6E11F8780F85}" destId="{79D13EB3-0703-4A9F-8C7B-381D37AD3952}" srcOrd="2" destOrd="0" presId="urn:microsoft.com/office/officeart/2018/2/layout/IconCircleList"/>
    <dgm:cxn modelId="{02B3D35C-F216-4392-87B4-BF00E34C13C8}" type="presParOf" srcId="{1B340BB7-92B3-4126-9D6A-6E11F8780F85}" destId="{23B794E0-A5C3-42E5-874A-2CF05B0872AB}" srcOrd="3" destOrd="0" presId="urn:microsoft.com/office/officeart/2018/2/layout/IconCircleList"/>
    <dgm:cxn modelId="{F0223533-0B38-4823-B18E-20B51BEF0A96}" type="presParOf" srcId="{071AFFFC-5645-4BA5-B1CE-DB299F7E24A9}" destId="{37EE2DA9-2D8F-4478-98E7-7EE833A80941}" srcOrd="11" destOrd="0" presId="urn:microsoft.com/office/officeart/2018/2/layout/IconCircleList"/>
    <dgm:cxn modelId="{8EEF83C5-D6BC-48B6-8A66-7DE7A0647FED}" type="presParOf" srcId="{071AFFFC-5645-4BA5-B1CE-DB299F7E24A9}" destId="{25721E7B-4415-46F2-85E8-7B66E8C8BF26}" srcOrd="12" destOrd="0" presId="urn:microsoft.com/office/officeart/2018/2/layout/IconCircleList"/>
    <dgm:cxn modelId="{80136AE8-3023-44CD-8337-F58A7A160D5A}" type="presParOf" srcId="{25721E7B-4415-46F2-85E8-7B66E8C8BF26}" destId="{3585092C-8484-433A-9FED-02D63B615BC5}" srcOrd="0" destOrd="0" presId="urn:microsoft.com/office/officeart/2018/2/layout/IconCircleList"/>
    <dgm:cxn modelId="{BECDE200-C2D2-4A3F-84BC-B9DC768C9BA6}" type="presParOf" srcId="{25721E7B-4415-46F2-85E8-7B66E8C8BF26}" destId="{31744377-DC14-4397-B1E2-898FB910C305}" srcOrd="1" destOrd="0" presId="urn:microsoft.com/office/officeart/2018/2/layout/IconCircleList"/>
    <dgm:cxn modelId="{B35BDAAC-A282-4879-867C-5C7F27F949CB}" type="presParOf" srcId="{25721E7B-4415-46F2-85E8-7B66E8C8BF26}" destId="{96CFAA68-FFC7-4036-B6F8-210B2D1D8A81}" srcOrd="2" destOrd="0" presId="urn:microsoft.com/office/officeart/2018/2/layout/IconCircleList"/>
    <dgm:cxn modelId="{0E5E56BE-8938-4BE3-9CB5-556B9ACD89B3}" type="presParOf" srcId="{25721E7B-4415-46F2-85E8-7B66E8C8BF26}" destId="{B3B0A77E-8F17-416D-A823-F4C0EA2C7CF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0E236C-A3A9-4E6A-A328-54F81C513D5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CE0247B2-8F69-4092-8D79-F995D2F9DF90}">
      <dgm:prSet/>
      <dgm:spPr/>
      <dgm:t>
        <a:bodyPr/>
        <a:lstStyle/>
        <a:p>
          <a:pPr>
            <a:lnSpc>
              <a:spcPct val="100000"/>
            </a:lnSpc>
          </a:pPr>
          <a:r>
            <a:rPr lang="en-GB"/>
            <a:t>Improves efficiency and effectiveness within the organisation</a:t>
          </a:r>
          <a:endParaRPr lang="en-US"/>
        </a:p>
      </dgm:t>
    </dgm:pt>
    <dgm:pt modelId="{855708D1-113C-4096-BBFF-12A6CA6AF74B}" type="parTrans" cxnId="{0ADF394D-2B4C-4BFB-93B1-9B8C71E25527}">
      <dgm:prSet/>
      <dgm:spPr/>
      <dgm:t>
        <a:bodyPr/>
        <a:lstStyle/>
        <a:p>
          <a:endParaRPr lang="en-US"/>
        </a:p>
      </dgm:t>
    </dgm:pt>
    <dgm:pt modelId="{6D7D223B-5AAD-4215-9DC4-0B037C3F4AF8}" type="sibTrans" cxnId="{0ADF394D-2B4C-4BFB-93B1-9B8C71E25527}">
      <dgm:prSet/>
      <dgm:spPr/>
      <dgm:t>
        <a:bodyPr/>
        <a:lstStyle/>
        <a:p>
          <a:endParaRPr lang="en-US"/>
        </a:p>
      </dgm:t>
    </dgm:pt>
    <dgm:pt modelId="{B73C5657-FE7E-4581-B508-2355B758A54A}">
      <dgm:prSet/>
      <dgm:spPr/>
      <dgm:t>
        <a:bodyPr/>
        <a:lstStyle/>
        <a:p>
          <a:pPr>
            <a:lnSpc>
              <a:spcPct val="100000"/>
            </a:lnSpc>
          </a:pPr>
          <a:r>
            <a:rPr lang="en-GB" dirty="0"/>
            <a:t>Promoting the internal recruitment for the strategic position, will motivate other employees, therefore, better performance</a:t>
          </a:r>
          <a:endParaRPr lang="en-US" dirty="0"/>
        </a:p>
      </dgm:t>
    </dgm:pt>
    <dgm:pt modelId="{F807CE52-4BC0-45EE-B8F8-A52EC692CDF7}" type="parTrans" cxnId="{0DB7F903-EB52-4B23-BD79-6B2A5320FB3D}">
      <dgm:prSet/>
      <dgm:spPr/>
      <dgm:t>
        <a:bodyPr/>
        <a:lstStyle/>
        <a:p>
          <a:endParaRPr lang="en-US"/>
        </a:p>
      </dgm:t>
    </dgm:pt>
    <dgm:pt modelId="{99158344-6261-4F2C-B139-7BD7BF72603D}" type="sibTrans" cxnId="{0DB7F903-EB52-4B23-BD79-6B2A5320FB3D}">
      <dgm:prSet/>
      <dgm:spPr/>
      <dgm:t>
        <a:bodyPr/>
        <a:lstStyle/>
        <a:p>
          <a:endParaRPr lang="en-US"/>
        </a:p>
      </dgm:t>
    </dgm:pt>
    <dgm:pt modelId="{B18C620C-E4D7-41BB-B7B0-7FBCBFF4FB9A}">
      <dgm:prSet/>
      <dgm:spPr/>
      <dgm:t>
        <a:bodyPr/>
        <a:lstStyle/>
        <a:p>
          <a:pPr>
            <a:lnSpc>
              <a:spcPct val="100000"/>
            </a:lnSpc>
          </a:pPr>
          <a:r>
            <a:rPr lang="en-GB"/>
            <a:t>Showing employees that you care and participate in their personal development </a:t>
          </a:r>
          <a:endParaRPr lang="en-US"/>
        </a:p>
      </dgm:t>
    </dgm:pt>
    <dgm:pt modelId="{63EB6ED8-A9E5-49EF-881C-D854DE48C352}" type="parTrans" cxnId="{0769034A-8CD5-4352-B27E-8EC89F98106C}">
      <dgm:prSet/>
      <dgm:spPr/>
      <dgm:t>
        <a:bodyPr/>
        <a:lstStyle/>
        <a:p>
          <a:endParaRPr lang="en-US"/>
        </a:p>
      </dgm:t>
    </dgm:pt>
    <dgm:pt modelId="{D7E5420C-1EBA-4853-AAAB-171F880D85CB}" type="sibTrans" cxnId="{0769034A-8CD5-4352-B27E-8EC89F98106C}">
      <dgm:prSet/>
      <dgm:spPr/>
      <dgm:t>
        <a:bodyPr/>
        <a:lstStyle/>
        <a:p>
          <a:endParaRPr lang="en-US"/>
        </a:p>
      </dgm:t>
    </dgm:pt>
    <dgm:pt modelId="{04B92E89-0A7A-4993-9C05-BBEEA009A01F}" type="pres">
      <dgm:prSet presAssocID="{480E236C-A3A9-4E6A-A328-54F81C513D5A}" presName="root" presStyleCnt="0">
        <dgm:presLayoutVars>
          <dgm:dir/>
          <dgm:resizeHandles val="exact"/>
        </dgm:presLayoutVars>
      </dgm:prSet>
      <dgm:spPr/>
    </dgm:pt>
    <dgm:pt modelId="{804CA171-5D21-4CD4-B964-ECA86BF88F06}" type="pres">
      <dgm:prSet presAssocID="{CE0247B2-8F69-4092-8D79-F995D2F9DF90}" presName="compNode" presStyleCnt="0"/>
      <dgm:spPr/>
    </dgm:pt>
    <dgm:pt modelId="{6123944C-6C41-42BE-9576-89102BEE6434}" type="pres">
      <dgm:prSet presAssocID="{CE0247B2-8F69-4092-8D79-F995D2F9DF9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Upward trend"/>
        </a:ext>
      </dgm:extLst>
    </dgm:pt>
    <dgm:pt modelId="{AD265EF5-AC91-4AEC-A7FE-D87102F01F61}" type="pres">
      <dgm:prSet presAssocID="{CE0247B2-8F69-4092-8D79-F995D2F9DF90}" presName="spaceRect" presStyleCnt="0"/>
      <dgm:spPr/>
    </dgm:pt>
    <dgm:pt modelId="{0F4EE849-593B-4FDC-B004-9D928F1EDFC2}" type="pres">
      <dgm:prSet presAssocID="{CE0247B2-8F69-4092-8D79-F995D2F9DF90}" presName="textRect" presStyleLbl="revTx" presStyleIdx="0" presStyleCnt="3">
        <dgm:presLayoutVars>
          <dgm:chMax val="1"/>
          <dgm:chPref val="1"/>
        </dgm:presLayoutVars>
      </dgm:prSet>
      <dgm:spPr/>
    </dgm:pt>
    <dgm:pt modelId="{16234C62-04A9-4CF8-963E-FDA990599DF9}" type="pres">
      <dgm:prSet presAssocID="{6D7D223B-5AAD-4215-9DC4-0B037C3F4AF8}" presName="sibTrans" presStyleCnt="0"/>
      <dgm:spPr/>
    </dgm:pt>
    <dgm:pt modelId="{64A6CFF8-209A-4BC7-98F9-00BF09B6E5EF}" type="pres">
      <dgm:prSet presAssocID="{B73C5657-FE7E-4581-B508-2355B758A54A}" presName="compNode" presStyleCnt="0"/>
      <dgm:spPr/>
    </dgm:pt>
    <dgm:pt modelId="{DC988660-87D6-4723-8401-F501E24D8400}" type="pres">
      <dgm:prSet presAssocID="{B73C5657-FE7E-4581-B508-2355B758A54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68B5BE60-C296-45DC-8AA8-519483E6E5DF}" type="pres">
      <dgm:prSet presAssocID="{B73C5657-FE7E-4581-B508-2355B758A54A}" presName="spaceRect" presStyleCnt="0"/>
      <dgm:spPr/>
    </dgm:pt>
    <dgm:pt modelId="{9E640627-8C2B-4917-9188-9D18F5D59326}" type="pres">
      <dgm:prSet presAssocID="{B73C5657-FE7E-4581-B508-2355B758A54A}" presName="textRect" presStyleLbl="revTx" presStyleIdx="1" presStyleCnt="3">
        <dgm:presLayoutVars>
          <dgm:chMax val="1"/>
          <dgm:chPref val="1"/>
        </dgm:presLayoutVars>
      </dgm:prSet>
      <dgm:spPr/>
    </dgm:pt>
    <dgm:pt modelId="{494BA8AF-7D6B-438D-94AB-A83F80D50815}" type="pres">
      <dgm:prSet presAssocID="{99158344-6261-4F2C-B139-7BD7BF72603D}" presName="sibTrans" presStyleCnt="0"/>
      <dgm:spPr/>
    </dgm:pt>
    <dgm:pt modelId="{EA9F4051-80A2-4994-A22F-FB8D47806F22}" type="pres">
      <dgm:prSet presAssocID="{B18C620C-E4D7-41BB-B7B0-7FBCBFF4FB9A}" presName="compNode" presStyleCnt="0"/>
      <dgm:spPr/>
    </dgm:pt>
    <dgm:pt modelId="{61A16331-607F-49CD-AAB8-62E33551FFCB}" type="pres">
      <dgm:prSet presAssocID="{B18C620C-E4D7-41BB-B7B0-7FBCBFF4FB9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66A003BF-55B1-4B4D-8B92-4184F247D668}" type="pres">
      <dgm:prSet presAssocID="{B18C620C-E4D7-41BB-B7B0-7FBCBFF4FB9A}" presName="spaceRect" presStyleCnt="0"/>
      <dgm:spPr/>
    </dgm:pt>
    <dgm:pt modelId="{B97FC10D-05EF-4AF5-8C84-7F8BB56F001A}" type="pres">
      <dgm:prSet presAssocID="{B18C620C-E4D7-41BB-B7B0-7FBCBFF4FB9A}" presName="textRect" presStyleLbl="revTx" presStyleIdx="2" presStyleCnt="3">
        <dgm:presLayoutVars>
          <dgm:chMax val="1"/>
          <dgm:chPref val="1"/>
        </dgm:presLayoutVars>
      </dgm:prSet>
      <dgm:spPr/>
    </dgm:pt>
  </dgm:ptLst>
  <dgm:cxnLst>
    <dgm:cxn modelId="{0DB7F903-EB52-4B23-BD79-6B2A5320FB3D}" srcId="{480E236C-A3A9-4E6A-A328-54F81C513D5A}" destId="{B73C5657-FE7E-4581-B508-2355B758A54A}" srcOrd="1" destOrd="0" parTransId="{F807CE52-4BC0-45EE-B8F8-A52EC692CDF7}" sibTransId="{99158344-6261-4F2C-B139-7BD7BF72603D}"/>
    <dgm:cxn modelId="{94DB1431-6B15-42C8-9430-8BE2243C5AEF}" type="presOf" srcId="{B18C620C-E4D7-41BB-B7B0-7FBCBFF4FB9A}" destId="{B97FC10D-05EF-4AF5-8C84-7F8BB56F001A}" srcOrd="0" destOrd="0" presId="urn:microsoft.com/office/officeart/2018/2/layout/IconLabelList"/>
    <dgm:cxn modelId="{0769034A-8CD5-4352-B27E-8EC89F98106C}" srcId="{480E236C-A3A9-4E6A-A328-54F81C513D5A}" destId="{B18C620C-E4D7-41BB-B7B0-7FBCBFF4FB9A}" srcOrd="2" destOrd="0" parTransId="{63EB6ED8-A9E5-49EF-881C-D854DE48C352}" sibTransId="{D7E5420C-1EBA-4853-AAAB-171F880D85CB}"/>
    <dgm:cxn modelId="{0ADF394D-2B4C-4BFB-93B1-9B8C71E25527}" srcId="{480E236C-A3A9-4E6A-A328-54F81C513D5A}" destId="{CE0247B2-8F69-4092-8D79-F995D2F9DF90}" srcOrd="0" destOrd="0" parTransId="{855708D1-113C-4096-BBFF-12A6CA6AF74B}" sibTransId="{6D7D223B-5AAD-4215-9DC4-0B037C3F4AF8}"/>
    <dgm:cxn modelId="{CFF9F37E-F9E2-4809-91AF-D8EDF42D8FF2}" type="presOf" srcId="{CE0247B2-8F69-4092-8D79-F995D2F9DF90}" destId="{0F4EE849-593B-4FDC-B004-9D928F1EDFC2}" srcOrd="0" destOrd="0" presId="urn:microsoft.com/office/officeart/2018/2/layout/IconLabelList"/>
    <dgm:cxn modelId="{985EE77F-873F-4033-8275-3A241EBCEBCB}" type="presOf" srcId="{B73C5657-FE7E-4581-B508-2355B758A54A}" destId="{9E640627-8C2B-4917-9188-9D18F5D59326}" srcOrd="0" destOrd="0" presId="urn:microsoft.com/office/officeart/2018/2/layout/IconLabelList"/>
    <dgm:cxn modelId="{467D9EF3-5CFF-4E0B-ABC7-1F47AB3EA1EA}" type="presOf" srcId="{480E236C-A3A9-4E6A-A328-54F81C513D5A}" destId="{04B92E89-0A7A-4993-9C05-BBEEA009A01F}" srcOrd="0" destOrd="0" presId="urn:microsoft.com/office/officeart/2018/2/layout/IconLabelList"/>
    <dgm:cxn modelId="{7164C3B6-88A8-4863-9FE8-1FA95C065357}" type="presParOf" srcId="{04B92E89-0A7A-4993-9C05-BBEEA009A01F}" destId="{804CA171-5D21-4CD4-B964-ECA86BF88F06}" srcOrd="0" destOrd="0" presId="urn:microsoft.com/office/officeart/2018/2/layout/IconLabelList"/>
    <dgm:cxn modelId="{E784741D-D787-4AEF-BF83-C9E9C8B499C8}" type="presParOf" srcId="{804CA171-5D21-4CD4-B964-ECA86BF88F06}" destId="{6123944C-6C41-42BE-9576-89102BEE6434}" srcOrd="0" destOrd="0" presId="urn:microsoft.com/office/officeart/2018/2/layout/IconLabelList"/>
    <dgm:cxn modelId="{34CEB3B1-91A3-4B84-B9FC-56B94AC9306F}" type="presParOf" srcId="{804CA171-5D21-4CD4-B964-ECA86BF88F06}" destId="{AD265EF5-AC91-4AEC-A7FE-D87102F01F61}" srcOrd="1" destOrd="0" presId="urn:microsoft.com/office/officeart/2018/2/layout/IconLabelList"/>
    <dgm:cxn modelId="{16BD7F65-75B2-4028-9216-A4B2DD849AF2}" type="presParOf" srcId="{804CA171-5D21-4CD4-B964-ECA86BF88F06}" destId="{0F4EE849-593B-4FDC-B004-9D928F1EDFC2}" srcOrd="2" destOrd="0" presId="urn:microsoft.com/office/officeart/2018/2/layout/IconLabelList"/>
    <dgm:cxn modelId="{3B9E6DEE-AAD9-4E69-A0B2-1DD0B7D45329}" type="presParOf" srcId="{04B92E89-0A7A-4993-9C05-BBEEA009A01F}" destId="{16234C62-04A9-4CF8-963E-FDA990599DF9}" srcOrd="1" destOrd="0" presId="urn:microsoft.com/office/officeart/2018/2/layout/IconLabelList"/>
    <dgm:cxn modelId="{94B0CBD9-DC2A-44F2-A620-A6BC11E5A234}" type="presParOf" srcId="{04B92E89-0A7A-4993-9C05-BBEEA009A01F}" destId="{64A6CFF8-209A-4BC7-98F9-00BF09B6E5EF}" srcOrd="2" destOrd="0" presId="urn:microsoft.com/office/officeart/2018/2/layout/IconLabelList"/>
    <dgm:cxn modelId="{84E8CDFD-9CF1-4F6A-BFA6-F9E3CEA69D74}" type="presParOf" srcId="{64A6CFF8-209A-4BC7-98F9-00BF09B6E5EF}" destId="{DC988660-87D6-4723-8401-F501E24D8400}" srcOrd="0" destOrd="0" presId="urn:microsoft.com/office/officeart/2018/2/layout/IconLabelList"/>
    <dgm:cxn modelId="{A173E846-A7C6-49B3-AB47-B779B4F549C4}" type="presParOf" srcId="{64A6CFF8-209A-4BC7-98F9-00BF09B6E5EF}" destId="{68B5BE60-C296-45DC-8AA8-519483E6E5DF}" srcOrd="1" destOrd="0" presId="urn:microsoft.com/office/officeart/2018/2/layout/IconLabelList"/>
    <dgm:cxn modelId="{25339603-15CF-47A7-89C9-BF50781EF781}" type="presParOf" srcId="{64A6CFF8-209A-4BC7-98F9-00BF09B6E5EF}" destId="{9E640627-8C2B-4917-9188-9D18F5D59326}" srcOrd="2" destOrd="0" presId="urn:microsoft.com/office/officeart/2018/2/layout/IconLabelList"/>
    <dgm:cxn modelId="{5E1AB1E5-3CD5-4723-8CF4-A1691CDAA812}" type="presParOf" srcId="{04B92E89-0A7A-4993-9C05-BBEEA009A01F}" destId="{494BA8AF-7D6B-438D-94AB-A83F80D50815}" srcOrd="3" destOrd="0" presId="urn:microsoft.com/office/officeart/2018/2/layout/IconLabelList"/>
    <dgm:cxn modelId="{FED853B3-2656-41FB-8B56-5BAEECD54095}" type="presParOf" srcId="{04B92E89-0A7A-4993-9C05-BBEEA009A01F}" destId="{EA9F4051-80A2-4994-A22F-FB8D47806F22}" srcOrd="4" destOrd="0" presId="urn:microsoft.com/office/officeart/2018/2/layout/IconLabelList"/>
    <dgm:cxn modelId="{4D059914-ECB1-4CB5-9E72-43D0725BE615}" type="presParOf" srcId="{EA9F4051-80A2-4994-A22F-FB8D47806F22}" destId="{61A16331-607F-49CD-AAB8-62E33551FFCB}" srcOrd="0" destOrd="0" presId="urn:microsoft.com/office/officeart/2018/2/layout/IconLabelList"/>
    <dgm:cxn modelId="{42EBBCEF-5514-4410-A90F-FEE692C8A07D}" type="presParOf" srcId="{EA9F4051-80A2-4994-A22F-FB8D47806F22}" destId="{66A003BF-55B1-4B4D-8B92-4184F247D668}" srcOrd="1" destOrd="0" presId="urn:microsoft.com/office/officeart/2018/2/layout/IconLabelList"/>
    <dgm:cxn modelId="{3254F7A1-E17D-4CDB-90E3-1DF2F4E1F454}" type="presParOf" srcId="{EA9F4051-80A2-4994-A22F-FB8D47806F22}" destId="{B97FC10D-05EF-4AF5-8C84-7F8BB56F001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96AE6F-A5DF-493E-93B1-55839D73EAB3}"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C88E71E-B2AB-453C-9E52-349C3969AB60}">
      <dgm:prSet/>
      <dgm:spPr/>
      <dgm:t>
        <a:bodyPr/>
        <a:lstStyle/>
        <a:p>
          <a:r>
            <a:rPr lang="en-GB"/>
            <a:t>ARMSTRONG, A. (2011) Armstrong’s Handbook of Strategic Human Resource Management. 5</a:t>
          </a:r>
          <a:r>
            <a:rPr lang="en-GB" baseline="30000"/>
            <a:t>th</a:t>
          </a:r>
          <a:r>
            <a:rPr lang="en-GB"/>
            <a:t> ed. London: Kogan Page</a:t>
          </a:r>
          <a:endParaRPr lang="en-US"/>
        </a:p>
      </dgm:t>
    </dgm:pt>
    <dgm:pt modelId="{4E389CB9-FA77-4202-BFE7-B68B308D448C}" type="parTrans" cxnId="{8EC0566D-0D4E-4A49-BC40-EC725048718A}">
      <dgm:prSet/>
      <dgm:spPr/>
      <dgm:t>
        <a:bodyPr/>
        <a:lstStyle/>
        <a:p>
          <a:endParaRPr lang="en-US"/>
        </a:p>
      </dgm:t>
    </dgm:pt>
    <dgm:pt modelId="{5DA34927-8078-4FBE-A601-599DA6C3C40A}" type="sibTrans" cxnId="{8EC0566D-0D4E-4A49-BC40-EC725048718A}">
      <dgm:prSet/>
      <dgm:spPr/>
      <dgm:t>
        <a:bodyPr/>
        <a:lstStyle/>
        <a:p>
          <a:endParaRPr lang="en-US"/>
        </a:p>
      </dgm:t>
    </dgm:pt>
    <dgm:pt modelId="{FE01F6C3-D131-4F1D-9EEE-61197E5ABD5D}">
      <dgm:prSet/>
      <dgm:spPr/>
      <dgm:t>
        <a:bodyPr/>
        <a:lstStyle/>
        <a:p>
          <a:r>
            <a:rPr lang="en-GB"/>
            <a:t>KEW,J. and STREDWICK, J. (2013) Human Resource Management in a Business Context. 2</a:t>
          </a:r>
          <a:r>
            <a:rPr lang="en-GB" baseline="30000"/>
            <a:t>nd</a:t>
          </a:r>
          <a:r>
            <a:rPr lang="en-GB"/>
            <a:t> ed. London: CIPD</a:t>
          </a:r>
          <a:endParaRPr lang="en-US"/>
        </a:p>
      </dgm:t>
    </dgm:pt>
    <dgm:pt modelId="{1167A523-8F25-47C3-ABCD-307575A4AE2E}" type="parTrans" cxnId="{D44FF281-082D-496E-B4EA-926070F4B094}">
      <dgm:prSet/>
      <dgm:spPr/>
      <dgm:t>
        <a:bodyPr/>
        <a:lstStyle/>
        <a:p>
          <a:endParaRPr lang="en-US"/>
        </a:p>
      </dgm:t>
    </dgm:pt>
    <dgm:pt modelId="{23DBD670-A799-487F-A402-0B2A90BC0D47}" type="sibTrans" cxnId="{D44FF281-082D-496E-B4EA-926070F4B094}">
      <dgm:prSet/>
      <dgm:spPr/>
      <dgm:t>
        <a:bodyPr/>
        <a:lstStyle/>
        <a:p>
          <a:endParaRPr lang="en-US"/>
        </a:p>
      </dgm:t>
    </dgm:pt>
    <dgm:pt modelId="{A0ADA585-302D-4706-A8C8-DEA28AF790BF}">
      <dgm:prSet/>
      <dgm:spPr/>
      <dgm:t>
        <a:bodyPr/>
        <a:lstStyle/>
        <a:p>
          <a:r>
            <a:rPr lang="en-GB"/>
            <a:t>https://www.youtube.com/watch?v=0D1JAPTda9c</a:t>
          </a:r>
          <a:endParaRPr lang="en-US"/>
        </a:p>
      </dgm:t>
    </dgm:pt>
    <dgm:pt modelId="{6E5D0DAF-CA22-4E5E-9901-AA1A6F20D057}" type="parTrans" cxnId="{B3F6530C-8FCC-49B4-9D81-71A3A5F6DF9F}">
      <dgm:prSet/>
      <dgm:spPr/>
      <dgm:t>
        <a:bodyPr/>
        <a:lstStyle/>
        <a:p>
          <a:endParaRPr lang="en-US"/>
        </a:p>
      </dgm:t>
    </dgm:pt>
    <dgm:pt modelId="{6253F752-5BB3-4478-A6B6-76DFE74AF711}" type="sibTrans" cxnId="{B3F6530C-8FCC-49B4-9D81-71A3A5F6DF9F}">
      <dgm:prSet/>
      <dgm:spPr/>
      <dgm:t>
        <a:bodyPr/>
        <a:lstStyle/>
        <a:p>
          <a:endParaRPr lang="en-US"/>
        </a:p>
      </dgm:t>
    </dgm:pt>
    <dgm:pt modelId="{A98EA713-773C-46F6-83E4-7BE703CA46C4}" type="pres">
      <dgm:prSet presAssocID="{B896AE6F-A5DF-493E-93B1-55839D73EAB3}" presName="linear" presStyleCnt="0">
        <dgm:presLayoutVars>
          <dgm:animLvl val="lvl"/>
          <dgm:resizeHandles val="exact"/>
        </dgm:presLayoutVars>
      </dgm:prSet>
      <dgm:spPr/>
    </dgm:pt>
    <dgm:pt modelId="{C8D203DA-5D1A-47D2-BD81-B6CE73FB9FE8}" type="pres">
      <dgm:prSet presAssocID="{4C88E71E-B2AB-453C-9E52-349C3969AB60}" presName="parentText" presStyleLbl="node1" presStyleIdx="0" presStyleCnt="3">
        <dgm:presLayoutVars>
          <dgm:chMax val="0"/>
          <dgm:bulletEnabled val="1"/>
        </dgm:presLayoutVars>
      </dgm:prSet>
      <dgm:spPr/>
    </dgm:pt>
    <dgm:pt modelId="{8F227595-ACC0-4DA3-AA8C-D1C7315752BE}" type="pres">
      <dgm:prSet presAssocID="{5DA34927-8078-4FBE-A601-599DA6C3C40A}" presName="spacer" presStyleCnt="0"/>
      <dgm:spPr/>
    </dgm:pt>
    <dgm:pt modelId="{A21C792E-FE6B-4B2E-991C-769132DB11D4}" type="pres">
      <dgm:prSet presAssocID="{FE01F6C3-D131-4F1D-9EEE-61197E5ABD5D}" presName="parentText" presStyleLbl="node1" presStyleIdx="1" presStyleCnt="3">
        <dgm:presLayoutVars>
          <dgm:chMax val="0"/>
          <dgm:bulletEnabled val="1"/>
        </dgm:presLayoutVars>
      </dgm:prSet>
      <dgm:spPr/>
    </dgm:pt>
    <dgm:pt modelId="{6BE806EC-D9B6-42DE-A10B-C6019AC8657A}" type="pres">
      <dgm:prSet presAssocID="{23DBD670-A799-487F-A402-0B2A90BC0D47}" presName="spacer" presStyleCnt="0"/>
      <dgm:spPr/>
    </dgm:pt>
    <dgm:pt modelId="{F9A0BDC0-58DC-44F1-8A82-B4FD12BC4027}" type="pres">
      <dgm:prSet presAssocID="{A0ADA585-302D-4706-A8C8-DEA28AF790BF}" presName="parentText" presStyleLbl="node1" presStyleIdx="2" presStyleCnt="3">
        <dgm:presLayoutVars>
          <dgm:chMax val="0"/>
          <dgm:bulletEnabled val="1"/>
        </dgm:presLayoutVars>
      </dgm:prSet>
      <dgm:spPr/>
    </dgm:pt>
  </dgm:ptLst>
  <dgm:cxnLst>
    <dgm:cxn modelId="{B3F6530C-8FCC-49B4-9D81-71A3A5F6DF9F}" srcId="{B896AE6F-A5DF-493E-93B1-55839D73EAB3}" destId="{A0ADA585-302D-4706-A8C8-DEA28AF790BF}" srcOrd="2" destOrd="0" parTransId="{6E5D0DAF-CA22-4E5E-9901-AA1A6F20D057}" sibTransId="{6253F752-5BB3-4478-A6B6-76DFE74AF711}"/>
    <dgm:cxn modelId="{F865F71A-CBD1-42A6-B9D4-9D4DA0DCA897}" type="presOf" srcId="{4C88E71E-B2AB-453C-9E52-349C3969AB60}" destId="{C8D203DA-5D1A-47D2-BD81-B6CE73FB9FE8}" srcOrd="0" destOrd="0" presId="urn:microsoft.com/office/officeart/2005/8/layout/vList2"/>
    <dgm:cxn modelId="{2C00C749-13A9-451E-8417-9718168C1B8A}" type="presOf" srcId="{A0ADA585-302D-4706-A8C8-DEA28AF790BF}" destId="{F9A0BDC0-58DC-44F1-8A82-B4FD12BC4027}" srcOrd="0" destOrd="0" presId="urn:microsoft.com/office/officeart/2005/8/layout/vList2"/>
    <dgm:cxn modelId="{8EC0566D-0D4E-4A49-BC40-EC725048718A}" srcId="{B896AE6F-A5DF-493E-93B1-55839D73EAB3}" destId="{4C88E71E-B2AB-453C-9E52-349C3969AB60}" srcOrd="0" destOrd="0" parTransId="{4E389CB9-FA77-4202-BFE7-B68B308D448C}" sibTransId="{5DA34927-8078-4FBE-A601-599DA6C3C40A}"/>
    <dgm:cxn modelId="{D44FF281-082D-496E-B4EA-926070F4B094}" srcId="{B896AE6F-A5DF-493E-93B1-55839D73EAB3}" destId="{FE01F6C3-D131-4F1D-9EEE-61197E5ABD5D}" srcOrd="1" destOrd="0" parTransId="{1167A523-8F25-47C3-ABCD-307575A4AE2E}" sibTransId="{23DBD670-A799-487F-A402-0B2A90BC0D47}"/>
    <dgm:cxn modelId="{7E970982-7CFC-420E-8F2B-D24C2B9FD53E}" type="presOf" srcId="{B896AE6F-A5DF-493E-93B1-55839D73EAB3}" destId="{A98EA713-773C-46F6-83E4-7BE703CA46C4}" srcOrd="0" destOrd="0" presId="urn:microsoft.com/office/officeart/2005/8/layout/vList2"/>
    <dgm:cxn modelId="{645FD0C9-96C8-4B86-8BFC-949F5BB5ADE3}" type="presOf" srcId="{FE01F6C3-D131-4F1D-9EEE-61197E5ABD5D}" destId="{A21C792E-FE6B-4B2E-991C-769132DB11D4}" srcOrd="0" destOrd="0" presId="urn:microsoft.com/office/officeart/2005/8/layout/vList2"/>
    <dgm:cxn modelId="{AD9D2987-79CC-45E4-9D8A-47F13523AD14}" type="presParOf" srcId="{A98EA713-773C-46F6-83E4-7BE703CA46C4}" destId="{C8D203DA-5D1A-47D2-BD81-B6CE73FB9FE8}" srcOrd="0" destOrd="0" presId="urn:microsoft.com/office/officeart/2005/8/layout/vList2"/>
    <dgm:cxn modelId="{3FF3929D-E755-489E-A7CF-FCF85365F7F4}" type="presParOf" srcId="{A98EA713-773C-46F6-83E4-7BE703CA46C4}" destId="{8F227595-ACC0-4DA3-AA8C-D1C7315752BE}" srcOrd="1" destOrd="0" presId="urn:microsoft.com/office/officeart/2005/8/layout/vList2"/>
    <dgm:cxn modelId="{434EBC85-7B7E-4BF7-9E04-5646995B8AF5}" type="presParOf" srcId="{A98EA713-773C-46F6-83E4-7BE703CA46C4}" destId="{A21C792E-FE6B-4B2E-991C-769132DB11D4}" srcOrd="2" destOrd="0" presId="urn:microsoft.com/office/officeart/2005/8/layout/vList2"/>
    <dgm:cxn modelId="{D2EC1472-6AD7-41A8-8B27-D4723B5CA87F}" type="presParOf" srcId="{A98EA713-773C-46F6-83E4-7BE703CA46C4}" destId="{6BE806EC-D9B6-42DE-A10B-C6019AC8657A}" srcOrd="3" destOrd="0" presId="urn:microsoft.com/office/officeart/2005/8/layout/vList2"/>
    <dgm:cxn modelId="{258C8D12-9225-4BCD-85C5-AD285E7BE48D}" type="presParOf" srcId="{A98EA713-773C-46F6-83E4-7BE703CA46C4}" destId="{F9A0BDC0-58DC-44F1-8A82-B4FD12BC4027}" srcOrd="4" destOrd="0" presId="urn:microsoft.com/office/officeart/2005/8/layout/vList2"/>
  </dgm:cxnLst>
  <dgm:bg>
    <a:blipFill>
      <a:blip xmlns:r="http://schemas.openxmlformats.org/officeDocument/2006/relationships" r:embed="rId1"/>
      <a:stretch>
        <a:fillRect/>
      </a:stretch>
    </a:blipFill>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252E0-1AD2-4676-9851-1985B331F391}">
      <dsp:nvSpPr>
        <dsp:cNvPr id="0" name=""/>
        <dsp:cNvSpPr/>
      </dsp:nvSpPr>
      <dsp:spPr>
        <a:xfrm>
          <a:off x="90294" y="103475"/>
          <a:ext cx="727980" cy="72798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5CFA5-16B2-447C-B029-BA9FC44A653F}">
      <dsp:nvSpPr>
        <dsp:cNvPr id="0" name=""/>
        <dsp:cNvSpPr/>
      </dsp:nvSpPr>
      <dsp:spPr>
        <a:xfrm>
          <a:off x="243169" y="256351"/>
          <a:ext cx="422228" cy="4222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CF1DCC-C495-4BF1-A916-593A318EA502}">
      <dsp:nvSpPr>
        <dsp:cNvPr id="0" name=""/>
        <dsp:cNvSpPr/>
      </dsp:nvSpPr>
      <dsp:spPr>
        <a:xfrm>
          <a:off x="974270" y="103475"/>
          <a:ext cx="1715953" cy="727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Name: Elisabeta-Alexandra Badea </a:t>
          </a:r>
          <a:endParaRPr lang="en-US" sz="1100" kern="1200"/>
        </a:p>
      </dsp:txBody>
      <dsp:txXfrm>
        <a:off x="974270" y="103475"/>
        <a:ext cx="1715953" cy="727980"/>
      </dsp:txXfrm>
    </dsp:sp>
    <dsp:sp modelId="{CCE9FBF2-BB8E-4F68-99F4-F86FE3C76711}">
      <dsp:nvSpPr>
        <dsp:cNvPr id="0" name=""/>
        <dsp:cNvSpPr/>
      </dsp:nvSpPr>
      <dsp:spPr>
        <a:xfrm>
          <a:off x="2989215" y="103475"/>
          <a:ext cx="727980" cy="727980"/>
        </a:xfrm>
        <a:prstGeom prst="ellipse">
          <a:avLst/>
        </a:prstGeom>
        <a:solidFill>
          <a:schemeClr val="accent5">
            <a:hueOff val="-1689636"/>
            <a:satOff val="-4355"/>
            <a:lumOff val="-2941"/>
            <a:alphaOff val="0"/>
          </a:schemeClr>
        </a:solidFill>
        <a:ln>
          <a:noFill/>
        </a:ln>
        <a:effectLst/>
      </dsp:spPr>
      <dsp:style>
        <a:lnRef idx="0">
          <a:scrgbClr r="0" g="0" b="0"/>
        </a:lnRef>
        <a:fillRef idx="1">
          <a:scrgbClr r="0" g="0" b="0"/>
        </a:fillRef>
        <a:effectRef idx="0">
          <a:scrgbClr r="0" g="0" b="0"/>
        </a:effectRef>
        <a:fontRef idx="minor"/>
      </dsp:style>
    </dsp:sp>
    <dsp:sp modelId="{26D3B3B0-6A13-4CFF-B907-4FC0FC3010F7}">
      <dsp:nvSpPr>
        <dsp:cNvPr id="0" name=""/>
        <dsp:cNvSpPr/>
      </dsp:nvSpPr>
      <dsp:spPr>
        <a:xfrm>
          <a:off x="3142091" y="256351"/>
          <a:ext cx="422228" cy="4222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B373EA-A053-4147-A0F2-75FC82A80F1F}">
      <dsp:nvSpPr>
        <dsp:cNvPr id="0" name=""/>
        <dsp:cNvSpPr/>
      </dsp:nvSpPr>
      <dsp:spPr>
        <a:xfrm>
          <a:off x="3873192" y="103475"/>
          <a:ext cx="1715953" cy="727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Student number: 2011897</a:t>
          </a:r>
          <a:endParaRPr lang="en-US" sz="1100" kern="1200"/>
        </a:p>
      </dsp:txBody>
      <dsp:txXfrm>
        <a:off x="3873192" y="103475"/>
        <a:ext cx="1715953" cy="727980"/>
      </dsp:txXfrm>
    </dsp:sp>
    <dsp:sp modelId="{CF2FE5DB-B11B-46C8-85EF-569B7860C946}">
      <dsp:nvSpPr>
        <dsp:cNvPr id="0" name=""/>
        <dsp:cNvSpPr/>
      </dsp:nvSpPr>
      <dsp:spPr>
        <a:xfrm>
          <a:off x="90294" y="1447292"/>
          <a:ext cx="727980" cy="727980"/>
        </a:xfrm>
        <a:prstGeom prst="ellipse">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dsp:style>
    </dsp:sp>
    <dsp:sp modelId="{15E553DD-9341-4B7E-A2DE-FEBA78292697}">
      <dsp:nvSpPr>
        <dsp:cNvPr id="0" name=""/>
        <dsp:cNvSpPr/>
      </dsp:nvSpPr>
      <dsp:spPr>
        <a:xfrm>
          <a:off x="243169" y="1600168"/>
          <a:ext cx="422228" cy="4222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67E4679-EA0D-45F5-BDB1-8EED625E86F4}">
      <dsp:nvSpPr>
        <dsp:cNvPr id="0" name=""/>
        <dsp:cNvSpPr/>
      </dsp:nvSpPr>
      <dsp:spPr>
        <a:xfrm>
          <a:off x="974270" y="1447292"/>
          <a:ext cx="1715953" cy="727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Lecturer: Nishi M Ramsurrun</a:t>
          </a:r>
          <a:endParaRPr lang="en-US" sz="1100" kern="1200"/>
        </a:p>
      </dsp:txBody>
      <dsp:txXfrm>
        <a:off x="974270" y="1447292"/>
        <a:ext cx="1715953" cy="727980"/>
      </dsp:txXfrm>
    </dsp:sp>
    <dsp:sp modelId="{A6930B11-51A7-4E60-AE69-E926DE7A57E5}">
      <dsp:nvSpPr>
        <dsp:cNvPr id="0" name=""/>
        <dsp:cNvSpPr/>
      </dsp:nvSpPr>
      <dsp:spPr>
        <a:xfrm>
          <a:off x="2989215" y="1447292"/>
          <a:ext cx="727980" cy="727980"/>
        </a:xfrm>
        <a:prstGeom prst="ellipse">
          <a:avLst/>
        </a:prstGeom>
        <a:solidFill>
          <a:schemeClr val="accent5">
            <a:hueOff val="-5068907"/>
            <a:satOff val="-13064"/>
            <a:lumOff val="-8824"/>
            <a:alphaOff val="0"/>
          </a:schemeClr>
        </a:solidFill>
        <a:ln>
          <a:noFill/>
        </a:ln>
        <a:effectLst/>
      </dsp:spPr>
      <dsp:style>
        <a:lnRef idx="0">
          <a:scrgbClr r="0" g="0" b="0"/>
        </a:lnRef>
        <a:fillRef idx="1">
          <a:scrgbClr r="0" g="0" b="0"/>
        </a:fillRef>
        <a:effectRef idx="0">
          <a:scrgbClr r="0" g="0" b="0"/>
        </a:effectRef>
        <a:fontRef idx="minor"/>
      </dsp:style>
    </dsp:sp>
    <dsp:sp modelId="{D1A74C0C-BD44-4B53-8C78-4642B46F5FA2}">
      <dsp:nvSpPr>
        <dsp:cNvPr id="0" name=""/>
        <dsp:cNvSpPr/>
      </dsp:nvSpPr>
      <dsp:spPr>
        <a:xfrm>
          <a:off x="3142091" y="1600168"/>
          <a:ext cx="422228" cy="4222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C49BA7-A51A-4CEA-A311-B18D9C9B2587}">
      <dsp:nvSpPr>
        <dsp:cNvPr id="0" name=""/>
        <dsp:cNvSpPr/>
      </dsp:nvSpPr>
      <dsp:spPr>
        <a:xfrm>
          <a:off x="3873192" y="1447292"/>
          <a:ext cx="1715953" cy="727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Module: Developing Relationship and Achievement in the workplace</a:t>
          </a:r>
          <a:endParaRPr lang="en-US" sz="1100" kern="1200"/>
        </a:p>
      </dsp:txBody>
      <dsp:txXfrm>
        <a:off x="3873192" y="1447292"/>
        <a:ext cx="1715953" cy="727980"/>
      </dsp:txXfrm>
    </dsp:sp>
    <dsp:sp modelId="{438D2B25-0F67-4EE4-B2EB-1A73D1207A3B}">
      <dsp:nvSpPr>
        <dsp:cNvPr id="0" name=""/>
        <dsp:cNvSpPr/>
      </dsp:nvSpPr>
      <dsp:spPr>
        <a:xfrm>
          <a:off x="90294" y="2791108"/>
          <a:ext cx="727980" cy="727980"/>
        </a:xfrm>
        <a:prstGeom prst="ellipse">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066B4330-0412-4384-BDDE-AB0B4F6173C1}">
      <dsp:nvSpPr>
        <dsp:cNvPr id="0" name=""/>
        <dsp:cNvSpPr/>
      </dsp:nvSpPr>
      <dsp:spPr>
        <a:xfrm>
          <a:off x="243169" y="2943984"/>
          <a:ext cx="422228" cy="4222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F94295-73F0-4F64-AC2B-8AD7B040249E}">
      <dsp:nvSpPr>
        <dsp:cNvPr id="0" name=""/>
        <dsp:cNvSpPr/>
      </dsp:nvSpPr>
      <dsp:spPr>
        <a:xfrm>
          <a:off x="974270" y="2791108"/>
          <a:ext cx="1715953" cy="7279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Program: BA(HONS) Leadership and Management level 5 </a:t>
          </a:r>
          <a:endParaRPr lang="en-US" sz="1100" kern="1200"/>
        </a:p>
      </dsp:txBody>
      <dsp:txXfrm>
        <a:off x="974270" y="2791108"/>
        <a:ext cx="1715953" cy="7279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05781-FCD6-47B1-AD15-9B13B60BE70F}">
      <dsp:nvSpPr>
        <dsp:cNvPr id="0" name=""/>
        <dsp:cNvSpPr/>
      </dsp:nvSpPr>
      <dsp:spPr>
        <a:xfrm>
          <a:off x="306599" y="42467"/>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CC373-466A-4CFD-8D02-A13766630D7D}">
      <dsp:nvSpPr>
        <dsp:cNvPr id="0" name=""/>
        <dsp:cNvSpPr/>
      </dsp:nvSpPr>
      <dsp:spPr>
        <a:xfrm>
          <a:off x="433607" y="169475"/>
          <a:ext cx="350784" cy="3507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B861B1-F123-4AE6-BC11-C986A9805EF3}">
      <dsp:nvSpPr>
        <dsp:cNvPr id="0" name=""/>
        <dsp:cNvSpPr/>
      </dsp:nvSpPr>
      <dsp:spPr>
        <a:xfrm>
          <a:off x="1041000" y="42467"/>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Good communication skills</a:t>
          </a:r>
          <a:endParaRPr lang="en-US" sz="1300" kern="1200"/>
        </a:p>
      </dsp:txBody>
      <dsp:txXfrm>
        <a:off x="1041000" y="42467"/>
        <a:ext cx="1425599" cy="604800"/>
      </dsp:txXfrm>
    </dsp:sp>
    <dsp:sp modelId="{CB30807B-CA6B-4EAF-BE8C-13346343C03A}">
      <dsp:nvSpPr>
        <dsp:cNvPr id="0" name=""/>
        <dsp:cNvSpPr/>
      </dsp:nvSpPr>
      <dsp:spPr>
        <a:xfrm>
          <a:off x="2715000" y="42467"/>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F82676-F506-4695-945F-1E7769C197E9}">
      <dsp:nvSpPr>
        <dsp:cNvPr id="0" name=""/>
        <dsp:cNvSpPr/>
      </dsp:nvSpPr>
      <dsp:spPr>
        <a:xfrm>
          <a:off x="2842008" y="169475"/>
          <a:ext cx="350784" cy="3507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31C468-2D2B-4A9E-9EC6-6831A420F260}">
      <dsp:nvSpPr>
        <dsp:cNvPr id="0" name=""/>
        <dsp:cNvSpPr/>
      </dsp:nvSpPr>
      <dsp:spPr>
        <a:xfrm>
          <a:off x="3449400" y="42467"/>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Strategic;</a:t>
          </a:r>
          <a:endParaRPr lang="en-US" sz="1300" kern="1200"/>
        </a:p>
      </dsp:txBody>
      <dsp:txXfrm>
        <a:off x="3449400" y="42467"/>
        <a:ext cx="1425599" cy="604800"/>
      </dsp:txXfrm>
    </dsp:sp>
    <dsp:sp modelId="{0184F525-8FE3-4B09-B705-2500F98F972D}">
      <dsp:nvSpPr>
        <dsp:cNvPr id="0" name=""/>
        <dsp:cNvSpPr/>
      </dsp:nvSpPr>
      <dsp:spPr>
        <a:xfrm>
          <a:off x="306599" y="1516049"/>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4F02734-362B-493B-ABAC-840EF2183E55}">
      <dsp:nvSpPr>
        <dsp:cNvPr id="0" name=""/>
        <dsp:cNvSpPr/>
      </dsp:nvSpPr>
      <dsp:spPr>
        <a:xfrm>
          <a:off x="433607" y="1643057"/>
          <a:ext cx="350784" cy="3507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79C5B2-6B19-4527-A16B-5EE03DD5EE0E}">
      <dsp:nvSpPr>
        <dsp:cNvPr id="0" name=""/>
        <dsp:cNvSpPr/>
      </dsp:nvSpPr>
      <dsp:spPr>
        <a:xfrm>
          <a:off x="1041000" y="151604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Experience in leadership</a:t>
          </a:r>
          <a:endParaRPr lang="en-US" sz="1300" kern="1200"/>
        </a:p>
      </dsp:txBody>
      <dsp:txXfrm>
        <a:off x="1041000" y="1516049"/>
        <a:ext cx="1425599" cy="604800"/>
      </dsp:txXfrm>
    </dsp:sp>
    <dsp:sp modelId="{5F1451E0-9791-43D0-BE1A-BD6CDB83BE8B}">
      <dsp:nvSpPr>
        <dsp:cNvPr id="0" name=""/>
        <dsp:cNvSpPr/>
      </dsp:nvSpPr>
      <dsp:spPr>
        <a:xfrm>
          <a:off x="2715000" y="1516049"/>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A965DE-E311-4EEC-93CF-7D0E506D41A8}">
      <dsp:nvSpPr>
        <dsp:cNvPr id="0" name=""/>
        <dsp:cNvSpPr/>
      </dsp:nvSpPr>
      <dsp:spPr>
        <a:xfrm>
          <a:off x="2842008" y="1643057"/>
          <a:ext cx="350784" cy="35078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332567-E271-41C9-AD85-4FC96D31F8C4}">
      <dsp:nvSpPr>
        <dsp:cNvPr id="0" name=""/>
        <dsp:cNvSpPr/>
      </dsp:nvSpPr>
      <dsp:spPr>
        <a:xfrm>
          <a:off x="3449400" y="1516049"/>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Ability to assess people and offer appropriate support</a:t>
          </a:r>
          <a:endParaRPr lang="en-US" sz="1300" kern="1200"/>
        </a:p>
      </dsp:txBody>
      <dsp:txXfrm>
        <a:off x="3449400" y="1516049"/>
        <a:ext cx="1425599" cy="604800"/>
      </dsp:txXfrm>
    </dsp:sp>
    <dsp:sp modelId="{DC006FC7-08B5-45BE-8973-F53AA09E03AD}">
      <dsp:nvSpPr>
        <dsp:cNvPr id="0" name=""/>
        <dsp:cNvSpPr/>
      </dsp:nvSpPr>
      <dsp:spPr>
        <a:xfrm>
          <a:off x="306599" y="2989630"/>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D2FED-1D87-48F7-BC32-5185E31F2F04}">
      <dsp:nvSpPr>
        <dsp:cNvPr id="0" name=""/>
        <dsp:cNvSpPr/>
      </dsp:nvSpPr>
      <dsp:spPr>
        <a:xfrm>
          <a:off x="433607" y="3116638"/>
          <a:ext cx="350784" cy="35078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8E1A52-2278-408C-9993-6931F7E8B111}">
      <dsp:nvSpPr>
        <dsp:cNvPr id="0" name=""/>
        <dsp:cNvSpPr/>
      </dsp:nvSpPr>
      <dsp:spPr>
        <a:xfrm>
          <a:off x="1041000" y="2989630"/>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Organised</a:t>
          </a:r>
          <a:endParaRPr lang="en-US" sz="1300" kern="1200"/>
        </a:p>
      </dsp:txBody>
      <dsp:txXfrm>
        <a:off x="1041000" y="2989630"/>
        <a:ext cx="1425599" cy="604800"/>
      </dsp:txXfrm>
    </dsp:sp>
    <dsp:sp modelId="{2C78B212-2763-4C7B-BFAF-FC2AFB21B89D}">
      <dsp:nvSpPr>
        <dsp:cNvPr id="0" name=""/>
        <dsp:cNvSpPr/>
      </dsp:nvSpPr>
      <dsp:spPr>
        <a:xfrm>
          <a:off x="2715000" y="2989630"/>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A1079D-DBBD-42C7-BCB1-273FB2009A0B}">
      <dsp:nvSpPr>
        <dsp:cNvPr id="0" name=""/>
        <dsp:cNvSpPr/>
      </dsp:nvSpPr>
      <dsp:spPr>
        <a:xfrm>
          <a:off x="2842008" y="3116638"/>
          <a:ext cx="350784" cy="35078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B794E0-A5C3-42E5-874A-2CF05B0872AB}">
      <dsp:nvSpPr>
        <dsp:cNvPr id="0" name=""/>
        <dsp:cNvSpPr/>
      </dsp:nvSpPr>
      <dsp:spPr>
        <a:xfrm>
          <a:off x="3449400" y="2989630"/>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Problem solving and decision making</a:t>
          </a:r>
          <a:endParaRPr lang="en-US" sz="1300" kern="1200"/>
        </a:p>
      </dsp:txBody>
      <dsp:txXfrm>
        <a:off x="3449400" y="2989630"/>
        <a:ext cx="1425599" cy="604800"/>
      </dsp:txXfrm>
    </dsp:sp>
    <dsp:sp modelId="{3585092C-8484-433A-9FED-02D63B615BC5}">
      <dsp:nvSpPr>
        <dsp:cNvPr id="0" name=""/>
        <dsp:cNvSpPr/>
      </dsp:nvSpPr>
      <dsp:spPr>
        <a:xfrm>
          <a:off x="306599" y="4463212"/>
          <a:ext cx="604800" cy="60480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744377-DC14-4397-B1E2-898FB910C305}">
      <dsp:nvSpPr>
        <dsp:cNvPr id="0" name=""/>
        <dsp:cNvSpPr/>
      </dsp:nvSpPr>
      <dsp:spPr>
        <a:xfrm>
          <a:off x="433607" y="4590220"/>
          <a:ext cx="350784" cy="35078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0A77E-8F17-416D-A823-F4C0EA2C7CFB}">
      <dsp:nvSpPr>
        <dsp:cNvPr id="0" name=""/>
        <dsp:cNvSpPr/>
      </dsp:nvSpPr>
      <dsp:spPr>
        <a:xfrm>
          <a:off x="1041000" y="4463212"/>
          <a:ext cx="1425599" cy="604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GB" sz="1300" kern="1200"/>
            <a:t>Critical thinking</a:t>
          </a:r>
          <a:endParaRPr lang="en-US" sz="1300" kern="1200"/>
        </a:p>
      </dsp:txBody>
      <dsp:txXfrm>
        <a:off x="1041000" y="4463212"/>
        <a:ext cx="1425599" cy="6048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23944C-6C41-42BE-9576-89102BEE6434}">
      <dsp:nvSpPr>
        <dsp:cNvPr id="0" name=""/>
        <dsp:cNvSpPr/>
      </dsp:nvSpPr>
      <dsp:spPr>
        <a:xfrm>
          <a:off x="1212569" y="987197"/>
          <a:ext cx="1300252" cy="130025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EE849-593B-4FDC-B004-9D928F1EDFC2}">
      <dsp:nvSpPr>
        <dsp:cNvPr id="0" name=""/>
        <dsp:cNvSpPr/>
      </dsp:nvSpPr>
      <dsp:spPr>
        <a:xfrm>
          <a:off x="417971"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Improves efficiency and effectiveness within the organisation</a:t>
          </a:r>
          <a:endParaRPr lang="en-US" sz="1300" kern="1200"/>
        </a:p>
      </dsp:txBody>
      <dsp:txXfrm>
        <a:off x="417971" y="2644140"/>
        <a:ext cx="2889450" cy="720000"/>
      </dsp:txXfrm>
    </dsp:sp>
    <dsp:sp modelId="{DC988660-87D6-4723-8401-F501E24D8400}">
      <dsp:nvSpPr>
        <dsp:cNvPr id="0" name=""/>
        <dsp:cNvSpPr/>
      </dsp:nvSpPr>
      <dsp:spPr>
        <a:xfrm>
          <a:off x="4607673" y="987197"/>
          <a:ext cx="1300252" cy="130025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640627-8C2B-4917-9188-9D18F5D59326}">
      <dsp:nvSpPr>
        <dsp:cNvPr id="0" name=""/>
        <dsp:cNvSpPr/>
      </dsp:nvSpPr>
      <dsp:spPr>
        <a:xfrm>
          <a:off x="3813075"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Promoting the internal recruitment for the strategic position, will motivate other employees, therefore, better performance</a:t>
          </a:r>
          <a:endParaRPr lang="en-US" sz="1300" kern="1200" dirty="0"/>
        </a:p>
      </dsp:txBody>
      <dsp:txXfrm>
        <a:off x="3813075" y="2644140"/>
        <a:ext cx="2889450" cy="720000"/>
      </dsp:txXfrm>
    </dsp:sp>
    <dsp:sp modelId="{61A16331-607F-49CD-AAB8-62E33551FFCB}">
      <dsp:nvSpPr>
        <dsp:cNvPr id="0" name=""/>
        <dsp:cNvSpPr/>
      </dsp:nvSpPr>
      <dsp:spPr>
        <a:xfrm>
          <a:off x="8002777" y="987197"/>
          <a:ext cx="1300252" cy="130025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7FC10D-05EF-4AF5-8C84-7F8BB56F001A}">
      <dsp:nvSpPr>
        <dsp:cNvPr id="0" name=""/>
        <dsp:cNvSpPr/>
      </dsp:nvSpPr>
      <dsp:spPr>
        <a:xfrm>
          <a:off x="7208178" y="2644140"/>
          <a:ext cx="28894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a:t>Showing employees that you care and participate in their personal development </a:t>
          </a:r>
          <a:endParaRPr lang="en-US" sz="1300" kern="1200"/>
        </a:p>
      </dsp:txBody>
      <dsp:txXfrm>
        <a:off x="7208178" y="2644140"/>
        <a:ext cx="28894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D203DA-5D1A-47D2-BD81-B6CE73FB9FE8}">
      <dsp:nvSpPr>
        <dsp:cNvPr id="0" name=""/>
        <dsp:cNvSpPr/>
      </dsp:nvSpPr>
      <dsp:spPr>
        <a:xfrm>
          <a:off x="0" y="999894"/>
          <a:ext cx="6448743" cy="126477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ARMSTRONG, A. (2011) Armstrong’s Handbook of Strategic Human Resource Management. 5</a:t>
          </a:r>
          <a:r>
            <a:rPr lang="en-GB" sz="2300" kern="1200" baseline="30000"/>
            <a:t>th</a:t>
          </a:r>
          <a:r>
            <a:rPr lang="en-GB" sz="2300" kern="1200"/>
            <a:t> ed. London: Kogan Page</a:t>
          </a:r>
          <a:endParaRPr lang="en-US" sz="2300" kern="1200"/>
        </a:p>
      </dsp:txBody>
      <dsp:txXfrm>
        <a:off x="61741" y="1061635"/>
        <a:ext cx="6325261" cy="1141288"/>
      </dsp:txXfrm>
    </dsp:sp>
    <dsp:sp modelId="{A21C792E-FE6B-4B2E-991C-769132DB11D4}">
      <dsp:nvSpPr>
        <dsp:cNvPr id="0" name=""/>
        <dsp:cNvSpPr/>
      </dsp:nvSpPr>
      <dsp:spPr>
        <a:xfrm>
          <a:off x="0" y="2330904"/>
          <a:ext cx="6448743" cy="126477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KEW,J. and STREDWICK, J. (2013) Human Resource Management in a Business Context. 2</a:t>
          </a:r>
          <a:r>
            <a:rPr lang="en-GB" sz="2300" kern="1200" baseline="30000"/>
            <a:t>nd</a:t>
          </a:r>
          <a:r>
            <a:rPr lang="en-GB" sz="2300" kern="1200"/>
            <a:t> ed. London: CIPD</a:t>
          </a:r>
          <a:endParaRPr lang="en-US" sz="2300" kern="1200"/>
        </a:p>
      </dsp:txBody>
      <dsp:txXfrm>
        <a:off x="61741" y="2392645"/>
        <a:ext cx="6325261" cy="1141288"/>
      </dsp:txXfrm>
    </dsp:sp>
    <dsp:sp modelId="{F9A0BDC0-58DC-44F1-8A82-B4FD12BC4027}">
      <dsp:nvSpPr>
        <dsp:cNvPr id="0" name=""/>
        <dsp:cNvSpPr/>
      </dsp:nvSpPr>
      <dsp:spPr>
        <a:xfrm>
          <a:off x="0" y="3661914"/>
          <a:ext cx="6448743" cy="126477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https://www.youtube.com/watch?v=0D1JAPTda9c</a:t>
          </a:r>
          <a:endParaRPr lang="en-US" sz="2300" kern="1200"/>
        </a:p>
      </dsp:txBody>
      <dsp:txXfrm>
        <a:off x="61741" y="3723655"/>
        <a:ext cx="6325261" cy="114128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0.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A93E76-5F8B-4E2A-879E-FCC5A710DAB3}" type="datetimeFigureOut">
              <a:rPr lang="en-GB" smtClean="0"/>
              <a:t>03/01/2022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9763BB-D310-4698-B625-E9E52285EDB4}" type="slidenum">
              <a:rPr lang="en-GB" smtClean="0"/>
              <a:t>‹#›</a:t>
            </a:fld>
            <a:endParaRPr lang="en-GB"/>
          </a:p>
        </p:txBody>
      </p:sp>
    </p:spTree>
    <p:extLst>
      <p:ext uri="{BB962C8B-B14F-4D97-AF65-F5344CB8AC3E}">
        <p14:creationId xmlns:p14="http://schemas.microsoft.com/office/powerpoint/2010/main" val="2134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9763BB-D310-4698-B625-E9E52285EDB4}" type="slidenum">
              <a:rPr lang="en-GB" smtClean="0"/>
              <a:t>1</a:t>
            </a:fld>
            <a:endParaRPr lang="en-GB"/>
          </a:p>
        </p:txBody>
      </p:sp>
    </p:spTree>
    <p:extLst>
      <p:ext uri="{BB962C8B-B14F-4D97-AF65-F5344CB8AC3E}">
        <p14:creationId xmlns:p14="http://schemas.microsoft.com/office/powerpoint/2010/main" val="2375615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is one of the most important components of an organisation. Due to its high importance, HR professionals must have the appropriate skills in order to perform.</a:t>
            </a:r>
          </a:p>
        </p:txBody>
      </p:sp>
      <p:sp>
        <p:nvSpPr>
          <p:cNvPr id="4" name="Slide Number Placeholder 3"/>
          <p:cNvSpPr>
            <a:spLocks noGrp="1"/>
          </p:cNvSpPr>
          <p:nvPr>
            <p:ph type="sldNum" sz="quarter" idx="5"/>
          </p:nvPr>
        </p:nvSpPr>
        <p:spPr/>
        <p:txBody>
          <a:bodyPr/>
          <a:lstStyle/>
          <a:p>
            <a:fld id="{9E9763BB-D310-4698-B625-E9E52285EDB4}" type="slidenum">
              <a:rPr lang="en-GB" smtClean="0"/>
              <a:t>3</a:t>
            </a:fld>
            <a:endParaRPr lang="en-GB"/>
          </a:p>
        </p:txBody>
      </p:sp>
    </p:spTree>
    <p:extLst>
      <p:ext uri="{BB962C8B-B14F-4D97-AF65-F5344CB8AC3E}">
        <p14:creationId xmlns:p14="http://schemas.microsoft.com/office/powerpoint/2010/main" val="618931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nature of the job role requires the HR professionals to have appropriate knowledge about laws and regulations for the workplace .</a:t>
            </a:r>
          </a:p>
        </p:txBody>
      </p:sp>
      <p:sp>
        <p:nvSpPr>
          <p:cNvPr id="4" name="Slide Number Placeholder 3"/>
          <p:cNvSpPr>
            <a:spLocks noGrp="1"/>
          </p:cNvSpPr>
          <p:nvPr>
            <p:ph type="sldNum" sz="quarter" idx="5"/>
          </p:nvPr>
        </p:nvSpPr>
        <p:spPr/>
        <p:txBody>
          <a:bodyPr/>
          <a:lstStyle/>
          <a:p>
            <a:fld id="{9E9763BB-D310-4698-B625-E9E52285EDB4}" type="slidenum">
              <a:rPr lang="en-GB" smtClean="0"/>
              <a:t>4</a:t>
            </a:fld>
            <a:endParaRPr lang="en-GB"/>
          </a:p>
        </p:txBody>
      </p:sp>
    </p:spTree>
    <p:extLst>
      <p:ext uri="{BB962C8B-B14F-4D97-AF65-F5344CB8AC3E}">
        <p14:creationId xmlns:p14="http://schemas.microsoft.com/office/powerpoint/2010/main" val="7295111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 knowledge and skills can be acquired by studying an HR professional must have the right behaviour to perform the job.</a:t>
            </a:r>
          </a:p>
        </p:txBody>
      </p:sp>
      <p:sp>
        <p:nvSpPr>
          <p:cNvPr id="4" name="Slide Number Placeholder 3"/>
          <p:cNvSpPr>
            <a:spLocks noGrp="1"/>
          </p:cNvSpPr>
          <p:nvPr>
            <p:ph type="sldNum" sz="quarter" idx="5"/>
          </p:nvPr>
        </p:nvSpPr>
        <p:spPr/>
        <p:txBody>
          <a:bodyPr/>
          <a:lstStyle/>
          <a:p>
            <a:fld id="{9E9763BB-D310-4698-B625-E9E52285EDB4}" type="slidenum">
              <a:rPr lang="en-GB" smtClean="0"/>
              <a:t>5</a:t>
            </a:fld>
            <a:endParaRPr lang="en-GB"/>
          </a:p>
        </p:txBody>
      </p:sp>
    </p:spTree>
    <p:extLst>
      <p:ext uri="{BB962C8B-B14F-4D97-AF65-F5344CB8AC3E}">
        <p14:creationId xmlns:p14="http://schemas.microsoft.com/office/powerpoint/2010/main" val="3069908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conducted an audit and find out that I have the above strength to start up my career in the HR department which I consider to be enough to start with </a:t>
            </a:r>
          </a:p>
        </p:txBody>
      </p:sp>
      <p:sp>
        <p:nvSpPr>
          <p:cNvPr id="4" name="Slide Number Placeholder 3"/>
          <p:cNvSpPr>
            <a:spLocks noGrp="1"/>
          </p:cNvSpPr>
          <p:nvPr>
            <p:ph type="sldNum" sz="quarter" idx="5"/>
          </p:nvPr>
        </p:nvSpPr>
        <p:spPr/>
        <p:txBody>
          <a:bodyPr/>
          <a:lstStyle/>
          <a:p>
            <a:fld id="{9E9763BB-D310-4698-B625-E9E52285EDB4}" type="slidenum">
              <a:rPr lang="en-GB" smtClean="0"/>
              <a:t>6</a:t>
            </a:fld>
            <a:endParaRPr lang="en-GB"/>
          </a:p>
        </p:txBody>
      </p:sp>
    </p:spTree>
    <p:extLst>
      <p:ext uri="{BB962C8B-B14F-4D97-AF65-F5344CB8AC3E}">
        <p14:creationId xmlns:p14="http://schemas.microsoft.com/office/powerpoint/2010/main" val="3411443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also found areas to improve and I  have a plan to overcome my weaknesses </a:t>
            </a:r>
          </a:p>
        </p:txBody>
      </p:sp>
      <p:sp>
        <p:nvSpPr>
          <p:cNvPr id="4" name="Slide Number Placeholder 3"/>
          <p:cNvSpPr>
            <a:spLocks noGrp="1"/>
          </p:cNvSpPr>
          <p:nvPr>
            <p:ph type="sldNum" sz="quarter" idx="5"/>
          </p:nvPr>
        </p:nvSpPr>
        <p:spPr/>
        <p:txBody>
          <a:bodyPr/>
          <a:lstStyle/>
          <a:p>
            <a:fld id="{9E9763BB-D310-4698-B625-E9E52285EDB4}" type="slidenum">
              <a:rPr lang="en-GB" smtClean="0"/>
              <a:t>7</a:t>
            </a:fld>
            <a:endParaRPr lang="en-GB"/>
          </a:p>
        </p:txBody>
      </p:sp>
    </p:spTree>
    <p:extLst>
      <p:ext uri="{BB962C8B-B14F-4D97-AF65-F5344CB8AC3E}">
        <p14:creationId xmlns:p14="http://schemas.microsoft.com/office/powerpoint/2010/main" val="21854147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my weaknesses is that I didn't work before on the position of a he HR. </a:t>
            </a:r>
          </a:p>
        </p:txBody>
      </p:sp>
      <p:sp>
        <p:nvSpPr>
          <p:cNvPr id="4" name="Slide Number Placeholder 3"/>
          <p:cNvSpPr>
            <a:spLocks noGrp="1"/>
          </p:cNvSpPr>
          <p:nvPr>
            <p:ph type="sldNum" sz="quarter" idx="5"/>
          </p:nvPr>
        </p:nvSpPr>
        <p:spPr/>
        <p:txBody>
          <a:bodyPr/>
          <a:lstStyle/>
          <a:p>
            <a:fld id="{9E9763BB-D310-4698-B625-E9E52285EDB4}" type="slidenum">
              <a:rPr lang="en-GB" smtClean="0"/>
              <a:t>8</a:t>
            </a:fld>
            <a:endParaRPr lang="en-GB"/>
          </a:p>
        </p:txBody>
      </p:sp>
    </p:spTree>
    <p:extLst>
      <p:ext uri="{BB962C8B-B14F-4D97-AF65-F5344CB8AC3E}">
        <p14:creationId xmlns:p14="http://schemas.microsoft.com/office/powerpoint/2010/main" val="8149932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Training and development invested on me would empower and encourage myself as a HR officer to create and believe that I understand the objectives of the company as well as my roles and responsibilities to achieve them. </a:t>
            </a:r>
            <a:endParaRPr lang="en-GB" dirty="0"/>
          </a:p>
        </p:txBody>
      </p:sp>
      <p:sp>
        <p:nvSpPr>
          <p:cNvPr id="4" name="Slide Number Placeholder 3"/>
          <p:cNvSpPr>
            <a:spLocks noGrp="1"/>
          </p:cNvSpPr>
          <p:nvPr>
            <p:ph type="sldNum" sz="quarter" idx="5"/>
          </p:nvPr>
        </p:nvSpPr>
        <p:spPr/>
        <p:txBody>
          <a:bodyPr/>
          <a:lstStyle/>
          <a:p>
            <a:fld id="{9E9763BB-D310-4698-B625-E9E52285EDB4}" type="slidenum">
              <a:rPr lang="en-GB" smtClean="0"/>
              <a:t>9</a:t>
            </a:fld>
            <a:endParaRPr lang="en-GB"/>
          </a:p>
        </p:txBody>
      </p:sp>
    </p:spTree>
    <p:extLst>
      <p:ext uri="{BB962C8B-B14F-4D97-AF65-F5344CB8AC3E}">
        <p14:creationId xmlns:p14="http://schemas.microsoft.com/office/powerpoint/2010/main" val="1306246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find the audit in the above </a:t>
            </a:r>
            <a:r>
              <a:rPr lang="en-GB"/>
              <a:t>attachement</a:t>
            </a:r>
          </a:p>
        </p:txBody>
      </p:sp>
      <p:sp>
        <p:nvSpPr>
          <p:cNvPr id="4" name="Slide Number Placeholder 3"/>
          <p:cNvSpPr>
            <a:spLocks noGrp="1"/>
          </p:cNvSpPr>
          <p:nvPr>
            <p:ph type="sldNum" sz="quarter" idx="5"/>
          </p:nvPr>
        </p:nvSpPr>
        <p:spPr/>
        <p:txBody>
          <a:bodyPr/>
          <a:lstStyle/>
          <a:p>
            <a:fld id="{9E9763BB-D310-4698-B625-E9E52285EDB4}" type="slidenum">
              <a:rPr lang="en-GB" smtClean="0"/>
              <a:t>12</a:t>
            </a:fld>
            <a:endParaRPr lang="en-GB"/>
          </a:p>
        </p:txBody>
      </p:sp>
    </p:spTree>
    <p:extLst>
      <p:ext uri="{BB962C8B-B14F-4D97-AF65-F5344CB8AC3E}">
        <p14:creationId xmlns:p14="http://schemas.microsoft.com/office/powerpoint/2010/main" val="36472887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E3691-F81F-4234-ABBB-FBBE9AEA3A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683728-B6FB-48D2-992E-ADAFCECE1A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3A7525-AA40-4FDD-94DF-258593F9590C}"/>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5" name="Footer Placeholder 4">
            <a:extLst>
              <a:ext uri="{FF2B5EF4-FFF2-40B4-BE49-F238E27FC236}">
                <a16:creationId xmlns:a16="http://schemas.microsoft.com/office/drawing/2014/main" id="{03F13275-CD0F-4859-9FA8-1C4AA04525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302B75-D11F-4F48-97AE-42C1604E171B}"/>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2784099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2121E-BBF2-43FE-90C4-89450FBC1B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896168-F768-4E42-85CC-8C6566BE20E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E3B947-3C60-4622-96EB-ADD939383AD8}"/>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5" name="Footer Placeholder 4">
            <a:extLst>
              <a:ext uri="{FF2B5EF4-FFF2-40B4-BE49-F238E27FC236}">
                <a16:creationId xmlns:a16="http://schemas.microsoft.com/office/drawing/2014/main" id="{F885EBF5-7D00-4B14-832A-03ED57CF76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1C71A-CBDA-4F46-934A-BA5FFA3CC471}"/>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1715855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63AF67-1D94-4BC1-AF60-A516D8168CC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28CD7BC-8081-4A22-B494-87AC333ACC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AC7C96-F9DB-47AD-92E0-4EADA5D7A9DB}"/>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5" name="Footer Placeholder 4">
            <a:extLst>
              <a:ext uri="{FF2B5EF4-FFF2-40B4-BE49-F238E27FC236}">
                <a16:creationId xmlns:a16="http://schemas.microsoft.com/office/drawing/2014/main" id="{BB9E4C6C-A375-4FA0-994D-DB217FAC69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5087A84-A9F2-4E5A-A8DC-FBCD4C86B83F}"/>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21764732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AFEC9-ECDF-4E2D-BFB7-D2BC8A708A7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640067-725E-4FE4-9671-14DABE70117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02AFE47-1E74-4CFE-A268-93133EBD548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D6F78B-92DB-4C74-AB3D-A9FA8C3AF9B4}"/>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6" name="Footer Placeholder 5">
            <a:extLst>
              <a:ext uri="{FF2B5EF4-FFF2-40B4-BE49-F238E27FC236}">
                <a16:creationId xmlns:a16="http://schemas.microsoft.com/office/drawing/2014/main" id="{E203B9AA-EED0-41F4-85CE-C5D0A6D49C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E0C23D-71EA-462A-8DCA-30C7D02F7B09}"/>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3172133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A2EA3-7779-4755-A7DA-A45AC2151A5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8283C2-0481-4844-BE7A-B4126E3BDF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587223F-F674-4E18-8D5D-8A5F53C795C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514CF64-B386-4AA6-B192-E756865981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51E0D23-E7C2-4C9E-9069-8411E32168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AB00BA-0063-455F-8466-59A2366E4EC7}"/>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8" name="Footer Placeholder 7">
            <a:extLst>
              <a:ext uri="{FF2B5EF4-FFF2-40B4-BE49-F238E27FC236}">
                <a16:creationId xmlns:a16="http://schemas.microsoft.com/office/drawing/2014/main" id="{60701CCF-BA58-4E6F-9B98-0D503ED723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6FD69D-B567-4162-B066-A8FD4B169D5C}"/>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35782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84DBA-B3BC-4368-A537-F4812229C02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4132E99-8FA0-4FE2-BD61-9ABFF11BE400}"/>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4" name="Footer Placeholder 3">
            <a:extLst>
              <a:ext uri="{FF2B5EF4-FFF2-40B4-BE49-F238E27FC236}">
                <a16:creationId xmlns:a16="http://schemas.microsoft.com/office/drawing/2014/main" id="{7468A075-8783-473C-95B4-ABD7A69EB5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3DF7906-4DD0-4F88-B953-800EE5C13D3A}"/>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22207208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1BE79D-34F5-4AF1-AC4D-60430092AB48}"/>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3" name="Footer Placeholder 2">
            <a:extLst>
              <a:ext uri="{FF2B5EF4-FFF2-40B4-BE49-F238E27FC236}">
                <a16:creationId xmlns:a16="http://schemas.microsoft.com/office/drawing/2014/main" id="{EA21E3AA-2F25-42B1-A6C5-8A1A55DE73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1CB8D6D-90F0-4548-9A97-7D6A338990A1}"/>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389943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3E6F-C910-474B-98F4-A9797AD44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C3F240D-B761-45B5-89FE-D5C0B6BF72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37DB039-6C60-4AFE-910F-960A3C8C2F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8C9928-E9D4-439D-BF50-7D7B45A711D0}"/>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6" name="Footer Placeholder 5">
            <a:extLst>
              <a:ext uri="{FF2B5EF4-FFF2-40B4-BE49-F238E27FC236}">
                <a16:creationId xmlns:a16="http://schemas.microsoft.com/office/drawing/2014/main" id="{9E1AEB42-C6B4-4AA6-8314-9F85F1679D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A6B289-81BF-486A-9E15-969955031831}"/>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38556880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1F5F8-3ED6-4F59-BA7B-7EFA457791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004B47-8F6B-4A59-8FC4-C96479FB1D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2F99D37-0026-48FE-9CE5-D0D1FDBC15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76551C4-32D4-4C93-BCAB-6DA94E5C953A}"/>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6" name="Footer Placeholder 5">
            <a:extLst>
              <a:ext uri="{FF2B5EF4-FFF2-40B4-BE49-F238E27FC236}">
                <a16:creationId xmlns:a16="http://schemas.microsoft.com/office/drawing/2014/main" id="{5BF4C3B2-CF29-489B-B1F3-56C97C6932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9A3C71-0452-4D3F-916E-152635AE626D}"/>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252695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4170-6312-4924-947D-3C8E0FFA68C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FC8B0D0-96A9-4D7B-9967-EE1C0CBC3EF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B08408-2F6F-4D9A-8E97-84F735D39BEC}"/>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5" name="Footer Placeholder 4">
            <a:extLst>
              <a:ext uri="{FF2B5EF4-FFF2-40B4-BE49-F238E27FC236}">
                <a16:creationId xmlns:a16="http://schemas.microsoft.com/office/drawing/2014/main" id="{201CCD8A-C6F4-49A4-B903-E5597D5C8B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1D5B3-4587-4BDB-BE7A-A1BDCA752EEA}"/>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33078808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F1E72A-C69D-4F03-8DAA-FAC8B434B7D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07411F6-7E76-46F2-AF4F-43DC05D2C4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7A695A-1F2C-4CE4-BD1F-E4F472C8C4D8}"/>
              </a:ext>
            </a:extLst>
          </p:cNvPr>
          <p:cNvSpPr>
            <a:spLocks noGrp="1"/>
          </p:cNvSpPr>
          <p:nvPr>
            <p:ph type="dt" sz="half" idx="10"/>
          </p:nvPr>
        </p:nvSpPr>
        <p:spPr/>
        <p:txBody>
          <a:bodyPr/>
          <a:lstStyle/>
          <a:p>
            <a:fld id="{F6ED2002-E338-479F-B286-1DBC4C43DB8A}" type="datetimeFigureOut">
              <a:rPr lang="en-GB" smtClean="0"/>
              <a:t>03/01/2022</a:t>
            </a:fld>
            <a:endParaRPr lang="en-GB"/>
          </a:p>
        </p:txBody>
      </p:sp>
      <p:sp>
        <p:nvSpPr>
          <p:cNvPr id="5" name="Footer Placeholder 4">
            <a:extLst>
              <a:ext uri="{FF2B5EF4-FFF2-40B4-BE49-F238E27FC236}">
                <a16:creationId xmlns:a16="http://schemas.microsoft.com/office/drawing/2014/main" id="{88656FB4-DB67-4E62-A513-6F7FDC1032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802F61-8C1A-4A99-8195-9F341FF8ECE6}"/>
              </a:ext>
            </a:extLst>
          </p:cNvPr>
          <p:cNvSpPr>
            <a:spLocks noGrp="1"/>
          </p:cNvSpPr>
          <p:nvPr>
            <p:ph type="sldNum" sz="quarter" idx="12"/>
          </p:nvPr>
        </p:nvSpPr>
        <p:spPr/>
        <p:txBody>
          <a:bodyPr/>
          <a:lstStyle/>
          <a:p>
            <a:fld id="{2613F5F2-737C-4CCE-BABA-F27E02392C22}" type="slidenum">
              <a:rPr lang="en-GB" smtClean="0"/>
              <a:t>‹#›</a:t>
            </a:fld>
            <a:endParaRPr lang="en-GB"/>
          </a:p>
        </p:txBody>
      </p:sp>
    </p:spTree>
    <p:extLst>
      <p:ext uri="{BB962C8B-B14F-4D97-AF65-F5344CB8AC3E}">
        <p14:creationId xmlns:p14="http://schemas.microsoft.com/office/powerpoint/2010/main" val="4276822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FB7DCC-1133-44DC-8590-4473B57A372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319EB3F-A13B-4A36-90E8-71026913CD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4405EE-908E-4C27-8866-2E565E4334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ED2002-E338-479F-B286-1DBC4C43DB8A}" type="datetimeFigureOut">
              <a:rPr lang="en-GB" smtClean="0"/>
              <a:t>03/01/2022</a:t>
            </a:fld>
            <a:endParaRPr lang="en-GB"/>
          </a:p>
        </p:txBody>
      </p:sp>
      <p:sp>
        <p:nvSpPr>
          <p:cNvPr id="5" name="Footer Placeholder 4">
            <a:extLst>
              <a:ext uri="{FF2B5EF4-FFF2-40B4-BE49-F238E27FC236}">
                <a16:creationId xmlns:a16="http://schemas.microsoft.com/office/drawing/2014/main" id="{1F1E2F10-301C-4CAC-AE7C-481F3CA0FF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183F9D7-DF42-4D10-A042-3FF15637C3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13F5F2-737C-4CCE-BABA-F27E02392C22}" type="slidenum">
              <a:rPr lang="en-GB" smtClean="0"/>
              <a:t>‹#›</a:t>
            </a:fld>
            <a:endParaRPr lang="en-GB"/>
          </a:p>
        </p:txBody>
      </p:sp>
    </p:spTree>
    <p:extLst>
      <p:ext uri="{BB962C8B-B14F-4D97-AF65-F5344CB8AC3E}">
        <p14:creationId xmlns:p14="http://schemas.microsoft.com/office/powerpoint/2010/main" val="3607533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notesSlide" Target="../notesSlides/notesSlide9.xml"/><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30.wmf"/><Relationship Id="rId4" Type="http://schemas.openxmlformats.org/officeDocument/2006/relationships/diagramData" Target="../diagrams/data4.xml"/><Relationship Id="rId9" Type="http://schemas.openxmlformats.org/officeDocument/2006/relationships/oleObject" Target="../embeddings/oleObject1.bin"/></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FCB4E-624D-42C2-A031-702FE2802B8D}"/>
              </a:ext>
            </a:extLst>
          </p:cNvPr>
          <p:cNvSpPr>
            <a:spLocks noGrp="1"/>
          </p:cNvSpPr>
          <p:nvPr>
            <p:ph type="title"/>
          </p:nvPr>
        </p:nvSpPr>
        <p:spPr>
          <a:xfrm>
            <a:off x="553722" y="0"/>
            <a:ext cx="5679440" cy="1956841"/>
          </a:xfrm>
        </p:spPr>
        <p:txBody>
          <a:bodyPr anchor="b">
            <a:normAutofit/>
          </a:bodyPr>
          <a:lstStyle/>
          <a:p>
            <a:r>
              <a:rPr lang="en-GB" sz="4200" b="1" dirty="0">
                <a:solidFill>
                  <a:srgbClr val="0070C0"/>
                </a:solidFill>
              </a:rPr>
              <a:t>Developing Relationship and Achievement in the Workplace </a:t>
            </a:r>
          </a:p>
        </p:txBody>
      </p:sp>
      <p:sp>
        <p:nvSpPr>
          <p:cNvPr id="2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06B5EEA-B1EA-429E-89C9-1B19F14B2E7E}"/>
              </a:ext>
            </a:extLst>
          </p:cNvPr>
          <p:cNvGraphicFramePr>
            <a:graphicFrameLocks noGrp="1"/>
          </p:cNvGraphicFramePr>
          <p:nvPr>
            <p:ph idx="1"/>
            <p:extLst>
              <p:ext uri="{D42A27DB-BD31-4B8C-83A1-F6EECF244321}">
                <p14:modId xmlns:p14="http://schemas.microsoft.com/office/powerpoint/2010/main" val="1903165756"/>
              </p:ext>
            </p:extLst>
          </p:nvPr>
        </p:nvGraphicFramePr>
        <p:xfrm>
          <a:off x="508001" y="2910065"/>
          <a:ext cx="5679440" cy="36225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a:extLst>
              <a:ext uri="{FF2B5EF4-FFF2-40B4-BE49-F238E27FC236}">
                <a16:creationId xmlns:a16="http://schemas.microsoft.com/office/drawing/2014/main" id="{182BE444-7061-46F2-99FC-EC21C08B172E}"/>
              </a:ext>
              <a:ext uri="{C183D7F6-B498-43B3-948B-1728B52AA6E4}">
                <adec:decorative xmlns:adec="http://schemas.microsoft.com/office/drawing/2017/decorative" val="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593840" y="687002"/>
            <a:ext cx="5598160" cy="5483996"/>
          </a:xfrm>
          <a:prstGeom prst="rect">
            <a:avLst/>
          </a:prstGeom>
        </p:spPr>
      </p:pic>
    </p:spTree>
    <p:extLst>
      <p:ext uri="{BB962C8B-B14F-4D97-AF65-F5344CB8AC3E}">
        <p14:creationId xmlns:p14="http://schemas.microsoft.com/office/powerpoint/2010/main" val="26450966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AC53EC2-3348-49CE-B3D7-011B22043EFB}"/>
              </a:ext>
            </a:extLst>
          </p:cNvPr>
          <p:cNvSpPr>
            <a:spLocks noGrp="1"/>
          </p:cNvSpPr>
          <p:nvPr>
            <p:ph type="title"/>
          </p:nvPr>
        </p:nvSpPr>
        <p:spPr>
          <a:xfrm>
            <a:off x="1098468" y="885651"/>
            <a:ext cx="3229803" cy="4624603"/>
          </a:xfrm>
        </p:spPr>
        <p:txBody>
          <a:bodyPr>
            <a:normAutofit/>
          </a:bodyPr>
          <a:lstStyle/>
          <a:p>
            <a:r>
              <a:rPr lang="en-GB">
                <a:solidFill>
                  <a:srgbClr val="FFFFFF"/>
                </a:solidFill>
              </a:rPr>
              <a:t>Who are we? </a:t>
            </a:r>
          </a:p>
        </p:txBody>
      </p:sp>
      <p:sp>
        <p:nvSpPr>
          <p:cNvPr id="3" name="Content Placeholder 2">
            <a:extLst>
              <a:ext uri="{FF2B5EF4-FFF2-40B4-BE49-F238E27FC236}">
                <a16:creationId xmlns:a16="http://schemas.microsoft.com/office/drawing/2014/main" id="{1DA3D028-859A-42EB-9553-1BE99EF0A564}"/>
              </a:ext>
            </a:extLst>
          </p:cNvPr>
          <p:cNvSpPr>
            <a:spLocks noGrp="1"/>
          </p:cNvSpPr>
          <p:nvPr>
            <p:ph idx="1"/>
          </p:nvPr>
        </p:nvSpPr>
        <p:spPr>
          <a:xfrm>
            <a:off x="4978708" y="885651"/>
            <a:ext cx="6525220" cy="4616849"/>
          </a:xfrm>
        </p:spPr>
        <p:txBody>
          <a:bodyPr anchor="ctr">
            <a:normAutofit/>
          </a:bodyPr>
          <a:lstStyle/>
          <a:p>
            <a:pPr marL="0" indent="0">
              <a:buNone/>
            </a:pPr>
            <a:r>
              <a:rPr lang="en-GB" sz="2400"/>
              <a:t>Absolut care is an organisation that provides high trained and administrative support for different establishments such us residential and nursing homes as well as hospitals. </a:t>
            </a:r>
          </a:p>
          <a:p>
            <a:pPr marL="0" indent="0">
              <a:buNone/>
            </a:pPr>
            <a:r>
              <a:rPr lang="en-GB" sz="2400"/>
              <a:t>Absolut care is based in Kent, Tunbridge Wells on Pentiles Chamber.</a:t>
            </a:r>
          </a:p>
          <a:p>
            <a:pPr marL="0" indent="0">
              <a:buNone/>
            </a:pPr>
            <a:r>
              <a:rPr lang="en-GB" sz="2400"/>
              <a:t>The mission and vision of the organisation is to provide high quality Health and Social Care Services, helping the vulnerables to live their life at the full potential and to provide a safe and comfortable environment for them. </a:t>
            </a:r>
          </a:p>
        </p:txBody>
      </p:sp>
    </p:spTree>
    <p:extLst>
      <p:ext uri="{BB962C8B-B14F-4D97-AF65-F5344CB8AC3E}">
        <p14:creationId xmlns:p14="http://schemas.microsoft.com/office/powerpoint/2010/main" val="3362130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0318EA-CB88-4BDD-9F7B-1823932A0CF1}"/>
              </a:ext>
            </a:extLst>
          </p:cNvPr>
          <p:cNvSpPr>
            <a:spLocks noGrp="1"/>
          </p:cNvSpPr>
          <p:nvPr>
            <p:ph type="ctrTitle"/>
          </p:nvPr>
        </p:nvSpPr>
        <p:spPr>
          <a:xfrm>
            <a:off x="838200" y="963507"/>
            <a:ext cx="3494362" cy="4930986"/>
          </a:xfrm>
        </p:spPr>
        <p:txBody>
          <a:bodyPr vert="horz" lIns="91440" tIns="45720" rIns="91440" bIns="45720" rtlCol="0" anchor="ctr">
            <a:normAutofit/>
          </a:bodyPr>
          <a:lstStyle/>
          <a:p>
            <a:pPr algn="r"/>
            <a:r>
              <a:rPr lang="en-US" sz="4400" kern="1200">
                <a:solidFill>
                  <a:schemeClr val="accent1"/>
                </a:solidFill>
                <a:latin typeface="+mj-lt"/>
                <a:ea typeface="+mj-ea"/>
                <a:cs typeface="+mj-cs"/>
              </a:rPr>
              <a:t>Skills required by HR professionals within Absolut Care LTD</a:t>
            </a:r>
          </a:p>
        </p:txBody>
      </p:sp>
      <p:cxnSp>
        <p:nvCxnSpPr>
          <p:cNvPr id="42" name="Straight Connector 4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DA68B33-CDE1-43DD-973E-84401076CD7F}"/>
              </a:ext>
            </a:extLst>
          </p:cNvPr>
          <p:cNvSpPr>
            <a:spLocks noGrp="1"/>
          </p:cNvSpPr>
          <p:nvPr>
            <p:ph type="subTitle" idx="1"/>
          </p:nvPr>
        </p:nvSpPr>
        <p:spPr>
          <a:xfrm>
            <a:off x="9946640" y="963507"/>
            <a:ext cx="1280330" cy="2304627"/>
          </a:xfrm>
        </p:spPr>
        <p:txBody>
          <a:bodyPr vert="horz" lIns="91440" tIns="45720" rIns="91440" bIns="45720" rtlCol="0" anchor="b">
            <a:normAutofit/>
          </a:bodyPr>
          <a:lstStyle/>
          <a:p>
            <a:pPr marL="342900" algn="l"/>
            <a:endParaRPr lang="en-US" sz="1400" b="1" dirty="0"/>
          </a:p>
          <a:p>
            <a:pPr marL="114300" indent="-228600" algn="l">
              <a:buFont typeface="Arial" panose="020B0604020202020204" pitchFamily="34" charset="0"/>
              <a:buChar char="•"/>
            </a:pPr>
            <a:endParaRPr lang="en-US" sz="1400" b="1" dirty="0"/>
          </a:p>
          <a:p>
            <a:pPr marL="114300" indent="-228600" algn="l">
              <a:buFont typeface="Arial" panose="020B0604020202020204" pitchFamily="34" charset="0"/>
              <a:buChar char="•"/>
            </a:pPr>
            <a:endParaRPr lang="en-US" sz="1400" b="1" dirty="0"/>
          </a:p>
        </p:txBody>
      </p:sp>
      <p:sp>
        <p:nvSpPr>
          <p:cNvPr id="4" name="TextBox 3">
            <a:extLst>
              <a:ext uri="{FF2B5EF4-FFF2-40B4-BE49-F238E27FC236}">
                <a16:creationId xmlns:a16="http://schemas.microsoft.com/office/drawing/2014/main" id="{CBF99EB6-902A-4237-8D4A-458CF8EC1EA3}"/>
              </a:ext>
            </a:extLst>
          </p:cNvPr>
          <p:cNvSpPr txBox="1"/>
          <p:nvPr/>
        </p:nvSpPr>
        <p:spPr>
          <a:xfrm>
            <a:off x="5110489" y="660400"/>
            <a:ext cx="6116478" cy="5394960"/>
          </a:xfrm>
          <a:prstGeom prst="rect">
            <a:avLst/>
          </a:prstGeom>
        </p:spPr>
        <p:txBody>
          <a:bodyPr vert="horz" lIns="91440" tIns="45720" rIns="91440" bIns="45720" rtlCol="0">
            <a:normAutofit/>
          </a:bodyPr>
          <a:lstStyle/>
          <a:p>
            <a:pPr marL="514350" indent="-285750" algn="just">
              <a:lnSpc>
                <a:spcPct val="90000"/>
              </a:lnSpc>
              <a:spcAft>
                <a:spcPts val="600"/>
              </a:spcAft>
              <a:buFont typeface="Wingdings" panose="05000000000000000000" pitchFamily="2" charset="2"/>
              <a:buChar char="Ø"/>
            </a:pPr>
            <a:r>
              <a:rPr lang="en-US" sz="1600" dirty="0">
                <a:latin typeface="+mj-lt"/>
              </a:rPr>
              <a:t>Organizational skills;</a:t>
            </a:r>
          </a:p>
          <a:p>
            <a:pPr marL="514350" indent="-285750" algn="just">
              <a:lnSpc>
                <a:spcPct val="90000"/>
              </a:lnSpc>
              <a:spcAft>
                <a:spcPts val="600"/>
              </a:spcAft>
              <a:buFont typeface="Wingdings" panose="05000000000000000000" pitchFamily="2" charset="2"/>
              <a:buChar char="Ø"/>
            </a:pPr>
            <a:r>
              <a:rPr lang="en-US" sz="1600" dirty="0">
                <a:latin typeface="+mj-lt"/>
              </a:rPr>
              <a:t>Talent management;</a:t>
            </a:r>
          </a:p>
          <a:p>
            <a:pPr marL="514350" indent="-285750" algn="just">
              <a:lnSpc>
                <a:spcPct val="90000"/>
              </a:lnSpc>
              <a:spcAft>
                <a:spcPts val="600"/>
              </a:spcAft>
              <a:buFont typeface="Wingdings" panose="05000000000000000000" pitchFamily="2" charset="2"/>
              <a:buChar char="Ø"/>
            </a:pPr>
            <a:r>
              <a:rPr lang="en-US" sz="1600" dirty="0">
                <a:latin typeface="+mj-lt"/>
              </a:rPr>
              <a:t>People management;</a:t>
            </a:r>
          </a:p>
          <a:p>
            <a:pPr marL="514350" indent="-285750" algn="just">
              <a:lnSpc>
                <a:spcPct val="90000"/>
              </a:lnSpc>
              <a:spcAft>
                <a:spcPts val="600"/>
              </a:spcAft>
              <a:buFont typeface="Wingdings" panose="05000000000000000000" pitchFamily="2" charset="2"/>
              <a:buChar char="Ø"/>
            </a:pPr>
            <a:r>
              <a:rPr lang="en-US" sz="1600" dirty="0">
                <a:latin typeface="+mj-lt"/>
              </a:rPr>
              <a:t>Performance management</a:t>
            </a:r>
          </a:p>
          <a:p>
            <a:pPr marL="514350" indent="-285750" algn="just">
              <a:lnSpc>
                <a:spcPct val="90000"/>
              </a:lnSpc>
              <a:spcAft>
                <a:spcPts val="600"/>
              </a:spcAft>
              <a:buFont typeface="Wingdings" panose="05000000000000000000" pitchFamily="2" charset="2"/>
              <a:buChar char="Ø"/>
            </a:pPr>
            <a:r>
              <a:rPr lang="en-US" sz="1600" dirty="0">
                <a:latin typeface="+mj-lt"/>
              </a:rPr>
              <a:t>Conflict management</a:t>
            </a:r>
          </a:p>
          <a:p>
            <a:pPr marL="514350" indent="-285750" algn="just">
              <a:lnSpc>
                <a:spcPct val="90000"/>
              </a:lnSpc>
              <a:spcAft>
                <a:spcPts val="600"/>
              </a:spcAft>
              <a:buFont typeface="Wingdings" panose="05000000000000000000" pitchFamily="2" charset="2"/>
              <a:buChar char="Ø"/>
            </a:pPr>
            <a:r>
              <a:rPr lang="en-US" sz="1600" dirty="0">
                <a:latin typeface="+mj-lt"/>
              </a:rPr>
              <a:t>Problem solving</a:t>
            </a:r>
          </a:p>
          <a:p>
            <a:pPr marL="514350" indent="-285750" algn="just">
              <a:lnSpc>
                <a:spcPct val="90000"/>
              </a:lnSpc>
              <a:spcAft>
                <a:spcPts val="600"/>
              </a:spcAft>
              <a:buFont typeface="Wingdings" panose="05000000000000000000" pitchFamily="2" charset="2"/>
              <a:buChar char="Ø"/>
            </a:pPr>
            <a:r>
              <a:rPr lang="en-US" sz="1600" dirty="0">
                <a:latin typeface="+mj-lt"/>
              </a:rPr>
              <a:t>Decision making</a:t>
            </a:r>
          </a:p>
          <a:p>
            <a:pPr marL="514350" indent="-285750" algn="just">
              <a:lnSpc>
                <a:spcPct val="90000"/>
              </a:lnSpc>
              <a:spcAft>
                <a:spcPts val="600"/>
              </a:spcAft>
              <a:buFont typeface="Wingdings" panose="05000000000000000000" pitchFamily="2" charset="2"/>
              <a:buChar char="Ø"/>
            </a:pPr>
            <a:r>
              <a:rPr lang="en-US" sz="1600" dirty="0">
                <a:latin typeface="+mj-lt"/>
              </a:rPr>
              <a:t>Training skills</a:t>
            </a:r>
          </a:p>
          <a:p>
            <a:pPr marL="514350" indent="-285750" algn="just">
              <a:lnSpc>
                <a:spcPct val="90000"/>
              </a:lnSpc>
              <a:spcAft>
                <a:spcPts val="600"/>
              </a:spcAft>
              <a:buFont typeface="Wingdings" panose="05000000000000000000" pitchFamily="2" charset="2"/>
              <a:buChar char="Ø"/>
            </a:pPr>
            <a:r>
              <a:rPr lang="en-US" sz="1600" dirty="0">
                <a:latin typeface="+mj-lt"/>
              </a:rPr>
              <a:t>Presentation skills</a:t>
            </a:r>
          </a:p>
          <a:p>
            <a:pPr marL="514350" indent="-285750" algn="just">
              <a:lnSpc>
                <a:spcPct val="90000"/>
              </a:lnSpc>
              <a:spcAft>
                <a:spcPts val="600"/>
              </a:spcAft>
              <a:buFont typeface="Wingdings" panose="05000000000000000000" pitchFamily="2" charset="2"/>
              <a:buChar char="Ø"/>
            </a:pPr>
            <a:r>
              <a:rPr lang="en-US" sz="1600" dirty="0">
                <a:latin typeface="+mj-lt"/>
              </a:rPr>
              <a:t>On boarding skills</a:t>
            </a:r>
          </a:p>
          <a:p>
            <a:pPr marL="514350" indent="-285750" algn="just">
              <a:lnSpc>
                <a:spcPct val="90000"/>
              </a:lnSpc>
              <a:spcAft>
                <a:spcPts val="600"/>
              </a:spcAft>
              <a:buFont typeface="Wingdings" panose="05000000000000000000" pitchFamily="2" charset="2"/>
              <a:buChar char="Ø"/>
            </a:pPr>
            <a:r>
              <a:rPr lang="en-US" sz="1600" dirty="0">
                <a:latin typeface="+mj-lt"/>
              </a:rPr>
              <a:t>Administrative skills;                                     </a:t>
            </a:r>
          </a:p>
          <a:p>
            <a:pPr marL="514350" indent="-285750" algn="just">
              <a:lnSpc>
                <a:spcPct val="90000"/>
              </a:lnSpc>
              <a:spcAft>
                <a:spcPts val="600"/>
              </a:spcAft>
              <a:buFont typeface="Wingdings" panose="05000000000000000000" pitchFamily="2" charset="2"/>
              <a:buChar char="Ø"/>
            </a:pPr>
            <a:r>
              <a:rPr lang="en-US" sz="1600" dirty="0">
                <a:latin typeface="+mj-lt"/>
              </a:rPr>
              <a:t>Leadership skills;</a:t>
            </a:r>
          </a:p>
          <a:p>
            <a:pPr marL="514350" indent="-285750" algn="just">
              <a:lnSpc>
                <a:spcPct val="90000"/>
              </a:lnSpc>
              <a:spcAft>
                <a:spcPts val="600"/>
              </a:spcAft>
              <a:buFont typeface="Wingdings" panose="05000000000000000000" pitchFamily="2" charset="2"/>
              <a:buChar char="Ø"/>
            </a:pPr>
            <a:r>
              <a:rPr lang="en-US" sz="1600" dirty="0">
                <a:latin typeface="+mj-lt"/>
              </a:rPr>
              <a:t>Employability skills;</a:t>
            </a:r>
          </a:p>
          <a:p>
            <a:pPr marL="514350" indent="-285750" algn="just">
              <a:lnSpc>
                <a:spcPct val="90000"/>
              </a:lnSpc>
              <a:spcAft>
                <a:spcPts val="600"/>
              </a:spcAft>
              <a:buFont typeface="Wingdings" panose="05000000000000000000" pitchFamily="2" charset="2"/>
              <a:buChar char="Ø"/>
            </a:pPr>
            <a:r>
              <a:rPr lang="en-US" sz="1600" dirty="0">
                <a:latin typeface="+mj-lt"/>
              </a:rPr>
              <a:t>Communication skills;</a:t>
            </a:r>
          </a:p>
          <a:p>
            <a:pPr marL="514350" indent="-285750" algn="just">
              <a:lnSpc>
                <a:spcPct val="90000"/>
              </a:lnSpc>
              <a:spcAft>
                <a:spcPts val="600"/>
              </a:spcAft>
              <a:buFont typeface="Wingdings" panose="05000000000000000000" pitchFamily="2" charset="2"/>
              <a:buChar char="Ø"/>
            </a:pPr>
            <a:r>
              <a:rPr lang="en-US" sz="1600" dirty="0">
                <a:latin typeface="+mj-lt"/>
              </a:rPr>
              <a:t>Recruitment analysis skills;</a:t>
            </a:r>
          </a:p>
          <a:p>
            <a:pPr marL="514350" indent="-285750" algn="just">
              <a:lnSpc>
                <a:spcPct val="90000"/>
              </a:lnSpc>
              <a:spcAft>
                <a:spcPts val="600"/>
              </a:spcAft>
              <a:buFont typeface="Wingdings" panose="05000000000000000000" pitchFamily="2" charset="2"/>
              <a:buChar char="Ø"/>
            </a:pPr>
            <a:r>
              <a:rPr lang="en-US" sz="1600" dirty="0">
                <a:latin typeface="+mj-lt"/>
              </a:rPr>
              <a:t>Hard skills-computer, numeracy</a:t>
            </a:r>
          </a:p>
          <a:p>
            <a:pPr marL="514350" indent="-285750" algn="just">
              <a:lnSpc>
                <a:spcPct val="90000"/>
              </a:lnSpc>
              <a:spcAft>
                <a:spcPts val="600"/>
              </a:spcAft>
              <a:buFont typeface="Wingdings" panose="05000000000000000000" pitchFamily="2" charset="2"/>
              <a:buChar char="Ø"/>
            </a:pPr>
            <a:r>
              <a:rPr lang="en-US" sz="1600" dirty="0">
                <a:latin typeface="+mj-lt"/>
              </a:rPr>
              <a:t>Negotiation skills;</a:t>
            </a:r>
          </a:p>
          <a:p>
            <a:pPr marL="457200" indent="-228600">
              <a:lnSpc>
                <a:spcPct val="90000"/>
              </a:lnSpc>
              <a:spcAft>
                <a:spcPts val="600"/>
              </a:spcAft>
              <a:buFont typeface="Wingdings" panose="05000000000000000000" pitchFamily="2" charset="2"/>
              <a:buChar char="§"/>
            </a:pPr>
            <a:endParaRPr lang="en-US" sz="1100" dirty="0">
              <a:latin typeface="Arial Black" panose="020B0A04020102020204" pitchFamily="34" charset="0"/>
            </a:endParaRPr>
          </a:p>
        </p:txBody>
      </p:sp>
    </p:spTree>
    <p:extLst>
      <p:ext uri="{BB962C8B-B14F-4D97-AF65-F5344CB8AC3E}">
        <p14:creationId xmlns:p14="http://schemas.microsoft.com/office/powerpoint/2010/main" val="1497179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7">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AA4B08-BFE3-49CC-854E-8A360859419D}"/>
              </a:ext>
            </a:extLst>
          </p:cNvPr>
          <p:cNvSpPr>
            <a:spLocks noGrp="1"/>
          </p:cNvSpPr>
          <p:nvPr>
            <p:ph type="title"/>
          </p:nvPr>
        </p:nvSpPr>
        <p:spPr>
          <a:xfrm>
            <a:off x="838200" y="963507"/>
            <a:ext cx="3494362" cy="4930986"/>
          </a:xfrm>
        </p:spPr>
        <p:txBody>
          <a:bodyPr vert="horz" lIns="91440" tIns="45720" rIns="91440" bIns="45720" rtlCol="0" anchor="ctr">
            <a:normAutofit/>
          </a:bodyPr>
          <a:lstStyle/>
          <a:p>
            <a:pPr algn="r"/>
            <a:r>
              <a:rPr lang="en-US" kern="1200">
                <a:solidFill>
                  <a:schemeClr val="accent1"/>
                </a:solidFill>
                <a:latin typeface="+mj-lt"/>
                <a:ea typeface="+mj-ea"/>
                <a:cs typeface="+mj-cs"/>
              </a:rPr>
              <a:t>Knowledge </a:t>
            </a:r>
          </a:p>
        </p:txBody>
      </p:sp>
      <p:cxnSp>
        <p:nvCxnSpPr>
          <p:cNvPr id="23" name="Straight Connector 19">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063700-2497-4645-B85D-D67088D4E83C}"/>
              </a:ext>
            </a:extLst>
          </p:cNvPr>
          <p:cNvSpPr>
            <a:spLocks noGrp="1"/>
          </p:cNvSpPr>
          <p:nvPr>
            <p:ph idx="1"/>
          </p:nvPr>
        </p:nvSpPr>
        <p:spPr>
          <a:xfrm>
            <a:off x="4976030" y="963507"/>
            <a:ext cx="6250940" cy="5079484"/>
          </a:xfrm>
        </p:spPr>
        <p:txBody>
          <a:bodyPr vert="horz" lIns="91440" tIns="45720" rIns="91440" bIns="45720" rtlCol="0" anchor="b">
            <a:normAutofit/>
          </a:bodyPr>
          <a:lstStyle/>
          <a:p>
            <a:pPr>
              <a:buFont typeface="Wingdings" panose="05000000000000000000" pitchFamily="2" charset="2"/>
              <a:buChar char="Ø"/>
            </a:pPr>
            <a:r>
              <a:rPr lang="en-US" sz="1900" dirty="0"/>
              <a:t>Mission</a:t>
            </a:r>
          </a:p>
          <a:p>
            <a:pPr>
              <a:buFont typeface="Wingdings" panose="05000000000000000000" pitchFamily="2" charset="2"/>
              <a:buChar char="Ø"/>
            </a:pPr>
            <a:r>
              <a:rPr lang="en-US" sz="1900" dirty="0"/>
              <a:t>Vision</a:t>
            </a:r>
          </a:p>
          <a:p>
            <a:pPr>
              <a:buFont typeface="Wingdings" panose="05000000000000000000" pitchFamily="2" charset="2"/>
              <a:buChar char="Ø"/>
            </a:pPr>
            <a:r>
              <a:rPr lang="en-US" sz="1900" dirty="0"/>
              <a:t>Objectives</a:t>
            </a:r>
          </a:p>
          <a:p>
            <a:pPr>
              <a:buFont typeface="Wingdings" panose="05000000000000000000" pitchFamily="2" charset="2"/>
              <a:buChar char="Ø"/>
            </a:pPr>
            <a:r>
              <a:rPr lang="en-US" sz="1900" dirty="0"/>
              <a:t>Beliefs</a:t>
            </a:r>
          </a:p>
          <a:p>
            <a:pPr>
              <a:buFont typeface="Wingdings" panose="05000000000000000000" pitchFamily="2" charset="2"/>
              <a:buChar char="Ø"/>
            </a:pPr>
            <a:r>
              <a:rPr lang="en-US" sz="1900" dirty="0"/>
              <a:t>Equality and diversity </a:t>
            </a:r>
          </a:p>
          <a:p>
            <a:pPr>
              <a:buFont typeface="Wingdings" panose="05000000000000000000" pitchFamily="2" charset="2"/>
              <a:buChar char="Ø"/>
            </a:pPr>
            <a:r>
              <a:rPr lang="en-US" sz="1900" dirty="0"/>
              <a:t>Staff performance </a:t>
            </a:r>
          </a:p>
          <a:p>
            <a:pPr marL="114300" indent="-285750">
              <a:lnSpc>
                <a:spcPct val="90000"/>
              </a:lnSpc>
              <a:spcAft>
                <a:spcPts val="600"/>
              </a:spcAft>
              <a:buFont typeface="Wingdings" panose="05000000000000000000" pitchFamily="2" charset="2"/>
              <a:buChar char="Ø"/>
            </a:pPr>
            <a:r>
              <a:rPr lang="en-US" sz="1800" dirty="0"/>
              <a:t>Health and safety at the workplace</a:t>
            </a:r>
          </a:p>
          <a:p>
            <a:pPr marL="342900" indent="-285750">
              <a:lnSpc>
                <a:spcPct val="90000"/>
              </a:lnSpc>
              <a:spcAft>
                <a:spcPts val="600"/>
              </a:spcAft>
              <a:buFont typeface="Wingdings" panose="05000000000000000000" pitchFamily="2" charset="2"/>
              <a:buChar char="Ø"/>
            </a:pPr>
            <a:r>
              <a:rPr lang="en-US" sz="1800" dirty="0"/>
              <a:t>Employment law </a:t>
            </a:r>
          </a:p>
          <a:p>
            <a:pPr marL="342900" indent="-285750">
              <a:lnSpc>
                <a:spcPct val="90000"/>
              </a:lnSpc>
              <a:spcAft>
                <a:spcPts val="600"/>
              </a:spcAft>
              <a:buFont typeface="Wingdings" panose="05000000000000000000" pitchFamily="2" charset="2"/>
              <a:buChar char="Ø"/>
            </a:pPr>
            <a:r>
              <a:rPr lang="en-US" sz="1800" dirty="0"/>
              <a:t>Code of practice </a:t>
            </a:r>
          </a:p>
          <a:p>
            <a:pPr marL="342900" indent="-285750">
              <a:lnSpc>
                <a:spcPct val="90000"/>
              </a:lnSpc>
              <a:spcAft>
                <a:spcPts val="600"/>
              </a:spcAft>
              <a:buFont typeface="Wingdings" panose="05000000000000000000" pitchFamily="2" charset="2"/>
              <a:buChar char="Ø"/>
            </a:pPr>
            <a:r>
              <a:rPr lang="en-US" sz="1800" dirty="0"/>
              <a:t>GDPR May 2018</a:t>
            </a:r>
          </a:p>
          <a:p>
            <a:pPr marL="342900" indent="-285750">
              <a:lnSpc>
                <a:spcPct val="90000"/>
              </a:lnSpc>
              <a:spcAft>
                <a:spcPts val="600"/>
              </a:spcAft>
              <a:buFont typeface="Wingdings" panose="05000000000000000000" pitchFamily="2" charset="2"/>
              <a:buChar char="Ø"/>
            </a:pPr>
            <a:r>
              <a:rPr lang="en-US" sz="1800" dirty="0"/>
              <a:t>Equity Act 2010</a:t>
            </a:r>
          </a:p>
          <a:p>
            <a:endParaRPr lang="en-US" sz="1900" dirty="0"/>
          </a:p>
        </p:txBody>
      </p:sp>
    </p:spTree>
    <p:extLst>
      <p:ext uri="{BB962C8B-B14F-4D97-AF65-F5344CB8AC3E}">
        <p14:creationId xmlns:p14="http://schemas.microsoft.com/office/powerpoint/2010/main" val="908686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745E73-3861-468A-8E56-419E47771847}"/>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Behaviour</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106E374-B14F-47C2-8FDA-7470776354F1}"/>
              </a:ext>
            </a:extLst>
          </p:cNvPr>
          <p:cNvSpPr>
            <a:spLocks noGrp="1"/>
          </p:cNvSpPr>
          <p:nvPr>
            <p:ph idx="1"/>
          </p:nvPr>
        </p:nvSpPr>
        <p:spPr>
          <a:xfrm>
            <a:off x="4976031" y="963877"/>
            <a:ext cx="6377769" cy="4930246"/>
          </a:xfrm>
        </p:spPr>
        <p:txBody>
          <a:bodyPr anchor="ctr">
            <a:normAutofit/>
          </a:bodyPr>
          <a:lstStyle/>
          <a:p>
            <a:pPr>
              <a:buFont typeface="Wingdings" panose="05000000000000000000" pitchFamily="2" charset="2"/>
              <a:buChar char="Ø"/>
            </a:pPr>
            <a:r>
              <a:rPr lang="en-GB" sz="2400"/>
              <a:t>Supportive</a:t>
            </a:r>
          </a:p>
          <a:p>
            <a:pPr>
              <a:buFont typeface="Wingdings" panose="05000000000000000000" pitchFamily="2" charset="2"/>
              <a:buChar char="Ø"/>
            </a:pPr>
            <a:r>
              <a:rPr lang="en-GB" sz="2400"/>
              <a:t>Efficient</a:t>
            </a:r>
          </a:p>
          <a:p>
            <a:pPr>
              <a:buFont typeface="Wingdings" panose="05000000000000000000" pitchFamily="2" charset="2"/>
              <a:buChar char="Ø"/>
            </a:pPr>
            <a:r>
              <a:rPr lang="en-GB" sz="2400"/>
              <a:t>Effective</a:t>
            </a:r>
          </a:p>
          <a:p>
            <a:pPr>
              <a:buFont typeface="Wingdings" panose="05000000000000000000" pitchFamily="2" charset="2"/>
              <a:buChar char="Ø"/>
            </a:pPr>
            <a:r>
              <a:rPr lang="en-GB" sz="2400"/>
              <a:t>Team player</a:t>
            </a:r>
          </a:p>
          <a:p>
            <a:pPr>
              <a:buFont typeface="Wingdings" panose="05000000000000000000" pitchFamily="2" charset="2"/>
              <a:buChar char="Ø"/>
            </a:pPr>
            <a:r>
              <a:rPr lang="en-GB" sz="2400"/>
              <a:t>Ethics</a:t>
            </a:r>
          </a:p>
          <a:p>
            <a:pPr>
              <a:buFont typeface="Wingdings" panose="05000000000000000000" pitchFamily="2" charset="2"/>
              <a:buChar char="Ø"/>
            </a:pPr>
            <a:r>
              <a:rPr lang="en-GB" sz="2400"/>
              <a:t>Responsible</a:t>
            </a:r>
          </a:p>
          <a:p>
            <a:pPr>
              <a:buFont typeface="Wingdings" panose="05000000000000000000" pitchFamily="2" charset="2"/>
              <a:buChar char="Ø"/>
            </a:pPr>
            <a:r>
              <a:rPr lang="en-GB" sz="2400"/>
              <a:t>accountable</a:t>
            </a:r>
          </a:p>
        </p:txBody>
      </p:sp>
    </p:spTree>
    <p:extLst>
      <p:ext uri="{BB962C8B-B14F-4D97-AF65-F5344CB8AC3E}">
        <p14:creationId xmlns:p14="http://schemas.microsoft.com/office/powerpoint/2010/main" val="4194677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BC760F-EBF1-4F03-B044-16750F24848C}"/>
              </a:ext>
            </a:extLst>
          </p:cNvPr>
          <p:cNvSpPr>
            <a:spLocks noGrp="1"/>
          </p:cNvSpPr>
          <p:nvPr>
            <p:ph type="title"/>
          </p:nvPr>
        </p:nvSpPr>
        <p:spPr>
          <a:xfrm>
            <a:off x="838200" y="71121"/>
            <a:ext cx="10515600" cy="1209039"/>
          </a:xfrm>
        </p:spPr>
        <p:txBody>
          <a:bodyPr>
            <a:normAutofit/>
          </a:bodyPr>
          <a:lstStyle/>
          <a:p>
            <a:r>
              <a:rPr lang="en-GB" dirty="0"/>
              <a:t>HR Audit- Strengths</a:t>
            </a:r>
          </a:p>
        </p:txBody>
      </p:sp>
      <p:graphicFrame>
        <p:nvGraphicFramePr>
          <p:cNvPr id="11" name="Content Placeholder 5">
            <a:extLst>
              <a:ext uri="{FF2B5EF4-FFF2-40B4-BE49-F238E27FC236}">
                <a16:creationId xmlns:a16="http://schemas.microsoft.com/office/drawing/2014/main" id="{323F2A8F-DA9F-448F-94CC-D22B5D077676}"/>
              </a:ext>
            </a:extLst>
          </p:cNvPr>
          <p:cNvGraphicFramePr>
            <a:graphicFrameLocks noGrp="1"/>
          </p:cNvGraphicFramePr>
          <p:nvPr>
            <p:ph sz="half" idx="1"/>
            <p:extLst>
              <p:ext uri="{D42A27DB-BD31-4B8C-83A1-F6EECF244321}">
                <p14:modId xmlns:p14="http://schemas.microsoft.com/office/powerpoint/2010/main" val="1151882205"/>
              </p:ext>
            </p:extLst>
          </p:nvPr>
        </p:nvGraphicFramePr>
        <p:xfrm>
          <a:off x="838200" y="1168401"/>
          <a:ext cx="5181600" cy="5110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Content Placeholder 6">
            <a:extLst>
              <a:ext uri="{FF2B5EF4-FFF2-40B4-BE49-F238E27FC236}">
                <a16:creationId xmlns:a16="http://schemas.microsoft.com/office/drawing/2014/main" id="{EC9D2098-3407-489C-A29A-82F4FB30CAEC}"/>
              </a:ext>
            </a:extLst>
          </p:cNvPr>
          <p:cNvSpPr>
            <a:spLocks noGrp="1"/>
          </p:cNvSpPr>
          <p:nvPr>
            <p:ph sz="half" idx="2"/>
          </p:nvPr>
        </p:nvSpPr>
        <p:spPr>
          <a:xfrm>
            <a:off x="6670040" y="1825624"/>
            <a:ext cx="5334000" cy="4351338"/>
          </a:xfrm>
        </p:spPr>
        <p:txBody>
          <a:bodyPr/>
          <a:lstStyle/>
          <a:p>
            <a:pPr>
              <a:buFont typeface="Wingdings" panose="05000000000000000000" pitchFamily="2" charset="2"/>
              <a:buChar char="Ø"/>
            </a:pPr>
            <a:r>
              <a:rPr lang="en-GB" dirty="0"/>
              <a:t>Ability to meat deadlines</a:t>
            </a:r>
          </a:p>
          <a:p>
            <a:pPr>
              <a:buFont typeface="Wingdings" panose="05000000000000000000" pitchFamily="2" charset="2"/>
              <a:buChar char="Ø"/>
            </a:pPr>
            <a:r>
              <a:rPr lang="en-GB" dirty="0"/>
              <a:t>Team player</a:t>
            </a:r>
          </a:p>
          <a:p>
            <a:pPr>
              <a:buFont typeface="Wingdings" panose="05000000000000000000" pitchFamily="2" charset="2"/>
              <a:buChar char="Ø"/>
            </a:pPr>
            <a:r>
              <a:rPr lang="en-GB" dirty="0"/>
              <a:t>Planning and implementing skills</a:t>
            </a:r>
          </a:p>
          <a:p>
            <a:pPr>
              <a:buFont typeface="Wingdings" panose="05000000000000000000" pitchFamily="2" charset="2"/>
              <a:buChar char="Ø"/>
            </a:pPr>
            <a:r>
              <a:rPr lang="en-GB" dirty="0"/>
              <a:t>Good at motivating people</a:t>
            </a:r>
          </a:p>
          <a:p>
            <a:pPr>
              <a:buFont typeface="Wingdings" panose="05000000000000000000" pitchFamily="2" charset="2"/>
              <a:buChar char="Ø"/>
            </a:pPr>
            <a:r>
              <a:rPr lang="en-GB" dirty="0"/>
              <a:t>Welcoming, calm attitude</a:t>
            </a:r>
          </a:p>
          <a:p>
            <a:pPr>
              <a:buFont typeface="Wingdings" panose="05000000000000000000" pitchFamily="2" charset="2"/>
              <a:buChar char="Ø"/>
            </a:pPr>
            <a:r>
              <a:rPr lang="en-GB" dirty="0"/>
              <a:t>Soft and hard skills</a:t>
            </a:r>
          </a:p>
          <a:p>
            <a:pPr>
              <a:buFont typeface="Wingdings" panose="05000000000000000000" pitchFamily="2" charset="2"/>
              <a:buChar char="Ø"/>
            </a:pPr>
            <a:r>
              <a:rPr lang="en-GB" dirty="0"/>
              <a:t>Responsible, reliable</a:t>
            </a:r>
          </a:p>
          <a:p>
            <a:endParaRPr lang="en-GB" dirty="0"/>
          </a:p>
        </p:txBody>
      </p:sp>
    </p:spTree>
    <p:extLst>
      <p:ext uri="{BB962C8B-B14F-4D97-AF65-F5344CB8AC3E}">
        <p14:creationId xmlns:p14="http://schemas.microsoft.com/office/powerpoint/2010/main" val="35566683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1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2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 name="Title 6">
            <a:extLst>
              <a:ext uri="{FF2B5EF4-FFF2-40B4-BE49-F238E27FC236}">
                <a16:creationId xmlns:a16="http://schemas.microsoft.com/office/drawing/2014/main" id="{9E289E68-7C8A-4C04-9C61-038BB901B386}"/>
              </a:ext>
            </a:extLst>
          </p:cNvPr>
          <p:cNvSpPr>
            <a:spLocks noGrp="1"/>
          </p:cNvSpPr>
          <p:nvPr>
            <p:ph type="title"/>
          </p:nvPr>
        </p:nvSpPr>
        <p:spPr>
          <a:xfrm>
            <a:off x="958506" y="800392"/>
            <a:ext cx="10264697" cy="1212102"/>
          </a:xfrm>
        </p:spPr>
        <p:txBody>
          <a:bodyPr vert="horz" lIns="91440" tIns="45720" rIns="91440" bIns="45720" rtlCol="0" anchor="ctr">
            <a:normAutofit/>
          </a:bodyPr>
          <a:lstStyle/>
          <a:p>
            <a:r>
              <a:rPr lang="en-US" sz="4000" kern="1200">
                <a:solidFill>
                  <a:srgbClr val="FFFFFF"/>
                </a:solidFill>
                <a:latin typeface="+mj-lt"/>
                <a:ea typeface="+mj-ea"/>
                <a:cs typeface="+mj-cs"/>
              </a:rPr>
              <a:t>Areas to improve </a:t>
            </a:r>
          </a:p>
        </p:txBody>
      </p:sp>
      <p:sp>
        <p:nvSpPr>
          <p:cNvPr id="8" name="Content Placeholder 7">
            <a:extLst>
              <a:ext uri="{FF2B5EF4-FFF2-40B4-BE49-F238E27FC236}">
                <a16:creationId xmlns:a16="http://schemas.microsoft.com/office/drawing/2014/main" id="{4713E872-BBF6-4766-897C-661CB55C806C}"/>
              </a:ext>
            </a:extLst>
          </p:cNvPr>
          <p:cNvSpPr>
            <a:spLocks noGrp="1"/>
          </p:cNvSpPr>
          <p:nvPr>
            <p:ph sz="half" idx="1"/>
          </p:nvPr>
        </p:nvSpPr>
        <p:spPr>
          <a:xfrm>
            <a:off x="1367624" y="2490436"/>
            <a:ext cx="9708995" cy="3567173"/>
          </a:xfrm>
        </p:spPr>
        <p:txBody>
          <a:bodyPr vert="horz" lIns="91440" tIns="45720" rIns="91440" bIns="45720" rtlCol="0" anchor="ctr">
            <a:normAutofit/>
          </a:bodyPr>
          <a:lstStyle/>
          <a:p>
            <a:pPr marL="0" indent="0">
              <a:buNone/>
            </a:pPr>
            <a:endParaRPr lang="en-US" sz="2400" dirty="0"/>
          </a:p>
          <a:p>
            <a:r>
              <a:rPr lang="en-US" sz="2400" dirty="0"/>
              <a:t>I have no experience in HR</a:t>
            </a:r>
          </a:p>
          <a:p>
            <a:r>
              <a:rPr lang="en-US" sz="2400" dirty="0"/>
              <a:t>Tent to slightly micromanage</a:t>
            </a:r>
          </a:p>
          <a:p>
            <a:r>
              <a:rPr lang="en-US" sz="2400" dirty="0"/>
              <a:t>I can lose motivation </a:t>
            </a:r>
          </a:p>
          <a:p>
            <a:r>
              <a:rPr lang="en-US" sz="2400" dirty="0"/>
              <a:t>I tent to take longer time when developing projects or strategies</a:t>
            </a:r>
          </a:p>
          <a:p>
            <a:endParaRPr lang="en-US" sz="2400" dirty="0"/>
          </a:p>
        </p:txBody>
      </p:sp>
      <p:sp>
        <p:nvSpPr>
          <p:cNvPr id="5" name="Title 1">
            <a:extLst>
              <a:ext uri="{FF2B5EF4-FFF2-40B4-BE49-F238E27FC236}">
                <a16:creationId xmlns:a16="http://schemas.microsoft.com/office/drawing/2014/main" id="{CAB7975F-79FC-4C47-9B3A-CD0157B92960}"/>
              </a:ext>
            </a:extLst>
          </p:cNvPr>
          <p:cNvSpPr>
            <a:spLocks noGrp="1"/>
          </p:cNvSpPr>
          <p:nvPr/>
        </p:nvSpPr>
        <p:spPr>
          <a:xfrm>
            <a:off x="838200" y="2766218"/>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1739915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C79A66F-D418-4C81-B530-520D0E9E9E8B}"/>
              </a:ext>
            </a:extLst>
          </p:cNvPr>
          <p:cNvSpPr>
            <a:spLocks noGrp="1"/>
          </p:cNvSpPr>
          <p:nvPr>
            <p:ph type="title"/>
          </p:nvPr>
        </p:nvSpPr>
        <p:spPr>
          <a:xfrm>
            <a:off x="6978316" y="1431042"/>
            <a:ext cx="4055899" cy="3995916"/>
          </a:xfrm>
        </p:spPr>
        <p:txBody>
          <a:bodyPr anchor="ctr">
            <a:normAutofit/>
          </a:bodyPr>
          <a:lstStyle/>
          <a:p>
            <a:r>
              <a:rPr lang="en-GB">
                <a:solidFill>
                  <a:schemeClr val="tx1">
                    <a:lumMod val="95000"/>
                    <a:lumOff val="5000"/>
                  </a:schemeClr>
                </a:solidFill>
              </a:rPr>
              <a:t>Action PDP</a:t>
            </a:r>
          </a:p>
        </p:txBody>
      </p:sp>
      <p:sp>
        <p:nvSpPr>
          <p:cNvPr id="3" name="Content Placeholder 2">
            <a:extLst>
              <a:ext uri="{FF2B5EF4-FFF2-40B4-BE49-F238E27FC236}">
                <a16:creationId xmlns:a16="http://schemas.microsoft.com/office/drawing/2014/main" id="{B9EDA097-41CE-4E07-AD83-CADC5943F6C6}"/>
              </a:ext>
            </a:extLst>
          </p:cNvPr>
          <p:cNvSpPr>
            <a:spLocks noGrp="1"/>
          </p:cNvSpPr>
          <p:nvPr>
            <p:ph idx="1"/>
          </p:nvPr>
        </p:nvSpPr>
        <p:spPr>
          <a:xfrm>
            <a:off x="787179" y="492981"/>
            <a:ext cx="5186676" cy="5378392"/>
          </a:xfrm>
        </p:spPr>
        <p:txBody>
          <a:bodyPr anchor="ctr">
            <a:normAutofit/>
          </a:bodyPr>
          <a:lstStyle/>
          <a:p>
            <a:pPr marL="0" indent="0">
              <a:buNone/>
            </a:pPr>
            <a:r>
              <a:rPr lang="en-GB" sz="2400" dirty="0">
                <a:solidFill>
                  <a:schemeClr val="tx1">
                    <a:lumMod val="85000"/>
                    <a:lumOff val="15000"/>
                  </a:schemeClr>
                </a:solidFill>
              </a:rPr>
              <a:t>I consider to have the skills, knowledge and behaviour of a HR officer within the organisation. However it is vital important for me, as well as the organisation to have further training, as one of my  weaknesses is that I do not have past experience on the position and I am not familiar with the HR software. </a:t>
            </a:r>
          </a:p>
          <a:p>
            <a:endParaRPr lang="en-GB" sz="1800" dirty="0">
              <a:solidFill>
                <a:schemeClr val="tx1">
                  <a:lumMod val="85000"/>
                  <a:lumOff val="15000"/>
                </a:schemeClr>
              </a:solidFill>
            </a:endParaRPr>
          </a:p>
        </p:txBody>
      </p:sp>
    </p:spTree>
    <p:extLst>
      <p:ext uri="{BB962C8B-B14F-4D97-AF65-F5344CB8AC3E}">
        <p14:creationId xmlns:p14="http://schemas.microsoft.com/office/powerpoint/2010/main" val="13217657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1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2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7" name="Title 6">
            <a:extLst>
              <a:ext uri="{FF2B5EF4-FFF2-40B4-BE49-F238E27FC236}">
                <a16:creationId xmlns:a16="http://schemas.microsoft.com/office/drawing/2014/main" id="{80F3A559-206C-4E73-AF09-315AE5F93F97}"/>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Benefits of me, the  employee, having training and development on the HR officer position  </a:t>
            </a:r>
          </a:p>
        </p:txBody>
      </p:sp>
      <p:sp>
        <p:nvSpPr>
          <p:cNvPr id="8" name="Content Placeholder 7">
            <a:extLst>
              <a:ext uri="{FF2B5EF4-FFF2-40B4-BE49-F238E27FC236}">
                <a16:creationId xmlns:a16="http://schemas.microsoft.com/office/drawing/2014/main" id="{DC34BA2C-B745-44DF-A484-79C44DCA965C}"/>
              </a:ext>
            </a:extLst>
          </p:cNvPr>
          <p:cNvSpPr>
            <a:spLocks noGrp="1"/>
          </p:cNvSpPr>
          <p:nvPr>
            <p:ph idx="1"/>
          </p:nvPr>
        </p:nvSpPr>
        <p:spPr>
          <a:xfrm>
            <a:off x="1367624" y="2490436"/>
            <a:ext cx="9708995" cy="3567173"/>
          </a:xfrm>
        </p:spPr>
        <p:txBody>
          <a:bodyPr anchor="ctr">
            <a:normAutofit/>
          </a:bodyPr>
          <a:lstStyle/>
          <a:p>
            <a:pPr marL="0" indent="0">
              <a:buNone/>
            </a:pPr>
            <a:r>
              <a:rPr lang="en-GB" sz="1700" dirty="0"/>
              <a:t> This will enable me to be successful in my future career and it will also increase </a:t>
            </a:r>
            <a:r>
              <a:rPr lang="en-GB" sz="1700" dirty="0" err="1"/>
              <a:t>increase</a:t>
            </a:r>
            <a:r>
              <a:rPr lang="en-GB" sz="1700" dirty="0"/>
              <a:t> my :</a:t>
            </a:r>
          </a:p>
          <a:p>
            <a:pPr>
              <a:buFont typeface="Wingdings" panose="05000000000000000000" pitchFamily="2" charset="2"/>
              <a:buChar char="Ø"/>
            </a:pPr>
            <a:r>
              <a:rPr lang="en-GB" sz="1700" dirty="0"/>
              <a:t>Satisfaction and morale</a:t>
            </a:r>
          </a:p>
          <a:p>
            <a:pPr>
              <a:buFont typeface="Wingdings" panose="05000000000000000000" pitchFamily="2" charset="2"/>
              <a:buChar char="Ø"/>
            </a:pPr>
            <a:r>
              <a:rPr lang="en-GB" sz="1700" dirty="0"/>
              <a:t>Motivation</a:t>
            </a:r>
          </a:p>
          <a:p>
            <a:pPr>
              <a:buFont typeface="Wingdings" panose="05000000000000000000" pitchFamily="2" charset="2"/>
              <a:buChar char="Ø"/>
            </a:pPr>
            <a:r>
              <a:rPr lang="en-GB" sz="1700" dirty="0"/>
              <a:t>Training and development will also build up knowledge and experience that I can transfer in other organisations and helps me to create my portfolio </a:t>
            </a:r>
          </a:p>
          <a:p>
            <a:pPr>
              <a:buFont typeface="Wingdings" panose="05000000000000000000" pitchFamily="2" charset="2"/>
              <a:buChar char="Ø"/>
            </a:pPr>
            <a:r>
              <a:rPr lang="en-GB" sz="1700" dirty="0"/>
              <a:t>This will also drive me closer to achieve a better salary and possibility a promotion </a:t>
            </a:r>
          </a:p>
          <a:p>
            <a:pPr>
              <a:buFont typeface="Wingdings" panose="05000000000000000000" pitchFamily="2" charset="2"/>
              <a:buChar char="Ø"/>
            </a:pPr>
            <a:r>
              <a:rPr lang="en-GB" sz="1700" dirty="0"/>
              <a:t>Empower myself as a member of staff and understand needs of development of other staff so that |I can plan further </a:t>
            </a:r>
          </a:p>
          <a:p>
            <a:pPr marL="0" indent="0">
              <a:buNone/>
            </a:pPr>
            <a:endParaRPr lang="en-GB" sz="1700" dirty="0"/>
          </a:p>
          <a:p>
            <a:pPr marL="0" indent="0">
              <a:buNone/>
            </a:pPr>
            <a:endParaRPr lang="en-GB" sz="1700" dirty="0"/>
          </a:p>
        </p:txBody>
      </p:sp>
    </p:spTree>
    <p:extLst>
      <p:ext uri="{BB962C8B-B14F-4D97-AF65-F5344CB8AC3E}">
        <p14:creationId xmlns:p14="http://schemas.microsoft.com/office/powerpoint/2010/main" val="25663864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24">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26">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34368" y="563918"/>
            <a:ext cx="4119932" cy="5978614"/>
            <a:chOff x="7513372" y="803186"/>
            <a:chExt cx="4163968" cy="5978614"/>
          </a:xfrm>
        </p:grpSpPr>
        <p:sp>
          <p:nvSpPr>
            <p:cNvPr id="28"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4ED8AE0-B24C-41B5-A4CD-FB969EBB83D2}"/>
              </a:ext>
            </a:extLst>
          </p:cNvPr>
          <p:cNvSpPr>
            <a:spLocks noGrp="1"/>
          </p:cNvSpPr>
          <p:nvPr>
            <p:ph type="title"/>
          </p:nvPr>
        </p:nvSpPr>
        <p:spPr>
          <a:xfrm>
            <a:off x="1098468" y="885651"/>
            <a:ext cx="3229803" cy="4624603"/>
          </a:xfrm>
        </p:spPr>
        <p:txBody>
          <a:bodyPr>
            <a:normAutofit/>
          </a:bodyPr>
          <a:lstStyle/>
          <a:p>
            <a:r>
              <a:rPr lang="en-GB">
                <a:solidFill>
                  <a:srgbClr val="FFFFFF"/>
                </a:solidFill>
              </a:rPr>
              <a:t>Benefits of training and development  to Absolut Care Ltd </a:t>
            </a:r>
          </a:p>
        </p:txBody>
      </p:sp>
      <p:sp>
        <p:nvSpPr>
          <p:cNvPr id="3" name="Content Placeholder 2">
            <a:extLst>
              <a:ext uri="{FF2B5EF4-FFF2-40B4-BE49-F238E27FC236}">
                <a16:creationId xmlns:a16="http://schemas.microsoft.com/office/drawing/2014/main" id="{1761031D-21E8-4818-8848-6655DC858DED}"/>
              </a:ext>
            </a:extLst>
          </p:cNvPr>
          <p:cNvSpPr>
            <a:spLocks noGrp="1"/>
          </p:cNvSpPr>
          <p:nvPr>
            <p:ph idx="1"/>
          </p:nvPr>
        </p:nvSpPr>
        <p:spPr>
          <a:xfrm>
            <a:off x="4978708" y="885651"/>
            <a:ext cx="6525220" cy="4616849"/>
          </a:xfrm>
        </p:spPr>
        <p:txBody>
          <a:bodyPr anchor="ctr">
            <a:normAutofit/>
          </a:bodyPr>
          <a:lstStyle/>
          <a:p>
            <a:r>
              <a:rPr lang="en-GB" sz="2200"/>
              <a:t>Ensuring high and consistent standards across the company</a:t>
            </a:r>
          </a:p>
          <a:p>
            <a:r>
              <a:rPr lang="en-GB" sz="2200"/>
              <a:t>Promotes motivation and work engagement from the workforce </a:t>
            </a:r>
          </a:p>
          <a:p>
            <a:r>
              <a:rPr lang="en-GB" sz="2200"/>
              <a:t>Maximising my potential </a:t>
            </a:r>
          </a:p>
          <a:p>
            <a:r>
              <a:rPr lang="en-GB" sz="2200"/>
              <a:t>Investing in training and development employees shows the organisation adhere to best practice</a:t>
            </a:r>
          </a:p>
          <a:p>
            <a:r>
              <a:rPr lang="en-GB" sz="2200"/>
              <a:t>The CPD will give me the insight about the role and also new ideas, therefore more opportunities for the company </a:t>
            </a:r>
          </a:p>
          <a:p>
            <a:r>
              <a:rPr lang="en-GB" sz="2200"/>
              <a:t>Build confidence and recognition (better performance)</a:t>
            </a:r>
          </a:p>
        </p:txBody>
      </p:sp>
    </p:spTree>
    <p:extLst>
      <p:ext uri="{BB962C8B-B14F-4D97-AF65-F5344CB8AC3E}">
        <p14:creationId xmlns:p14="http://schemas.microsoft.com/office/powerpoint/2010/main" val="15948517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6" name="Content Placeholder 2">
            <a:extLst>
              <a:ext uri="{FF2B5EF4-FFF2-40B4-BE49-F238E27FC236}">
                <a16:creationId xmlns:a16="http://schemas.microsoft.com/office/drawing/2014/main" id="{45AA77DF-13DB-4324-93BB-25CF9D5C30BB}"/>
              </a:ext>
            </a:extLst>
          </p:cNvPr>
          <p:cNvGraphicFramePr>
            <a:graphicFrameLocks noGrp="1"/>
          </p:cNvGraphicFramePr>
          <p:nvPr>
            <p:ph idx="1"/>
            <p:extLst>
              <p:ext uri="{D42A27DB-BD31-4B8C-83A1-F6EECF244321}">
                <p14:modId xmlns:p14="http://schemas.microsoft.com/office/powerpoint/2010/main" val="53640714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itle 1">
            <a:extLst>
              <a:ext uri="{FF2B5EF4-FFF2-40B4-BE49-F238E27FC236}">
                <a16:creationId xmlns:a16="http://schemas.microsoft.com/office/drawing/2014/main" id="{CFFBD917-D9C4-4D16-A797-1CC1DDF5798D}"/>
              </a:ext>
            </a:extLst>
          </p:cNvPr>
          <p:cNvSpPr>
            <a:spLocks noGrp="1"/>
          </p:cNvSpPr>
          <p:nvPr>
            <p:ph type="title"/>
          </p:nvPr>
        </p:nvSpPr>
        <p:spPr>
          <a:xfrm>
            <a:off x="838200" y="365125"/>
            <a:ext cx="10515600" cy="1325563"/>
          </a:xfrm>
        </p:spPr>
        <p:txBody>
          <a:bodyPr/>
          <a:lstStyle/>
          <a:p>
            <a:r>
              <a:rPr lang="en-GB"/>
              <a:t>Benefits of training and development  to Absolut Care Ltd </a:t>
            </a:r>
            <a:endParaRPr lang="en-GB" dirty="0"/>
          </a:p>
        </p:txBody>
      </p:sp>
    </p:spTree>
    <p:extLst>
      <p:ext uri="{BB962C8B-B14F-4D97-AF65-F5344CB8AC3E}">
        <p14:creationId xmlns:p14="http://schemas.microsoft.com/office/powerpoint/2010/main" val="2619095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F8C2EE-F5EB-40DC-A138-CDE282C88A92}"/>
              </a:ext>
            </a:extLst>
          </p:cNvPr>
          <p:cNvSpPr>
            <a:spLocks noGrp="1"/>
          </p:cNvSpPr>
          <p:nvPr>
            <p:ph type="title"/>
          </p:nvPr>
        </p:nvSpPr>
        <p:spPr>
          <a:xfrm>
            <a:off x="643467" y="1698171"/>
            <a:ext cx="3962061" cy="4516360"/>
          </a:xfrm>
        </p:spPr>
        <p:txBody>
          <a:bodyPr anchor="ctr">
            <a:normAutofit/>
          </a:bodyPr>
          <a:lstStyle/>
          <a:p>
            <a:r>
              <a:rPr lang="en-GB" sz="3600"/>
              <a:t>References</a:t>
            </a:r>
          </a:p>
        </p:txBody>
      </p:sp>
      <p:sp>
        <p:nvSpPr>
          <p:cNvPr id="11" name="Rectangle 10">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4A0EAF7-98CD-42F7-A49F-A80EBE882AE7}"/>
              </a:ext>
            </a:extLst>
          </p:cNvPr>
          <p:cNvGraphicFramePr>
            <a:graphicFrameLocks noGrp="1"/>
          </p:cNvGraphicFramePr>
          <p:nvPr>
            <p:ph idx="1"/>
            <p:extLst>
              <p:ext uri="{D42A27DB-BD31-4B8C-83A1-F6EECF244321}">
                <p14:modId xmlns:p14="http://schemas.microsoft.com/office/powerpoint/2010/main" val="2761013362"/>
              </p:ext>
            </p:extLst>
          </p:nvPr>
        </p:nvGraphicFramePr>
        <p:xfrm>
          <a:off x="5100319" y="288485"/>
          <a:ext cx="6448743" cy="592657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4" name="Object 13">
            <a:extLst>
              <a:ext uri="{FF2B5EF4-FFF2-40B4-BE49-F238E27FC236}">
                <a16:creationId xmlns:a16="http://schemas.microsoft.com/office/drawing/2014/main" id="{FFD919F0-0DE3-443C-B1DB-FDDB45DBD7C1}"/>
              </a:ext>
            </a:extLst>
          </p:cNvPr>
          <p:cNvGraphicFramePr>
            <a:graphicFrameLocks noChangeAspect="1"/>
          </p:cNvGraphicFramePr>
          <p:nvPr>
            <p:extLst>
              <p:ext uri="{D42A27DB-BD31-4B8C-83A1-F6EECF244321}">
                <p14:modId xmlns:p14="http://schemas.microsoft.com/office/powerpoint/2010/main" val="1517912160"/>
              </p:ext>
            </p:extLst>
          </p:nvPr>
        </p:nvGraphicFramePr>
        <p:xfrm>
          <a:off x="6786881" y="310789"/>
          <a:ext cx="2143189" cy="1040491"/>
        </p:xfrm>
        <a:graphic>
          <a:graphicData uri="http://schemas.openxmlformats.org/presentationml/2006/ole">
            <mc:AlternateContent xmlns:mc="http://schemas.openxmlformats.org/markup-compatibility/2006">
              <mc:Choice xmlns:v="urn:schemas-microsoft-com:vml" Requires="v">
                <p:oleObj spid="_x0000_s1027" name="Packager Shell Object" showAsIcon="1" r:id="rId9" imgW="586800" imgH="345600" progId="Package">
                  <p:embed/>
                </p:oleObj>
              </mc:Choice>
              <mc:Fallback>
                <p:oleObj name="Packager Shell Object" showAsIcon="1" r:id="rId9" imgW="586800" imgH="345600" progId="Package">
                  <p:embed/>
                  <p:pic>
                    <p:nvPicPr>
                      <p:cNvPr id="4" name="Object 3">
                        <a:extLst>
                          <a:ext uri="{FF2B5EF4-FFF2-40B4-BE49-F238E27FC236}">
                            <a16:creationId xmlns:a16="http://schemas.microsoft.com/office/drawing/2014/main" id="{C4622F73-4897-4854-ABFA-FFA813B52D3C}"/>
                          </a:ext>
                        </a:extLst>
                      </p:cNvPr>
                      <p:cNvPicPr/>
                      <p:nvPr/>
                    </p:nvPicPr>
                    <p:blipFill>
                      <a:blip r:embed="rId10"/>
                      <a:stretch>
                        <a:fillRect/>
                      </a:stretch>
                    </p:blipFill>
                    <p:spPr>
                      <a:xfrm>
                        <a:off x="6786881" y="310789"/>
                        <a:ext cx="2143189" cy="1040491"/>
                      </a:xfrm>
                      <a:prstGeom prst="rect">
                        <a:avLst/>
                      </a:prstGeom>
                    </p:spPr>
                  </p:pic>
                </p:oleObj>
              </mc:Fallback>
            </mc:AlternateContent>
          </a:graphicData>
        </a:graphic>
      </p:graphicFrame>
    </p:spTree>
    <p:extLst>
      <p:ext uri="{BB962C8B-B14F-4D97-AF65-F5344CB8AC3E}">
        <p14:creationId xmlns:p14="http://schemas.microsoft.com/office/powerpoint/2010/main" val="68473508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832</Words>
  <Application>Microsoft Office PowerPoint</Application>
  <PresentationFormat>Widescreen</PresentationFormat>
  <Paragraphs>111</Paragraphs>
  <Slides>12</Slides>
  <Notes>9</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12</vt:i4>
      </vt:variant>
    </vt:vector>
  </HeadingPairs>
  <TitlesOfParts>
    <vt:vector size="19" baseType="lpstr">
      <vt:lpstr>Arial</vt:lpstr>
      <vt:lpstr>Arial Black</vt:lpstr>
      <vt:lpstr>Calibri</vt:lpstr>
      <vt:lpstr>Calibri Light</vt:lpstr>
      <vt:lpstr>Wingdings</vt:lpstr>
      <vt:lpstr>Office Theme</vt:lpstr>
      <vt:lpstr>Packager Shell Object</vt:lpstr>
      <vt:lpstr>Developing Relationship and Achievement in the Workplace </vt:lpstr>
      <vt:lpstr>Who are we? </vt:lpstr>
      <vt:lpstr>Skills required by HR professionals within Absolut Care LTD</vt:lpstr>
      <vt:lpstr>Knowledge </vt:lpstr>
      <vt:lpstr>Behaviour</vt:lpstr>
      <vt:lpstr>HR Audit- Strengths</vt:lpstr>
      <vt:lpstr>Areas to improve </vt:lpstr>
      <vt:lpstr>Action PDP</vt:lpstr>
      <vt:lpstr>Benefits of me, the  employee, having training and development on the HR officer position  </vt:lpstr>
      <vt:lpstr>Benefits of training and development  to Absolut Care Ltd </vt:lpstr>
      <vt:lpstr>Benefits of training and development  to Absolut Care Ltd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 and Achievement in the Workplace</dc:title>
  <dc:creator>Elisabeta Alexandra Badea (2011897)</dc:creator>
  <cp:lastModifiedBy>Elisabeta Alexandra Badea (2011897)</cp:lastModifiedBy>
  <cp:revision>2</cp:revision>
  <dcterms:created xsi:type="dcterms:W3CDTF">2021-12-07T12:00:02Z</dcterms:created>
  <dcterms:modified xsi:type="dcterms:W3CDTF">2022-01-03T13:18:46Z</dcterms:modified>
</cp:coreProperties>
</file>