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763" r:id="rId4"/>
  </p:sldMasterIdLst>
  <p:sldIdLst>
    <p:sldId id="256" r:id="rId5"/>
    <p:sldId id="260" r:id="rId6"/>
    <p:sldId id="257" r:id="rId7"/>
    <p:sldId id="258" r:id="rId8"/>
    <p:sldId id="259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298FBB-0156-4872-B7EB-7ACD9C01AD23}" v="562" dt="2019-12-09T10:38:00.1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CB3F7-3876-4A3A-859D-0A0173D666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502A0D-AD0B-49F3-9E7F-D12A847D88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492A9-F40A-4873-9568-12434B2A6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55F4E-A2D7-496A-AC5E-8DF0AE424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D663A-FA83-440F-A020-AD1809C72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2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EA316-45A8-4F37-89F4-5133F745E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5520C-C8CA-4EFD-B811-6D495B059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3CF3-3521-4D98-8443-5EDD5572F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3F75C-561C-4434-893E-C1709617D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1DABE-46E2-4688-A6B0-341A54D42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890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85A0-9DB2-41E1-A134-94A564E0D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DF353-18EA-4638-A218-C2986FFF7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77749-F168-42CD-8961-0550906E7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0DEAD-17F7-4F27-8C7D-C4F99CDA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AE16D-D651-4475-8DBD-7A532F84F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631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D35F2-E65E-4AB0-AA09-0FC34BE64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DFCE9-2759-4A9F-A829-2F05C836BE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3A6F89-CBE3-4E88-A08F-002B88213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0545AD-1B15-4874-9D53-FA037B9B3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3DE311-37FC-45EB-A8DA-808E6F71F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B529C-0D7E-4593-8997-38B95BB04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070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ECD11-8258-4666-B0B8-9B5FDE847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5124A3-4E92-4872-932A-DE4E2BE36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A66404-CDFF-4054-84AE-31A6AF8857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649119-E485-44B7-A356-5776F84EE4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8A7084-D6D5-4DBE-BA19-EEFF428675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8FF3D3-3B3A-46E6-8832-BE8CE43B9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DD669B-E50A-4D43-ACC0-6513282DD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3BDAEF-5410-4E40-93ED-DF793C7B9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509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9500C-2278-4475-B991-EA315F3F0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BD0EE9-C3D1-4CC9-A9CD-F8209F03A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D39CF4-D2EE-4F7D-B7BB-9783DF6A1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267C5-54A4-4877-BDBD-89093D495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402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FDF990-0D8B-4BFC-A206-1FCD8A930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45BFF1-8854-4A18-8D80-9826288AA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65D8C6-839E-45F6-8FFE-88DC9C1C2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480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884CB-117A-4D73-9497-E6CEE8DF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3388-D7FF-4CA7-A47E-8F303E438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9E0E02-2D0D-42CF-9057-1EBC438D40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B030C6-3C98-4254-B7E4-175898991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A2F563-D868-46D7-86B0-7149BF5DF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56E04D-DCB4-42D5-A55A-2012FBF39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061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A414F-3AFD-423B-9C41-37954CB74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564749-EB0C-4ADC-8424-BF49A30C2E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DD162-5D1A-4509-9D63-1AB45309CF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E0077-6B99-4BB7-B935-9AB1060AC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7F150-F7A1-4F02-AE57-4F5E8113E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BF1842-971F-4379-B89F-01CC63B8F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283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46630-D411-49BF-A883-3D71330ED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D9732A-41C8-4083-BC9B-8F1458C010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D81CC-C07E-4454-83C2-FB3400B79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B49F9-2EF1-42FB-A81A-35C54864D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B40B1-AC71-476A-A654-8F4994FEA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912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4BF04D-1C4A-45EC-977E-2D549E11FD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6D9DC2-B3F1-43E1-8DCA-CB52AAA289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FF15E-0CD3-4B3A-9FB0-30A7C119A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C4A42-E680-460F-8DF8-8C5AB954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359FB-5191-4160-ABFE-67BEC7D0B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33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10B5A0-64B5-4485-A6ED-4C184D58E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CF9B5-98EB-4676-B915-7F40A6BA0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BDFD2-9B1B-406F-88EF-AF175FCCEE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FBE2F-43DE-43F6-A98A-00995312F4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441AF-7854-4ECE-A966-3AEC19E33F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562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ental-health-brain-mind-mental-3332122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johnson.com/2017/04/the-mind-of-christ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eofmind13.com/2017/04/10/a-lebanese-healthcare-milestone-mental-health-is-now-covered-by-the-ministry-of-health/mental-health-thumbnail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ind_(charity)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e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>
            <a:extLst>
              <a:ext uri="{FF2B5EF4-FFF2-40B4-BE49-F238E27FC236}">
                <a16:creationId xmlns:a16="http://schemas.microsoft.com/office/drawing/2014/main" id="{E4588DA6-6432-4DEB-9F35-32660DC6CF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224" b="7224"/>
          <a:stretch/>
        </p:blipFill>
        <p:spPr>
          <a:xfrm>
            <a:off x="-2" y="-1"/>
            <a:ext cx="12192001" cy="6858000"/>
          </a:xfrm>
          <a:prstGeom prst="rect">
            <a:avLst/>
          </a:prstGeom>
        </p:spPr>
      </p:pic>
      <p:sp>
        <p:nvSpPr>
          <p:cNvPr id="6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E0C50-B1F2-489E-87CD-F57EFEE5E4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/>
              <a:t>MENTAL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DE38DF-8559-4529-8FC8-D41E848E6E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2000"/>
              <a:t>MY PRESENTATION BY YASMIN EVANS.</a:t>
            </a:r>
          </a:p>
        </p:txBody>
      </p:sp>
      <p:cxnSp>
        <p:nvCxnSpPr>
          <p:cNvPr id="63" name="Straight Connector 19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600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936025-72C7-4139-9284-34A34E69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What is Mental Health?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69F05-1C25-4EA0-9919-83AA07376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 Black" panose="020B0A04020102020204" pitchFamily="34" charset="0"/>
              </a:rPr>
              <a:t>Mental health is our</a:t>
            </a:r>
            <a:r>
              <a:rPr lang="en-GB" sz="1800" dirty="0"/>
              <a:t>  </a:t>
            </a:r>
            <a:endParaRPr lang="en-GB" sz="2400" dirty="0"/>
          </a:p>
          <a:p>
            <a:r>
              <a:rPr lang="en-GB" sz="2400" dirty="0"/>
              <a:t>Emotional wellbeing    </a:t>
            </a:r>
          </a:p>
          <a:p>
            <a:r>
              <a:rPr lang="en-GB" sz="2400" dirty="0"/>
              <a:t>Psychological wellbeing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en-GB" sz="2400" dirty="0"/>
              <a:t>Social wellbeing  </a:t>
            </a:r>
            <a:endParaRPr lang="en-GB" sz="1800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21C1C3F3-EE8B-4664-83A4-4D3DC8E58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12904" y="0"/>
            <a:ext cx="66790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32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936025-72C7-4139-9284-34A34E69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Mental Health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69F05-1C25-4EA0-9919-83AA07376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 </a:t>
            </a:r>
            <a:r>
              <a:rPr lang="en-GB" sz="2400" dirty="0"/>
              <a:t>Our mental health is just as important as our physical health.</a:t>
            </a:r>
          </a:p>
          <a:p>
            <a:endParaRPr lang="en-GB" sz="2400" dirty="0"/>
          </a:p>
          <a:p>
            <a:r>
              <a:rPr lang="en-GB" sz="2400" dirty="0"/>
              <a:t> Mental health problems affect 1 in 4 of us.</a:t>
            </a:r>
          </a:p>
          <a:p>
            <a:endParaRPr lang="en-GB" sz="2400" dirty="0"/>
          </a:p>
          <a:p>
            <a:r>
              <a:rPr lang="en-GB" sz="2400" dirty="0"/>
              <a:t> It can affect anyone at anytime.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6" name="Picture 5" descr="A picture containing small, sitting, blue, table&#10;&#10;Description automatically generated">
            <a:extLst>
              <a:ext uri="{FF2B5EF4-FFF2-40B4-BE49-F238E27FC236}">
                <a16:creationId xmlns:a16="http://schemas.microsoft.com/office/drawing/2014/main" id="{559D30D5-3985-452C-B45F-22EAD04999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946" r="2301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396B65D-31D7-45EB-8ED2-DA13F9407C89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www.travjohnson.com/2017/04/the-mind-of-chris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56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936025-72C7-4139-9284-34A34E69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Different types of mental illnesses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69F05-1C25-4EA0-9919-83AA07376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2400" dirty="0"/>
              <a:t> Depression / Low mood</a:t>
            </a:r>
          </a:p>
          <a:p>
            <a:r>
              <a:rPr lang="en-GB" sz="2400" dirty="0"/>
              <a:t> Anxiety Disorders / Panic attacks</a:t>
            </a:r>
          </a:p>
          <a:p>
            <a:r>
              <a:rPr lang="en-GB" sz="2400" dirty="0"/>
              <a:t> Personality Disorder / Bipolar</a:t>
            </a:r>
          </a:p>
          <a:p>
            <a:r>
              <a:rPr lang="en-GB" sz="2400" dirty="0"/>
              <a:t> Schizophrenia / Psychosis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2DB4EF47-D04D-47F2-AD83-826D488698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872" r="16315" b="-2"/>
          <a:stretch/>
        </p:blipFill>
        <p:spPr>
          <a:xfrm>
            <a:off x="5775434" y="10"/>
            <a:ext cx="6416565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8ED9F1-B70F-42B3-8E1E-C6035419D053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stateofmind13.com/2017/04/10/a-lebanese-healthcare-milestone-mental-health-is-now-covered-by-the-ministry-of-health/mental-health-thumbnai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32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69F05-1C25-4EA0-9919-83AA07376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F7BBBD28-33B6-4390-8BCA-4430ABE505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27479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51E7C9-1E29-4920-8FEB-BE744E414E66}"/>
              </a:ext>
            </a:extLst>
          </p:cNvPr>
          <p:cNvSpPr txBox="1"/>
          <p:nvPr/>
        </p:nvSpPr>
        <p:spPr>
          <a:xfrm>
            <a:off x="4429125" y="4162425"/>
            <a:ext cx="33337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en.wikipedia.org/wiki/Mind_(charity)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813405DB-181B-455B-AA9E-AE1BF14C02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3257"/>
            <a:ext cx="12192000" cy="25523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7DD2AA-07F6-45C7-A735-7A2D851B8F0E}"/>
              </a:ext>
            </a:extLst>
          </p:cNvPr>
          <p:cNvSpPr txBox="1"/>
          <p:nvPr/>
        </p:nvSpPr>
        <p:spPr>
          <a:xfrm>
            <a:off x="2569266" y="3037037"/>
            <a:ext cx="61357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545803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14886-293A-48F6-9C5E-88BFC1E32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C25D6-D832-4AD2-AC24-11801F102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Gross.S</a:t>
            </a:r>
            <a:r>
              <a:rPr lang="en-GB" dirty="0"/>
              <a:t>.(2018)										</a:t>
            </a:r>
            <a:r>
              <a:rPr lang="en-GB" i="1" dirty="0"/>
              <a:t>It’s ok to take a mental health day. 		</a:t>
            </a:r>
            <a:r>
              <a:rPr lang="en-GB" dirty="0"/>
              <a:t>https://thewilsonbeacon.com.    				 Unknown author.(2017)									</a:t>
            </a:r>
            <a:r>
              <a:rPr lang="en-GB" i="1" dirty="0"/>
              <a:t>State of </a:t>
            </a:r>
            <a:r>
              <a:rPr lang="en-GB" i="1" dirty="0" err="1"/>
              <a:t>mind.https</a:t>
            </a:r>
            <a:r>
              <a:rPr lang="en-GB" i="1" dirty="0"/>
              <a:t>://stateofmind13.com.			</a:t>
            </a:r>
          </a:p>
          <a:p>
            <a:pPr marL="0" indent="0">
              <a:buNone/>
            </a:pPr>
            <a:r>
              <a:rPr lang="en-GB" dirty="0"/>
              <a:t>Unknown author.(2017)									</a:t>
            </a:r>
            <a:r>
              <a:rPr lang="en-GB" i="1" dirty="0"/>
              <a:t>The mind of </a:t>
            </a:r>
            <a:r>
              <a:rPr lang="en-GB" i="1" dirty="0" err="1"/>
              <a:t>Christ.https</a:t>
            </a:r>
            <a:r>
              <a:rPr lang="en-GB" i="1" dirty="0"/>
              <a:t>://</a:t>
            </a:r>
            <a:r>
              <a:rPr lang="en-GB" dirty="0"/>
              <a:t>www.travjohnson.com</a:t>
            </a:r>
            <a:r>
              <a:rPr lang="en-GB" i="1" dirty="0"/>
              <a:t>.		</a:t>
            </a:r>
          </a:p>
          <a:p>
            <a:pPr marL="0" indent="0">
              <a:buNone/>
            </a:pPr>
            <a:r>
              <a:rPr lang="en-GB" dirty="0"/>
              <a:t>Unknown author.(2019)									</a:t>
            </a:r>
            <a:r>
              <a:rPr lang="en-GB" dirty="0">
                <a:hlinkClick r:id="rId2"/>
              </a:rPr>
              <a:t>https://en</a:t>
            </a:r>
            <a:r>
              <a:rPr lang="en-GB" dirty="0"/>
              <a:t> Wikipedia.org/wiki/mind</a:t>
            </a:r>
            <a:r>
              <a:rPr lang="en-GB"/>
              <a:t>_(charity).</a:t>
            </a: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503042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FDBC02B-A316-4EC3-837E-7A6E03F9CA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C2337F-49E7-483C-880A-F518883EED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86665A1-0900-4F10-A35D-78DF4C3E97A7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241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Calibri</vt:lpstr>
      <vt:lpstr>Calibri Light</vt:lpstr>
      <vt:lpstr>Office Theme</vt:lpstr>
      <vt:lpstr>MENTAL HEALTH</vt:lpstr>
      <vt:lpstr>What is Mental Health?</vt:lpstr>
      <vt:lpstr>Mental Health</vt:lpstr>
      <vt:lpstr>Different types of mental illnesses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</dc:title>
  <dc:creator>Yasmin Evans (1908285)</dc:creator>
  <cp:lastModifiedBy>Yasmin Evans (1908285)</cp:lastModifiedBy>
  <cp:revision>1</cp:revision>
  <dcterms:created xsi:type="dcterms:W3CDTF">2019-12-09T10:07:19Z</dcterms:created>
  <dcterms:modified xsi:type="dcterms:W3CDTF">2019-12-09T19:51:05Z</dcterms:modified>
</cp:coreProperties>
</file>