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>
        <p:scale>
          <a:sx n="80" d="100"/>
          <a:sy n="80" d="100"/>
        </p:scale>
        <p:origin x="366" y="-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q8HmRLCgDAI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34698-5E2C-4993-948F-06F71EB3D5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6405" y="2411896"/>
            <a:ext cx="5970847" cy="1064355"/>
          </a:xfrm>
        </p:spPr>
        <p:txBody>
          <a:bodyPr/>
          <a:lstStyle/>
          <a:p>
            <a:r>
              <a:rPr lang="en-GB" dirty="0"/>
              <a:t>Micro-hydro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A25913-5ECB-4F0A-988A-C6A17E983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579166"/>
            <a:ext cx="8637072" cy="506668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Shane </a:t>
            </a:r>
            <a:r>
              <a:rPr lang="en-GB" sz="2400" dirty="0" err="1"/>
              <a:t>elderfield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96530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5471E-7764-443A-95A9-E429E68688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7191" y="2067339"/>
            <a:ext cx="5152392" cy="3763618"/>
          </a:xfrm>
        </p:spPr>
        <p:txBody>
          <a:bodyPr/>
          <a:lstStyle/>
          <a:p>
            <a:r>
              <a:rPr lang="en-GB" dirty="0"/>
              <a:t>Type of hydroelectric power </a:t>
            </a:r>
          </a:p>
          <a:p>
            <a:r>
              <a:rPr lang="en-GB" dirty="0"/>
              <a:t>Typically produces from 5 kW to 100kW of electricity. Installations below 5kW is called – Pico Hydro. </a:t>
            </a:r>
          </a:p>
          <a:p>
            <a:r>
              <a:rPr lang="en-GB" dirty="0"/>
              <a:t>Uses the natural flow of water from a river, stream etc.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ABC1FC-DA23-4DD8-845C-4F1610D53B70}"/>
              </a:ext>
            </a:extLst>
          </p:cNvPr>
          <p:cNvSpPr txBox="1"/>
          <p:nvPr/>
        </p:nvSpPr>
        <p:spPr>
          <a:xfrm>
            <a:off x="1327921" y="808383"/>
            <a:ext cx="96103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What is Micro-Hydro?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2C497D7-B2C1-4ACD-BD84-3E8633FE7A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8442" y="2067339"/>
            <a:ext cx="5002933" cy="281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057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537C3D-3A30-4B16-AC9C-D70B9B59BEAC}"/>
              </a:ext>
            </a:extLst>
          </p:cNvPr>
          <p:cNvSpPr txBox="1"/>
          <p:nvPr/>
        </p:nvSpPr>
        <p:spPr>
          <a:xfrm>
            <a:off x="622852" y="530087"/>
            <a:ext cx="5300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/>
              <a:t>Installation and life span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BBD3E3-3E28-4883-8D83-89C6990919E8}"/>
              </a:ext>
            </a:extLst>
          </p:cNvPr>
          <p:cNvSpPr txBox="1"/>
          <p:nvPr/>
        </p:nvSpPr>
        <p:spPr>
          <a:xfrm>
            <a:off x="622852" y="1577009"/>
            <a:ext cx="94090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Installation of a </a:t>
            </a:r>
            <a:r>
              <a:rPr lang="en-GB" sz="2400" dirty="0" err="1"/>
              <a:t>mycro</a:t>
            </a:r>
            <a:r>
              <a:rPr lang="en-GB" sz="2400" dirty="0"/>
              <a:t>-hydro system, is extremely site specific 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Frequently accomplished with a </a:t>
            </a:r>
            <a:r>
              <a:rPr lang="en-GB" sz="2400" dirty="0" err="1"/>
              <a:t>pelton</a:t>
            </a:r>
            <a:r>
              <a:rPr lang="en-GB" sz="2400" dirty="0"/>
              <a:t> wheel for high head, low flow water supply.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Often a small dammed pool at the top of a waterfall.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Usually several hundred feet of pipe leading to a small generator housing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Can last around 100 years if maintained properly. </a:t>
            </a:r>
          </a:p>
        </p:txBody>
      </p:sp>
    </p:spTree>
    <p:extLst>
      <p:ext uri="{BB962C8B-B14F-4D97-AF65-F5344CB8AC3E}">
        <p14:creationId xmlns:p14="http://schemas.microsoft.com/office/powerpoint/2010/main" val="3582161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2015D8F-B1C8-486D-975B-3C042B53C005}"/>
              </a:ext>
            </a:extLst>
          </p:cNvPr>
          <p:cNvSpPr txBox="1"/>
          <p:nvPr/>
        </p:nvSpPr>
        <p:spPr>
          <a:xfrm>
            <a:off x="661737" y="336884"/>
            <a:ext cx="21777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u="sng" dirty="0"/>
              <a:t>Cost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62A864-A6CB-4843-AEF4-D10D18EEDCF2}"/>
              </a:ext>
            </a:extLst>
          </p:cNvPr>
          <p:cNvSpPr txBox="1"/>
          <p:nvPr/>
        </p:nvSpPr>
        <p:spPr>
          <a:xfrm>
            <a:off x="661737" y="1491916"/>
            <a:ext cx="86025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Basic Micro-hydro equipment for 1kW could cost between £5000-£6000 plus installation costs.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Total cost of a </a:t>
            </a:r>
            <a:r>
              <a:rPr lang="en-GB" sz="2400" dirty="0" err="1"/>
              <a:t>pelton</a:t>
            </a:r>
            <a:r>
              <a:rPr lang="en-GB" sz="2400" dirty="0"/>
              <a:t> turbine </a:t>
            </a:r>
            <a:r>
              <a:rPr lang="en-GB" sz="2400" dirty="0" err="1"/>
              <a:t>produing</a:t>
            </a:r>
            <a:r>
              <a:rPr lang="en-GB" sz="2400" dirty="0"/>
              <a:t> 5kW on 25M head site would cost approx. £25,000 </a:t>
            </a:r>
          </a:p>
        </p:txBody>
      </p:sp>
    </p:spTree>
    <p:extLst>
      <p:ext uri="{BB962C8B-B14F-4D97-AF65-F5344CB8AC3E}">
        <p14:creationId xmlns:p14="http://schemas.microsoft.com/office/powerpoint/2010/main" val="2620793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>
            <a:hlinkClick r:id="" action="ppaction://media"/>
            <a:extLst>
              <a:ext uri="{FF2B5EF4-FFF2-40B4-BE49-F238E27FC236}">
                <a16:creationId xmlns:a16="http://schemas.microsoft.com/office/drawing/2014/main" id="{6FA2C983-70DF-4B2B-97D4-1F4902C6044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908884" y="1852862"/>
            <a:ext cx="5752736" cy="37779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62376A-53B6-4A4B-B61E-2B4B3D605DE8}"/>
              </a:ext>
            </a:extLst>
          </p:cNvPr>
          <p:cNvSpPr txBox="1"/>
          <p:nvPr/>
        </p:nvSpPr>
        <p:spPr>
          <a:xfrm>
            <a:off x="372979" y="445168"/>
            <a:ext cx="5281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Payback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445720-3C08-4864-AB5B-2EA94E7936C0}"/>
              </a:ext>
            </a:extLst>
          </p:cNvPr>
          <p:cNvSpPr txBox="1"/>
          <p:nvPr/>
        </p:nvSpPr>
        <p:spPr>
          <a:xfrm>
            <a:off x="372979" y="1886127"/>
            <a:ext cx="40787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july</a:t>
            </a:r>
            <a:r>
              <a:rPr lang="en-GB" dirty="0"/>
              <a:t> 2017, systems up to 100kW capacity receive 7.78 pence per </a:t>
            </a:r>
            <a:r>
              <a:rPr lang="en-GB" dirty="0" err="1"/>
              <a:t>kWH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503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4BDDC77-A896-4D4E-A221-FFCB6D59CC55}"/>
              </a:ext>
            </a:extLst>
          </p:cNvPr>
          <p:cNvSpPr/>
          <p:nvPr/>
        </p:nvSpPr>
        <p:spPr>
          <a:xfrm>
            <a:off x="2624831" y="2233409"/>
            <a:ext cx="653326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Any Questions? </a:t>
            </a:r>
            <a:endParaRPr lang="en-US" sz="6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734094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69</TotalTime>
  <Words>159</Words>
  <Application>Microsoft Office PowerPoint</Application>
  <PresentationFormat>Widescreen</PresentationFormat>
  <Paragraphs>24</Paragraphs>
  <Slides>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Gill Sans MT</vt:lpstr>
      <vt:lpstr>Gallery</vt:lpstr>
      <vt:lpstr>Micro-hydro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Micro-hydro</dc:title>
  <dc:creator>gareth jones</dc:creator>
  <cp:lastModifiedBy>gareth jones</cp:lastModifiedBy>
  <cp:revision>8</cp:revision>
  <dcterms:created xsi:type="dcterms:W3CDTF">2017-11-23T20:33:41Z</dcterms:created>
  <dcterms:modified xsi:type="dcterms:W3CDTF">2017-11-23T21:43:25Z</dcterms:modified>
</cp:coreProperties>
</file>