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2" r:id="rId4"/>
    <p:sldId id="269" r:id="rId5"/>
    <p:sldId id="268" r:id="rId6"/>
    <p:sldId id="261" r:id="rId7"/>
    <p:sldId id="258" r:id="rId8"/>
    <p:sldId id="270" r:id="rId9"/>
    <p:sldId id="267" r:id="rId10"/>
    <p:sldId id="265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16179D-16D9-47AB-B090-97D01493E8EC}" v="251" dt="2026-03-15T22:32:19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RUSU" userId="7ab2da5b626f0f24" providerId="LiveId" clId="{9D8631B5-B441-42AF-B927-BDC4985DE725}"/>
    <pc:docChg chg="undo redo custSel addSld delSld modSld addSection delSection">
      <pc:chgData name="ANDREEA RUSU" userId="7ab2da5b626f0f24" providerId="LiveId" clId="{9D8631B5-B441-42AF-B927-BDC4985DE725}" dt="2026-03-15T22:36:20.617" v="4567" actId="20577"/>
      <pc:docMkLst>
        <pc:docMk/>
      </pc:docMkLst>
      <pc:sldChg chg="addSp delSp modSp new mod modTransition setBg modClrScheme addAnim delAnim modAnim delDesignElem chgLayout">
        <pc:chgData name="ANDREEA RUSU" userId="7ab2da5b626f0f24" providerId="LiveId" clId="{9D8631B5-B441-42AF-B927-BDC4985DE725}" dt="2026-03-15T22:33:58.875" v="4562" actId="1076"/>
        <pc:sldMkLst>
          <pc:docMk/>
          <pc:sldMk cId="2409754672" sldId="256"/>
        </pc:sldMkLst>
        <pc:spChg chg="mod ord">
          <ac:chgData name="ANDREEA RUSU" userId="7ab2da5b626f0f24" providerId="LiveId" clId="{9D8631B5-B441-42AF-B927-BDC4985DE725}" dt="2026-03-15T22:33:58.875" v="4562" actId="1076"/>
          <ac:spMkLst>
            <pc:docMk/>
            <pc:sldMk cId="2409754672" sldId="256"/>
            <ac:spMk id="2" creationId="{96F156F6-2B9B-B846-436A-65C842754700}"/>
          </ac:spMkLst>
        </pc:spChg>
        <pc:spChg chg="add">
          <ac:chgData name="ANDREEA RUSU" userId="7ab2da5b626f0f24" providerId="LiveId" clId="{9D8631B5-B441-42AF-B927-BDC4985DE725}" dt="2026-03-12T19:07:56.822" v="75" actId="26606"/>
          <ac:spMkLst>
            <pc:docMk/>
            <pc:sldMk cId="2409754672" sldId="256"/>
            <ac:spMk id="100" creationId="{19D32F93-50AC-4C46-A5DB-291C60DDB7BD}"/>
          </ac:spMkLst>
        </pc:spChg>
        <pc:spChg chg="add">
          <ac:chgData name="ANDREEA RUSU" userId="7ab2da5b626f0f24" providerId="LiveId" clId="{9D8631B5-B441-42AF-B927-BDC4985DE725}" dt="2026-03-12T19:07:56.822" v="75" actId="26606"/>
          <ac:spMkLst>
            <pc:docMk/>
            <pc:sldMk cId="2409754672" sldId="256"/>
            <ac:spMk id="101" creationId="{B9A1D9BC-1455-4308-9ABD-A3F8EDB67AAF}"/>
          </ac:spMkLst>
        </pc:spChg>
        <pc:spChg chg="add">
          <ac:chgData name="ANDREEA RUSU" userId="7ab2da5b626f0f24" providerId="LiveId" clId="{9D8631B5-B441-42AF-B927-BDC4985DE725}" dt="2026-03-12T19:07:56.822" v="75" actId="26606"/>
          <ac:spMkLst>
            <pc:docMk/>
            <pc:sldMk cId="2409754672" sldId="256"/>
            <ac:spMk id="102" creationId="{827DC2C4-B485-428A-BF4A-472D2967F47F}"/>
          </ac:spMkLst>
        </pc:spChg>
        <pc:spChg chg="add">
          <ac:chgData name="ANDREEA RUSU" userId="7ab2da5b626f0f24" providerId="LiveId" clId="{9D8631B5-B441-42AF-B927-BDC4985DE725}" dt="2026-03-12T19:07:56.822" v="75" actId="26606"/>
          <ac:spMkLst>
            <pc:docMk/>
            <pc:sldMk cId="2409754672" sldId="256"/>
            <ac:spMk id="103" creationId="{4A62647B-1222-407C-8740-5A497612B1F5}"/>
          </ac:spMkLst>
        </pc:spChg>
        <pc:picChg chg="mod">
          <ac:chgData name="ANDREEA RUSU" userId="7ab2da5b626f0f24" providerId="LiveId" clId="{9D8631B5-B441-42AF-B927-BDC4985DE725}" dt="2026-03-12T19:07:56.822" v="75" actId="26606"/>
          <ac:picMkLst>
            <pc:docMk/>
            <pc:sldMk cId="2409754672" sldId="256"/>
            <ac:picMk id="26" creationId="{BE09597A-3E1E-558B-31FD-9188FB46A2F9}"/>
          </ac:picMkLst>
        </pc:picChg>
      </pc:sldChg>
      <pc:sldChg chg="add del">
        <pc:chgData name="ANDREEA RUSU" userId="7ab2da5b626f0f24" providerId="LiveId" clId="{9D8631B5-B441-42AF-B927-BDC4985DE725}" dt="2026-03-15T11:34:15.327" v="2188" actId="2696"/>
        <pc:sldMkLst>
          <pc:docMk/>
          <pc:sldMk cId="1269470004" sldId="257"/>
        </pc:sldMkLst>
      </pc:sldChg>
      <pc:sldChg chg="addSp delSp modSp add mod modTransition setBg">
        <pc:chgData name="ANDREEA RUSU" userId="7ab2da5b626f0f24" providerId="LiveId" clId="{9D8631B5-B441-42AF-B927-BDC4985DE725}" dt="2026-03-15T22:14:06.087" v="4449"/>
        <pc:sldMkLst>
          <pc:docMk/>
          <pc:sldMk cId="3249317971" sldId="258"/>
        </pc:sldMkLst>
        <pc:spChg chg="mod">
          <ac:chgData name="ANDREEA RUSU" userId="7ab2da5b626f0f24" providerId="LiveId" clId="{9D8631B5-B441-42AF-B927-BDC4985DE725}" dt="2026-03-15T11:10:20.648" v="1942" actId="26606"/>
          <ac:spMkLst>
            <pc:docMk/>
            <pc:sldMk cId="3249317971" sldId="258"/>
            <ac:spMk id="2" creationId="{E7DE0EE6-0D67-1AEC-038E-A777AD294C80}"/>
          </ac:spMkLst>
        </pc:spChg>
        <pc:spChg chg="mod">
          <ac:chgData name="ANDREEA RUSU" userId="7ab2da5b626f0f24" providerId="LiveId" clId="{9D8631B5-B441-42AF-B927-BDC4985DE725}" dt="2026-03-15T11:10:11.585" v="1941" actId="1076"/>
          <ac:spMkLst>
            <pc:docMk/>
            <pc:sldMk cId="3249317971" sldId="258"/>
            <ac:spMk id="3" creationId="{A1E0DC88-7590-3082-7FB6-2AED0F2249A5}"/>
          </ac:spMkLst>
        </pc:spChg>
        <pc:spChg chg="add del">
          <ac:chgData name="ANDREEA RUSU" userId="7ab2da5b626f0f24" providerId="LiveId" clId="{9D8631B5-B441-42AF-B927-BDC4985DE725}" dt="2026-03-15T10:34:33.272" v="1466" actId="26606"/>
          <ac:spMkLst>
            <pc:docMk/>
            <pc:sldMk cId="3249317971" sldId="258"/>
            <ac:spMk id="8" creationId="{B6CDA21F-E7AF-4C75-8395-33F58D5B0E45}"/>
          </ac:spMkLst>
        </pc:spChg>
        <pc:spChg chg="add del">
          <ac:chgData name="ANDREEA RUSU" userId="7ab2da5b626f0f24" providerId="LiveId" clId="{9D8631B5-B441-42AF-B927-BDC4985DE725}" dt="2026-03-15T11:10:20.648" v="1942" actId="26606"/>
          <ac:spMkLst>
            <pc:docMk/>
            <pc:sldMk cId="3249317971" sldId="258"/>
            <ac:spMk id="12" creationId="{12F97F52-C578-5AB2-B699-50008FCBA822}"/>
          </ac:spMkLst>
        </pc:spChg>
        <pc:spChg chg="add del">
          <ac:chgData name="ANDREEA RUSU" userId="7ab2da5b626f0f24" providerId="LiveId" clId="{9D8631B5-B441-42AF-B927-BDC4985DE725}" dt="2026-03-15T10:34:35.578" v="1468" actId="26606"/>
          <ac:spMkLst>
            <pc:docMk/>
            <pc:sldMk cId="3249317971" sldId="258"/>
            <ac:spMk id="14" creationId="{463EEC44-1BA3-44ED-81FC-A644B04B2A44}"/>
          </ac:spMkLst>
        </pc:spChg>
        <pc:spChg chg="add del">
          <ac:chgData name="ANDREEA RUSU" userId="7ab2da5b626f0f24" providerId="LiveId" clId="{9D8631B5-B441-42AF-B927-BDC4985DE725}" dt="2026-03-15T10:34:33.272" v="1466" actId="26606"/>
          <ac:spMkLst>
            <pc:docMk/>
            <pc:sldMk cId="3249317971" sldId="258"/>
            <ac:spMk id="15" creationId="{D5B0017B-2ECA-49AF-B397-DC140825DF8D}"/>
          </ac:spMkLst>
        </pc:spChg>
        <pc:spChg chg="add del">
          <ac:chgData name="ANDREEA RUSU" userId="7ab2da5b626f0f24" providerId="LiveId" clId="{9D8631B5-B441-42AF-B927-BDC4985DE725}" dt="2026-03-15T10:34:35.578" v="1468" actId="26606"/>
          <ac:spMkLst>
            <pc:docMk/>
            <pc:sldMk cId="3249317971" sldId="258"/>
            <ac:spMk id="19" creationId="{1C799903-48D5-4A31-A1A2-541072D9771E}"/>
          </ac:spMkLst>
        </pc:spChg>
        <pc:spChg chg="add del">
          <ac:chgData name="ANDREEA RUSU" userId="7ab2da5b626f0f24" providerId="LiveId" clId="{9D8631B5-B441-42AF-B927-BDC4985DE725}" dt="2026-03-15T10:34:35.578" v="1468" actId="26606"/>
          <ac:spMkLst>
            <pc:docMk/>
            <pc:sldMk cId="3249317971" sldId="258"/>
            <ac:spMk id="20" creationId="{8EFFF109-FC58-4FD3-BE05-9775A1310F55}"/>
          </ac:spMkLst>
        </pc:spChg>
        <pc:spChg chg="add del">
          <ac:chgData name="ANDREEA RUSU" userId="7ab2da5b626f0f24" providerId="LiveId" clId="{9D8631B5-B441-42AF-B927-BDC4985DE725}" dt="2026-03-15T10:34:35.578" v="1468" actId="26606"/>
          <ac:spMkLst>
            <pc:docMk/>
            <pc:sldMk cId="3249317971" sldId="258"/>
            <ac:spMk id="21" creationId="{E1B96AD6-92A9-4273-A62B-96A1C3E0BA95}"/>
          </ac:spMkLst>
        </pc:spChg>
        <pc:spChg chg="add del">
          <ac:chgData name="ANDREEA RUSU" userId="7ab2da5b626f0f24" providerId="LiveId" clId="{9D8631B5-B441-42AF-B927-BDC4985DE725}" dt="2026-03-15T11:10:20.648" v="1942" actId="26606"/>
          <ac:spMkLst>
            <pc:docMk/>
            <pc:sldMk cId="3249317971" sldId="258"/>
            <ac:spMk id="23" creationId="{3B1FBD85-8991-2A31-6956-1A07186D5C91}"/>
          </ac:spMkLst>
        </pc:spChg>
        <pc:spChg chg="add del">
          <ac:chgData name="ANDREEA RUSU" userId="7ab2da5b626f0f24" providerId="LiveId" clId="{9D8631B5-B441-42AF-B927-BDC4985DE725}" dt="2026-03-15T11:10:20.648" v="1942" actId="26606"/>
          <ac:spMkLst>
            <pc:docMk/>
            <pc:sldMk cId="3249317971" sldId="258"/>
            <ac:spMk id="24" creationId="{D252BC7B-4F7B-6E34-71DB-D06EFE32DC26}"/>
          </ac:spMkLst>
        </pc:spChg>
        <pc:spChg chg="add">
          <ac:chgData name="ANDREEA RUSU" userId="7ab2da5b626f0f24" providerId="LiveId" clId="{9D8631B5-B441-42AF-B927-BDC4985DE725}" dt="2026-03-15T11:10:20.648" v="1942" actId="26606"/>
          <ac:spMkLst>
            <pc:docMk/>
            <pc:sldMk cId="3249317971" sldId="258"/>
            <ac:spMk id="29" creationId="{6D1A2CED-DA9B-4CCF-8215-CFC65FE71603}"/>
          </ac:spMkLst>
        </pc:spChg>
        <pc:spChg chg="add">
          <ac:chgData name="ANDREEA RUSU" userId="7ab2da5b626f0f24" providerId="LiveId" clId="{9D8631B5-B441-42AF-B927-BDC4985DE725}" dt="2026-03-15T11:10:20.648" v="1942" actId="26606"/>
          <ac:spMkLst>
            <pc:docMk/>
            <pc:sldMk cId="3249317971" sldId="258"/>
            <ac:spMk id="31" creationId="{562DFC44-A40C-4573-9230-B3EDB3EC8EEB}"/>
          </ac:spMkLst>
        </pc:spChg>
        <pc:spChg chg="add">
          <ac:chgData name="ANDREEA RUSU" userId="7ab2da5b626f0f24" providerId="LiveId" clId="{9D8631B5-B441-42AF-B927-BDC4985DE725}" dt="2026-03-15T11:10:20.648" v="1942" actId="26606"/>
          <ac:spMkLst>
            <pc:docMk/>
            <pc:sldMk cId="3249317971" sldId="258"/>
            <ac:spMk id="33" creationId="{15589D35-CF9F-4DE9-A792-8571A09E9BC9}"/>
          </ac:spMkLst>
        </pc:spChg>
        <pc:grpChg chg="add del">
          <ac:chgData name="ANDREEA RUSU" userId="7ab2da5b626f0f24" providerId="LiveId" clId="{9D8631B5-B441-42AF-B927-BDC4985DE725}" dt="2026-03-15T10:34:33.272" v="1466" actId="26606"/>
          <ac:grpSpMkLst>
            <pc:docMk/>
            <pc:sldMk cId="3249317971" sldId="258"/>
            <ac:grpSpMk id="10" creationId="{AE1C45F0-260A-458C-96ED-C1F6D2151219}"/>
          </ac:grpSpMkLst>
        </pc:grpChg>
        <pc:graphicFrameChg chg="add mod modGraphic">
          <ac:chgData name="ANDREEA RUSU" userId="7ab2da5b626f0f24" providerId="LiveId" clId="{9D8631B5-B441-42AF-B927-BDC4985DE725}" dt="2026-03-15T12:21:17.834" v="3006" actId="313"/>
          <ac:graphicFrameMkLst>
            <pc:docMk/>
            <pc:sldMk cId="3249317971" sldId="258"/>
            <ac:graphicFrameMk id="4" creationId="{BF1B1EFC-3901-2B1B-2FAA-C08CE7147099}"/>
          </ac:graphicFrameMkLst>
        </pc:graphicFrameChg>
        <pc:cxnChg chg="add del">
          <ac:chgData name="ANDREEA RUSU" userId="7ab2da5b626f0f24" providerId="LiveId" clId="{9D8631B5-B441-42AF-B927-BDC4985DE725}" dt="2026-03-15T10:34:33.272" v="1466" actId="26606"/>
          <ac:cxnSpMkLst>
            <pc:docMk/>
            <pc:sldMk cId="3249317971" sldId="258"/>
            <ac:cxnSpMk id="17" creationId="{6CF1BAF6-AD41-4082-B212-8A1F9A2E8779}"/>
          </ac:cxnSpMkLst>
        </pc:cxnChg>
      </pc:sldChg>
      <pc:sldChg chg="modSp add del mod">
        <pc:chgData name="ANDREEA RUSU" userId="7ab2da5b626f0f24" providerId="LiveId" clId="{9D8631B5-B441-42AF-B927-BDC4985DE725}" dt="2026-03-15T11:36:09.135" v="2233" actId="2696"/>
        <pc:sldMkLst>
          <pc:docMk/>
          <pc:sldMk cId="1381862387" sldId="260"/>
        </pc:sldMkLst>
        <pc:spChg chg="mod">
          <ac:chgData name="ANDREEA RUSU" userId="7ab2da5b626f0f24" providerId="LiveId" clId="{9D8631B5-B441-42AF-B927-BDC4985DE725}" dt="2026-03-15T11:35:17.076" v="2231" actId="14100"/>
          <ac:spMkLst>
            <pc:docMk/>
            <pc:sldMk cId="1381862387" sldId="260"/>
            <ac:spMk id="2" creationId="{54800B11-36AF-2100-C6CC-DCF084E8585E}"/>
          </ac:spMkLst>
        </pc:spChg>
        <pc:spChg chg="mod">
          <ac:chgData name="ANDREEA RUSU" userId="7ab2da5b626f0f24" providerId="LiveId" clId="{9D8631B5-B441-42AF-B927-BDC4985DE725}" dt="2026-03-15T11:35:08.827" v="2230" actId="403"/>
          <ac:spMkLst>
            <pc:docMk/>
            <pc:sldMk cId="1381862387" sldId="260"/>
            <ac:spMk id="3" creationId="{C29EEDE7-F493-FD39-1A1C-A007619FD3BE}"/>
          </ac:spMkLst>
        </pc:spChg>
      </pc:sldChg>
      <pc:sldChg chg="addSp delSp modSp add mod modTransition setBg">
        <pc:chgData name="ANDREEA RUSU" userId="7ab2da5b626f0f24" providerId="LiveId" clId="{9D8631B5-B441-42AF-B927-BDC4985DE725}" dt="2026-03-15T22:30:30.458" v="4531" actId="1076"/>
        <pc:sldMkLst>
          <pc:docMk/>
          <pc:sldMk cId="2083272662" sldId="261"/>
        </pc:sldMkLst>
        <pc:spChg chg="mod">
          <ac:chgData name="ANDREEA RUSU" userId="7ab2da5b626f0f24" providerId="LiveId" clId="{9D8631B5-B441-42AF-B927-BDC4985DE725}" dt="2026-03-15T10:12:48.510" v="1441" actId="26606"/>
          <ac:spMkLst>
            <pc:docMk/>
            <pc:sldMk cId="2083272662" sldId="261"/>
            <ac:spMk id="2" creationId="{E659F6C6-1F62-D482-A5D3-F6B42316790C}"/>
          </ac:spMkLst>
        </pc:spChg>
        <pc:spChg chg="mod">
          <ac:chgData name="ANDREEA RUSU" userId="7ab2da5b626f0f24" providerId="LiveId" clId="{9D8631B5-B441-42AF-B927-BDC4985DE725}" dt="2026-03-15T10:13:59.964" v="1444" actId="12"/>
          <ac:spMkLst>
            <pc:docMk/>
            <pc:sldMk cId="2083272662" sldId="261"/>
            <ac:spMk id="3" creationId="{82669045-E37B-ED65-DCA2-B4EDB78B031F}"/>
          </ac:spMkLst>
        </pc:spChg>
        <pc:spChg chg="add mod">
          <ac:chgData name="ANDREEA RUSU" userId="7ab2da5b626f0f24" providerId="LiveId" clId="{9D8631B5-B441-42AF-B927-BDC4985DE725}" dt="2026-03-15T22:30:30.458" v="4531" actId="1076"/>
          <ac:spMkLst>
            <pc:docMk/>
            <pc:sldMk cId="2083272662" sldId="261"/>
            <ac:spMk id="4" creationId="{5C3D95FD-234F-30C5-A74A-4E54E08BC034}"/>
          </ac:spMkLst>
        </pc:spChg>
        <pc:spChg chg="add mod">
          <ac:chgData name="ANDREEA RUSU" userId="7ab2da5b626f0f24" providerId="LiveId" clId="{9D8631B5-B441-42AF-B927-BDC4985DE725}" dt="2026-03-15T10:12:48.510" v="1441" actId="26606"/>
          <ac:spMkLst>
            <pc:docMk/>
            <pc:sldMk cId="2083272662" sldId="261"/>
            <ac:spMk id="6" creationId="{2962322B-C9AD-3BEE-E287-C4B8CC00BA83}"/>
          </ac:spMkLst>
        </pc:spChg>
        <pc:spChg chg="add del mod">
          <ac:chgData name="ANDREEA RUSU" userId="7ab2da5b626f0f24" providerId="LiveId" clId="{9D8631B5-B441-42AF-B927-BDC4985DE725}" dt="2026-03-15T22:30:06.361" v="4525" actId="1076"/>
          <ac:spMkLst>
            <pc:docMk/>
            <pc:sldMk cId="2083272662" sldId="261"/>
            <ac:spMk id="7" creationId="{85202DD7-B968-B939-6BF1-47D1572440AD}"/>
          </ac:spMkLst>
        </pc:spChg>
        <pc:spChg chg="add del">
          <ac:chgData name="ANDREEA RUSU" userId="7ab2da5b626f0f24" providerId="LiveId" clId="{9D8631B5-B441-42AF-B927-BDC4985DE725}" dt="2026-03-15T10:12:48.510" v="1441" actId="26606"/>
          <ac:spMkLst>
            <pc:docMk/>
            <pc:sldMk cId="2083272662" sldId="261"/>
            <ac:spMk id="17" creationId="{54A6836E-C603-43CB-9DA7-89D8E3FA3838}"/>
          </ac:spMkLst>
        </pc:spChg>
        <pc:spChg chg="add del">
          <ac:chgData name="ANDREEA RUSU" userId="7ab2da5b626f0f24" providerId="LiveId" clId="{9D8631B5-B441-42AF-B927-BDC4985DE725}" dt="2026-03-15T10:12:48.510" v="1441" actId="26606"/>
          <ac:spMkLst>
            <pc:docMk/>
            <pc:sldMk cId="2083272662" sldId="261"/>
            <ac:spMk id="23" creationId="{296007DD-F9BF-4F0F-B8C6-C514B2841971}"/>
          </ac:spMkLst>
        </pc:spChg>
        <pc:spChg chg="add">
          <ac:chgData name="ANDREEA RUSU" userId="7ab2da5b626f0f24" providerId="LiveId" clId="{9D8631B5-B441-42AF-B927-BDC4985DE725}" dt="2026-03-15T10:12:48.510" v="1441" actId="26606"/>
          <ac:spMkLst>
            <pc:docMk/>
            <pc:sldMk cId="2083272662" sldId="261"/>
            <ac:spMk id="28" creationId="{2B97F24A-32CE-4C1C-A50D-3016B394DCFB}"/>
          </ac:spMkLst>
        </pc:spChg>
        <pc:spChg chg="add">
          <ac:chgData name="ANDREEA RUSU" userId="7ab2da5b626f0f24" providerId="LiveId" clId="{9D8631B5-B441-42AF-B927-BDC4985DE725}" dt="2026-03-15T10:12:48.510" v="1441" actId="26606"/>
          <ac:spMkLst>
            <pc:docMk/>
            <pc:sldMk cId="2083272662" sldId="261"/>
            <ac:spMk id="29" creationId="{CD8B4F24-440B-49E9-B85D-733523DC064B}"/>
          </ac:spMkLst>
        </pc:spChg>
        <pc:spChg chg="add del">
          <ac:chgData name="ANDREEA RUSU" userId="7ab2da5b626f0f24" providerId="LiveId" clId="{9D8631B5-B441-42AF-B927-BDC4985DE725}" dt="2026-03-15T09:51:56.711" v="1169" actId="26606"/>
          <ac:spMkLst>
            <pc:docMk/>
            <pc:sldMk cId="2083272662" sldId="261"/>
            <ac:spMk id="30" creationId="{43C823D3-D619-407C-89E0-C6F6B1E7A42A}"/>
          </ac:spMkLst>
        </pc:spChg>
        <pc:spChg chg="add del">
          <ac:chgData name="ANDREEA RUSU" userId="7ab2da5b626f0f24" providerId="LiveId" clId="{9D8631B5-B441-42AF-B927-BDC4985DE725}" dt="2026-03-15T09:51:40.705" v="1163" actId="26606"/>
          <ac:spMkLst>
            <pc:docMk/>
            <pc:sldMk cId="2083272662" sldId="261"/>
            <ac:spMk id="31" creationId="{7D9D36D6-2AC5-46A1-A849-4C82D5264A3A}"/>
          </ac:spMkLst>
        </pc:spChg>
        <pc:spChg chg="add del">
          <ac:chgData name="ANDREEA RUSU" userId="7ab2da5b626f0f24" providerId="LiveId" clId="{9D8631B5-B441-42AF-B927-BDC4985DE725}" dt="2026-03-15T09:51:56.711" v="1169" actId="26606"/>
          <ac:spMkLst>
            <pc:docMk/>
            <pc:sldMk cId="2083272662" sldId="261"/>
            <ac:spMk id="32" creationId="{047F8E3E-2FFA-4A0F-B3C7-E57ADDCFB415}"/>
          </ac:spMkLst>
        </pc:spChg>
        <pc:grpChg chg="add del">
          <ac:chgData name="ANDREEA RUSU" userId="7ab2da5b626f0f24" providerId="LiveId" clId="{9D8631B5-B441-42AF-B927-BDC4985DE725}" dt="2026-03-15T10:12:48.510" v="1441" actId="26606"/>
          <ac:grpSpMkLst>
            <pc:docMk/>
            <pc:sldMk cId="2083272662" sldId="261"/>
            <ac:grpSpMk id="18" creationId="{CD0398DD-AD75-4E2B-A3C6-35073082A8B4}"/>
          </ac:grpSpMkLst>
        </pc:grpChg>
        <pc:grpChg chg="add del">
          <ac:chgData name="ANDREEA RUSU" userId="7ab2da5b626f0f24" providerId="LiveId" clId="{9D8631B5-B441-42AF-B927-BDC4985DE725}" dt="2026-03-15T10:12:48.510" v="1441" actId="26606"/>
          <ac:grpSpMkLst>
            <pc:docMk/>
            <pc:sldMk cId="2083272662" sldId="261"/>
            <ac:grpSpMk id="24" creationId="{8A0FAFCA-5C96-453B-83B7-A9AEF7F18960}"/>
          </ac:grpSpMkLst>
        </pc:grpChg>
        <pc:grpChg chg="add del">
          <ac:chgData name="ANDREEA RUSU" userId="7ab2da5b626f0f24" providerId="LiveId" clId="{9D8631B5-B441-42AF-B927-BDC4985DE725}" dt="2026-03-15T09:51:56.711" v="1169" actId="26606"/>
          <ac:grpSpMkLst>
            <pc:docMk/>
            <pc:sldMk cId="2083272662" sldId="261"/>
            <ac:grpSpMk id="34" creationId="{33D939F1-7ABE-4D0E-946A-43F37F556AFD}"/>
          </ac:grpSpMkLst>
        </pc:grpChg>
        <pc:grpChg chg="add del">
          <ac:chgData name="ANDREEA RUSU" userId="7ab2da5b626f0f24" providerId="LiveId" clId="{9D8631B5-B441-42AF-B927-BDC4985DE725}" dt="2026-03-15T09:51:56.711" v="1169" actId="26606"/>
          <ac:grpSpMkLst>
            <pc:docMk/>
            <pc:sldMk cId="2083272662" sldId="261"/>
            <ac:grpSpMk id="40" creationId="{9DB3963A-4187-4A72-9DA4-CA6BADE22931}"/>
          </ac:grpSpMkLst>
        </pc:grpChg>
        <pc:picChg chg="add mod">
          <ac:chgData name="ANDREEA RUSU" userId="7ab2da5b626f0f24" providerId="LiveId" clId="{9D8631B5-B441-42AF-B927-BDC4985DE725}" dt="2026-03-15T10:12:48.510" v="1441" actId="26606"/>
          <ac:picMkLst>
            <pc:docMk/>
            <pc:sldMk cId="2083272662" sldId="261"/>
            <ac:picMk id="5" creationId="{0E4FE882-83C1-6F84-64B7-681AC6B7D6E8}"/>
          </ac:picMkLst>
        </pc:picChg>
        <pc:picChg chg="add del">
          <ac:chgData name="ANDREEA RUSU" userId="7ab2da5b626f0f24" providerId="LiveId" clId="{9D8631B5-B441-42AF-B927-BDC4985DE725}" dt="2026-03-15T09:51:40.705" v="1163" actId="26606"/>
          <ac:picMkLst>
            <pc:docMk/>
            <pc:sldMk cId="2083272662" sldId="261"/>
            <ac:picMk id="27" creationId="{8A3DDC11-D68F-3A1A-B597-0419E0168ECE}"/>
          </ac:picMkLst>
        </pc:picChg>
      </pc:sldChg>
      <pc:sldChg chg="addSp delSp modSp add mod modTransition setBg modAnim">
        <pc:chgData name="ANDREEA RUSU" userId="7ab2da5b626f0f24" providerId="LiveId" clId="{9D8631B5-B441-42AF-B927-BDC4985DE725}" dt="2026-03-15T22:17:36.538" v="4470"/>
        <pc:sldMkLst>
          <pc:docMk/>
          <pc:sldMk cId="1585236138" sldId="262"/>
        </pc:sldMkLst>
        <pc:spChg chg="mod">
          <ac:chgData name="ANDREEA RUSU" userId="7ab2da5b626f0f24" providerId="LiveId" clId="{9D8631B5-B441-42AF-B927-BDC4985DE725}" dt="2026-03-15T09:11:17.444" v="857" actId="20577"/>
          <ac:spMkLst>
            <pc:docMk/>
            <pc:sldMk cId="1585236138" sldId="262"/>
            <ac:spMk id="2" creationId="{8FA19297-C706-FA0F-6310-F4342EE281F9}"/>
          </ac:spMkLst>
        </pc:spChg>
        <pc:spChg chg="mod ord">
          <ac:chgData name="ANDREEA RUSU" userId="7ab2da5b626f0f24" providerId="LiveId" clId="{9D8631B5-B441-42AF-B927-BDC4985DE725}" dt="2026-03-12T19:12:57.236" v="132" actId="14100"/>
          <ac:spMkLst>
            <pc:docMk/>
            <pc:sldMk cId="1585236138" sldId="262"/>
            <ac:spMk id="3" creationId="{0EB005D3-06A8-8B30-DBE4-0D8FC10737FA}"/>
          </ac:spMkLst>
        </pc:spChg>
        <pc:spChg chg="add">
          <ac:chgData name="ANDREEA RUSU" userId="7ab2da5b626f0f24" providerId="LiveId" clId="{9D8631B5-B441-42AF-B927-BDC4985DE725}" dt="2026-03-12T19:12:28.217" v="128" actId="26606"/>
          <ac:spMkLst>
            <pc:docMk/>
            <pc:sldMk cId="1585236138" sldId="262"/>
            <ac:spMk id="43" creationId="{D1942232-83D0-49E2-AF9B-1F97E3C1EF8E}"/>
          </ac:spMkLst>
        </pc:spChg>
        <pc:spChg chg="add">
          <ac:chgData name="ANDREEA RUSU" userId="7ab2da5b626f0f24" providerId="LiveId" clId="{9D8631B5-B441-42AF-B927-BDC4985DE725}" dt="2026-03-12T19:12:28.217" v="128" actId="26606"/>
          <ac:spMkLst>
            <pc:docMk/>
            <pc:sldMk cId="1585236138" sldId="262"/>
            <ac:spMk id="49" creationId="{E9E70D72-6E23-4015-A4A6-85C120C19167}"/>
          </ac:spMkLst>
        </pc:spChg>
        <pc:grpChg chg="add">
          <ac:chgData name="ANDREEA RUSU" userId="7ab2da5b626f0f24" providerId="LiveId" clId="{9D8631B5-B441-42AF-B927-BDC4985DE725}" dt="2026-03-12T19:12:28.217" v="128" actId="26606"/>
          <ac:grpSpMkLst>
            <pc:docMk/>
            <pc:sldMk cId="1585236138" sldId="262"/>
            <ac:grpSpMk id="44" creationId="{C78D9229-E61D-4FEE-8321-2F8B64A8CADF}"/>
          </ac:grpSpMkLst>
        </pc:grpChg>
        <pc:grpChg chg="add">
          <ac:chgData name="ANDREEA RUSU" userId="7ab2da5b626f0f24" providerId="LiveId" clId="{9D8631B5-B441-42AF-B927-BDC4985DE725}" dt="2026-03-12T19:12:28.217" v="128" actId="26606"/>
          <ac:grpSpMkLst>
            <pc:docMk/>
            <pc:sldMk cId="1585236138" sldId="262"/>
            <ac:grpSpMk id="50" creationId="{C28A977F-B603-4D81-B0FC-C8DE048A7931}"/>
          </ac:grpSpMkLst>
        </pc:grpChg>
        <pc:picChg chg="add mod">
          <ac:chgData name="ANDREEA RUSU" userId="7ab2da5b626f0f24" providerId="LiveId" clId="{9D8631B5-B441-42AF-B927-BDC4985DE725}" dt="2026-03-12T19:12:28.217" v="128" actId="26606"/>
          <ac:picMkLst>
            <pc:docMk/>
            <pc:sldMk cId="1585236138" sldId="262"/>
            <ac:picMk id="7" creationId="{CFB18946-B374-720E-9E72-08E298B5826D}"/>
          </ac:picMkLst>
        </pc:picChg>
      </pc:sldChg>
      <pc:sldChg chg="add del">
        <pc:chgData name="ANDREEA RUSU" userId="7ab2da5b626f0f24" providerId="LiveId" clId="{9D8631B5-B441-42AF-B927-BDC4985DE725}" dt="2026-03-15T11:34:17.338" v="2189" actId="2696"/>
        <pc:sldMkLst>
          <pc:docMk/>
          <pc:sldMk cId="2707301357" sldId="263"/>
        </pc:sldMkLst>
      </pc:sldChg>
      <pc:sldChg chg="addSp delSp modSp add mod modTransition setBg">
        <pc:chgData name="ANDREEA RUSU" userId="7ab2da5b626f0f24" providerId="LiveId" clId="{9D8631B5-B441-42AF-B927-BDC4985DE725}" dt="2026-03-15T22:36:03.516" v="4565" actId="27636"/>
        <pc:sldMkLst>
          <pc:docMk/>
          <pc:sldMk cId="2832721571" sldId="264"/>
        </pc:sldMkLst>
        <pc:spChg chg="mod">
          <ac:chgData name="ANDREEA RUSU" userId="7ab2da5b626f0f24" providerId="LiveId" clId="{9D8631B5-B441-42AF-B927-BDC4985DE725}" dt="2026-03-15T22:05:09.767" v="4399" actId="26606"/>
          <ac:spMkLst>
            <pc:docMk/>
            <pc:sldMk cId="2832721571" sldId="264"/>
            <ac:spMk id="2" creationId="{AAE9C8C2-9202-32A6-BB5F-0DDE3F29B275}"/>
          </ac:spMkLst>
        </pc:spChg>
        <pc:spChg chg="mod">
          <ac:chgData name="ANDREEA RUSU" userId="7ab2da5b626f0f24" providerId="LiveId" clId="{9D8631B5-B441-42AF-B927-BDC4985DE725}" dt="2026-03-15T22:36:03.516" v="4565" actId="27636"/>
          <ac:spMkLst>
            <pc:docMk/>
            <pc:sldMk cId="2832721571" sldId="264"/>
            <ac:spMk id="3" creationId="{DECDB591-B8F6-65BF-B1BC-11FB05674469}"/>
          </ac:spMkLst>
        </pc:spChg>
        <pc:spChg chg="add del">
          <ac:chgData name="ANDREEA RUSU" userId="7ab2da5b626f0f24" providerId="LiveId" clId="{9D8631B5-B441-42AF-B927-BDC4985DE725}" dt="2026-03-15T22:05:09.767" v="4399" actId="26606"/>
          <ac:spMkLst>
            <pc:docMk/>
            <pc:sldMk cId="2832721571" sldId="264"/>
            <ac:spMk id="8" creationId="{100EDD19-6802-4EC3-95CE-CFFAB042CFD6}"/>
          </ac:spMkLst>
        </pc:spChg>
        <pc:spChg chg="add del">
          <ac:chgData name="ANDREEA RUSU" userId="7ab2da5b626f0f24" providerId="LiveId" clId="{9D8631B5-B441-42AF-B927-BDC4985DE725}" dt="2026-03-15T22:05:09.767" v="4399" actId="26606"/>
          <ac:spMkLst>
            <pc:docMk/>
            <pc:sldMk cId="2832721571" sldId="264"/>
            <ac:spMk id="10" creationId="{DB17E863-922E-4C26-BD64-E8FD41D28661}"/>
          </ac:spMkLst>
        </pc:spChg>
        <pc:spChg chg="add">
          <ac:chgData name="ANDREEA RUSU" userId="7ab2da5b626f0f24" providerId="LiveId" clId="{9D8631B5-B441-42AF-B927-BDC4985DE725}" dt="2026-03-15T22:05:09.767" v="4399" actId="26606"/>
          <ac:spMkLst>
            <pc:docMk/>
            <pc:sldMk cId="2832721571" sldId="264"/>
            <ac:spMk id="16" creationId="{257363FD-7E77-4145-9483-331A807ADF0E}"/>
          </ac:spMkLst>
        </pc:spChg>
        <pc:picChg chg="add">
          <ac:chgData name="ANDREEA RUSU" userId="7ab2da5b626f0f24" providerId="LiveId" clId="{9D8631B5-B441-42AF-B927-BDC4985DE725}" dt="2026-03-15T22:05:09.767" v="4399" actId="26606"/>
          <ac:picMkLst>
            <pc:docMk/>
            <pc:sldMk cId="2832721571" sldId="264"/>
            <ac:picMk id="12" creationId="{DBCFC224-C69C-5870-7C56-4566B9EA6171}"/>
          </ac:picMkLst>
        </pc:picChg>
      </pc:sldChg>
      <pc:sldChg chg="addSp delSp modSp add mod modTransition setBg">
        <pc:chgData name="ANDREEA RUSU" userId="7ab2da5b626f0f24" providerId="LiveId" clId="{9D8631B5-B441-42AF-B927-BDC4985DE725}" dt="2026-03-15T22:15:32.047" v="4460"/>
        <pc:sldMkLst>
          <pc:docMk/>
          <pc:sldMk cId="424460709" sldId="265"/>
        </pc:sldMkLst>
        <pc:spChg chg="mod">
          <ac:chgData name="ANDREEA RUSU" userId="7ab2da5b626f0f24" providerId="LiveId" clId="{9D8631B5-B441-42AF-B927-BDC4985DE725}" dt="2026-03-15T12:33:34.477" v="3906" actId="26606"/>
          <ac:spMkLst>
            <pc:docMk/>
            <pc:sldMk cId="424460709" sldId="265"/>
            <ac:spMk id="2" creationId="{C23B5817-248C-16B1-4922-F5B5A3D50CE2}"/>
          </ac:spMkLst>
        </pc:spChg>
        <pc:spChg chg="mod">
          <ac:chgData name="ANDREEA RUSU" userId="7ab2da5b626f0f24" providerId="LiveId" clId="{9D8631B5-B441-42AF-B927-BDC4985DE725}" dt="2026-03-15T12:35:08.145" v="3913" actId="12"/>
          <ac:spMkLst>
            <pc:docMk/>
            <pc:sldMk cId="424460709" sldId="265"/>
            <ac:spMk id="3" creationId="{AB292CCF-719A-2892-B89D-64D274C3CEB9}"/>
          </ac:spMkLst>
        </pc:spChg>
        <pc:spChg chg="add">
          <ac:chgData name="ANDREEA RUSU" userId="7ab2da5b626f0f24" providerId="LiveId" clId="{9D8631B5-B441-42AF-B927-BDC4985DE725}" dt="2026-03-15T12:33:34.477" v="3906" actId="26606"/>
          <ac:spMkLst>
            <pc:docMk/>
            <pc:sldMk cId="424460709" sldId="265"/>
            <ac:spMk id="9" creationId="{C0763A76-9F1C-4FC5-82B7-DD475DA461B2}"/>
          </ac:spMkLst>
        </pc:spChg>
        <pc:spChg chg="add">
          <ac:chgData name="ANDREEA RUSU" userId="7ab2da5b626f0f24" providerId="LiveId" clId="{9D8631B5-B441-42AF-B927-BDC4985DE725}" dt="2026-03-15T12:33:34.477" v="3906" actId="26606"/>
          <ac:spMkLst>
            <pc:docMk/>
            <pc:sldMk cId="424460709" sldId="265"/>
            <ac:spMk id="11" creationId="{E81BF4F6-F2CF-4984-9D14-D6966D92F99F}"/>
          </ac:spMkLst>
        </pc:spChg>
        <pc:picChg chg="add del">
          <ac:chgData name="ANDREEA RUSU" userId="7ab2da5b626f0f24" providerId="LiveId" clId="{9D8631B5-B441-42AF-B927-BDC4985DE725}" dt="2026-03-15T12:33:48.721" v="3907" actId="478"/>
          <ac:picMkLst>
            <pc:docMk/>
            <pc:sldMk cId="424460709" sldId="265"/>
            <ac:picMk id="5" creationId="{17F990D0-477A-4BA8-E978-F035A5D77E71}"/>
          </ac:picMkLst>
        </pc:picChg>
      </pc:sldChg>
      <pc:sldChg chg="add del">
        <pc:chgData name="ANDREEA RUSU" userId="7ab2da5b626f0f24" providerId="LiveId" clId="{9D8631B5-B441-42AF-B927-BDC4985DE725}" dt="2026-03-15T11:34:13.145" v="2187" actId="2696"/>
        <pc:sldMkLst>
          <pc:docMk/>
          <pc:sldMk cId="2544808507" sldId="266"/>
        </pc:sldMkLst>
      </pc:sldChg>
      <pc:sldChg chg="add modTransition">
        <pc:chgData name="ANDREEA RUSU" userId="7ab2da5b626f0f24" providerId="LiveId" clId="{9D8631B5-B441-42AF-B927-BDC4985DE725}" dt="2026-03-15T22:15:55.025" v="4465"/>
        <pc:sldMkLst>
          <pc:docMk/>
          <pc:sldMk cId="2850782885" sldId="266"/>
        </pc:sldMkLst>
      </pc:sldChg>
      <pc:sldChg chg="addSp delSp modSp new mod modTransition">
        <pc:chgData name="ANDREEA RUSU" userId="7ab2da5b626f0f24" providerId="LiveId" clId="{9D8631B5-B441-42AF-B927-BDC4985DE725}" dt="2026-03-15T22:36:20.617" v="4567" actId="20577"/>
        <pc:sldMkLst>
          <pc:docMk/>
          <pc:sldMk cId="2292598617" sldId="267"/>
        </pc:sldMkLst>
        <pc:spChg chg="mod">
          <ac:chgData name="ANDREEA RUSU" userId="7ab2da5b626f0f24" providerId="LiveId" clId="{9D8631B5-B441-42AF-B927-BDC4985DE725}" dt="2026-03-15T11:18:55.923" v="2025" actId="2711"/>
          <ac:spMkLst>
            <pc:docMk/>
            <pc:sldMk cId="2292598617" sldId="267"/>
            <ac:spMk id="2" creationId="{F928DEA4-4FC5-C1DE-BC69-8D0D5874CD59}"/>
          </ac:spMkLst>
        </pc:spChg>
        <pc:spChg chg="mod">
          <ac:chgData name="ANDREEA RUSU" userId="7ab2da5b626f0f24" providerId="LiveId" clId="{9D8631B5-B441-42AF-B927-BDC4985DE725}" dt="2026-03-15T11:28:24.931" v="2072" actId="1076"/>
          <ac:spMkLst>
            <pc:docMk/>
            <pc:sldMk cId="2292598617" sldId="267"/>
            <ac:spMk id="3" creationId="{304519BC-8312-711B-F9CF-6E7B1FC53879}"/>
          </ac:spMkLst>
        </pc:spChg>
        <pc:spChg chg="add mod">
          <ac:chgData name="ANDREEA RUSU" userId="7ab2da5b626f0f24" providerId="LiveId" clId="{9D8631B5-B441-42AF-B927-BDC4985DE725}" dt="2026-03-15T11:24:55.630" v="2060" actId="14100"/>
          <ac:spMkLst>
            <pc:docMk/>
            <pc:sldMk cId="2292598617" sldId="267"/>
            <ac:spMk id="4" creationId="{F4CDF22F-1DE5-95E8-9C53-1B2AD19979F8}"/>
          </ac:spMkLst>
        </pc:spChg>
        <pc:spChg chg="add mod">
          <ac:chgData name="ANDREEA RUSU" userId="7ab2da5b626f0f24" providerId="LiveId" clId="{9D8631B5-B441-42AF-B927-BDC4985DE725}" dt="2026-03-15T12:09:33.851" v="2920" actId="14100"/>
          <ac:spMkLst>
            <pc:docMk/>
            <pc:sldMk cId="2292598617" sldId="267"/>
            <ac:spMk id="5" creationId="{6C6E1D6F-59AA-1ADE-6717-5B55C6A5F439}"/>
          </ac:spMkLst>
        </pc:spChg>
        <pc:spChg chg="add mod">
          <ac:chgData name="ANDREEA RUSU" userId="7ab2da5b626f0f24" providerId="LiveId" clId="{9D8631B5-B441-42AF-B927-BDC4985DE725}" dt="2026-03-15T21:31:16.351" v="4127" actId="20577"/>
          <ac:spMkLst>
            <pc:docMk/>
            <pc:sldMk cId="2292598617" sldId="267"/>
            <ac:spMk id="7" creationId="{111CC2BB-0B07-7C91-1607-AFB45C3809BC}"/>
          </ac:spMkLst>
        </pc:spChg>
        <pc:spChg chg="add mod">
          <ac:chgData name="ANDREEA RUSU" userId="7ab2da5b626f0f24" providerId="LiveId" clId="{9D8631B5-B441-42AF-B927-BDC4985DE725}" dt="2026-03-15T21:20:45.848" v="3998" actId="20577"/>
          <ac:spMkLst>
            <pc:docMk/>
            <pc:sldMk cId="2292598617" sldId="267"/>
            <ac:spMk id="8" creationId="{0A78A52B-C18C-5F25-77DD-66FABC984759}"/>
          </ac:spMkLst>
        </pc:spChg>
        <pc:spChg chg="add mod">
          <ac:chgData name="ANDREEA RUSU" userId="7ab2da5b626f0f24" providerId="LiveId" clId="{9D8631B5-B441-42AF-B927-BDC4985DE725}" dt="2026-03-15T21:24:54.595" v="4031" actId="20577"/>
          <ac:spMkLst>
            <pc:docMk/>
            <pc:sldMk cId="2292598617" sldId="267"/>
            <ac:spMk id="9" creationId="{9F4CF491-73C1-B629-7C09-932ACAC60D87}"/>
          </ac:spMkLst>
        </pc:spChg>
        <pc:spChg chg="add del mod">
          <ac:chgData name="ANDREEA RUSU" userId="7ab2da5b626f0f24" providerId="LiveId" clId="{9D8631B5-B441-42AF-B927-BDC4985DE725}" dt="2026-03-15T21:25:21.495" v="4055" actId="20577"/>
          <ac:spMkLst>
            <pc:docMk/>
            <pc:sldMk cId="2292598617" sldId="267"/>
            <ac:spMk id="10" creationId="{E159458F-0377-887D-62F9-56698D39F378}"/>
          </ac:spMkLst>
        </pc:spChg>
        <pc:spChg chg="add mod">
          <ac:chgData name="ANDREEA RUSU" userId="7ab2da5b626f0f24" providerId="LiveId" clId="{9D8631B5-B441-42AF-B927-BDC4985DE725}" dt="2026-03-15T21:31:59.384" v="4146" actId="5793"/>
          <ac:spMkLst>
            <pc:docMk/>
            <pc:sldMk cId="2292598617" sldId="267"/>
            <ac:spMk id="11" creationId="{50CC3A0A-7E53-9D08-F45A-52D34768848E}"/>
          </ac:spMkLst>
        </pc:spChg>
        <pc:spChg chg="add mod">
          <ac:chgData name="ANDREEA RUSU" userId="7ab2da5b626f0f24" providerId="LiveId" clId="{9D8631B5-B441-42AF-B927-BDC4985DE725}" dt="2026-03-15T22:36:20.617" v="4567" actId="20577"/>
          <ac:spMkLst>
            <pc:docMk/>
            <pc:sldMk cId="2292598617" sldId="267"/>
            <ac:spMk id="12" creationId="{3EFFD082-A415-DBB3-72B0-BF87507F2B82}"/>
          </ac:spMkLst>
        </pc:spChg>
        <pc:spChg chg="add mod">
          <ac:chgData name="ANDREEA RUSU" userId="7ab2da5b626f0f24" providerId="LiveId" clId="{9D8631B5-B441-42AF-B927-BDC4985DE725}" dt="2026-03-15T21:44:19.970" v="4206" actId="20577"/>
          <ac:spMkLst>
            <pc:docMk/>
            <pc:sldMk cId="2292598617" sldId="267"/>
            <ac:spMk id="14" creationId="{EEF0DC3A-300C-43E9-2F16-E8EB92446B71}"/>
          </ac:spMkLst>
        </pc:spChg>
        <pc:spChg chg="add mod">
          <ac:chgData name="ANDREEA RUSU" userId="7ab2da5b626f0f24" providerId="LiveId" clId="{9D8631B5-B441-42AF-B927-BDC4985DE725}" dt="2026-03-15T21:49:03.412" v="4250" actId="14100"/>
          <ac:spMkLst>
            <pc:docMk/>
            <pc:sldMk cId="2292598617" sldId="267"/>
            <ac:spMk id="16" creationId="{29F2695E-E998-D7B9-19DF-D3BFE7B3F209}"/>
          </ac:spMkLst>
        </pc:spChg>
        <pc:spChg chg="add del mod">
          <ac:chgData name="ANDREEA RUSU" userId="7ab2da5b626f0f24" providerId="LiveId" clId="{9D8631B5-B441-42AF-B927-BDC4985DE725}" dt="2026-03-15T11:28:15.551" v="2071"/>
          <ac:spMkLst>
            <pc:docMk/>
            <pc:sldMk cId="2292598617" sldId="267"/>
            <ac:spMk id="22" creationId="{5ADEE802-47EE-C156-37E6-40FA858B70D0}"/>
          </ac:spMkLst>
        </pc:spChg>
        <pc:spChg chg="add mod">
          <ac:chgData name="ANDREEA RUSU" userId="7ab2da5b626f0f24" providerId="LiveId" clId="{9D8631B5-B441-42AF-B927-BDC4985DE725}" dt="2026-03-15T11:27:31.923" v="2068" actId="767"/>
          <ac:spMkLst>
            <pc:docMk/>
            <pc:sldMk cId="2292598617" sldId="267"/>
            <ac:spMk id="23" creationId="{44C31393-AFF1-8215-D9C5-937CBFF04CF8}"/>
          </ac:spMkLst>
        </pc:spChg>
        <pc:spChg chg="add mod">
          <ac:chgData name="ANDREEA RUSU" userId="7ab2da5b626f0f24" providerId="LiveId" clId="{9D8631B5-B441-42AF-B927-BDC4985DE725}" dt="2026-03-15T21:38:09.957" v="4170" actId="1076"/>
          <ac:spMkLst>
            <pc:docMk/>
            <pc:sldMk cId="2292598617" sldId="267"/>
            <ac:spMk id="24" creationId="{68B2E652-0AD6-A77D-9344-8D528BA1A79D}"/>
          </ac:spMkLst>
        </pc:spChg>
        <pc:spChg chg="add mod">
          <ac:chgData name="ANDREEA RUSU" userId="7ab2da5b626f0f24" providerId="LiveId" clId="{9D8631B5-B441-42AF-B927-BDC4985DE725}" dt="2026-03-15T21:38:21.110" v="4178" actId="1076"/>
          <ac:spMkLst>
            <pc:docMk/>
            <pc:sldMk cId="2292598617" sldId="267"/>
            <ac:spMk id="25" creationId="{3B58BA3B-950C-8C2B-9EF9-AB51F09B03FA}"/>
          </ac:spMkLst>
        </pc:spChg>
        <pc:spChg chg="add mod">
          <ac:chgData name="ANDREEA RUSU" userId="7ab2da5b626f0f24" providerId="LiveId" clId="{9D8631B5-B441-42AF-B927-BDC4985DE725}" dt="2026-03-15T21:31:13.104" v="4125" actId="1076"/>
          <ac:spMkLst>
            <pc:docMk/>
            <pc:sldMk cId="2292598617" sldId="267"/>
            <ac:spMk id="26" creationId="{DDA05EC9-366A-6BF9-BEAF-176B098FE11B}"/>
          </ac:spMkLst>
        </pc:spChg>
        <pc:spChg chg="add mod">
          <ac:chgData name="ANDREEA RUSU" userId="7ab2da5b626f0f24" providerId="LiveId" clId="{9D8631B5-B441-42AF-B927-BDC4985DE725}" dt="2026-03-15T11:31:31.979" v="2134" actId="1076"/>
          <ac:spMkLst>
            <pc:docMk/>
            <pc:sldMk cId="2292598617" sldId="267"/>
            <ac:spMk id="27" creationId="{E36A149B-5CB0-81E5-131E-7711670D61B7}"/>
          </ac:spMkLst>
        </pc:spChg>
        <pc:cxnChg chg="add mod">
          <ac:chgData name="ANDREEA RUSU" userId="7ab2da5b626f0f24" providerId="LiveId" clId="{9D8631B5-B441-42AF-B927-BDC4985DE725}" dt="2026-03-15T11:24:55.630" v="2060" actId="14100"/>
          <ac:cxnSpMkLst>
            <pc:docMk/>
            <pc:sldMk cId="2292598617" sldId="267"/>
            <ac:cxnSpMk id="6" creationId="{51E4A78C-E484-C1F8-04BB-205561285D9F}"/>
          </ac:cxnSpMkLst>
        </pc:cxnChg>
        <pc:cxnChg chg="add del mod">
          <ac:chgData name="ANDREEA RUSU" userId="7ab2da5b626f0f24" providerId="LiveId" clId="{9D8631B5-B441-42AF-B927-BDC4985DE725}" dt="2026-03-15T11:24:34.192" v="2058" actId="21"/>
          <ac:cxnSpMkLst>
            <pc:docMk/>
            <pc:sldMk cId="2292598617" sldId="267"/>
            <ac:cxnSpMk id="9" creationId="{0E8EFDA1-6FF8-09F9-648E-15A4F67C52E1}"/>
          </ac:cxnSpMkLst>
        </pc:cxnChg>
        <pc:cxnChg chg="add mod">
          <ac:chgData name="ANDREEA RUSU" userId="7ab2da5b626f0f24" providerId="LiveId" clId="{9D8631B5-B441-42AF-B927-BDC4985DE725}" dt="2026-03-15T11:25:34.698" v="2063" actId="14100"/>
          <ac:cxnSpMkLst>
            <pc:docMk/>
            <pc:sldMk cId="2292598617" sldId="267"/>
            <ac:cxnSpMk id="13" creationId="{A168870B-03CA-5A2E-FEF7-4CE27CF972C9}"/>
          </ac:cxnSpMkLst>
        </pc:cxnChg>
        <pc:cxnChg chg="add">
          <ac:chgData name="ANDREEA RUSU" userId="7ab2da5b626f0f24" providerId="LiveId" clId="{9D8631B5-B441-42AF-B927-BDC4985DE725}" dt="2026-03-15T11:25:29.037" v="2062" actId="11529"/>
          <ac:cxnSpMkLst>
            <pc:docMk/>
            <pc:sldMk cId="2292598617" sldId="267"/>
            <ac:cxnSpMk id="15" creationId="{4CD78176-1028-E7F7-8B97-796595AD1810}"/>
          </ac:cxnSpMkLst>
        </pc:cxnChg>
        <pc:cxnChg chg="add mod">
          <ac:chgData name="ANDREEA RUSU" userId="7ab2da5b626f0f24" providerId="LiveId" clId="{9D8631B5-B441-42AF-B927-BDC4985DE725}" dt="2026-03-15T11:25:53.355" v="2065" actId="14100"/>
          <ac:cxnSpMkLst>
            <pc:docMk/>
            <pc:sldMk cId="2292598617" sldId="267"/>
            <ac:cxnSpMk id="18" creationId="{7DFE3F9B-CE94-6D62-155C-EBA697BE2776}"/>
          </ac:cxnSpMkLst>
        </pc:cxnChg>
        <pc:cxnChg chg="add mod">
          <ac:chgData name="ANDREEA RUSU" userId="7ab2da5b626f0f24" providerId="LiveId" clId="{9D8631B5-B441-42AF-B927-BDC4985DE725}" dt="2026-03-15T21:46:25.545" v="4222" actId="1076"/>
          <ac:cxnSpMkLst>
            <pc:docMk/>
            <pc:sldMk cId="2292598617" sldId="267"/>
            <ac:cxnSpMk id="21" creationId="{DB67E6B2-45FA-6291-5614-D2A152C4A5DD}"/>
          </ac:cxnSpMkLst>
        </pc:cxnChg>
      </pc:sldChg>
      <pc:sldChg chg="addSp delSp modSp new mod modTransition setBg">
        <pc:chgData name="ANDREEA RUSU" userId="7ab2da5b626f0f24" providerId="LiveId" clId="{9D8631B5-B441-42AF-B927-BDC4985DE725}" dt="2026-03-15T22:32:56.520" v="4557" actId="14100"/>
        <pc:sldMkLst>
          <pc:docMk/>
          <pc:sldMk cId="1048248527" sldId="268"/>
        </pc:sldMkLst>
        <pc:spChg chg="mod ord">
          <ac:chgData name="ANDREEA RUSU" userId="7ab2da5b626f0f24" providerId="LiveId" clId="{9D8631B5-B441-42AF-B927-BDC4985DE725}" dt="2026-03-15T09:49:25.170" v="1160" actId="26606"/>
          <ac:spMkLst>
            <pc:docMk/>
            <pc:sldMk cId="1048248527" sldId="268"/>
            <ac:spMk id="2" creationId="{974CED24-7E29-5C1C-8016-2C144E76C5C6}"/>
          </ac:spMkLst>
        </pc:spChg>
        <pc:spChg chg="del mod ord">
          <ac:chgData name="ANDREEA RUSU" userId="7ab2da5b626f0f24" providerId="LiveId" clId="{9D8631B5-B441-42AF-B927-BDC4985DE725}" dt="2026-03-15T09:49:25.203" v="1161" actId="26606"/>
          <ac:spMkLst>
            <pc:docMk/>
            <pc:sldMk cId="1048248527" sldId="268"/>
            <ac:spMk id="3" creationId="{071B2CA9-148D-C75E-C02D-5F5DE215048A}"/>
          </ac:spMkLst>
        </pc:spChg>
        <pc:spChg chg="add mod">
          <ac:chgData name="ANDREEA RUSU" userId="7ab2da5b626f0f24" providerId="LiveId" clId="{9D8631B5-B441-42AF-B927-BDC4985DE725}" dt="2026-03-15T22:32:56.520" v="4557" actId="14100"/>
          <ac:spMkLst>
            <pc:docMk/>
            <pc:sldMk cId="1048248527" sldId="268"/>
            <ac:spMk id="3" creationId="{236CE880-A821-2EC2-5E64-16113C8F87B3}"/>
          </ac:spMkLst>
        </pc:spChg>
        <pc:spChg chg="add mod">
          <ac:chgData name="ANDREEA RUSU" userId="7ab2da5b626f0f24" providerId="LiveId" clId="{9D8631B5-B441-42AF-B927-BDC4985DE725}" dt="2026-03-15T22:02:45.789" v="4394"/>
          <ac:spMkLst>
            <pc:docMk/>
            <pc:sldMk cId="1048248527" sldId="268"/>
            <ac:spMk id="8" creationId="{B7A9A647-4B71-0007-3B1B-C92D20061C2A}"/>
          </ac:spMkLst>
        </pc:spChg>
        <pc:spChg chg="add del">
          <ac:chgData name="ANDREEA RUSU" userId="7ab2da5b626f0f24" providerId="LiveId" clId="{9D8631B5-B441-42AF-B927-BDC4985DE725}" dt="2026-03-15T09:49:25.170" v="1160" actId="26606"/>
          <ac:spMkLst>
            <pc:docMk/>
            <pc:sldMk cId="1048248527" sldId="268"/>
            <ac:spMk id="9" creationId="{04812C46-200A-4DEB-A05E-3ED6C68C2387}"/>
          </ac:spMkLst>
        </pc:spChg>
        <pc:spChg chg="add del">
          <ac:chgData name="ANDREEA RUSU" userId="7ab2da5b626f0f24" providerId="LiveId" clId="{9D8631B5-B441-42AF-B927-BDC4985DE725}" dt="2026-03-15T09:47:34.088" v="1149" actId="26606"/>
          <ac:spMkLst>
            <pc:docMk/>
            <pc:sldMk cId="1048248527" sldId="268"/>
            <ac:spMk id="10" creationId="{058A14AF-9FB5-4CC7-BA35-E8E85D3EDF0E}"/>
          </ac:spMkLst>
        </pc:spChg>
        <pc:spChg chg="add del">
          <ac:chgData name="ANDREEA RUSU" userId="7ab2da5b626f0f24" providerId="LiveId" clId="{9D8631B5-B441-42AF-B927-BDC4985DE725}" dt="2026-03-15T09:49:25.170" v="1160" actId="26606"/>
          <ac:spMkLst>
            <pc:docMk/>
            <pc:sldMk cId="1048248527" sldId="268"/>
            <ac:spMk id="11" creationId="{D1EA859B-E555-4109-94F3-6700E046E008}"/>
          </ac:spMkLst>
        </pc:spChg>
        <pc:spChg chg="add del">
          <ac:chgData name="ANDREEA RUSU" userId="7ab2da5b626f0f24" providerId="LiveId" clId="{9D8631B5-B441-42AF-B927-BDC4985DE725}" dt="2026-03-15T09:47:34.088" v="1149" actId="26606"/>
          <ac:spMkLst>
            <pc:docMk/>
            <pc:sldMk cId="1048248527" sldId="268"/>
            <ac:spMk id="12" creationId="{3A9A4357-BD1D-4622-A4FE-766E6AB8DE84}"/>
          </ac:spMkLst>
        </pc:spChg>
        <pc:spChg chg="add del">
          <ac:chgData name="ANDREEA RUSU" userId="7ab2da5b626f0f24" providerId="LiveId" clId="{9D8631B5-B441-42AF-B927-BDC4985DE725}" dt="2026-03-15T09:47:34.088" v="1149" actId="26606"/>
          <ac:spMkLst>
            <pc:docMk/>
            <pc:sldMk cId="1048248527" sldId="268"/>
            <ac:spMk id="14" creationId="{E659831F-0D9A-4C63-9EBB-8435B85A440F}"/>
          </ac:spMkLst>
        </pc:spChg>
        <pc:spChg chg="add del">
          <ac:chgData name="ANDREEA RUSU" userId="7ab2da5b626f0f24" providerId="LiveId" clId="{9D8631B5-B441-42AF-B927-BDC4985DE725}" dt="2026-03-15T09:47:34.088" v="1149" actId="26606"/>
          <ac:spMkLst>
            <pc:docMk/>
            <pc:sldMk cId="1048248527" sldId="268"/>
            <ac:spMk id="16" creationId="{E6995CE5-F890-4ABA-82A2-26507CE8D2A3}"/>
          </ac:spMkLst>
        </pc:spChg>
        <pc:spChg chg="add del">
          <ac:chgData name="ANDREEA RUSU" userId="7ab2da5b626f0f24" providerId="LiveId" clId="{9D8631B5-B441-42AF-B927-BDC4985DE725}" dt="2026-03-15T09:48:05.649" v="1154" actId="26606"/>
          <ac:spMkLst>
            <pc:docMk/>
            <pc:sldMk cId="1048248527" sldId="268"/>
            <ac:spMk id="18" creationId="{04812C46-200A-4DEB-A05E-3ED6C68C2387}"/>
          </ac:spMkLst>
        </pc:spChg>
        <pc:spChg chg="add del">
          <ac:chgData name="ANDREEA RUSU" userId="7ab2da5b626f0f24" providerId="LiveId" clId="{9D8631B5-B441-42AF-B927-BDC4985DE725}" dt="2026-03-15T09:48:05.649" v="1154" actId="26606"/>
          <ac:spMkLst>
            <pc:docMk/>
            <pc:sldMk cId="1048248527" sldId="268"/>
            <ac:spMk id="19" creationId="{D1EA859B-E555-4109-94F3-6700E046E008}"/>
          </ac:spMkLst>
        </pc:spChg>
        <pc:spChg chg="add del">
          <ac:chgData name="ANDREEA RUSU" userId="7ab2da5b626f0f24" providerId="LiveId" clId="{9D8631B5-B441-42AF-B927-BDC4985DE725}" dt="2026-03-15T09:49:02.678" v="1157" actId="26606"/>
          <ac:spMkLst>
            <pc:docMk/>
            <pc:sldMk cId="1048248527" sldId="268"/>
            <ac:spMk id="24" creationId="{04812C46-200A-4DEB-A05E-3ED6C68C2387}"/>
          </ac:spMkLst>
        </pc:spChg>
        <pc:spChg chg="add del">
          <ac:chgData name="ANDREEA RUSU" userId="7ab2da5b626f0f24" providerId="LiveId" clId="{9D8631B5-B441-42AF-B927-BDC4985DE725}" dt="2026-03-15T09:49:02.678" v="1157" actId="26606"/>
          <ac:spMkLst>
            <pc:docMk/>
            <pc:sldMk cId="1048248527" sldId="268"/>
            <ac:spMk id="26" creationId="{D1EA859B-E555-4109-94F3-6700E046E008}"/>
          </ac:spMkLst>
        </pc:spChg>
        <pc:graphicFrameChg chg="add">
          <ac:chgData name="ANDREEA RUSU" userId="7ab2da5b626f0f24" providerId="LiveId" clId="{9D8631B5-B441-42AF-B927-BDC4985DE725}" dt="2026-03-15T09:49:25.203" v="1161" actId="26606"/>
          <ac:graphicFrameMkLst>
            <pc:docMk/>
            <pc:sldMk cId="1048248527" sldId="268"/>
            <ac:graphicFrameMk id="13" creationId="{42199CAC-3A2A-CA50-4CB0-995C14E49BC6}"/>
          </ac:graphicFrameMkLst>
        </pc:graphicFrameChg>
        <pc:picChg chg="add del mod ord">
          <ac:chgData name="ANDREEA RUSU" userId="7ab2da5b626f0f24" providerId="LiveId" clId="{9D8631B5-B441-42AF-B927-BDC4985DE725}" dt="2026-03-15T09:48:14.261" v="1155" actId="478"/>
          <ac:picMkLst>
            <pc:docMk/>
            <pc:sldMk cId="1048248527" sldId="268"/>
            <ac:picMk id="5" creationId="{79EF0FC8-E4C5-1705-5567-4635944556E0}"/>
          </ac:picMkLst>
        </pc:picChg>
        <pc:picChg chg="add mod">
          <ac:chgData name="ANDREEA RUSU" userId="7ab2da5b626f0f24" providerId="LiveId" clId="{9D8631B5-B441-42AF-B927-BDC4985DE725}" dt="2026-03-15T22:32:47.054" v="4552" actId="1076"/>
          <ac:picMkLst>
            <pc:docMk/>
            <pc:sldMk cId="1048248527" sldId="268"/>
            <ac:picMk id="7" creationId="{A37E2320-3816-3440-0AF6-E9BB156AB2A0}"/>
          </ac:picMkLst>
        </pc:picChg>
      </pc:sldChg>
      <pc:sldChg chg="addSp delSp modSp new mod modTransition setBg">
        <pc:chgData name="ANDREEA RUSU" userId="7ab2da5b626f0f24" providerId="LiveId" clId="{9D8631B5-B441-42AF-B927-BDC4985DE725}" dt="2026-03-15T22:11:13.831" v="4427"/>
        <pc:sldMkLst>
          <pc:docMk/>
          <pc:sldMk cId="2482413" sldId="269"/>
        </pc:sldMkLst>
        <pc:spChg chg="mod">
          <ac:chgData name="ANDREEA RUSU" userId="7ab2da5b626f0f24" providerId="LiveId" clId="{9D8631B5-B441-42AF-B927-BDC4985DE725}" dt="2026-03-15T09:18:48.248" v="896" actId="26606"/>
          <ac:spMkLst>
            <pc:docMk/>
            <pc:sldMk cId="2482413" sldId="269"/>
            <ac:spMk id="2" creationId="{24F3FADC-12B7-FDEC-1577-29A8F39234D4}"/>
          </ac:spMkLst>
        </pc:spChg>
        <pc:spChg chg="del mod">
          <ac:chgData name="ANDREEA RUSU" userId="7ab2da5b626f0f24" providerId="LiveId" clId="{9D8631B5-B441-42AF-B927-BDC4985DE725}" dt="2026-03-15T09:23:37.424" v="900" actId="1032"/>
          <ac:spMkLst>
            <pc:docMk/>
            <pc:sldMk cId="2482413" sldId="269"/>
            <ac:spMk id="3" creationId="{B5996431-2235-C90F-A6D6-76580A65D753}"/>
          </ac:spMkLst>
        </pc:spChg>
        <pc:spChg chg="add mod">
          <ac:chgData name="ANDREEA RUSU" userId="7ab2da5b626f0f24" providerId="LiveId" clId="{9D8631B5-B441-42AF-B927-BDC4985DE725}" dt="2026-03-15T09:37:31.313" v="1129" actId="1076"/>
          <ac:spMkLst>
            <pc:docMk/>
            <pc:sldMk cId="2482413" sldId="269"/>
            <ac:spMk id="3" creationId="{F79E021C-2366-6CE8-D9B6-118DA6A82311}"/>
          </ac:spMkLst>
        </pc:spChg>
        <pc:spChg chg="add del mod">
          <ac:chgData name="ANDREEA RUSU" userId="7ab2da5b626f0f24" providerId="LiveId" clId="{9D8631B5-B441-42AF-B927-BDC4985DE725}" dt="2026-03-15T12:00:14.659" v="2838"/>
          <ac:spMkLst>
            <pc:docMk/>
            <pc:sldMk cId="2482413" sldId="269"/>
            <ac:spMk id="5" creationId="{A38BD8D1-E360-D173-8DE0-F5074E085F96}"/>
          </ac:spMkLst>
        </pc:spChg>
        <pc:spChg chg="add del">
          <ac:chgData name="ANDREEA RUSU" userId="7ab2da5b626f0f24" providerId="LiveId" clId="{9D8631B5-B441-42AF-B927-BDC4985DE725}" dt="2026-03-15T09:14:34" v="873" actId="26606"/>
          <ac:spMkLst>
            <pc:docMk/>
            <pc:sldMk cId="2482413" sldId="269"/>
            <ac:spMk id="8" creationId="{1B15ED52-F352-441B-82BF-E0EA34836D08}"/>
          </ac:spMkLst>
        </pc:spChg>
        <pc:spChg chg="add del">
          <ac:chgData name="ANDREEA RUSU" userId="7ab2da5b626f0f24" providerId="LiveId" clId="{9D8631B5-B441-42AF-B927-BDC4985DE725}" dt="2026-03-15T09:14:34" v="873" actId="26606"/>
          <ac:spMkLst>
            <pc:docMk/>
            <pc:sldMk cId="2482413" sldId="269"/>
            <ac:spMk id="10" creationId="{3B2E3793-BFE6-45A2-9B7B-E18844431C99}"/>
          </ac:spMkLst>
        </pc:spChg>
        <pc:spChg chg="add del">
          <ac:chgData name="ANDREEA RUSU" userId="7ab2da5b626f0f24" providerId="LiveId" clId="{9D8631B5-B441-42AF-B927-BDC4985DE725}" dt="2026-03-15T09:14:34" v="873" actId="26606"/>
          <ac:spMkLst>
            <pc:docMk/>
            <pc:sldMk cId="2482413" sldId="269"/>
            <ac:spMk id="12" creationId="{BC4C4868-CB8F-4AF9-9CDB-8108F2C19B67}"/>
          </ac:spMkLst>
        </pc:spChg>
        <pc:spChg chg="add del">
          <ac:chgData name="ANDREEA RUSU" userId="7ab2da5b626f0f24" providerId="LiveId" clId="{9D8631B5-B441-42AF-B927-BDC4985DE725}" dt="2026-03-15T09:14:34" v="873" actId="26606"/>
          <ac:spMkLst>
            <pc:docMk/>
            <pc:sldMk cId="2482413" sldId="269"/>
            <ac:spMk id="14" creationId="{375E0459-6403-40CD-989D-56A4407CA12E}"/>
          </ac:spMkLst>
        </pc:spChg>
        <pc:spChg chg="add del">
          <ac:chgData name="ANDREEA RUSU" userId="7ab2da5b626f0f24" providerId="LiveId" clId="{9D8631B5-B441-42AF-B927-BDC4985DE725}" dt="2026-03-15T09:14:34" v="873" actId="26606"/>
          <ac:spMkLst>
            <pc:docMk/>
            <pc:sldMk cId="2482413" sldId="269"/>
            <ac:spMk id="16" creationId="{53E5B1A8-3AC9-4BD1-9BBC-78CA94F2D1BA}"/>
          </ac:spMkLst>
        </pc:spChg>
        <pc:spChg chg="add del">
          <ac:chgData name="ANDREEA RUSU" userId="7ab2da5b626f0f24" providerId="LiveId" clId="{9D8631B5-B441-42AF-B927-BDC4985DE725}" dt="2026-03-15T09:18:48.248" v="896" actId="26606"/>
          <ac:spMkLst>
            <pc:docMk/>
            <pc:sldMk cId="2482413" sldId="269"/>
            <ac:spMk id="18" creationId="{18873D23-2DCF-4B31-A009-95721C06E8E1}"/>
          </ac:spMkLst>
        </pc:spChg>
        <pc:spChg chg="add del">
          <ac:chgData name="ANDREEA RUSU" userId="7ab2da5b626f0f24" providerId="LiveId" clId="{9D8631B5-B441-42AF-B927-BDC4985DE725}" dt="2026-03-15T09:18:48.248" v="896" actId="26606"/>
          <ac:spMkLst>
            <pc:docMk/>
            <pc:sldMk cId="2482413" sldId="269"/>
            <ac:spMk id="19" creationId="{C13EF075-D4EF-4929-ADBC-91B27DA19955}"/>
          </ac:spMkLst>
        </pc:spChg>
        <pc:spChg chg="add del">
          <ac:chgData name="ANDREEA RUSU" userId="7ab2da5b626f0f24" providerId="LiveId" clId="{9D8631B5-B441-42AF-B927-BDC4985DE725}" dt="2026-03-15T09:18:03.846" v="893" actId="26606"/>
          <ac:spMkLst>
            <pc:docMk/>
            <pc:sldMk cId="2482413" sldId="269"/>
            <ac:spMk id="27" creationId="{4BC99CB9-DDAD-44A2-8A1C-E3AF4E72DF5C}"/>
          </ac:spMkLst>
        </pc:spChg>
        <pc:spChg chg="add del">
          <ac:chgData name="ANDREEA RUSU" userId="7ab2da5b626f0f24" providerId="LiveId" clId="{9D8631B5-B441-42AF-B927-BDC4985DE725}" dt="2026-03-15T09:18:03.846" v="893" actId="26606"/>
          <ac:spMkLst>
            <pc:docMk/>
            <pc:sldMk cId="2482413" sldId="269"/>
            <ac:spMk id="29" creationId="{64053CBF-3932-45FF-8285-EE5146085F3A}"/>
          </ac:spMkLst>
        </pc:spChg>
        <pc:spChg chg="add del">
          <ac:chgData name="ANDREEA RUSU" userId="7ab2da5b626f0f24" providerId="LiveId" clId="{9D8631B5-B441-42AF-B927-BDC4985DE725}" dt="2026-03-15T09:18:48.237" v="895" actId="26606"/>
          <ac:spMkLst>
            <pc:docMk/>
            <pc:sldMk cId="2482413" sldId="269"/>
            <ac:spMk id="43" creationId="{D038248A-211C-4EEC-8401-C761B929FB52}"/>
          </ac:spMkLst>
        </pc:spChg>
        <pc:spChg chg="add del">
          <ac:chgData name="ANDREEA RUSU" userId="7ab2da5b626f0f24" providerId="LiveId" clId="{9D8631B5-B441-42AF-B927-BDC4985DE725}" dt="2026-03-15T09:18:48.237" v="895" actId="26606"/>
          <ac:spMkLst>
            <pc:docMk/>
            <pc:sldMk cId="2482413" sldId="269"/>
            <ac:spMk id="44" creationId="{C30A849F-66D9-40C8-BEC8-35AFF8F4568F}"/>
          </ac:spMkLst>
        </pc:spChg>
        <pc:spChg chg="add">
          <ac:chgData name="ANDREEA RUSU" userId="7ab2da5b626f0f24" providerId="LiveId" clId="{9D8631B5-B441-42AF-B927-BDC4985DE725}" dt="2026-03-15T09:18:48.248" v="896" actId="26606"/>
          <ac:spMkLst>
            <pc:docMk/>
            <pc:sldMk cId="2482413" sldId="269"/>
            <ac:spMk id="56" creationId="{889C5E17-24D0-4696-A3C5-A2261FB455FA}"/>
          </ac:spMkLst>
        </pc:spChg>
        <pc:spChg chg="add">
          <ac:chgData name="ANDREEA RUSU" userId="7ab2da5b626f0f24" providerId="LiveId" clId="{9D8631B5-B441-42AF-B927-BDC4985DE725}" dt="2026-03-15T09:18:48.248" v="896" actId="26606"/>
          <ac:spMkLst>
            <pc:docMk/>
            <pc:sldMk cId="2482413" sldId="269"/>
            <ac:spMk id="57" creationId="{6929B58F-2358-44CC-ACE5-EF1BD3C6C824}"/>
          </ac:spMkLst>
        </pc:spChg>
        <pc:grpChg chg="add del">
          <ac:chgData name="ANDREEA RUSU" userId="7ab2da5b626f0f24" providerId="LiveId" clId="{9D8631B5-B441-42AF-B927-BDC4985DE725}" dt="2026-03-15T09:18:48.248" v="896" actId="26606"/>
          <ac:grpSpMkLst>
            <pc:docMk/>
            <pc:sldMk cId="2482413" sldId="269"/>
            <ac:grpSpMk id="20" creationId="{DAA26DFA-AAB2-4973-9C17-16D587C7B198}"/>
          </ac:grpSpMkLst>
        </pc:grpChg>
        <pc:grpChg chg="add del">
          <ac:chgData name="ANDREEA RUSU" userId="7ab2da5b626f0f24" providerId="LiveId" clId="{9D8631B5-B441-42AF-B927-BDC4985DE725}" dt="2026-03-15T09:18:03.846" v="893" actId="26606"/>
          <ac:grpSpMkLst>
            <pc:docMk/>
            <pc:sldMk cId="2482413" sldId="269"/>
            <ac:grpSpMk id="31" creationId="{2E751C04-BEA6-446B-A678-9C74819EBD4C}"/>
          </ac:grpSpMkLst>
        </pc:grpChg>
        <pc:grpChg chg="add del">
          <ac:chgData name="ANDREEA RUSU" userId="7ab2da5b626f0f24" providerId="LiveId" clId="{9D8631B5-B441-42AF-B927-BDC4985DE725}" dt="2026-03-15T09:18:03.846" v="893" actId="26606"/>
          <ac:grpSpMkLst>
            <pc:docMk/>
            <pc:sldMk cId="2482413" sldId="269"/>
            <ac:grpSpMk id="37" creationId="{B63ACBA3-DEFD-4C6D-BBA0-64468FA99C2D}"/>
          </ac:grpSpMkLst>
        </pc:grpChg>
        <pc:grpChg chg="add del">
          <ac:chgData name="ANDREEA RUSU" userId="7ab2da5b626f0f24" providerId="LiveId" clId="{9D8631B5-B441-42AF-B927-BDC4985DE725}" dt="2026-03-15T09:18:48.237" v="895" actId="26606"/>
          <ac:grpSpMkLst>
            <pc:docMk/>
            <pc:sldMk cId="2482413" sldId="269"/>
            <ac:grpSpMk id="45" creationId="{04542298-A2B1-480F-A11C-A40EDD19B857}"/>
          </ac:grpSpMkLst>
        </pc:grpChg>
        <pc:grpChg chg="add del">
          <ac:chgData name="ANDREEA RUSU" userId="7ab2da5b626f0f24" providerId="LiveId" clId="{9D8631B5-B441-42AF-B927-BDC4985DE725}" dt="2026-03-15T09:18:48.237" v="895" actId="26606"/>
          <ac:grpSpMkLst>
            <pc:docMk/>
            <pc:sldMk cId="2482413" sldId="269"/>
            <ac:grpSpMk id="50" creationId="{2A5C9C35-2375-49EB-B99C-17C87D42FE7C}"/>
          </ac:grpSpMkLst>
        </pc:grpChg>
        <pc:grpChg chg="add">
          <ac:chgData name="ANDREEA RUSU" userId="7ab2da5b626f0f24" providerId="LiveId" clId="{9D8631B5-B441-42AF-B927-BDC4985DE725}" dt="2026-03-15T09:18:48.248" v="896" actId="26606"/>
          <ac:grpSpMkLst>
            <pc:docMk/>
            <pc:sldMk cId="2482413" sldId="269"/>
            <ac:grpSpMk id="58" creationId="{09DA5303-A1AF-4830-806C-51FCD96188B7}"/>
          </ac:grpSpMkLst>
        </pc:grpChg>
        <pc:graphicFrameChg chg="add mod modGraphic">
          <ac:chgData name="ANDREEA RUSU" userId="7ab2da5b626f0f24" providerId="LiveId" clId="{9D8631B5-B441-42AF-B927-BDC4985DE725}" dt="2026-03-15T21:02:34.682" v="3915" actId="20577"/>
          <ac:graphicFrameMkLst>
            <pc:docMk/>
            <pc:sldMk cId="2482413" sldId="269"/>
            <ac:graphicFrameMk id="4" creationId="{25B6C5EC-7012-9B1A-B0E0-EA3A9381589A}"/>
          </ac:graphicFrameMkLst>
        </pc:graphicFrameChg>
      </pc:sldChg>
      <pc:sldChg chg="addSp delSp modSp add mod modTransition">
        <pc:chgData name="ANDREEA RUSU" userId="7ab2da5b626f0f24" providerId="LiveId" clId="{9D8631B5-B441-42AF-B927-BDC4985DE725}" dt="2026-03-15T22:14:19.373" v="4450"/>
        <pc:sldMkLst>
          <pc:docMk/>
          <pc:sldMk cId="3207221432" sldId="270"/>
        </pc:sldMkLst>
        <pc:spChg chg="mod">
          <ac:chgData name="ANDREEA RUSU" userId="7ab2da5b626f0f24" providerId="LiveId" clId="{9D8631B5-B441-42AF-B927-BDC4985DE725}" dt="2026-03-15T11:10:40.704" v="1943" actId="26606"/>
          <ac:spMkLst>
            <pc:docMk/>
            <pc:sldMk cId="3207221432" sldId="270"/>
            <ac:spMk id="2" creationId="{C73BD2AA-7816-1689-E4BF-59150EC427E8}"/>
          </ac:spMkLst>
        </pc:spChg>
        <pc:spChg chg="mod">
          <ac:chgData name="ANDREEA RUSU" userId="7ab2da5b626f0f24" providerId="LiveId" clId="{9D8631B5-B441-42AF-B927-BDC4985DE725}" dt="2026-03-15T10:41:56.078" v="1533" actId="27636"/>
          <ac:spMkLst>
            <pc:docMk/>
            <pc:sldMk cId="3207221432" sldId="270"/>
            <ac:spMk id="3" creationId="{3F95FA26-9DD3-2542-66B1-FCA9A43501B1}"/>
          </ac:spMkLst>
        </pc:spChg>
        <pc:spChg chg="add del mod">
          <ac:chgData name="ANDREEA RUSU" userId="7ab2da5b626f0f24" providerId="LiveId" clId="{9D8631B5-B441-42AF-B927-BDC4985DE725}" dt="2026-03-15T11:54:38.619" v="2764" actId="21"/>
          <ac:spMkLst>
            <pc:docMk/>
            <pc:sldMk cId="3207221432" sldId="270"/>
            <ac:spMk id="5" creationId="{B7A9A647-4B71-0007-3B1B-C92D20061C2A}"/>
          </ac:spMkLst>
        </pc:spChg>
        <pc:spChg chg="del">
          <ac:chgData name="ANDREEA RUSU" userId="7ab2da5b626f0f24" providerId="LiveId" clId="{9D8631B5-B441-42AF-B927-BDC4985DE725}" dt="2026-03-15T11:10:40.704" v="1943" actId="26606"/>
          <ac:spMkLst>
            <pc:docMk/>
            <pc:sldMk cId="3207221432" sldId="270"/>
            <ac:spMk id="12" creationId="{6292EE8D-F69D-9494-CF62-6DFFF9E5F6DE}"/>
          </ac:spMkLst>
        </pc:spChg>
        <pc:spChg chg="del">
          <ac:chgData name="ANDREEA RUSU" userId="7ab2da5b626f0f24" providerId="LiveId" clId="{9D8631B5-B441-42AF-B927-BDC4985DE725}" dt="2026-03-15T11:10:40.704" v="1943" actId="26606"/>
          <ac:spMkLst>
            <pc:docMk/>
            <pc:sldMk cId="3207221432" sldId="270"/>
            <ac:spMk id="23" creationId="{642CF642-E4E1-3F02-EA07-9D8B8CE94784}"/>
          </ac:spMkLst>
        </pc:spChg>
        <pc:spChg chg="del">
          <ac:chgData name="ANDREEA RUSU" userId="7ab2da5b626f0f24" providerId="LiveId" clId="{9D8631B5-B441-42AF-B927-BDC4985DE725}" dt="2026-03-15T11:10:40.704" v="1943" actId="26606"/>
          <ac:spMkLst>
            <pc:docMk/>
            <pc:sldMk cId="3207221432" sldId="270"/>
            <ac:spMk id="24" creationId="{EA5048E0-B7B5-317D-8513-CE185ABA85ED}"/>
          </ac:spMkLst>
        </pc:spChg>
        <pc:spChg chg="add">
          <ac:chgData name="ANDREEA RUSU" userId="7ab2da5b626f0f24" providerId="LiveId" clId="{9D8631B5-B441-42AF-B927-BDC4985DE725}" dt="2026-03-15T11:10:40.704" v="1943" actId="26606"/>
          <ac:spMkLst>
            <pc:docMk/>
            <pc:sldMk cId="3207221432" sldId="270"/>
            <ac:spMk id="29" creationId="{6D1A2CED-DA9B-4CCF-8215-CFC65FE71603}"/>
          </ac:spMkLst>
        </pc:spChg>
        <pc:spChg chg="add">
          <ac:chgData name="ANDREEA RUSU" userId="7ab2da5b626f0f24" providerId="LiveId" clId="{9D8631B5-B441-42AF-B927-BDC4985DE725}" dt="2026-03-15T11:10:40.704" v="1943" actId="26606"/>
          <ac:spMkLst>
            <pc:docMk/>
            <pc:sldMk cId="3207221432" sldId="270"/>
            <ac:spMk id="31" creationId="{562DFC44-A40C-4573-9230-B3EDB3EC8EEB}"/>
          </ac:spMkLst>
        </pc:spChg>
        <pc:spChg chg="add">
          <ac:chgData name="ANDREEA RUSU" userId="7ab2da5b626f0f24" providerId="LiveId" clId="{9D8631B5-B441-42AF-B927-BDC4985DE725}" dt="2026-03-15T11:10:40.704" v="1943" actId="26606"/>
          <ac:spMkLst>
            <pc:docMk/>
            <pc:sldMk cId="3207221432" sldId="270"/>
            <ac:spMk id="33" creationId="{15589D35-CF9F-4DE9-A792-8571A09E9BC9}"/>
          </ac:spMkLst>
        </pc:spChg>
        <pc:graphicFrameChg chg="mod modGraphic">
          <ac:chgData name="ANDREEA RUSU" userId="7ab2da5b626f0f24" providerId="LiveId" clId="{9D8631B5-B441-42AF-B927-BDC4985DE725}" dt="2026-03-15T12:22:17.669" v="3050" actId="20577"/>
          <ac:graphicFrameMkLst>
            <pc:docMk/>
            <pc:sldMk cId="3207221432" sldId="270"/>
            <ac:graphicFrameMk id="4" creationId="{9E519AAF-3325-82F8-DFBB-2F65E68A68D1}"/>
          </ac:graphicFrameMkLst>
        </pc:graphicFrameChg>
      </pc:sldChg>
      <pc:sldChg chg="new del">
        <pc:chgData name="ANDREEA RUSU" userId="7ab2da5b626f0f24" providerId="LiveId" clId="{9D8631B5-B441-42AF-B927-BDC4985DE725}" dt="2026-03-15T11:46:56.536" v="2418" actId="680"/>
        <pc:sldMkLst>
          <pc:docMk/>
          <pc:sldMk cId="380283885" sldId="27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hyperlink" Target="https://www.forbes.com/councils/forbesbusinesscouncil/people/vikramjoshi/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image" Target="../media/image5.jpg"/><Relationship Id="rId5" Type="http://schemas.openxmlformats.org/officeDocument/2006/relationships/image" Target="../media/image8.png"/><Relationship Id="rId4" Type="http://schemas.openxmlformats.org/officeDocument/2006/relationships/hyperlink" Target="https://www.forbes.com/councils/forbesbusinesscouncil/people/vikramjoshi/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1E870D-47BA-4B51-9AB5-2219999CB53D}" type="doc">
      <dgm:prSet loTypeId="urn:microsoft.com/office/officeart/2005/8/layout/pList1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E63780A7-1C47-41C9-85F0-D875697ECEE9}">
      <dgm:prSet phldrT="[Text]" phldr="0" custT="1"/>
      <dgm:spPr/>
      <dgm:t>
        <a:bodyPr/>
        <a:lstStyle/>
        <a:p>
          <a:r>
            <a:rPr lang="en-GB" sz="2400" dirty="0"/>
            <a:t>Drop in sales</a:t>
          </a:r>
        </a:p>
        <a:p>
          <a:r>
            <a:rPr lang="en-GB" sz="1800" dirty="0"/>
            <a:t>(Javed,2025)</a:t>
          </a:r>
        </a:p>
        <a:p>
          <a:endParaRPr lang="en-GB" sz="2400" dirty="0"/>
        </a:p>
      </dgm:t>
    </dgm:pt>
    <dgm:pt modelId="{18856AC5-7680-474C-BCB2-7505111A3DB6}" type="parTrans" cxnId="{23A68C91-17D1-4103-AAE4-C4ADFB8819AC}">
      <dgm:prSet/>
      <dgm:spPr/>
      <dgm:t>
        <a:bodyPr/>
        <a:lstStyle/>
        <a:p>
          <a:endParaRPr lang="en-GB"/>
        </a:p>
      </dgm:t>
    </dgm:pt>
    <dgm:pt modelId="{4C152A75-F1CA-49AB-8976-84A4513F316D}" type="sibTrans" cxnId="{23A68C91-17D1-4103-AAE4-C4ADFB8819AC}">
      <dgm:prSet/>
      <dgm:spPr/>
      <dgm:t>
        <a:bodyPr/>
        <a:lstStyle/>
        <a:p>
          <a:endParaRPr lang="en-GB"/>
        </a:p>
      </dgm:t>
    </dgm:pt>
    <dgm:pt modelId="{C3A4DAE0-AE20-4807-BF00-302FBD9ED1A1}">
      <dgm:prSet phldrT="[Text]" phldr="0" custT="1"/>
      <dgm:spPr/>
      <dgm:t>
        <a:bodyPr/>
        <a:lstStyle/>
        <a:p>
          <a:pPr algn="l"/>
          <a:r>
            <a:rPr lang="en-GB" sz="2000" dirty="0"/>
            <a:t>Struggling to keep up with technological trends		</a:t>
          </a:r>
        </a:p>
      </dgm:t>
    </dgm:pt>
    <dgm:pt modelId="{2F0A81A8-FF1A-408E-A7F2-E5187EC2B911}" type="parTrans" cxnId="{FD7A1600-3FEC-4CCC-AC70-DBE1FBDB7646}">
      <dgm:prSet/>
      <dgm:spPr/>
      <dgm:t>
        <a:bodyPr/>
        <a:lstStyle/>
        <a:p>
          <a:endParaRPr lang="en-GB"/>
        </a:p>
      </dgm:t>
    </dgm:pt>
    <dgm:pt modelId="{A75B9C71-583E-4737-87DE-92AEA4110896}" type="sibTrans" cxnId="{FD7A1600-3FEC-4CCC-AC70-DBE1FBDB7646}">
      <dgm:prSet/>
      <dgm:spPr/>
      <dgm:t>
        <a:bodyPr/>
        <a:lstStyle/>
        <a:p>
          <a:endParaRPr lang="en-GB"/>
        </a:p>
      </dgm:t>
    </dgm:pt>
    <dgm:pt modelId="{FD5075B4-5B20-4C44-8F0B-783F37BCB33F}">
      <dgm:prSet phldrT="[Text]" phldr="0" custT="1"/>
      <dgm:spPr/>
      <dgm:t>
        <a:bodyPr/>
        <a:lstStyle/>
        <a:p>
          <a:r>
            <a:rPr lang="en-GB" sz="2400" dirty="0"/>
            <a:t>Lack of marketing </a:t>
          </a:r>
        </a:p>
        <a:p>
          <a:r>
            <a:rPr lang="en-GB" sz="2400" dirty="0"/>
            <a:t>(</a:t>
          </a:r>
          <a:r>
            <a:rPr lang="en-GB" sz="1800" b="0" dirty="0">
              <a:hlinkClick xmlns:r="http://schemas.openxmlformats.org/officeDocument/2006/relationships" r:id="rId1" tooltip="https://www.forbes.com/councils/forbesbusinesscouncil/people/vikramjoshi/"/>
            </a:rPr>
            <a:t>Joshi</a:t>
          </a:r>
          <a:r>
            <a:rPr lang="en-GB" sz="1800" b="0" dirty="0"/>
            <a:t>, 2024</a:t>
          </a:r>
          <a:r>
            <a:rPr lang="en-GB" sz="2400" b="0" dirty="0"/>
            <a:t>)</a:t>
          </a:r>
          <a:endParaRPr lang="en-GB" sz="2400" dirty="0"/>
        </a:p>
      </dgm:t>
    </dgm:pt>
    <dgm:pt modelId="{8665E214-D83A-44E9-85A1-68B75F2A896B}" type="parTrans" cxnId="{9C341FFA-11B3-40DE-97E9-943706C8CD03}">
      <dgm:prSet/>
      <dgm:spPr/>
      <dgm:t>
        <a:bodyPr/>
        <a:lstStyle/>
        <a:p>
          <a:endParaRPr lang="en-GB"/>
        </a:p>
      </dgm:t>
    </dgm:pt>
    <dgm:pt modelId="{A1BA907F-A1BF-4C5B-BAFB-F19BDB6FFBE5}" type="sibTrans" cxnId="{9C341FFA-11B3-40DE-97E9-943706C8CD03}">
      <dgm:prSet/>
      <dgm:spPr/>
      <dgm:t>
        <a:bodyPr/>
        <a:lstStyle/>
        <a:p>
          <a:endParaRPr lang="en-GB"/>
        </a:p>
      </dgm:t>
    </dgm:pt>
    <dgm:pt modelId="{EC75994B-7359-48F9-9C19-80F5CA7242D1}">
      <dgm:prSet phldrT="[Text]" phldr="0"/>
      <dgm:spPr/>
      <dgm:t>
        <a:bodyPr/>
        <a:lstStyle/>
        <a:p>
          <a:r>
            <a:rPr lang="en-GB" dirty="0"/>
            <a:t>Limited resources </a:t>
          </a:r>
        </a:p>
      </dgm:t>
    </dgm:pt>
    <dgm:pt modelId="{A9754031-A71F-4FFE-AE6A-153D1E2D63F9}" type="parTrans" cxnId="{1704ED8B-866A-40C1-BD10-1090D73B06D9}">
      <dgm:prSet/>
      <dgm:spPr/>
      <dgm:t>
        <a:bodyPr/>
        <a:lstStyle/>
        <a:p>
          <a:endParaRPr lang="en-GB"/>
        </a:p>
      </dgm:t>
    </dgm:pt>
    <dgm:pt modelId="{4B63F686-AFDB-455B-92C6-28FC09353DF4}" type="sibTrans" cxnId="{1704ED8B-866A-40C1-BD10-1090D73B06D9}">
      <dgm:prSet/>
      <dgm:spPr/>
      <dgm:t>
        <a:bodyPr/>
        <a:lstStyle/>
        <a:p>
          <a:endParaRPr lang="en-GB"/>
        </a:p>
      </dgm:t>
    </dgm:pt>
    <dgm:pt modelId="{30788F21-28EB-4E43-BF91-71E3D157379D}" type="pres">
      <dgm:prSet presAssocID="{A61E870D-47BA-4B51-9AB5-2219999CB53D}" presName="Name0" presStyleCnt="0">
        <dgm:presLayoutVars>
          <dgm:dir/>
          <dgm:resizeHandles val="exact"/>
        </dgm:presLayoutVars>
      </dgm:prSet>
      <dgm:spPr/>
    </dgm:pt>
    <dgm:pt modelId="{1E886DA9-0BBD-4A8E-9B8C-3FBCCA418085}" type="pres">
      <dgm:prSet presAssocID="{E63780A7-1C47-41C9-85F0-D875697ECEE9}" presName="compNode" presStyleCnt="0"/>
      <dgm:spPr/>
    </dgm:pt>
    <dgm:pt modelId="{FFBE2DCA-0E22-4402-9ED8-F2A5BAAE35BB}" type="pres">
      <dgm:prSet presAssocID="{E63780A7-1C47-41C9-85F0-D875697ECEE9}" presName="pictRect" presStyleLbl="node1" presStyleIdx="0" presStyleCnt="4"/>
      <dgm:spPr>
        <a:blipFill>
          <a:blip xmlns:r="http://schemas.openxmlformats.org/officeDocument/2006/relationships" r:embed="rId2"/>
          <a:srcRect/>
          <a:stretch>
            <a:fillRect l="-1000" r="-1000"/>
          </a:stretch>
        </a:blipFill>
      </dgm:spPr>
    </dgm:pt>
    <dgm:pt modelId="{4ADC9251-A8F1-4B89-B686-0EF36556986C}" type="pres">
      <dgm:prSet presAssocID="{E63780A7-1C47-41C9-85F0-D875697ECEE9}" presName="textRect" presStyleLbl="revTx" presStyleIdx="0" presStyleCnt="4">
        <dgm:presLayoutVars>
          <dgm:bulletEnabled val="1"/>
        </dgm:presLayoutVars>
      </dgm:prSet>
      <dgm:spPr/>
    </dgm:pt>
    <dgm:pt modelId="{B0D71BF9-AD97-46FF-98E5-F3B0B1BF37B3}" type="pres">
      <dgm:prSet presAssocID="{4C152A75-F1CA-49AB-8976-84A4513F316D}" presName="sibTrans" presStyleLbl="sibTrans2D1" presStyleIdx="0" presStyleCnt="0"/>
      <dgm:spPr/>
    </dgm:pt>
    <dgm:pt modelId="{86C19F2C-E4B6-4E1D-BFED-5AAAF5B71348}" type="pres">
      <dgm:prSet presAssocID="{C3A4DAE0-AE20-4807-BF00-302FBD9ED1A1}" presName="compNode" presStyleCnt="0"/>
      <dgm:spPr/>
    </dgm:pt>
    <dgm:pt modelId="{64C87FE3-EF17-4C8C-83B0-3AD3EEE5E59B}" type="pres">
      <dgm:prSet presAssocID="{C3A4DAE0-AE20-4807-BF00-302FBD9ED1A1}" presName="pictRect" presStyleLbl="node1" presStyleIdx="1" presStyleCnt="4" custLinFactNeighborX="1088" custLinFactNeighborY="1752"/>
      <dgm:spPr>
        <a:blipFill>
          <a:blip xmlns:r="http://schemas.openxmlformats.org/officeDocument/2006/relationships" r:embed="rId3"/>
          <a:srcRect/>
          <a:stretch>
            <a:fillRect t="-4000" b="-4000"/>
          </a:stretch>
        </a:blipFill>
      </dgm:spPr>
    </dgm:pt>
    <dgm:pt modelId="{5B2C5AA1-4D62-4A01-A526-26CF34C7E99F}" type="pres">
      <dgm:prSet presAssocID="{C3A4DAE0-AE20-4807-BF00-302FBD9ED1A1}" presName="textRect" presStyleLbl="revTx" presStyleIdx="1" presStyleCnt="4">
        <dgm:presLayoutVars>
          <dgm:bulletEnabled val="1"/>
        </dgm:presLayoutVars>
      </dgm:prSet>
      <dgm:spPr/>
    </dgm:pt>
    <dgm:pt modelId="{18DD2613-1C8F-4F9F-9FB7-EFE1035C1952}" type="pres">
      <dgm:prSet presAssocID="{A75B9C71-583E-4737-87DE-92AEA4110896}" presName="sibTrans" presStyleLbl="sibTrans2D1" presStyleIdx="0" presStyleCnt="0"/>
      <dgm:spPr/>
    </dgm:pt>
    <dgm:pt modelId="{8E15438D-EF4D-40AC-B7C6-C54A4EC4FA67}" type="pres">
      <dgm:prSet presAssocID="{FD5075B4-5B20-4C44-8F0B-783F37BCB33F}" presName="compNode" presStyleCnt="0"/>
      <dgm:spPr/>
    </dgm:pt>
    <dgm:pt modelId="{D2718754-DB2D-4524-AF9C-5E2A5691A4BA}" type="pres">
      <dgm:prSet presAssocID="{FD5075B4-5B20-4C44-8F0B-783F37BCB33F}" presName="pictRect" presStyleLbl="node1" presStyleIdx="2" presStyleCnt="4"/>
      <dgm:spPr>
        <a:blipFill>
          <a:blip xmlns:r="http://schemas.openxmlformats.org/officeDocument/2006/relationships" r:embed="rId4"/>
          <a:srcRect/>
          <a:stretch>
            <a:fillRect l="-7000" r="-7000"/>
          </a:stretch>
        </a:blipFill>
      </dgm:spPr>
    </dgm:pt>
    <dgm:pt modelId="{776C8CEC-B51C-4E8D-9F10-4E1C63D8CFD1}" type="pres">
      <dgm:prSet presAssocID="{FD5075B4-5B20-4C44-8F0B-783F37BCB33F}" presName="textRect" presStyleLbl="revTx" presStyleIdx="2" presStyleCnt="4">
        <dgm:presLayoutVars>
          <dgm:bulletEnabled val="1"/>
        </dgm:presLayoutVars>
      </dgm:prSet>
      <dgm:spPr/>
    </dgm:pt>
    <dgm:pt modelId="{5A963EAB-7614-437B-8C01-68BD854E0885}" type="pres">
      <dgm:prSet presAssocID="{A1BA907F-A1BF-4C5B-BAFB-F19BDB6FFBE5}" presName="sibTrans" presStyleLbl="sibTrans2D1" presStyleIdx="0" presStyleCnt="0"/>
      <dgm:spPr/>
    </dgm:pt>
    <dgm:pt modelId="{2FC114EC-ECB0-435F-A5E6-5486CED739B7}" type="pres">
      <dgm:prSet presAssocID="{EC75994B-7359-48F9-9C19-80F5CA7242D1}" presName="compNode" presStyleCnt="0"/>
      <dgm:spPr/>
    </dgm:pt>
    <dgm:pt modelId="{E0E5430A-C4D3-4BCD-9D74-23076F6E458C}" type="pres">
      <dgm:prSet presAssocID="{EC75994B-7359-48F9-9C19-80F5CA7242D1}" presName="pictRect" presStyleLbl="node1" presStyleIdx="3" presStyleCnt="4"/>
      <dgm:spPr>
        <a:blipFill>
          <a:blip xmlns:r="http://schemas.openxmlformats.org/officeDocument/2006/relationships" r:embed="rId5"/>
          <a:srcRect/>
          <a:stretch>
            <a:fillRect/>
          </a:stretch>
        </a:blipFill>
      </dgm:spPr>
    </dgm:pt>
    <dgm:pt modelId="{FAA08EBF-2F8D-47F1-9DF7-0405D5500A64}" type="pres">
      <dgm:prSet presAssocID="{EC75994B-7359-48F9-9C19-80F5CA7242D1}" presName="textRect" presStyleLbl="revTx" presStyleIdx="3" presStyleCnt="4">
        <dgm:presLayoutVars>
          <dgm:bulletEnabled val="1"/>
        </dgm:presLayoutVars>
      </dgm:prSet>
      <dgm:spPr/>
    </dgm:pt>
  </dgm:ptLst>
  <dgm:cxnLst>
    <dgm:cxn modelId="{FD7A1600-3FEC-4CCC-AC70-DBE1FBDB7646}" srcId="{A61E870D-47BA-4B51-9AB5-2219999CB53D}" destId="{C3A4DAE0-AE20-4807-BF00-302FBD9ED1A1}" srcOrd="1" destOrd="0" parTransId="{2F0A81A8-FF1A-408E-A7F2-E5187EC2B911}" sibTransId="{A75B9C71-583E-4737-87DE-92AEA4110896}"/>
    <dgm:cxn modelId="{C889AC0F-DF11-40F6-895F-47EFEA02D3E8}" type="presOf" srcId="{E63780A7-1C47-41C9-85F0-D875697ECEE9}" destId="{4ADC9251-A8F1-4B89-B686-0EF36556986C}" srcOrd="0" destOrd="0" presId="urn:microsoft.com/office/officeart/2005/8/layout/pList1"/>
    <dgm:cxn modelId="{1EA2C773-9AE0-4CF6-9B98-11199DE42AB4}" type="presOf" srcId="{C3A4DAE0-AE20-4807-BF00-302FBD9ED1A1}" destId="{5B2C5AA1-4D62-4A01-A526-26CF34C7E99F}" srcOrd="0" destOrd="0" presId="urn:microsoft.com/office/officeart/2005/8/layout/pList1"/>
    <dgm:cxn modelId="{BB5B4475-2F59-4BA4-8382-4E123EDDE55E}" type="presOf" srcId="{FD5075B4-5B20-4C44-8F0B-783F37BCB33F}" destId="{776C8CEC-B51C-4E8D-9F10-4E1C63D8CFD1}" srcOrd="0" destOrd="0" presId="urn:microsoft.com/office/officeart/2005/8/layout/pList1"/>
    <dgm:cxn modelId="{3233F988-A571-4EA5-9065-436DC09D7619}" type="presOf" srcId="{A75B9C71-583E-4737-87DE-92AEA4110896}" destId="{18DD2613-1C8F-4F9F-9FB7-EFE1035C1952}" srcOrd="0" destOrd="0" presId="urn:microsoft.com/office/officeart/2005/8/layout/pList1"/>
    <dgm:cxn modelId="{1704ED8B-866A-40C1-BD10-1090D73B06D9}" srcId="{A61E870D-47BA-4B51-9AB5-2219999CB53D}" destId="{EC75994B-7359-48F9-9C19-80F5CA7242D1}" srcOrd="3" destOrd="0" parTransId="{A9754031-A71F-4FFE-AE6A-153D1E2D63F9}" sibTransId="{4B63F686-AFDB-455B-92C6-28FC09353DF4}"/>
    <dgm:cxn modelId="{23A68C91-17D1-4103-AAE4-C4ADFB8819AC}" srcId="{A61E870D-47BA-4B51-9AB5-2219999CB53D}" destId="{E63780A7-1C47-41C9-85F0-D875697ECEE9}" srcOrd="0" destOrd="0" parTransId="{18856AC5-7680-474C-BCB2-7505111A3DB6}" sibTransId="{4C152A75-F1CA-49AB-8976-84A4513F316D}"/>
    <dgm:cxn modelId="{8CAEF29B-8B6F-4100-8A37-45A23171022A}" type="presOf" srcId="{A1BA907F-A1BF-4C5B-BAFB-F19BDB6FFBE5}" destId="{5A963EAB-7614-437B-8C01-68BD854E0885}" srcOrd="0" destOrd="0" presId="urn:microsoft.com/office/officeart/2005/8/layout/pList1"/>
    <dgm:cxn modelId="{4DC409B6-C073-4AA4-8D4E-86B014072AA9}" type="presOf" srcId="{EC75994B-7359-48F9-9C19-80F5CA7242D1}" destId="{FAA08EBF-2F8D-47F1-9DF7-0405D5500A64}" srcOrd="0" destOrd="0" presId="urn:microsoft.com/office/officeart/2005/8/layout/pList1"/>
    <dgm:cxn modelId="{61181DCC-43AD-47A4-A870-15B3812C9952}" type="presOf" srcId="{4C152A75-F1CA-49AB-8976-84A4513F316D}" destId="{B0D71BF9-AD97-46FF-98E5-F3B0B1BF37B3}" srcOrd="0" destOrd="0" presId="urn:microsoft.com/office/officeart/2005/8/layout/pList1"/>
    <dgm:cxn modelId="{BEB261DC-35BF-44A7-B36B-DBB3AE4B1FB2}" type="presOf" srcId="{A61E870D-47BA-4B51-9AB5-2219999CB53D}" destId="{30788F21-28EB-4E43-BF91-71E3D157379D}" srcOrd="0" destOrd="0" presId="urn:microsoft.com/office/officeart/2005/8/layout/pList1"/>
    <dgm:cxn modelId="{9C341FFA-11B3-40DE-97E9-943706C8CD03}" srcId="{A61E870D-47BA-4B51-9AB5-2219999CB53D}" destId="{FD5075B4-5B20-4C44-8F0B-783F37BCB33F}" srcOrd="2" destOrd="0" parTransId="{8665E214-D83A-44E9-85A1-68B75F2A896B}" sibTransId="{A1BA907F-A1BF-4C5B-BAFB-F19BDB6FFBE5}"/>
    <dgm:cxn modelId="{710727BD-B974-4CD3-873C-F84655AD89D7}" type="presParOf" srcId="{30788F21-28EB-4E43-BF91-71E3D157379D}" destId="{1E886DA9-0BBD-4A8E-9B8C-3FBCCA418085}" srcOrd="0" destOrd="0" presId="urn:microsoft.com/office/officeart/2005/8/layout/pList1"/>
    <dgm:cxn modelId="{3CD44A35-8962-454A-959A-179D59C6F35F}" type="presParOf" srcId="{1E886DA9-0BBD-4A8E-9B8C-3FBCCA418085}" destId="{FFBE2DCA-0E22-4402-9ED8-F2A5BAAE35BB}" srcOrd="0" destOrd="0" presId="urn:microsoft.com/office/officeart/2005/8/layout/pList1"/>
    <dgm:cxn modelId="{5BD508D1-9F3E-4E01-8EF1-B7726C7EA3C4}" type="presParOf" srcId="{1E886DA9-0BBD-4A8E-9B8C-3FBCCA418085}" destId="{4ADC9251-A8F1-4B89-B686-0EF36556986C}" srcOrd="1" destOrd="0" presId="urn:microsoft.com/office/officeart/2005/8/layout/pList1"/>
    <dgm:cxn modelId="{7091DB2E-CB8A-47CB-9EFC-1C55E284C1AF}" type="presParOf" srcId="{30788F21-28EB-4E43-BF91-71E3D157379D}" destId="{B0D71BF9-AD97-46FF-98E5-F3B0B1BF37B3}" srcOrd="1" destOrd="0" presId="urn:microsoft.com/office/officeart/2005/8/layout/pList1"/>
    <dgm:cxn modelId="{1167DD80-5DF5-4F11-88EA-090F7BC21B25}" type="presParOf" srcId="{30788F21-28EB-4E43-BF91-71E3D157379D}" destId="{86C19F2C-E4B6-4E1D-BFED-5AAAF5B71348}" srcOrd="2" destOrd="0" presId="urn:microsoft.com/office/officeart/2005/8/layout/pList1"/>
    <dgm:cxn modelId="{000D855A-6574-4F46-9842-B7A8D74032FB}" type="presParOf" srcId="{86C19F2C-E4B6-4E1D-BFED-5AAAF5B71348}" destId="{64C87FE3-EF17-4C8C-83B0-3AD3EEE5E59B}" srcOrd="0" destOrd="0" presId="urn:microsoft.com/office/officeart/2005/8/layout/pList1"/>
    <dgm:cxn modelId="{5059ACA7-068A-47ED-B29A-783EAC0A1DA8}" type="presParOf" srcId="{86C19F2C-E4B6-4E1D-BFED-5AAAF5B71348}" destId="{5B2C5AA1-4D62-4A01-A526-26CF34C7E99F}" srcOrd="1" destOrd="0" presId="urn:microsoft.com/office/officeart/2005/8/layout/pList1"/>
    <dgm:cxn modelId="{40D5DD83-B78E-4B39-B612-2B2ED60CB1AA}" type="presParOf" srcId="{30788F21-28EB-4E43-BF91-71E3D157379D}" destId="{18DD2613-1C8F-4F9F-9FB7-EFE1035C1952}" srcOrd="3" destOrd="0" presId="urn:microsoft.com/office/officeart/2005/8/layout/pList1"/>
    <dgm:cxn modelId="{931349D3-6E22-45C8-A305-7602B68A466E}" type="presParOf" srcId="{30788F21-28EB-4E43-BF91-71E3D157379D}" destId="{8E15438D-EF4D-40AC-B7C6-C54A4EC4FA67}" srcOrd="4" destOrd="0" presId="urn:microsoft.com/office/officeart/2005/8/layout/pList1"/>
    <dgm:cxn modelId="{042BB79F-345B-4C67-A217-0EDC5F65ACD2}" type="presParOf" srcId="{8E15438D-EF4D-40AC-B7C6-C54A4EC4FA67}" destId="{D2718754-DB2D-4524-AF9C-5E2A5691A4BA}" srcOrd="0" destOrd="0" presId="urn:microsoft.com/office/officeart/2005/8/layout/pList1"/>
    <dgm:cxn modelId="{40810B1A-157A-4FB9-AF30-C5A07D57326A}" type="presParOf" srcId="{8E15438D-EF4D-40AC-B7C6-C54A4EC4FA67}" destId="{776C8CEC-B51C-4E8D-9F10-4E1C63D8CFD1}" srcOrd="1" destOrd="0" presId="urn:microsoft.com/office/officeart/2005/8/layout/pList1"/>
    <dgm:cxn modelId="{95C98803-57BB-4CD3-A294-C60A2ADF6C4E}" type="presParOf" srcId="{30788F21-28EB-4E43-BF91-71E3D157379D}" destId="{5A963EAB-7614-437B-8C01-68BD854E0885}" srcOrd="5" destOrd="0" presId="urn:microsoft.com/office/officeart/2005/8/layout/pList1"/>
    <dgm:cxn modelId="{B0F8ECBC-2BC8-41B5-9DF9-EB47B72C45B4}" type="presParOf" srcId="{30788F21-28EB-4E43-BF91-71E3D157379D}" destId="{2FC114EC-ECB0-435F-A5E6-5486CED739B7}" srcOrd="6" destOrd="0" presId="urn:microsoft.com/office/officeart/2005/8/layout/pList1"/>
    <dgm:cxn modelId="{DB7C2779-F7FB-43CA-B561-F76AA6100AC1}" type="presParOf" srcId="{2FC114EC-ECB0-435F-A5E6-5486CED739B7}" destId="{E0E5430A-C4D3-4BCD-9D74-23076F6E458C}" srcOrd="0" destOrd="0" presId="urn:microsoft.com/office/officeart/2005/8/layout/pList1"/>
    <dgm:cxn modelId="{8DFEC614-4D3E-497B-A741-AD661299029E}" type="presParOf" srcId="{2FC114EC-ECB0-435F-A5E6-5486CED739B7}" destId="{FAA08EBF-2F8D-47F1-9DF7-0405D5500A64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65FF9D-6ECB-4AD1-875C-790E86C3517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D96317-C8CB-4992-AEA3-9BCE1F2C5E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Small independent florist shop </a:t>
          </a:r>
          <a:endParaRPr lang="en-US"/>
        </a:p>
      </dgm:t>
    </dgm:pt>
    <dgm:pt modelId="{E6336A8F-BD99-40E8-ADBF-A9EA665B4CD9}" type="parTrans" cxnId="{0F46D772-F3C0-4CB6-B5A8-96075C07F51D}">
      <dgm:prSet/>
      <dgm:spPr/>
      <dgm:t>
        <a:bodyPr/>
        <a:lstStyle/>
        <a:p>
          <a:endParaRPr lang="en-US"/>
        </a:p>
      </dgm:t>
    </dgm:pt>
    <dgm:pt modelId="{3F42EFCF-0A62-4C08-9FE5-81C4CBF98C4F}" type="sibTrans" cxnId="{0F46D772-F3C0-4CB6-B5A8-96075C07F51D}">
      <dgm:prSet/>
      <dgm:spPr/>
      <dgm:t>
        <a:bodyPr/>
        <a:lstStyle/>
        <a:p>
          <a:endParaRPr lang="en-US"/>
        </a:p>
      </dgm:t>
    </dgm:pt>
    <dgm:pt modelId="{96EC3BA1-7E1F-476C-B460-0D2C2E9C56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Founded in 2016</a:t>
          </a:r>
          <a:endParaRPr lang="en-US"/>
        </a:p>
      </dgm:t>
    </dgm:pt>
    <dgm:pt modelId="{4DE5EA61-6FE6-439D-A705-5FB971F62DA3}" type="parTrans" cxnId="{342003E4-03F8-47FE-B3A7-AD6758E28274}">
      <dgm:prSet/>
      <dgm:spPr/>
      <dgm:t>
        <a:bodyPr/>
        <a:lstStyle/>
        <a:p>
          <a:endParaRPr lang="en-US"/>
        </a:p>
      </dgm:t>
    </dgm:pt>
    <dgm:pt modelId="{4E6F0369-8E20-4A04-9648-7653E16085F1}" type="sibTrans" cxnId="{342003E4-03F8-47FE-B3A7-AD6758E28274}">
      <dgm:prSet/>
      <dgm:spPr/>
      <dgm:t>
        <a:bodyPr/>
        <a:lstStyle/>
        <a:p>
          <a:endParaRPr lang="en-US"/>
        </a:p>
      </dgm:t>
    </dgm:pt>
    <dgm:pt modelId="{096EC24A-71E6-4E62-8713-CC2B993292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Sells bespoke floral arrangements</a:t>
          </a:r>
          <a:endParaRPr lang="en-US"/>
        </a:p>
      </dgm:t>
    </dgm:pt>
    <dgm:pt modelId="{77CA908F-00D5-4886-860D-93E5BDBA4AA0}" type="parTrans" cxnId="{697C17A5-DFD5-4404-8A66-7ECBB5952A4F}">
      <dgm:prSet/>
      <dgm:spPr/>
      <dgm:t>
        <a:bodyPr/>
        <a:lstStyle/>
        <a:p>
          <a:endParaRPr lang="en-US"/>
        </a:p>
      </dgm:t>
    </dgm:pt>
    <dgm:pt modelId="{12A233B8-9B31-4E51-BB9F-6B0BA6E39AA6}" type="sibTrans" cxnId="{697C17A5-DFD5-4404-8A66-7ECBB5952A4F}">
      <dgm:prSet/>
      <dgm:spPr/>
      <dgm:t>
        <a:bodyPr/>
        <a:lstStyle/>
        <a:p>
          <a:endParaRPr lang="en-US"/>
        </a:p>
      </dgm:t>
    </dgm:pt>
    <dgm:pt modelId="{C5F78EC7-CB2D-47E0-AE10-5C752F714C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Thrived on personal touch and sustainable ethos </a:t>
          </a:r>
          <a:endParaRPr lang="en-US"/>
        </a:p>
      </dgm:t>
    </dgm:pt>
    <dgm:pt modelId="{CD986098-56F3-49CB-9286-D313549A4312}" type="parTrans" cxnId="{C7FF8778-81CE-4C13-9D1A-3CA0ABF089C2}">
      <dgm:prSet/>
      <dgm:spPr/>
      <dgm:t>
        <a:bodyPr/>
        <a:lstStyle/>
        <a:p>
          <a:endParaRPr lang="en-US"/>
        </a:p>
      </dgm:t>
    </dgm:pt>
    <dgm:pt modelId="{F00D66BA-9BA7-4587-A2BC-634997FACA66}" type="sibTrans" cxnId="{C7FF8778-81CE-4C13-9D1A-3CA0ABF089C2}">
      <dgm:prSet/>
      <dgm:spPr/>
      <dgm:t>
        <a:bodyPr/>
        <a:lstStyle/>
        <a:p>
          <a:endParaRPr lang="en-US"/>
        </a:p>
      </dgm:t>
    </dgm:pt>
    <dgm:pt modelId="{5C57677A-9279-4831-BCAC-96470BABFEF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Eco-friendly packaging </a:t>
          </a:r>
          <a:endParaRPr lang="en-US" dirty="0"/>
        </a:p>
      </dgm:t>
    </dgm:pt>
    <dgm:pt modelId="{72E6BA71-9077-4400-B7E7-78859B71B230}" type="parTrans" cxnId="{567B02A2-2F83-47F1-A140-488925434202}">
      <dgm:prSet/>
      <dgm:spPr/>
      <dgm:t>
        <a:bodyPr/>
        <a:lstStyle/>
        <a:p>
          <a:endParaRPr lang="en-US"/>
        </a:p>
      </dgm:t>
    </dgm:pt>
    <dgm:pt modelId="{A957B58D-EBFE-471F-AF7F-8EC49A516A23}" type="sibTrans" cxnId="{567B02A2-2F83-47F1-A140-488925434202}">
      <dgm:prSet/>
      <dgm:spPr/>
      <dgm:t>
        <a:bodyPr/>
        <a:lstStyle/>
        <a:p>
          <a:endParaRPr lang="en-US"/>
        </a:p>
      </dgm:t>
    </dgm:pt>
    <dgm:pt modelId="{2D9477EC-1B85-4F60-9713-6E4E576D7E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community ties  </a:t>
          </a:r>
          <a:endParaRPr lang="en-US"/>
        </a:p>
      </dgm:t>
    </dgm:pt>
    <dgm:pt modelId="{FE25B093-93DD-4DE4-A456-8C1A85427DD8}" type="parTrans" cxnId="{F4B5853D-BF23-4950-8E51-DDF7E3BE16A1}">
      <dgm:prSet/>
      <dgm:spPr/>
      <dgm:t>
        <a:bodyPr/>
        <a:lstStyle/>
        <a:p>
          <a:endParaRPr lang="en-US"/>
        </a:p>
      </dgm:t>
    </dgm:pt>
    <dgm:pt modelId="{35C8F347-C6EB-494E-8A41-420A12A3AA14}" type="sibTrans" cxnId="{F4B5853D-BF23-4950-8E51-DDF7E3BE16A1}">
      <dgm:prSet/>
      <dgm:spPr/>
      <dgm:t>
        <a:bodyPr/>
        <a:lstStyle/>
        <a:p>
          <a:endParaRPr lang="en-US"/>
        </a:p>
      </dgm:t>
    </dgm:pt>
    <dgm:pt modelId="{C2D1B322-06BE-451D-AF2A-8305CD32F159}" type="pres">
      <dgm:prSet presAssocID="{1765FF9D-6ECB-4AD1-875C-790E86C35176}" presName="root" presStyleCnt="0">
        <dgm:presLayoutVars>
          <dgm:dir/>
          <dgm:resizeHandles val="exact"/>
        </dgm:presLayoutVars>
      </dgm:prSet>
      <dgm:spPr/>
    </dgm:pt>
    <dgm:pt modelId="{ECE0ADA3-F621-4DCF-89CF-5243ED5F4D49}" type="pres">
      <dgm:prSet presAssocID="{C9D96317-C8CB-4992-AEA3-9BCE1F2C5ED6}" presName="compNode" presStyleCnt="0"/>
      <dgm:spPr/>
    </dgm:pt>
    <dgm:pt modelId="{AA137377-2871-4AD0-A970-4B890FBE03CE}" type="pres">
      <dgm:prSet presAssocID="{C9D96317-C8CB-4992-AEA3-9BCE1F2C5ED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45249B2F-A07E-4D80-8F0F-4F70F15E5466}" type="pres">
      <dgm:prSet presAssocID="{C9D96317-C8CB-4992-AEA3-9BCE1F2C5ED6}" presName="spaceRect" presStyleCnt="0"/>
      <dgm:spPr/>
    </dgm:pt>
    <dgm:pt modelId="{49F14C6B-FF92-4984-B692-F1DC25CA2502}" type="pres">
      <dgm:prSet presAssocID="{C9D96317-C8CB-4992-AEA3-9BCE1F2C5ED6}" presName="textRect" presStyleLbl="revTx" presStyleIdx="0" presStyleCnt="6">
        <dgm:presLayoutVars>
          <dgm:chMax val="1"/>
          <dgm:chPref val="1"/>
        </dgm:presLayoutVars>
      </dgm:prSet>
      <dgm:spPr/>
    </dgm:pt>
    <dgm:pt modelId="{D423ECCF-DAE9-45AE-8FF8-D69F010E5FEF}" type="pres">
      <dgm:prSet presAssocID="{3F42EFCF-0A62-4C08-9FE5-81C4CBF98C4F}" presName="sibTrans" presStyleCnt="0"/>
      <dgm:spPr/>
    </dgm:pt>
    <dgm:pt modelId="{298616F3-A25A-4EF3-B15C-352851D0C205}" type="pres">
      <dgm:prSet presAssocID="{96EC3BA1-7E1F-476C-B460-0D2C2E9C564D}" presName="compNode" presStyleCnt="0"/>
      <dgm:spPr/>
    </dgm:pt>
    <dgm:pt modelId="{23510A51-FE27-40E5-A9EE-9B839D15148E}" type="pres">
      <dgm:prSet presAssocID="{96EC3BA1-7E1F-476C-B460-0D2C2E9C564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DF53FE62-0D18-4A33-A09F-7993CA80B6EB}" type="pres">
      <dgm:prSet presAssocID="{96EC3BA1-7E1F-476C-B460-0D2C2E9C564D}" presName="spaceRect" presStyleCnt="0"/>
      <dgm:spPr/>
    </dgm:pt>
    <dgm:pt modelId="{E2ED607A-8511-4022-9108-599B12216856}" type="pres">
      <dgm:prSet presAssocID="{96EC3BA1-7E1F-476C-B460-0D2C2E9C564D}" presName="textRect" presStyleLbl="revTx" presStyleIdx="1" presStyleCnt="6">
        <dgm:presLayoutVars>
          <dgm:chMax val="1"/>
          <dgm:chPref val="1"/>
        </dgm:presLayoutVars>
      </dgm:prSet>
      <dgm:spPr/>
    </dgm:pt>
    <dgm:pt modelId="{6BD26D3C-98BA-433B-807E-0976162A2A56}" type="pres">
      <dgm:prSet presAssocID="{4E6F0369-8E20-4A04-9648-7653E16085F1}" presName="sibTrans" presStyleCnt="0"/>
      <dgm:spPr/>
    </dgm:pt>
    <dgm:pt modelId="{50C1E49B-0FBE-4673-8AFF-5769E0B345FD}" type="pres">
      <dgm:prSet presAssocID="{096EC24A-71E6-4E62-8713-CC2B99329258}" presName="compNode" presStyleCnt="0"/>
      <dgm:spPr/>
    </dgm:pt>
    <dgm:pt modelId="{7D00FAB8-F19C-4AE9-8369-F8459EC952DE}" type="pres">
      <dgm:prSet presAssocID="{096EC24A-71E6-4E62-8713-CC2B9932925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2D8E010C-63BB-471C-B41C-5B8C69301FBA}" type="pres">
      <dgm:prSet presAssocID="{096EC24A-71E6-4E62-8713-CC2B99329258}" presName="spaceRect" presStyleCnt="0"/>
      <dgm:spPr/>
    </dgm:pt>
    <dgm:pt modelId="{DF9C5F53-F7FA-4E63-9711-D230C3036D03}" type="pres">
      <dgm:prSet presAssocID="{096EC24A-71E6-4E62-8713-CC2B99329258}" presName="textRect" presStyleLbl="revTx" presStyleIdx="2" presStyleCnt="6">
        <dgm:presLayoutVars>
          <dgm:chMax val="1"/>
          <dgm:chPref val="1"/>
        </dgm:presLayoutVars>
      </dgm:prSet>
      <dgm:spPr/>
    </dgm:pt>
    <dgm:pt modelId="{014BE2A0-8E35-430D-9E2A-BDBD22E67722}" type="pres">
      <dgm:prSet presAssocID="{12A233B8-9B31-4E51-BB9F-6B0BA6E39AA6}" presName="sibTrans" presStyleCnt="0"/>
      <dgm:spPr/>
    </dgm:pt>
    <dgm:pt modelId="{FB6EC282-0761-4FB6-A23C-06A9B1452F26}" type="pres">
      <dgm:prSet presAssocID="{C5F78EC7-CB2D-47E0-AE10-5C752F714C1F}" presName="compNode" presStyleCnt="0"/>
      <dgm:spPr/>
    </dgm:pt>
    <dgm:pt modelId="{0B9DA5C8-AF74-4C50-94C7-86FF2DFD1C17}" type="pres">
      <dgm:prSet presAssocID="{C5F78EC7-CB2D-47E0-AE10-5C752F714C1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502906BE-D4AA-46DC-A047-AD512946FE0A}" type="pres">
      <dgm:prSet presAssocID="{C5F78EC7-CB2D-47E0-AE10-5C752F714C1F}" presName="spaceRect" presStyleCnt="0"/>
      <dgm:spPr/>
    </dgm:pt>
    <dgm:pt modelId="{7C4EE477-EBC5-4696-9783-233AB0623EC9}" type="pres">
      <dgm:prSet presAssocID="{C5F78EC7-CB2D-47E0-AE10-5C752F714C1F}" presName="textRect" presStyleLbl="revTx" presStyleIdx="3" presStyleCnt="6">
        <dgm:presLayoutVars>
          <dgm:chMax val="1"/>
          <dgm:chPref val="1"/>
        </dgm:presLayoutVars>
      </dgm:prSet>
      <dgm:spPr/>
    </dgm:pt>
    <dgm:pt modelId="{4F865138-9D8B-4CAE-ACA5-1B2CE1DFFAE9}" type="pres">
      <dgm:prSet presAssocID="{F00D66BA-9BA7-4587-A2BC-634997FACA66}" presName="sibTrans" presStyleCnt="0"/>
      <dgm:spPr/>
    </dgm:pt>
    <dgm:pt modelId="{5D26CA7D-4A11-4B5C-BD6A-6B6F4A8B03F5}" type="pres">
      <dgm:prSet presAssocID="{5C57677A-9279-4831-BCAC-96470BABFEFD}" presName="compNode" presStyleCnt="0"/>
      <dgm:spPr/>
    </dgm:pt>
    <dgm:pt modelId="{B157A09C-0CA2-4CED-9F84-F525CD98069B}" type="pres">
      <dgm:prSet presAssocID="{5C57677A-9279-4831-BCAC-96470BABFEF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F9FA1D2F-CB6A-4DBA-A19E-FDFF7438A3FD}" type="pres">
      <dgm:prSet presAssocID="{5C57677A-9279-4831-BCAC-96470BABFEFD}" presName="spaceRect" presStyleCnt="0"/>
      <dgm:spPr/>
    </dgm:pt>
    <dgm:pt modelId="{5176FF6A-78B3-443A-A057-CDF150E8DB96}" type="pres">
      <dgm:prSet presAssocID="{5C57677A-9279-4831-BCAC-96470BABFEFD}" presName="textRect" presStyleLbl="revTx" presStyleIdx="4" presStyleCnt="6">
        <dgm:presLayoutVars>
          <dgm:chMax val="1"/>
          <dgm:chPref val="1"/>
        </dgm:presLayoutVars>
      </dgm:prSet>
      <dgm:spPr/>
    </dgm:pt>
    <dgm:pt modelId="{5F058797-FD2B-4980-8419-5FC6C35A5C95}" type="pres">
      <dgm:prSet presAssocID="{A957B58D-EBFE-471F-AF7F-8EC49A516A23}" presName="sibTrans" presStyleCnt="0"/>
      <dgm:spPr/>
    </dgm:pt>
    <dgm:pt modelId="{5680D8DD-6315-4E89-B5B4-A5D03B19861F}" type="pres">
      <dgm:prSet presAssocID="{2D9477EC-1B85-4F60-9713-6E4E576D7EBE}" presName="compNode" presStyleCnt="0"/>
      <dgm:spPr/>
    </dgm:pt>
    <dgm:pt modelId="{21F0E684-AC0C-4A06-B2C2-0051F09D1215}" type="pres">
      <dgm:prSet presAssocID="{2D9477EC-1B85-4F60-9713-6E4E576D7EB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78A0538-5401-401E-A04B-A4E2DB29ADB3}" type="pres">
      <dgm:prSet presAssocID="{2D9477EC-1B85-4F60-9713-6E4E576D7EBE}" presName="spaceRect" presStyleCnt="0"/>
      <dgm:spPr/>
    </dgm:pt>
    <dgm:pt modelId="{12C5A1FF-8CA7-4702-826C-1E8091E22373}" type="pres">
      <dgm:prSet presAssocID="{2D9477EC-1B85-4F60-9713-6E4E576D7EB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81A3021-1BAA-4316-A1C2-85C4FB7ED562}" type="presOf" srcId="{5C57677A-9279-4831-BCAC-96470BABFEFD}" destId="{5176FF6A-78B3-443A-A057-CDF150E8DB96}" srcOrd="0" destOrd="0" presId="urn:microsoft.com/office/officeart/2018/2/layout/IconLabelList"/>
    <dgm:cxn modelId="{35BF522B-F82B-4CA7-91A4-F03184DD22FD}" type="presOf" srcId="{C9D96317-C8CB-4992-AEA3-9BCE1F2C5ED6}" destId="{49F14C6B-FF92-4984-B692-F1DC25CA2502}" srcOrd="0" destOrd="0" presId="urn:microsoft.com/office/officeart/2018/2/layout/IconLabelList"/>
    <dgm:cxn modelId="{94A73537-04B4-45AF-9AEE-E3A1824ACDC0}" type="presOf" srcId="{96EC3BA1-7E1F-476C-B460-0D2C2E9C564D}" destId="{E2ED607A-8511-4022-9108-599B12216856}" srcOrd="0" destOrd="0" presId="urn:microsoft.com/office/officeart/2018/2/layout/IconLabelList"/>
    <dgm:cxn modelId="{F4B5853D-BF23-4950-8E51-DDF7E3BE16A1}" srcId="{1765FF9D-6ECB-4AD1-875C-790E86C35176}" destId="{2D9477EC-1B85-4F60-9713-6E4E576D7EBE}" srcOrd="5" destOrd="0" parTransId="{FE25B093-93DD-4DE4-A456-8C1A85427DD8}" sibTransId="{35C8F347-C6EB-494E-8A41-420A12A3AA14}"/>
    <dgm:cxn modelId="{D6AF9E46-3DBA-4EAA-A363-1D1B88532A8F}" type="presOf" srcId="{2D9477EC-1B85-4F60-9713-6E4E576D7EBE}" destId="{12C5A1FF-8CA7-4702-826C-1E8091E22373}" srcOrd="0" destOrd="0" presId="urn:microsoft.com/office/officeart/2018/2/layout/IconLabelList"/>
    <dgm:cxn modelId="{819F4948-7A32-4D2C-B9EF-A726E488E885}" type="presOf" srcId="{C5F78EC7-CB2D-47E0-AE10-5C752F714C1F}" destId="{7C4EE477-EBC5-4696-9783-233AB0623EC9}" srcOrd="0" destOrd="0" presId="urn:microsoft.com/office/officeart/2018/2/layout/IconLabelList"/>
    <dgm:cxn modelId="{20D30671-2F72-4A41-A554-04C416C13E54}" type="presOf" srcId="{096EC24A-71E6-4E62-8713-CC2B99329258}" destId="{DF9C5F53-F7FA-4E63-9711-D230C3036D03}" srcOrd="0" destOrd="0" presId="urn:microsoft.com/office/officeart/2018/2/layout/IconLabelList"/>
    <dgm:cxn modelId="{0F46D772-F3C0-4CB6-B5A8-96075C07F51D}" srcId="{1765FF9D-6ECB-4AD1-875C-790E86C35176}" destId="{C9D96317-C8CB-4992-AEA3-9BCE1F2C5ED6}" srcOrd="0" destOrd="0" parTransId="{E6336A8F-BD99-40E8-ADBF-A9EA665B4CD9}" sibTransId="{3F42EFCF-0A62-4C08-9FE5-81C4CBF98C4F}"/>
    <dgm:cxn modelId="{C7FF8778-81CE-4C13-9D1A-3CA0ABF089C2}" srcId="{1765FF9D-6ECB-4AD1-875C-790E86C35176}" destId="{C5F78EC7-CB2D-47E0-AE10-5C752F714C1F}" srcOrd="3" destOrd="0" parTransId="{CD986098-56F3-49CB-9286-D313549A4312}" sibTransId="{F00D66BA-9BA7-4587-A2BC-634997FACA66}"/>
    <dgm:cxn modelId="{567B02A2-2F83-47F1-A140-488925434202}" srcId="{1765FF9D-6ECB-4AD1-875C-790E86C35176}" destId="{5C57677A-9279-4831-BCAC-96470BABFEFD}" srcOrd="4" destOrd="0" parTransId="{72E6BA71-9077-4400-B7E7-78859B71B230}" sibTransId="{A957B58D-EBFE-471F-AF7F-8EC49A516A23}"/>
    <dgm:cxn modelId="{697C17A5-DFD5-4404-8A66-7ECBB5952A4F}" srcId="{1765FF9D-6ECB-4AD1-875C-790E86C35176}" destId="{096EC24A-71E6-4E62-8713-CC2B99329258}" srcOrd="2" destOrd="0" parTransId="{77CA908F-00D5-4886-860D-93E5BDBA4AA0}" sibTransId="{12A233B8-9B31-4E51-BB9F-6B0BA6E39AA6}"/>
    <dgm:cxn modelId="{D42627E2-EC92-4202-9DBB-1E823620C3A1}" type="presOf" srcId="{1765FF9D-6ECB-4AD1-875C-790E86C35176}" destId="{C2D1B322-06BE-451D-AF2A-8305CD32F159}" srcOrd="0" destOrd="0" presId="urn:microsoft.com/office/officeart/2018/2/layout/IconLabelList"/>
    <dgm:cxn modelId="{342003E4-03F8-47FE-B3A7-AD6758E28274}" srcId="{1765FF9D-6ECB-4AD1-875C-790E86C35176}" destId="{96EC3BA1-7E1F-476C-B460-0D2C2E9C564D}" srcOrd="1" destOrd="0" parTransId="{4DE5EA61-6FE6-439D-A705-5FB971F62DA3}" sibTransId="{4E6F0369-8E20-4A04-9648-7653E16085F1}"/>
    <dgm:cxn modelId="{05ADFB5C-899B-45DB-AFD9-695197D4C392}" type="presParOf" srcId="{C2D1B322-06BE-451D-AF2A-8305CD32F159}" destId="{ECE0ADA3-F621-4DCF-89CF-5243ED5F4D49}" srcOrd="0" destOrd="0" presId="urn:microsoft.com/office/officeart/2018/2/layout/IconLabelList"/>
    <dgm:cxn modelId="{DEC2B5EA-A11C-4638-BE7B-610517674402}" type="presParOf" srcId="{ECE0ADA3-F621-4DCF-89CF-5243ED5F4D49}" destId="{AA137377-2871-4AD0-A970-4B890FBE03CE}" srcOrd="0" destOrd="0" presId="urn:microsoft.com/office/officeart/2018/2/layout/IconLabelList"/>
    <dgm:cxn modelId="{D8F99D70-1FAA-470D-B989-C1DF13CFD1A9}" type="presParOf" srcId="{ECE0ADA3-F621-4DCF-89CF-5243ED5F4D49}" destId="{45249B2F-A07E-4D80-8F0F-4F70F15E5466}" srcOrd="1" destOrd="0" presId="urn:microsoft.com/office/officeart/2018/2/layout/IconLabelList"/>
    <dgm:cxn modelId="{F47D9D5C-CB4D-4DF6-BE67-0DC4BE164972}" type="presParOf" srcId="{ECE0ADA3-F621-4DCF-89CF-5243ED5F4D49}" destId="{49F14C6B-FF92-4984-B692-F1DC25CA2502}" srcOrd="2" destOrd="0" presId="urn:microsoft.com/office/officeart/2018/2/layout/IconLabelList"/>
    <dgm:cxn modelId="{EA5FFCC8-4766-4458-9041-F33626895375}" type="presParOf" srcId="{C2D1B322-06BE-451D-AF2A-8305CD32F159}" destId="{D423ECCF-DAE9-45AE-8FF8-D69F010E5FEF}" srcOrd="1" destOrd="0" presId="urn:microsoft.com/office/officeart/2018/2/layout/IconLabelList"/>
    <dgm:cxn modelId="{DA536857-572E-466B-9A7E-AEA82AD91AB1}" type="presParOf" srcId="{C2D1B322-06BE-451D-AF2A-8305CD32F159}" destId="{298616F3-A25A-4EF3-B15C-352851D0C205}" srcOrd="2" destOrd="0" presId="urn:microsoft.com/office/officeart/2018/2/layout/IconLabelList"/>
    <dgm:cxn modelId="{6E9914D8-E39D-4915-AF1B-C2081AE7D103}" type="presParOf" srcId="{298616F3-A25A-4EF3-B15C-352851D0C205}" destId="{23510A51-FE27-40E5-A9EE-9B839D15148E}" srcOrd="0" destOrd="0" presId="urn:microsoft.com/office/officeart/2018/2/layout/IconLabelList"/>
    <dgm:cxn modelId="{D2C1F445-EBDA-4E2C-9601-B5076CA8A7B2}" type="presParOf" srcId="{298616F3-A25A-4EF3-B15C-352851D0C205}" destId="{DF53FE62-0D18-4A33-A09F-7993CA80B6EB}" srcOrd="1" destOrd="0" presId="urn:microsoft.com/office/officeart/2018/2/layout/IconLabelList"/>
    <dgm:cxn modelId="{8E7F268B-28C0-48E4-BDBD-1922F6EF8587}" type="presParOf" srcId="{298616F3-A25A-4EF3-B15C-352851D0C205}" destId="{E2ED607A-8511-4022-9108-599B12216856}" srcOrd="2" destOrd="0" presId="urn:microsoft.com/office/officeart/2018/2/layout/IconLabelList"/>
    <dgm:cxn modelId="{BFDE4C55-A41E-4802-9F67-3D12BF8AE8B0}" type="presParOf" srcId="{C2D1B322-06BE-451D-AF2A-8305CD32F159}" destId="{6BD26D3C-98BA-433B-807E-0976162A2A56}" srcOrd="3" destOrd="0" presId="urn:microsoft.com/office/officeart/2018/2/layout/IconLabelList"/>
    <dgm:cxn modelId="{69FECC77-CF0B-457E-AD8E-EC3FA7F5B55D}" type="presParOf" srcId="{C2D1B322-06BE-451D-AF2A-8305CD32F159}" destId="{50C1E49B-0FBE-4673-8AFF-5769E0B345FD}" srcOrd="4" destOrd="0" presId="urn:microsoft.com/office/officeart/2018/2/layout/IconLabelList"/>
    <dgm:cxn modelId="{F3A7B2D5-43EA-4531-8681-9F459B39ABA7}" type="presParOf" srcId="{50C1E49B-0FBE-4673-8AFF-5769E0B345FD}" destId="{7D00FAB8-F19C-4AE9-8369-F8459EC952DE}" srcOrd="0" destOrd="0" presId="urn:microsoft.com/office/officeart/2018/2/layout/IconLabelList"/>
    <dgm:cxn modelId="{0489B515-05E8-4330-A129-D9F00A6915CE}" type="presParOf" srcId="{50C1E49B-0FBE-4673-8AFF-5769E0B345FD}" destId="{2D8E010C-63BB-471C-B41C-5B8C69301FBA}" srcOrd="1" destOrd="0" presId="urn:microsoft.com/office/officeart/2018/2/layout/IconLabelList"/>
    <dgm:cxn modelId="{FACBB460-31A3-4128-B704-8CFEBB7549D0}" type="presParOf" srcId="{50C1E49B-0FBE-4673-8AFF-5769E0B345FD}" destId="{DF9C5F53-F7FA-4E63-9711-D230C3036D03}" srcOrd="2" destOrd="0" presId="urn:microsoft.com/office/officeart/2018/2/layout/IconLabelList"/>
    <dgm:cxn modelId="{CC333ACA-E2E8-40DF-905C-D117DE572522}" type="presParOf" srcId="{C2D1B322-06BE-451D-AF2A-8305CD32F159}" destId="{014BE2A0-8E35-430D-9E2A-BDBD22E67722}" srcOrd="5" destOrd="0" presId="urn:microsoft.com/office/officeart/2018/2/layout/IconLabelList"/>
    <dgm:cxn modelId="{CDCEBE82-65F1-4962-9CA1-4A964993D10D}" type="presParOf" srcId="{C2D1B322-06BE-451D-AF2A-8305CD32F159}" destId="{FB6EC282-0761-4FB6-A23C-06A9B1452F26}" srcOrd="6" destOrd="0" presId="urn:microsoft.com/office/officeart/2018/2/layout/IconLabelList"/>
    <dgm:cxn modelId="{AE8EAA04-FB52-4D3C-BD77-652AB5EAFCFB}" type="presParOf" srcId="{FB6EC282-0761-4FB6-A23C-06A9B1452F26}" destId="{0B9DA5C8-AF74-4C50-94C7-86FF2DFD1C17}" srcOrd="0" destOrd="0" presId="urn:microsoft.com/office/officeart/2018/2/layout/IconLabelList"/>
    <dgm:cxn modelId="{E858BB5A-717D-4769-B869-99D728111F68}" type="presParOf" srcId="{FB6EC282-0761-4FB6-A23C-06A9B1452F26}" destId="{502906BE-D4AA-46DC-A047-AD512946FE0A}" srcOrd="1" destOrd="0" presId="urn:microsoft.com/office/officeart/2018/2/layout/IconLabelList"/>
    <dgm:cxn modelId="{6EEE2FAC-7DF3-4A55-BB7B-909460AFECC4}" type="presParOf" srcId="{FB6EC282-0761-4FB6-A23C-06A9B1452F26}" destId="{7C4EE477-EBC5-4696-9783-233AB0623EC9}" srcOrd="2" destOrd="0" presId="urn:microsoft.com/office/officeart/2018/2/layout/IconLabelList"/>
    <dgm:cxn modelId="{D5698F90-C5FD-4C7D-8340-72D38F1EA156}" type="presParOf" srcId="{C2D1B322-06BE-451D-AF2A-8305CD32F159}" destId="{4F865138-9D8B-4CAE-ACA5-1B2CE1DFFAE9}" srcOrd="7" destOrd="0" presId="urn:microsoft.com/office/officeart/2018/2/layout/IconLabelList"/>
    <dgm:cxn modelId="{EF253979-DE41-4AB9-8206-37A9AF770C6E}" type="presParOf" srcId="{C2D1B322-06BE-451D-AF2A-8305CD32F159}" destId="{5D26CA7D-4A11-4B5C-BD6A-6B6F4A8B03F5}" srcOrd="8" destOrd="0" presId="urn:microsoft.com/office/officeart/2018/2/layout/IconLabelList"/>
    <dgm:cxn modelId="{B55281D3-AC83-403B-9D35-FB31C05166A8}" type="presParOf" srcId="{5D26CA7D-4A11-4B5C-BD6A-6B6F4A8B03F5}" destId="{B157A09C-0CA2-4CED-9F84-F525CD98069B}" srcOrd="0" destOrd="0" presId="urn:microsoft.com/office/officeart/2018/2/layout/IconLabelList"/>
    <dgm:cxn modelId="{F25A064E-FEC5-4A6D-B331-35B4F0AD3226}" type="presParOf" srcId="{5D26CA7D-4A11-4B5C-BD6A-6B6F4A8B03F5}" destId="{F9FA1D2F-CB6A-4DBA-A19E-FDFF7438A3FD}" srcOrd="1" destOrd="0" presId="urn:microsoft.com/office/officeart/2018/2/layout/IconLabelList"/>
    <dgm:cxn modelId="{B60E9BAC-1920-424C-A256-F88D6C1BEAB8}" type="presParOf" srcId="{5D26CA7D-4A11-4B5C-BD6A-6B6F4A8B03F5}" destId="{5176FF6A-78B3-443A-A057-CDF150E8DB96}" srcOrd="2" destOrd="0" presId="urn:microsoft.com/office/officeart/2018/2/layout/IconLabelList"/>
    <dgm:cxn modelId="{B1572029-732C-4525-8671-D94F388B630E}" type="presParOf" srcId="{C2D1B322-06BE-451D-AF2A-8305CD32F159}" destId="{5F058797-FD2B-4980-8419-5FC6C35A5C95}" srcOrd="9" destOrd="0" presId="urn:microsoft.com/office/officeart/2018/2/layout/IconLabelList"/>
    <dgm:cxn modelId="{875725B1-EFA4-4D03-8BC5-A33E6DBB893B}" type="presParOf" srcId="{C2D1B322-06BE-451D-AF2A-8305CD32F159}" destId="{5680D8DD-6315-4E89-B5B4-A5D03B19861F}" srcOrd="10" destOrd="0" presId="urn:microsoft.com/office/officeart/2018/2/layout/IconLabelList"/>
    <dgm:cxn modelId="{A2081427-10A3-46EA-B76E-743B8F47572F}" type="presParOf" srcId="{5680D8DD-6315-4E89-B5B4-A5D03B19861F}" destId="{21F0E684-AC0C-4A06-B2C2-0051F09D1215}" srcOrd="0" destOrd="0" presId="urn:microsoft.com/office/officeart/2018/2/layout/IconLabelList"/>
    <dgm:cxn modelId="{FF4D60B7-5555-4AF6-92B3-20D6F42C8468}" type="presParOf" srcId="{5680D8DD-6315-4E89-B5B4-A5D03B19861F}" destId="{778A0538-5401-401E-A04B-A4E2DB29ADB3}" srcOrd="1" destOrd="0" presId="urn:microsoft.com/office/officeart/2018/2/layout/IconLabelList"/>
    <dgm:cxn modelId="{589DD381-4188-4E57-82B4-17135BBDD15B}" type="presParOf" srcId="{5680D8DD-6315-4E89-B5B4-A5D03B19861F}" destId="{12C5A1FF-8CA7-4702-826C-1E8091E2237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93650E-1C6D-442E-B246-ED3010E881BE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GB"/>
        </a:p>
      </dgm:t>
    </dgm:pt>
    <dgm:pt modelId="{ACCFF416-974D-4D32-AFC6-D3E94A30C6FD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POLITICAL</a:t>
          </a:r>
        </a:p>
      </dgm:t>
    </dgm:pt>
    <dgm:pt modelId="{8BE04689-46A8-466D-8F9E-C4FE4561BF04}" type="parTrans" cxnId="{E3BAA433-B717-453A-BA58-656349676341}">
      <dgm:prSet/>
      <dgm:spPr/>
      <dgm:t>
        <a:bodyPr/>
        <a:lstStyle/>
        <a:p>
          <a:endParaRPr lang="en-GB"/>
        </a:p>
      </dgm:t>
    </dgm:pt>
    <dgm:pt modelId="{A03AF34B-2CC3-4DB7-BAE3-006D4A90D41A}" type="sibTrans" cxnId="{E3BAA433-B717-453A-BA58-656349676341}">
      <dgm:prSet/>
      <dgm:spPr/>
      <dgm:t>
        <a:bodyPr/>
        <a:lstStyle/>
        <a:p>
          <a:endParaRPr lang="en-GB"/>
        </a:p>
      </dgm:t>
    </dgm:pt>
    <dgm:pt modelId="{55DC77A8-9EFE-4A27-8499-7B5A86DBAF38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Trade regulations</a:t>
          </a:r>
        </a:p>
        <a:p>
          <a:pPr>
            <a:lnSpc>
              <a:spcPct val="100000"/>
            </a:lnSpc>
          </a:pPr>
          <a:r>
            <a:rPr lang="en-GB" sz="2000" dirty="0"/>
            <a:t>Government policies  </a:t>
          </a:r>
        </a:p>
        <a:p>
          <a:pPr>
            <a:lnSpc>
              <a:spcPct val="100000"/>
            </a:lnSpc>
          </a:pPr>
          <a:r>
            <a:rPr lang="en-GB" sz="2000" dirty="0"/>
            <a:t> </a:t>
          </a:r>
        </a:p>
      </dgm:t>
    </dgm:pt>
    <dgm:pt modelId="{DB23B1DA-C3DE-42B3-B5FB-0838F577128A}" type="parTrans" cxnId="{76A5835A-0B44-4AC0-A840-9AD39B007E79}">
      <dgm:prSet/>
      <dgm:spPr/>
      <dgm:t>
        <a:bodyPr/>
        <a:lstStyle/>
        <a:p>
          <a:endParaRPr lang="en-GB"/>
        </a:p>
      </dgm:t>
    </dgm:pt>
    <dgm:pt modelId="{94A4FF57-3DFF-45B0-AE4E-14AC4155344A}" type="sibTrans" cxnId="{76A5835A-0B44-4AC0-A840-9AD39B007E79}">
      <dgm:prSet/>
      <dgm:spPr/>
      <dgm:t>
        <a:bodyPr/>
        <a:lstStyle/>
        <a:p>
          <a:endParaRPr lang="en-GB"/>
        </a:p>
      </dgm:t>
    </dgm:pt>
    <dgm:pt modelId="{67E4C2BA-3A5B-45EC-AEBF-E9AA036AA019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ECONOMIC </a:t>
          </a:r>
        </a:p>
      </dgm:t>
    </dgm:pt>
    <dgm:pt modelId="{466826BF-8890-48DB-AD06-7385DB6D7B0B}" type="parTrans" cxnId="{0E0B356B-3AE5-4FB8-9249-A03BCCB0B68B}">
      <dgm:prSet/>
      <dgm:spPr/>
      <dgm:t>
        <a:bodyPr/>
        <a:lstStyle/>
        <a:p>
          <a:endParaRPr lang="en-GB"/>
        </a:p>
      </dgm:t>
    </dgm:pt>
    <dgm:pt modelId="{6A7084DA-A675-4C3F-9B08-629FA7FC5166}" type="sibTrans" cxnId="{0E0B356B-3AE5-4FB8-9249-A03BCCB0B68B}">
      <dgm:prSet/>
      <dgm:spPr/>
      <dgm:t>
        <a:bodyPr/>
        <a:lstStyle/>
        <a:p>
          <a:endParaRPr lang="en-GB"/>
        </a:p>
      </dgm:t>
    </dgm:pt>
    <dgm:pt modelId="{518E941B-FC57-4B0F-8980-3E8D285D115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Inflation</a:t>
          </a:r>
          <a:r>
            <a:rPr lang="en-GB" sz="1700" dirty="0"/>
            <a:t> </a:t>
          </a:r>
        </a:p>
      </dgm:t>
    </dgm:pt>
    <dgm:pt modelId="{B278B2A5-4E33-4CFB-AEE7-30A319936FC7}" type="parTrans" cxnId="{0ED39EF1-E81D-43BA-A51A-D0957C8CC8DD}">
      <dgm:prSet/>
      <dgm:spPr/>
      <dgm:t>
        <a:bodyPr/>
        <a:lstStyle/>
        <a:p>
          <a:endParaRPr lang="en-GB"/>
        </a:p>
      </dgm:t>
    </dgm:pt>
    <dgm:pt modelId="{8328C060-597B-4F01-852A-3401006CD65D}" type="sibTrans" cxnId="{0ED39EF1-E81D-43BA-A51A-D0957C8CC8DD}">
      <dgm:prSet/>
      <dgm:spPr/>
      <dgm:t>
        <a:bodyPr/>
        <a:lstStyle/>
        <a:p>
          <a:endParaRPr lang="en-GB"/>
        </a:p>
      </dgm:t>
    </dgm:pt>
    <dgm:pt modelId="{A64A0F1F-3E90-4CC0-B152-DD27C30CF71B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Exchange rate</a:t>
          </a:r>
        </a:p>
      </dgm:t>
    </dgm:pt>
    <dgm:pt modelId="{A8F73092-8476-494F-B1D7-9AA1C6303B86}" type="parTrans" cxnId="{2D3EA6FF-A000-405B-87E1-7628A84E8185}">
      <dgm:prSet/>
      <dgm:spPr/>
      <dgm:t>
        <a:bodyPr/>
        <a:lstStyle/>
        <a:p>
          <a:endParaRPr lang="en-GB"/>
        </a:p>
      </dgm:t>
    </dgm:pt>
    <dgm:pt modelId="{D88F1855-2ED0-4CEB-8012-74326B5BB8E1}" type="sibTrans" cxnId="{2D3EA6FF-A000-405B-87E1-7628A84E8185}">
      <dgm:prSet/>
      <dgm:spPr/>
      <dgm:t>
        <a:bodyPr/>
        <a:lstStyle/>
        <a:p>
          <a:endParaRPr lang="en-GB"/>
        </a:p>
      </dgm:t>
    </dgm:pt>
    <dgm:pt modelId="{2847C62B-CF2F-4DD9-90A7-AD96A8D11A7D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SOCIAL</a:t>
          </a:r>
        </a:p>
      </dgm:t>
    </dgm:pt>
    <dgm:pt modelId="{FDB6F92E-3B92-4A78-8709-14E9388EE19F}" type="parTrans" cxnId="{5C3EA2E2-E2AF-4FD0-A5E4-A448D8C1E5E4}">
      <dgm:prSet/>
      <dgm:spPr/>
      <dgm:t>
        <a:bodyPr/>
        <a:lstStyle/>
        <a:p>
          <a:endParaRPr lang="en-GB"/>
        </a:p>
      </dgm:t>
    </dgm:pt>
    <dgm:pt modelId="{00978C56-70DA-4511-9ECB-524C11826557}" type="sibTrans" cxnId="{5C3EA2E2-E2AF-4FD0-A5E4-A448D8C1E5E4}">
      <dgm:prSet/>
      <dgm:spPr/>
      <dgm:t>
        <a:bodyPr/>
        <a:lstStyle/>
        <a:p>
          <a:endParaRPr lang="en-GB"/>
        </a:p>
      </dgm:t>
    </dgm:pt>
    <dgm:pt modelId="{65378A82-61B1-496B-B305-85486813C7D8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Trends</a:t>
          </a:r>
          <a:r>
            <a:rPr lang="en-GB" sz="1700" dirty="0"/>
            <a:t> </a:t>
          </a:r>
        </a:p>
      </dgm:t>
    </dgm:pt>
    <dgm:pt modelId="{9C71A14C-35A8-4238-8525-0A229F7D6B07}" type="parTrans" cxnId="{E797E5EE-1348-4D56-AD16-69DFFCE9AF5D}">
      <dgm:prSet/>
      <dgm:spPr/>
      <dgm:t>
        <a:bodyPr/>
        <a:lstStyle/>
        <a:p>
          <a:endParaRPr lang="en-GB"/>
        </a:p>
      </dgm:t>
    </dgm:pt>
    <dgm:pt modelId="{19DADB0F-E174-41DF-96A2-5F0A69206514}" type="sibTrans" cxnId="{E797E5EE-1348-4D56-AD16-69DFFCE9AF5D}">
      <dgm:prSet/>
      <dgm:spPr/>
      <dgm:t>
        <a:bodyPr/>
        <a:lstStyle/>
        <a:p>
          <a:endParaRPr lang="en-GB"/>
        </a:p>
      </dgm:t>
    </dgm:pt>
    <dgm:pt modelId="{68ECD7A3-1C9D-4055-B2D6-0BDE2975B8A9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Lifestyle changes </a:t>
          </a:r>
        </a:p>
      </dgm:t>
    </dgm:pt>
    <dgm:pt modelId="{D28B0898-007E-4A98-8149-F9C90F2CE144}" type="parTrans" cxnId="{0A77C9A8-8E3F-48D9-90A6-E95FA6EB9661}">
      <dgm:prSet/>
      <dgm:spPr/>
      <dgm:t>
        <a:bodyPr/>
        <a:lstStyle/>
        <a:p>
          <a:endParaRPr lang="en-GB"/>
        </a:p>
      </dgm:t>
    </dgm:pt>
    <dgm:pt modelId="{BAB4D7E3-8E8C-4337-B43F-45C6336CA69A}" type="sibTrans" cxnId="{0A77C9A8-8E3F-48D9-90A6-E95FA6EB9661}">
      <dgm:prSet/>
      <dgm:spPr/>
      <dgm:t>
        <a:bodyPr/>
        <a:lstStyle/>
        <a:p>
          <a:endParaRPr lang="en-GB"/>
        </a:p>
      </dgm:t>
    </dgm:pt>
    <dgm:pt modelId="{5076A861-DC8C-4473-9A34-44EC6C03DD62}" type="pres">
      <dgm:prSet presAssocID="{AD93650E-1C6D-442E-B246-ED3010E881BE}" presName="root" presStyleCnt="0">
        <dgm:presLayoutVars>
          <dgm:dir/>
          <dgm:resizeHandles val="exact"/>
        </dgm:presLayoutVars>
      </dgm:prSet>
      <dgm:spPr/>
    </dgm:pt>
    <dgm:pt modelId="{13961B23-4DAF-4429-A243-5B6F31FF8748}" type="pres">
      <dgm:prSet presAssocID="{ACCFF416-974D-4D32-AFC6-D3E94A30C6FD}" presName="compNode" presStyleCnt="0"/>
      <dgm:spPr/>
    </dgm:pt>
    <dgm:pt modelId="{98BB9D6A-F2AC-46FB-AE58-64DCBEF7F6EE}" type="pres">
      <dgm:prSet presAssocID="{ACCFF416-974D-4D32-AFC6-D3E94A30C6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1D7D5C4-92D6-41FA-8706-1B01BF403240}" type="pres">
      <dgm:prSet presAssocID="{ACCFF416-974D-4D32-AFC6-D3E94A30C6FD}" presName="iconSpace" presStyleCnt="0"/>
      <dgm:spPr/>
    </dgm:pt>
    <dgm:pt modelId="{C5040DAF-6BD7-4008-BEE7-B5E1255C1ACC}" type="pres">
      <dgm:prSet presAssocID="{ACCFF416-974D-4D32-AFC6-D3E94A30C6FD}" presName="parTx" presStyleLbl="revTx" presStyleIdx="0" presStyleCnt="6">
        <dgm:presLayoutVars>
          <dgm:chMax val="0"/>
          <dgm:chPref val="0"/>
        </dgm:presLayoutVars>
      </dgm:prSet>
      <dgm:spPr/>
    </dgm:pt>
    <dgm:pt modelId="{EC9622F3-EDBE-43FB-A5B5-1A4656C0521F}" type="pres">
      <dgm:prSet presAssocID="{ACCFF416-974D-4D32-AFC6-D3E94A30C6FD}" presName="txSpace" presStyleCnt="0"/>
      <dgm:spPr/>
    </dgm:pt>
    <dgm:pt modelId="{5CD88E60-5974-49B1-97C4-8A5AA897E1DA}" type="pres">
      <dgm:prSet presAssocID="{ACCFF416-974D-4D32-AFC6-D3E94A30C6FD}" presName="desTx" presStyleLbl="revTx" presStyleIdx="1" presStyleCnt="6">
        <dgm:presLayoutVars/>
      </dgm:prSet>
      <dgm:spPr/>
    </dgm:pt>
    <dgm:pt modelId="{90992BF5-8915-4DE5-9F02-762DC2CEE867}" type="pres">
      <dgm:prSet presAssocID="{A03AF34B-2CC3-4DB7-BAE3-006D4A90D41A}" presName="sibTrans" presStyleCnt="0"/>
      <dgm:spPr/>
    </dgm:pt>
    <dgm:pt modelId="{258DACCE-F2D0-41FD-B486-821D38917DEA}" type="pres">
      <dgm:prSet presAssocID="{67E4C2BA-3A5B-45EC-AEBF-E9AA036AA019}" presName="compNode" presStyleCnt="0"/>
      <dgm:spPr/>
    </dgm:pt>
    <dgm:pt modelId="{4EDD5002-010A-409A-881F-C5D6624E4CDE}" type="pres">
      <dgm:prSet presAssocID="{67E4C2BA-3A5B-45EC-AEBF-E9AA036AA01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AA48CC3-C1E3-4F1C-982D-15F6BA03F740}" type="pres">
      <dgm:prSet presAssocID="{67E4C2BA-3A5B-45EC-AEBF-E9AA036AA019}" presName="iconSpace" presStyleCnt="0"/>
      <dgm:spPr/>
    </dgm:pt>
    <dgm:pt modelId="{8A89AB6E-34A5-4C76-9D91-079168D8106D}" type="pres">
      <dgm:prSet presAssocID="{67E4C2BA-3A5B-45EC-AEBF-E9AA036AA019}" presName="parTx" presStyleLbl="revTx" presStyleIdx="2" presStyleCnt="6">
        <dgm:presLayoutVars>
          <dgm:chMax val="0"/>
          <dgm:chPref val="0"/>
        </dgm:presLayoutVars>
      </dgm:prSet>
      <dgm:spPr/>
    </dgm:pt>
    <dgm:pt modelId="{976F3575-5EEA-4ABB-8B23-FF5BCC60C6DE}" type="pres">
      <dgm:prSet presAssocID="{67E4C2BA-3A5B-45EC-AEBF-E9AA036AA019}" presName="txSpace" presStyleCnt="0"/>
      <dgm:spPr/>
    </dgm:pt>
    <dgm:pt modelId="{700AF60C-EC0E-4203-9A55-A71FE4BA5B38}" type="pres">
      <dgm:prSet presAssocID="{67E4C2BA-3A5B-45EC-AEBF-E9AA036AA019}" presName="desTx" presStyleLbl="revTx" presStyleIdx="3" presStyleCnt="6">
        <dgm:presLayoutVars/>
      </dgm:prSet>
      <dgm:spPr/>
    </dgm:pt>
    <dgm:pt modelId="{76D5C21C-F4C2-4B37-8F87-E63C66F0C784}" type="pres">
      <dgm:prSet presAssocID="{6A7084DA-A675-4C3F-9B08-629FA7FC5166}" presName="sibTrans" presStyleCnt="0"/>
      <dgm:spPr/>
    </dgm:pt>
    <dgm:pt modelId="{CE7D8A82-6A96-4F2F-8A64-C13FA05046BF}" type="pres">
      <dgm:prSet presAssocID="{2847C62B-CF2F-4DD9-90A7-AD96A8D11A7D}" presName="compNode" presStyleCnt="0"/>
      <dgm:spPr/>
    </dgm:pt>
    <dgm:pt modelId="{5FEF97DC-2FE5-43E8-B36A-09CB89872909}" type="pres">
      <dgm:prSet presAssocID="{2847C62B-CF2F-4DD9-90A7-AD96A8D11A7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7A37ED3-308D-46D0-9660-AB0516EB3FAD}" type="pres">
      <dgm:prSet presAssocID="{2847C62B-CF2F-4DD9-90A7-AD96A8D11A7D}" presName="iconSpace" presStyleCnt="0"/>
      <dgm:spPr/>
    </dgm:pt>
    <dgm:pt modelId="{6535B226-743E-485E-B225-E48136D32FF2}" type="pres">
      <dgm:prSet presAssocID="{2847C62B-CF2F-4DD9-90A7-AD96A8D11A7D}" presName="parTx" presStyleLbl="revTx" presStyleIdx="4" presStyleCnt="6">
        <dgm:presLayoutVars>
          <dgm:chMax val="0"/>
          <dgm:chPref val="0"/>
        </dgm:presLayoutVars>
      </dgm:prSet>
      <dgm:spPr/>
    </dgm:pt>
    <dgm:pt modelId="{3F4A8EB3-0373-4668-8707-D7943364B541}" type="pres">
      <dgm:prSet presAssocID="{2847C62B-CF2F-4DD9-90A7-AD96A8D11A7D}" presName="txSpace" presStyleCnt="0"/>
      <dgm:spPr/>
    </dgm:pt>
    <dgm:pt modelId="{76D06050-4595-4C0C-B69C-03EF6C6AD086}" type="pres">
      <dgm:prSet presAssocID="{2847C62B-CF2F-4DD9-90A7-AD96A8D11A7D}" presName="desTx" presStyleLbl="revTx" presStyleIdx="5" presStyleCnt="6">
        <dgm:presLayoutVars/>
      </dgm:prSet>
      <dgm:spPr/>
    </dgm:pt>
  </dgm:ptLst>
  <dgm:cxnLst>
    <dgm:cxn modelId="{8C807E11-105B-450D-BCE7-5200ED82C48D}" type="presOf" srcId="{A64A0F1F-3E90-4CC0-B152-DD27C30CF71B}" destId="{700AF60C-EC0E-4203-9A55-A71FE4BA5B38}" srcOrd="0" destOrd="1" presId="urn:microsoft.com/office/officeart/2018/2/layout/IconLabelDescriptionList"/>
    <dgm:cxn modelId="{1F4DFA24-E038-41DF-A91C-A15A7E34C441}" type="presOf" srcId="{ACCFF416-974D-4D32-AFC6-D3E94A30C6FD}" destId="{C5040DAF-6BD7-4008-BEE7-B5E1255C1ACC}" srcOrd="0" destOrd="0" presId="urn:microsoft.com/office/officeart/2018/2/layout/IconLabelDescriptionList"/>
    <dgm:cxn modelId="{E3BAA433-B717-453A-BA58-656349676341}" srcId="{AD93650E-1C6D-442E-B246-ED3010E881BE}" destId="{ACCFF416-974D-4D32-AFC6-D3E94A30C6FD}" srcOrd="0" destOrd="0" parTransId="{8BE04689-46A8-466D-8F9E-C4FE4561BF04}" sibTransId="{A03AF34B-2CC3-4DB7-BAE3-006D4A90D41A}"/>
    <dgm:cxn modelId="{0E0B356B-3AE5-4FB8-9249-A03BCCB0B68B}" srcId="{AD93650E-1C6D-442E-B246-ED3010E881BE}" destId="{67E4C2BA-3A5B-45EC-AEBF-E9AA036AA019}" srcOrd="1" destOrd="0" parTransId="{466826BF-8890-48DB-AD06-7385DB6D7B0B}" sibTransId="{6A7084DA-A675-4C3F-9B08-629FA7FC5166}"/>
    <dgm:cxn modelId="{074ABF51-70AF-4419-AFB4-F02B7426EA22}" type="presOf" srcId="{55DC77A8-9EFE-4A27-8499-7B5A86DBAF38}" destId="{5CD88E60-5974-49B1-97C4-8A5AA897E1DA}" srcOrd="0" destOrd="0" presId="urn:microsoft.com/office/officeart/2018/2/layout/IconLabelDescriptionList"/>
    <dgm:cxn modelId="{F7012D57-2CEB-4811-8186-BF12B06EA683}" type="presOf" srcId="{2847C62B-CF2F-4DD9-90A7-AD96A8D11A7D}" destId="{6535B226-743E-485E-B225-E48136D32FF2}" srcOrd="0" destOrd="0" presId="urn:microsoft.com/office/officeart/2018/2/layout/IconLabelDescriptionList"/>
    <dgm:cxn modelId="{76A5835A-0B44-4AC0-A840-9AD39B007E79}" srcId="{ACCFF416-974D-4D32-AFC6-D3E94A30C6FD}" destId="{55DC77A8-9EFE-4A27-8499-7B5A86DBAF38}" srcOrd="0" destOrd="0" parTransId="{DB23B1DA-C3DE-42B3-B5FB-0838F577128A}" sibTransId="{94A4FF57-3DFF-45B0-AE4E-14AC4155344A}"/>
    <dgm:cxn modelId="{2AA3538E-530B-4B83-B86B-A24908262B53}" type="presOf" srcId="{65378A82-61B1-496B-B305-85486813C7D8}" destId="{76D06050-4595-4C0C-B69C-03EF6C6AD086}" srcOrd="0" destOrd="0" presId="urn:microsoft.com/office/officeart/2018/2/layout/IconLabelDescriptionList"/>
    <dgm:cxn modelId="{BAC8209A-D55C-4A82-A492-C681CF851FBE}" type="presOf" srcId="{AD93650E-1C6D-442E-B246-ED3010E881BE}" destId="{5076A861-DC8C-4473-9A34-44EC6C03DD62}" srcOrd="0" destOrd="0" presId="urn:microsoft.com/office/officeart/2018/2/layout/IconLabelDescriptionList"/>
    <dgm:cxn modelId="{15EA2EA0-653B-4B34-A890-C050A4D0D44C}" type="presOf" srcId="{518E941B-FC57-4B0F-8980-3E8D285D1156}" destId="{700AF60C-EC0E-4203-9A55-A71FE4BA5B38}" srcOrd="0" destOrd="0" presId="urn:microsoft.com/office/officeart/2018/2/layout/IconLabelDescriptionList"/>
    <dgm:cxn modelId="{0A77C9A8-8E3F-48D9-90A6-E95FA6EB9661}" srcId="{2847C62B-CF2F-4DD9-90A7-AD96A8D11A7D}" destId="{68ECD7A3-1C9D-4055-B2D6-0BDE2975B8A9}" srcOrd="1" destOrd="0" parTransId="{D28B0898-007E-4A98-8149-F9C90F2CE144}" sibTransId="{BAB4D7E3-8E8C-4337-B43F-45C6336CA69A}"/>
    <dgm:cxn modelId="{AA5834B9-3957-46FC-AA0E-3967F121F3D3}" type="presOf" srcId="{67E4C2BA-3A5B-45EC-AEBF-E9AA036AA019}" destId="{8A89AB6E-34A5-4C76-9D91-079168D8106D}" srcOrd="0" destOrd="0" presId="urn:microsoft.com/office/officeart/2018/2/layout/IconLabelDescriptionList"/>
    <dgm:cxn modelId="{E142E0D5-72A8-4269-B32E-7746F110AEF6}" type="presOf" srcId="{68ECD7A3-1C9D-4055-B2D6-0BDE2975B8A9}" destId="{76D06050-4595-4C0C-B69C-03EF6C6AD086}" srcOrd="0" destOrd="1" presId="urn:microsoft.com/office/officeart/2018/2/layout/IconLabelDescriptionList"/>
    <dgm:cxn modelId="{5C3EA2E2-E2AF-4FD0-A5E4-A448D8C1E5E4}" srcId="{AD93650E-1C6D-442E-B246-ED3010E881BE}" destId="{2847C62B-CF2F-4DD9-90A7-AD96A8D11A7D}" srcOrd="2" destOrd="0" parTransId="{FDB6F92E-3B92-4A78-8709-14E9388EE19F}" sibTransId="{00978C56-70DA-4511-9ECB-524C11826557}"/>
    <dgm:cxn modelId="{E797E5EE-1348-4D56-AD16-69DFFCE9AF5D}" srcId="{2847C62B-CF2F-4DD9-90A7-AD96A8D11A7D}" destId="{65378A82-61B1-496B-B305-85486813C7D8}" srcOrd="0" destOrd="0" parTransId="{9C71A14C-35A8-4238-8525-0A229F7D6B07}" sibTransId="{19DADB0F-E174-41DF-96A2-5F0A69206514}"/>
    <dgm:cxn modelId="{0ED39EF1-E81D-43BA-A51A-D0957C8CC8DD}" srcId="{67E4C2BA-3A5B-45EC-AEBF-E9AA036AA019}" destId="{518E941B-FC57-4B0F-8980-3E8D285D1156}" srcOrd="0" destOrd="0" parTransId="{B278B2A5-4E33-4CFB-AEE7-30A319936FC7}" sibTransId="{8328C060-597B-4F01-852A-3401006CD65D}"/>
    <dgm:cxn modelId="{2D3EA6FF-A000-405B-87E1-7628A84E8185}" srcId="{67E4C2BA-3A5B-45EC-AEBF-E9AA036AA019}" destId="{A64A0F1F-3E90-4CC0-B152-DD27C30CF71B}" srcOrd="1" destOrd="0" parTransId="{A8F73092-8476-494F-B1D7-9AA1C6303B86}" sibTransId="{D88F1855-2ED0-4CEB-8012-74326B5BB8E1}"/>
    <dgm:cxn modelId="{F3BE2A4E-8D5A-412E-8E51-2ABD636E9717}" type="presParOf" srcId="{5076A861-DC8C-4473-9A34-44EC6C03DD62}" destId="{13961B23-4DAF-4429-A243-5B6F31FF8748}" srcOrd="0" destOrd="0" presId="urn:microsoft.com/office/officeart/2018/2/layout/IconLabelDescriptionList"/>
    <dgm:cxn modelId="{F2C38143-81C6-4A25-B822-A6C959DFA58F}" type="presParOf" srcId="{13961B23-4DAF-4429-A243-5B6F31FF8748}" destId="{98BB9D6A-F2AC-46FB-AE58-64DCBEF7F6EE}" srcOrd="0" destOrd="0" presId="urn:microsoft.com/office/officeart/2018/2/layout/IconLabelDescriptionList"/>
    <dgm:cxn modelId="{3DB51E9F-EC08-4BA5-A30B-89762BFCB196}" type="presParOf" srcId="{13961B23-4DAF-4429-A243-5B6F31FF8748}" destId="{71D7D5C4-92D6-41FA-8706-1B01BF403240}" srcOrd="1" destOrd="0" presId="urn:microsoft.com/office/officeart/2018/2/layout/IconLabelDescriptionList"/>
    <dgm:cxn modelId="{E6D7909D-BFA9-4AD6-8787-9F08C930FF4B}" type="presParOf" srcId="{13961B23-4DAF-4429-A243-5B6F31FF8748}" destId="{C5040DAF-6BD7-4008-BEE7-B5E1255C1ACC}" srcOrd="2" destOrd="0" presId="urn:microsoft.com/office/officeart/2018/2/layout/IconLabelDescriptionList"/>
    <dgm:cxn modelId="{A92C93F4-CDCA-433A-82A8-A92EDD9C1C5F}" type="presParOf" srcId="{13961B23-4DAF-4429-A243-5B6F31FF8748}" destId="{EC9622F3-EDBE-43FB-A5B5-1A4656C0521F}" srcOrd="3" destOrd="0" presId="urn:microsoft.com/office/officeart/2018/2/layout/IconLabelDescriptionList"/>
    <dgm:cxn modelId="{6CBB9D0B-AE8A-4A88-BE9A-FDEC5576DB4C}" type="presParOf" srcId="{13961B23-4DAF-4429-A243-5B6F31FF8748}" destId="{5CD88E60-5974-49B1-97C4-8A5AA897E1DA}" srcOrd="4" destOrd="0" presId="urn:microsoft.com/office/officeart/2018/2/layout/IconLabelDescriptionList"/>
    <dgm:cxn modelId="{00679B79-E914-47DF-A5A8-92282D2391A3}" type="presParOf" srcId="{5076A861-DC8C-4473-9A34-44EC6C03DD62}" destId="{90992BF5-8915-4DE5-9F02-762DC2CEE867}" srcOrd="1" destOrd="0" presId="urn:microsoft.com/office/officeart/2018/2/layout/IconLabelDescriptionList"/>
    <dgm:cxn modelId="{075E39EC-3238-4609-AC5B-3527E7383A90}" type="presParOf" srcId="{5076A861-DC8C-4473-9A34-44EC6C03DD62}" destId="{258DACCE-F2D0-41FD-B486-821D38917DEA}" srcOrd="2" destOrd="0" presId="urn:microsoft.com/office/officeart/2018/2/layout/IconLabelDescriptionList"/>
    <dgm:cxn modelId="{559075BE-4142-47C3-8B07-19A573CC4B0D}" type="presParOf" srcId="{258DACCE-F2D0-41FD-B486-821D38917DEA}" destId="{4EDD5002-010A-409A-881F-C5D6624E4CDE}" srcOrd="0" destOrd="0" presId="urn:microsoft.com/office/officeart/2018/2/layout/IconLabelDescriptionList"/>
    <dgm:cxn modelId="{14F79DC5-6D62-4537-82F4-4D8F900423F6}" type="presParOf" srcId="{258DACCE-F2D0-41FD-B486-821D38917DEA}" destId="{1AA48CC3-C1E3-4F1C-982D-15F6BA03F740}" srcOrd="1" destOrd="0" presId="urn:microsoft.com/office/officeart/2018/2/layout/IconLabelDescriptionList"/>
    <dgm:cxn modelId="{40C6CD57-5EE0-4B03-8FAA-B6F5E1F858FE}" type="presParOf" srcId="{258DACCE-F2D0-41FD-B486-821D38917DEA}" destId="{8A89AB6E-34A5-4C76-9D91-079168D8106D}" srcOrd="2" destOrd="0" presId="urn:microsoft.com/office/officeart/2018/2/layout/IconLabelDescriptionList"/>
    <dgm:cxn modelId="{1D1CA223-587F-4080-A92D-EC49649B5203}" type="presParOf" srcId="{258DACCE-F2D0-41FD-B486-821D38917DEA}" destId="{976F3575-5EEA-4ABB-8B23-FF5BCC60C6DE}" srcOrd="3" destOrd="0" presId="urn:microsoft.com/office/officeart/2018/2/layout/IconLabelDescriptionList"/>
    <dgm:cxn modelId="{A680D8B7-D348-4A25-B6E6-C5D3EC2943CD}" type="presParOf" srcId="{258DACCE-F2D0-41FD-B486-821D38917DEA}" destId="{700AF60C-EC0E-4203-9A55-A71FE4BA5B38}" srcOrd="4" destOrd="0" presId="urn:microsoft.com/office/officeart/2018/2/layout/IconLabelDescriptionList"/>
    <dgm:cxn modelId="{525C1962-ECDA-4AB9-A239-F012AF1D1BE2}" type="presParOf" srcId="{5076A861-DC8C-4473-9A34-44EC6C03DD62}" destId="{76D5C21C-F4C2-4B37-8F87-E63C66F0C784}" srcOrd="3" destOrd="0" presId="urn:microsoft.com/office/officeart/2018/2/layout/IconLabelDescriptionList"/>
    <dgm:cxn modelId="{3150A6F2-B1A1-4187-B3EA-D3259651BE1A}" type="presParOf" srcId="{5076A861-DC8C-4473-9A34-44EC6C03DD62}" destId="{CE7D8A82-6A96-4F2F-8A64-C13FA05046BF}" srcOrd="4" destOrd="0" presId="urn:microsoft.com/office/officeart/2018/2/layout/IconLabelDescriptionList"/>
    <dgm:cxn modelId="{6D4136D0-D66C-4181-A030-EF8DF2C953EF}" type="presParOf" srcId="{CE7D8A82-6A96-4F2F-8A64-C13FA05046BF}" destId="{5FEF97DC-2FE5-43E8-B36A-09CB89872909}" srcOrd="0" destOrd="0" presId="urn:microsoft.com/office/officeart/2018/2/layout/IconLabelDescriptionList"/>
    <dgm:cxn modelId="{A0544DF0-5FAC-431A-B6C3-F054D37D3328}" type="presParOf" srcId="{CE7D8A82-6A96-4F2F-8A64-C13FA05046BF}" destId="{47A37ED3-308D-46D0-9660-AB0516EB3FAD}" srcOrd="1" destOrd="0" presId="urn:microsoft.com/office/officeart/2018/2/layout/IconLabelDescriptionList"/>
    <dgm:cxn modelId="{CB6CD0C7-26C6-4F35-B9C5-AECD22ED7034}" type="presParOf" srcId="{CE7D8A82-6A96-4F2F-8A64-C13FA05046BF}" destId="{6535B226-743E-485E-B225-E48136D32FF2}" srcOrd="2" destOrd="0" presId="urn:microsoft.com/office/officeart/2018/2/layout/IconLabelDescriptionList"/>
    <dgm:cxn modelId="{87856520-8D68-4511-9798-4C60B29E17A3}" type="presParOf" srcId="{CE7D8A82-6A96-4F2F-8A64-C13FA05046BF}" destId="{3F4A8EB3-0373-4668-8707-D7943364B541}" srcOrd="3" destOrd="0" presId="urn:microsoft.com/office/officeart/2018/2/layout/IconLabelDescriptionList"/>
    <dgm:cxn modelId="{E25875F4-EAF6-468A-ACD3-BB9A1A267C56}" type="presParOf" srcId="{CE7D8A82-6A96-4F2F-8A64-C13FA05046BF}" destId="{76D06050-4595-4C0C-B69C-03EF6C6AD086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D93650E-1C6D-442E-B246-ED3010E881BE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GB"/>
        </a:p>
      </dgm:t>
    </dgm:pt>
    <dgm:pt modelId="{ACCFF416-974D-4D32-AFC6-D3E94A30C6FD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TECHNOLOCIAL </a:t>
          </a:r>
        </a:p>
      </dgm:t>
    </dgm:pt>
    <dgm:pt modelId="{8BE04689-46A8-466D-8F9E-C4FE4561BF04}" type="parTrans" cxnId="{E3BAA433-B717-453A-BA58-656349676341}">
      <dgm:prSet/>
      <dgm:spPr/>
      <dgm:t>
        <a:bodyPr/>
        <a:lstStyle/>
        <a:p>
          <a:endParaRPr lang="en-GB"/>
        </a:p>
      </dgm:t>
    </dgm:pt>
    <dgm:pt modelId="{A03AF34B-2CC3-4DB7-BAE3-006D4A90D41A}" type="sibTrans" cxnId="{E3BAA433-B717-453A-BA58-656349676341}">
      <dgm:prSet/>
      <dgm:spPr/>
      <dgm:t>
        <a:bodyPr/>
        <a:lstStyle/>
        <a:p>
          <a:endParaRPr lang="en-GB"/>
        </a:p>
      </dgm:t>
    </dgm:pt>
    <dgm:pt modelId="{55DC77A8-9EFE-4A27-8499-7B5A86DBAF38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Digital marketing </a:t>
          </a:r>
        </a:p>
      </dgm:t>
    </dgm:pt>
    <dgm:pt modelId="{DB23B1DA-C3DE-42B3-B5FB-0838F577128A}" type="parTrans" cxnId="{76A5835A-0B44-4AC0-A840-9AD39B007E79}">
      <dgm:prSet/>
      <dgm:spPr/>
      <dgm:t>
        <a:bodyPr/>
        <a:lstStyle/>
        <a:p>
          <a:endParaRPr lang="en-GB"/>
        </a:p>
      </dgm:t>
    </dgm:pt>
    <dgm:pt modelId="{94A4FF57-3DFF-45B0-AE4E-14AC4155344A}" type="sibTrans" cxnId="{76A5835A-0B44-4AC0-A840-9AD39B007E79}">
      <dgm:prSet/>
      <dgm:spPr/>
      <dgm:t>
        <a:bodyPr/>
        <a:lstStyle/>
        <a:p>
          <a:endParaRPr lang="en-GB"/>
        </a:p>
      </dgm:t>
    </dgm:pt>
    <dgm:pt modelId="{8C8092B3-C46B-45DB-890D-44C0B7183628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Technological upgrade </a:t>
          </a:r>
        </a:p>
      </dgm:t>
    </dgm:pt>
    <dgm:pt modelId="{6B206EDF-6495-4912-A0F3-9EF64E7477FE}" type="parTrans" cxnId="{99DF7235-637D-42FE-A0EB-F89F7CD43103}">
      <dgm:prSet/>
      <dgm:spPr/>
      <dgm:t>
        <a:bodyPr/>
        <a:lstStyle/>
        <a:p>
          <a:endParaRPr lang="en-GB"/>
        </a:p>
      </dgm:t>
    </dgm:pt>
    <dgm:pt modelId="{82A2A82B-A087-476A-87F8-7D7CF5ECDE4F}" type="sibTrans" cxnId="{99DF7235-637D-42FE-A0EB-F89F7CD43103}">
      <dgm:prSet/>
      <dgm:spPr/>
      <dgm:t>
        <a:bodyPr/>
        <a:lstStyle/>
        <a:p>
          <a:endParaRPr lang="en-GB"/>
        </a:p>
      </dgm:t>
    </dgm:pt>
    <dgm:pt modelId="{67E4C2BA-3A5B-45EC-AEBF-E9AA036AA019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LEGAL	 </a:t>
          </a:r>
        </a:p>
      </dgm:t>
    </dgm:pt>
    <dgm:pt modelId="{466826BF-8890-48DB-AD06-7385DB6D7B0B}" type="parTrans" cxnId="{0E0B356B-3AE5-4FB8-9249-A03BCCB0B68B}">
      <dgm:prSet/>
      <dgm:spPr/>
      <dgm:t>
        <a:bodyPr/>
        <a:lstStyle/>
        <a:p>
          <a:endParaRPr lang="en-GB"/>
        </a:p>
      </dgm:t>
    </dgm:pt>
    <dgm:pt modelId="{6A7084DA-A675-4C3F-9B08-629FA7FC5166}" type="sibTrans" cxnId="{0E0B356B-3AE5-4FB8-9249-A03BCCB0B68B}">
      <dgm:prSet/>
      <dgm:spPr/>
      <dgm:t>
        <a:bodyPr/>
        <a:lstStyle/>
        <a:p>
          <a:endParaRPr lang="en-GB"/>
        </a:p>
      </dgm:t>
    </dgm:pt>
    <dgm:pt modelId="{518E941B-FC57-4B0F-8980-3E8D285D1156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Regulations </a:t>
          </a:r>
        </a:p>
      </dgm:t>
    </dgm:pt>
    <dgm:pt modelId="{B278B2A5-4E33-4CFB-AEE7-30A319936FC7}" type="parTrans" cxnId="{0ED39EF1-E81D-43BA-A51A-D0957C8CC8DD}">
      <dgm:prSet/>
      <dgm:spPr/>
      <dgm:t>
        <a:bodyPr/>
        <a:lstStyle/>
        <a:p>
          <a:endParaRPr lang="en-GB"/>
        </a:p>
      </dgm:t>
    </dgm:pt>
    <dgm:pt modelId="{8328C060-597B-4F01-852A-3401006CD65D}" type="sibTrans" cxnId="{0ED39EF1-E81D-43BA-A51A-D0957C8CC8DD}">
      <dgm:prSet/>
      <dgm:spPr/>
      <dgm:t>
        <a:bodyPr/>
        <a:lstStyle/>
        <a:p>
          <a:endParaRPr lang="en-GB"/>
        </a:p>
      </dgm:t>
    </dgm:pt>
    <dgm:pt modelId="{A64A0F1F-3E90-4CC0-B152-DD27C30CF71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Wages   </a:t>
          </a:r>
        </a:p>
      </dgm:t>
    </dgm:pt>
    <dgm:pt modelId="{A8F73092-8476-494F-B1D7-9AA1C6303B86}" type="parTrans" cxnId="{2D3EA6FF-A000-405B-87E1-7628A84E8185}">
      <dgm:prSet/>
      <dgm:spPr/>
      <dgm:t>
        <a:bodyPr/>
        <a:lstStyle/>
        <a:p>
          <a:endParaRPr lang="en-GB"/>
        </a:p>
      </dgm:t>
    </dgm:pt>
    <dgm:pt modelId="{D88F1855-2ED0-4CEB-8012-74326B5BB8E1}" type="sibTrans" cxnId="{2D3EA6FF-A000-405B-87E1-7628A84E8185}">
      <dgm:prSet/>
      <dgm:spPr/>
      <dgm:t>
        <a:bodyPr/>
        <a:lstStyle/>
        <a:p>
          <a:endParaRPr lang="en-GB"/>
        </a:p>
      </dgm:t>
    </dgm:pt>
    <dgm:pt modelId="{2847C62B-CF2F-4DD9-90A7-AD96A8D11A7D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ENVIOROMENTAL</a:t>
          </a:r>
        </a:p>
      </dgm:t>
    </dgm:pt>
    <dgm:pt modelId="{FDB6F92E-3B92-4A78-8709-14E9388EE19F}" type="parTrans" cxnId="{5C3EA2E2-E2AF-4FD0-A5E4-A448D8C1E5E4}">
      <dgm:prSet/>
      <dgm:spPr/>
      <dgm:t>
        <a:bodyPr/>
        <a:lstStyle/>
        <a:p>
          <a:endParaRPr lang="en-GB"/>
        </a:p>
      </dgm:t>
    </dgm:pt>
    <dgm:pt modelId="{00978C56-70DA-4511-9ECB-524C11826557}" type="sibTrans" cxnId="{5C3EA2E2-E2AF-4FD0-A5E4-A448D8C1E5E4}">
      <dgm:prSet/>
      <dgm:spPr/>
      <dgm:t>
        <a:bodyPr/>
        <a:lstStyle/>
        <a:p>
          <a:endParaRPr lang="en-GB"/>
        </a:p>
      </dgm:t>
    </dgm:pt>
    <dgm:pt modelId="{65378A82-61B1-496B-B305-85486813C7D8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Pollution </a:t>
          </a:r>
        </a:p>
      </dgm:t>
    </dgm:pt>
    <dgm:pt modelId="{9C71A14C-35A8-4238-8525-0A229F7D6B07}" type="parTrans" cxnId="{E797E5EE-1348-4D56-AD16-69DFFCE9AF5D}">
      <dgm:prSet/>
      <dgm:spPr/>
      <dgm:t>
        <a:bodyPr/>
        <a:lstStyle/>
        <a:p>
          <a:endParaRPr lang="en-GB"/>
        </a:p>
      </dgm:t>
    </dgm:pt>
    <dgm:pt modelId="{19DADB0F-E174-41DF-96A2-5F0A69206514}" type="sibTrans" cxnId="{E797E5EE-1348-4D56-AD16-69DFFCE9AF5D}">
      <dgm:prSet/>
      <dgm:spPr/>
      <dgm:t>
        <a:bodyPr/>
        <a:lstStyle/>
        <a:p>
          <a:endParaRPr lang="en-GB"/>
        </a:p>
      </dgm:t>
    </dgm:pt>
    <dgm:pt modelId="{68ECD7A3-1C9D-4055-B2D6-0BDE2975B8A9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Recycling </a:t>
          </a:r>
        </a:p>
      </dgm:t>
    </dgm:pt>
    <dgm:pt modelId="{D28B0898-007E-4A98-8149-F9C90F2CE144}" type="parTrans" cxnId="{0A77C9A8-8E3F-48D9-90A6-E95FA6EB9661}">
      <dgm:prSet/>
      <dgm:spPr/>
      <dgm:t>
        <a:bodyPr/>
        <a:lstStyle/>
        <a:p>
          <a:endParaRPr lang="en-GB"/>
        </a:p>
      </dgm:t>
    </dgm:pt>
    <dgm:pt modelId="{BAB4D7E3-8E8C-4337-B43F-45C6336CA69A}" type="sibTrans" cxnId="{0A77C9A8-8E3F-48D9-90A6-E95FA6EB9661}">
      <dgm:prSet/>
      <dgm:spPr/>
      <dgm:t>
        <a:bodyPr/>
        <a:lstStyle/>
        <a:p>
          <a:endParaRPr lang="en-GB"/>
        </a:p>
      </dgm:t>
    </dgm:pt>
    <dgm:pt modelId="{A5C2322C-13BB-441D-AAF1-7980C16E25FD}" type="pres">
      <dgm:prSet presAssocID="{AD93650E-1C6D-442E-B246-ED3010E881BE}" presName="root" presStyleCnt="0">
        <dgm:presLayoutVars>
          <dgm:dir/>
          <dgm:resizeHandles val="exact"/>
        </dgm:presLayoutVars>
      </dgm:prSet>
      <dgm:spPr/>
    </dgm:pt>
    <dgm:pt modelId="{3F77D0A4-D089-4271-B9BA-F5E867395FF0}" type="pres">
      <dgm:prSet presAssocID="{ACCFF416-974D-4D32-AFC6-D3E94A30C6FD}" presName="compNode" presStyleCnt="0"/>
      <dgm:spPr/>
    </dgm:pt>
    <dgm:pt modelId="{8791C53D-002A-44A2-8B17-40A3801E20B8}" type="pres">
      <dgm:prSet presAssocID="{ACCFF416-974D-4D32-AFC6-D3E94A30C6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D757CF3-8CE0-4527-920E-D15A705A451A}" type="pres">
      <dgm:prSet presAssocID="{ACCFF416-974D-4D32-AFC6-D3E94A30C6FD}" presName="iconSpace" presStyleCnt="0"/>
      <dgm:spPr/>
    </dgm:pt>
    <dgm:pt modelId="{CED54E65-5238-4FAC-A4A0-FDDE58858B7D}" type="pres">
      <dgm:prSet presAssocID="{ACCFF416-974D-4D32-AFC6-D3E94A30C6FD}" presName="parTx" presStyleLbl="revTx" presStyleIdx="0" presStyleCnt="6">
        <dgm:presLayoutVars>
          <dgm:chMax val="0"/>
          <dgm:chPref val="0"/>
        </dgm:presLayoutVars>
      </dgm:prSet>
      <dgm:spPr/>
    </dgm:pt>
    <dgm:pt modelId="{F60F61D5-F38B-4C39-B3DB-D8AD67A9D81F}" type="pres">
      <dgm:prSet presAssocID="{ACCFF416-974D-4D32-AFC6-D3E94A30C6FD}" presName="txSpace" presStyleCnt="0"/>
      <dgm:spPr/>
    </dgm:pt>
    <dgm:pt modelId="{81B40B82-5CAC-457E-AB57-9C3B108E0E6E}" type="pres">
      <dgm:prSet presAssocID="{ACCFF416-974D-4D32-AFC6-D3E94A30C6FD}" presName="desTx" presStyleLbl="revTx" presStyleIdx="1" presStyleCnt="6">
        <dgm:presLayoutVars/>
      </dgm:prSet>
      <dgm:spPr/>
    </dgm:pt>
    <dgm:pt modelId="{470743A8-387A-444F-A7DC-96855F6AE764}" type="pres">
      <dgm:prSet presAssocID="{A03AF34B-2CC3-4DB7-BAE3-006D4A90D41A}" presName="sibTrans" presStyleCnt="0"/>
      <dgm:spPr/>
    </dgm:pt>
    <dgm:pt modelId="{33CE1A71-DA2C-4F62-8F32-93E1CC74F760}" type="pres">
      <dgm:prSet presAssocID="{67E4C2BA-3A5B-45EC-AEBF-E9AA036AA019}" presName="compNode" presStyleCnt="0"/>
      <dgm:spPr/>
    </dgm:pt>
    <dgm:pt modelId="{47A61760-FFA4-4607-B0EF-B6232B59F7BA}" type="pres">
      <dgm:prSet presAssocID="{67E4C2BA-3A5B-45EC-AEBF-E9AA036AA01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37E1795-8BE4-4F16-929F-BF66CD5EFF1F}" type="pres">
      <dgm:prSet presAssocID="{67E4C2BA-3A5B-45EC-AEBF-E9AA036AA019}" presName="iconSpace" presStyleCnt="0"/>
      <dgm:spPr/>
    </dgm:pt>
    <dgm:pt modelId="{D949BB84-1E72-43FA-9A8F-9199B4CF4F06}" type="pres">
      <dgm:prSet presAssocID="{67E4C2BA-3A5B-45EC-AEBF-E9AA036AA019}" presName="parTx" presStyleLbl="revTx" presStyleIdx="2" presStyleCnt="6">
        <dgm:presLayoutVars>
          <dgm:chMax val="0"/>
          <dgm:chPref val="0"/>
        </dgm:presLayoutVars>
      </dgm:prSet>
      <dgm:spPr/>
    </dgm:pt>
    <dgm:pt modelId="{32F54BA0-36CD-4F7C-8D3F-BA18FB67FF78}" type="pres">
      <dgm:prSet presAssocID="{67E4C2BA-3A5B-45EC-AEBF-E9AA036AA019}" presName="txSpace" presStyleCnt="0"/>
      <dgm:spPr/>
    </dgm:pt>
    <dgm:pt modelId="{92F6A54C-29DB-4364-8316-B327143F7E0B}" type="pres">
      <dgm:prSet presAssocID="{67E4C2BA-3A5B-45EC-AEBF-E9AA036AA019}" presName="desTx" presStyleLbl="revTx" presStyleIdx="3" presStyleCnt="6">
        <dgm:presLayoutVars/>
      </dgm:prSet>
      <dgm:spPr/>
    </dgm:pt>
    <dgm:pt modelId="{9154BB90-D408-4522-8887-6A6E668D80D9}" type="pres">
      <dgm:prSet presAssocID="{6A7084DA-A675-4C3F-9B08-629FA7FC5166}" presName="sibTrans" presStyleCnt="0"/>
      <dgm:spPr/>
    </dgm:pt>
    <dgm:pt modelId="{D52BF71D-F297-4A77-AF45-BB47F2904B1F}" type="pres">
      <dgm:prSet presAssocID="{2847C62B-CF2F-4DD9-90A7-AD96A8D11A7D}" presName="compNode" presStyleCnt="0"/>
      <dgm:spPr/>
    </dgm:pt>
    <dgm:pt modelId="{0AE4D016-B3D4-453E-AEB4-BD0E6957BF13}" type="pres">
      <dgm:prSet presAssocID="{2847C62B-CF2F-4DD9-90A7-AD96A8D11A7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F6D540F3-C252-46C0-94BA-68E6B1E618FF}" type="pres">
      <dgm:prSet presAssocID="{2847C62B-CF2F-4DD9-90A7-AD96A8D11A7D}" presName="iconSpace" presStyleCnt="0"/>
      <dgm:spPr/>
    </dgm:pt>
    <dgm:pt modelId="{01F8BEC7-48FB-4A28-9E6A-F8159EFBC5B0}" type="pres">
      <dgm:prSet presAssocID="{2847C62B-CF2F-4DD9-90A7-AD96A8D11A7D}" presName="parTx" presStyleLbl="revTx" presStyleIdx="4" presStyleCnt="6">
        <dgm:presLayoutVars>
          <dgm:chMax val="0"/>
          <dgm:chPref val="0"/>
        </dgm:presLayoutVars>
      </dgm:prSet>
      <dgm:spPr/>
    </dgm:pt>
    <dgm:pt modelId="{11C06C95-526B-4F7C-ACA4-2EA21538C931}" type="pres">
      <dgm:prSet presAssocID="{2847C62B-CF2F-4DD9-90A7-AD96A8D11A7D}" presName="txSpace" presStyleCnt="0"/>
      <dgm:spPr/>
    </dgm:pt>
    <dgm:pt modelId="{E33D0A5E-5D20-471B-9213-59C2F6E5F361}" type="pres">
      <dgm:prSet presAssocID="{2847C62B-CF2F-4DD9-90A7-AD96A8D11A7D}" presName="desTx" presStyleLbl="revTx" presStyleIdx="5" presStyleCnt="6">
        <dgm:presLayoutVars/>
      </dgm:prSet>
      <dgm:spPr/>
    </dgm:pt>
  </dgm:ptLst>
  <dgm:cxnLst>
    <dgm:cxn modelId="{54234617-1824-42AF-854E-745A316E86B7}" type="presOf" srcId="{65378A82-61B1-496B-B305-85486813C7D8}" destId="{E33D0A5E-5D20-471B-9213-59C2F6E5F361}" srcOrd="0" destOrd="0" presId="urn:microsoft.com/office/officeart/2018/2/layout/IconLabelDescriptionList"/>
    <dgm:cxn modelId="{531C721B-5D4A-4E4A-9C06-99CE8BBAB3A0}" type="presOf" srcId="{67E4C2BA-3A5B-45EC-AEBF-E9AA036AA019}" destId="{D949BB84-1E72-43FA-9A8F-9199B4CF4F06}" srcOrd="0" destOrd="0" presId="urn:microsoft.com/office/officeart/2018/2/layout/IconLabelDescriptionList"/>
    <dgm:cxn modelId="{E3BAA433-B717-453A-BA58-656349676341}" srcId="{AD93650E-1C6D-442E-B246-ED3010E881BE}" destId="{ACCFF416-974D-4D32-AFC6-D3E94A30C6FD}" srcOrd="0" destOrd="0" parTransId="{8BE04689-46A8-466D-8F9E-C4FE4561BF04}" sibTransId="{A03AF34B-2CC3-4DB7-BAE3-006D4A90D41A}"/>
    <dgm:cxn modelId="{99DF7235-637D-42FE-A0EB-F89F7CD43103}" srcId="{ACCFF416-974D-4D32-AFC6-D3E94A30C6FD}" destId="{8C8092B3-C46B-45DB-890D-44C0B7183628}" srcOrd="1" destOrd="0" parTransId="{6B206EDF-6495-4912-A0F3-9EF64E7477FE}" sibTransId="{82A2A82B-A087-476A-87F8-7D7CF5ECDE4F}"/>
    <dgm:cxn modelId="{0E0B356B-3AE5-4FB8-9249-A03BCCB0B68B}" srcId="{AD93650E-1C6D-442E-B246-ED3010E881BE}" destId="{67E4C2BA-3A5B-45EC-AEBF-E9AA036AA019}" srcOrd="1" destOrd="0" parTransId="{466826BF-8890-48DB-AD06-7385DB6D7B0B}" sibTransId="{6A7084DA-A675-4C3F-9B08-629FA7FC5166}"/>
    <dgm:cxn modelId="{76A5835A-0B44-4AC0-A840-9AD39B007E79}" srcId="{ACCFF416-974D-4D32-AFC6-D3E94A30C6FD}" destId="{55DC77A8-9EFE-4A27-8499-7B5A86DBAF38}" srcOrd="0" destOrd="0" parTransId="{DB23B1DA-C3DE-42B3-B5FB-0838F577128A}" sibTransId="{94A4FF57-3DFF-45B0-AE4E-14AC4155344A}"/>
    <dgm:cxn modelId="{A0B61380-D6A1-427F-ADBA-4E45C941C2AF}" type="presOf" srcId="{518E941B-FC57-4B0F-8980-3E8D285D1156}" destId="{92F6A54C-29DB-4364-8316-B327143F7E0B}" srcOrd="0" destOrd="0" presId="urn:microsoft.com/office/officeart/2018/2/layout/IconLabelDescriptionList"/>
    <dgm:cxn modelId="{D99C8C80-BF4E-446C-BE77-C3B46A168798}" type="presOf" srcId="{ACCFF416-974D-4D32-AFC6-D3E94A30C6FD}" destId="{CED54E65-5238-4FAC-A4A0-FDDE58858B7D}" srcOrd="0" destOrd="0" presId="urn:microsoft.com/office/officeart/2018/2/layout/IconLabelDescriptionList"/>
    <dgm:cxn modelId="{2C9C9881-C7F3-43D7-9253-24F0137FA2F7}" type="presOf" srcId="{55DC77A8-9EFE-4A27-8499-7B5A86DBAF38}" destId="{81B40B82-5CAC-457E-AB57-9C3B108E0E6E}" srcOrd="0" destOrd="0" presId="urn:microsoft.com/office/officeart/2018/2/layout/IconLabelDescriptionList"/>
    <dgm:cxn modelId="{0A77C9A8-8E3F-48D9-90A6-E95FA6EB9661}" srcId="{2847C62B-CF2F-4DD9-90A7-AD96A8D11A7D}" destId="{68ECD7A3-1C9D-4055-B2D6-0BDE2975B8A9}" srcOrd="1" destOrd="0" parTransId="{D28B0898-007E-4A98-8149-F9C90F2CE144}" sibTransId="{BAB4D7E3-8E8C-4337-B43F-45C6336CA69A}"/>
    <dgm:cxn modelId="{38415EB4-68D3-40F8-A2E2-9BF6DECDD6D1}" type="presOf" srcId="{8C8092B3-C46B-45DB-890D-44C0B7183628}" destId="{81B40B82-5CAC-457E-AB57-9C3B108E0E6E}" srcOrd="0" destOrd="1" presId="urn:microsoft.com/office/officeart/2018/2/layout/IconLabelDescriptionList"/>
    <dgm:cxn modelId="{B674BFCC-F1F5-4C4D-A2EF-A1D99C9BFC38}" type="presOf" srcId="{AD93650E-1C6D-442E-B246-ED3010E881BE}" destId="{A5C2322C-13BB-441D-AAF1-7980C16E25FD}" srcOrd="0" destOrd="0" presId="urn:microsoft.com/office/officeart/2018/2/layout/IconLabelDescriptionList"/>
    <dgm:cxn modelId="{5FCB0BCE-5402-4693-A6E0-728201F3FC2D}" type="presOf" srcId="{A64A0F1F-3E90-4CC0-B152-DD27C30CF71B}" destId="{92F6A54C-29DB-4364-8316-B327143F7E0B}" srcOrd="0" destOrd="1" presId="urn:microsoft.com/office/officeart/2018/2/layout/IconLabelDescriptionList"/>
    <dgm:cxn modelId="{5C3EA2E2-E2AF-4FD0-A5E4-A448D8C1E5E4}" srcId="{AD93650E-1C6D-442E-B246-ED3010E881BE}" destId="{2847C62B-CF2F-4DD9-90A7-AD96A8D11A7D}" srcOrd="2" destOrd="0" parTransId="{FDB6F92E-3B92-4A78-8709-14E9388EE19F}" sibTransId="{00978C56-70DA-4511-9ECB-524C11826557}"/>
    <dgm:cxn modelId="{DB7BA7E5-EBCE-4523-AAF4-F5D3C48DDA49}" type="presOf" srcId="{68ECD7A3-1C9D-4055-B2D6-0BDE2975B8A9}" destId="{E33D0A5E-5D20-471B-9213-59C2F6E5F361}" srcOrd="0" destOrd="1" presId="urn:microsoft.com/office/officeart/2018/2/layout/IconLabelDescriptionList"/>
    <dgm:cxn modelId="{116F91ED-95F7-4C55-8A73-203322217F4B}" type="presOf" srcId="{2847C62B-CF2F-4DD9-90A7-AD96A8D11A7D}" destId="{01F8BEC7-48FB-4A28-9E6A-F8159EFBC5B0}" srcOrd="0" destOrd="0" presId="urn:microsoft.com/office/officeart/2018/2/layout/IconLabelDescriptionList"/>
    <dgm:cxn modelId="{E797E5EE-1348-4D56-AD16-69DFFCE9AF5D}" srcId="{2847C62B-CF2F-4DD9-90A7-AD96A8D11A7D}" destId="{65378A82-61B1-496B-B305-85486813C7D8}" srcOrd="0" destOrd="0" parTransId="{9C71A14C-35A8-4238-8525-0A229F7D6B07}" sibTransId="{19DADB0F-E174-41DF-96A2-5F0A69206514}"/>
    <dgm:cxn modelId="{0ED39EF1-E81D-43BA-A51A-D0957C8CC8DD}" srcId="{67E4C2BA-3A5B-45EC-AEBF-E9AA036AA019}" destId="{518E941B-FC57-4B0F-8980-3E8D285D1156}" srcOrd="0" destOrd="0" parTransId="{B278B2A5-4E33-4CFB-AEE7-30A319936FC7}" sibTransId="{8328C060-597B-4F01-852A-3401006CD65D}"/>
    <dgm:cxn modelId="{2D3EA6FF-A000-405B-87E1-7628A84E8185}" srcId="{67E4C2BA-3A5B-45EC-AEBF-E9AA036AA019}" destId="{A64A0F1F-3E90-4CC0-B152-DD27C30CF71B}" srcOrd="1" destOrd="0" parTransId="{A8F73092-8476-494F-B1D7-9AA1C6303B86}" sibTransId="{D88F1855-2ED0-4CEB-8012-74326B5BB8E1}"/>
    <dgm:cxn modelId="{C6E4DFE8-7DBE-4954-9C94-05263DD781D3}" type="presParOf" srcId="{A5C2322C-13BB-441D-AAF1-7980C16E25FD}" destId="{3F77D0A4-D089-4271-B9BA-F5E867395FF0}" srcOrd="0" destOrd="0" presId="urn:microsoft.com/office/officeart/2018/2/layout/IconLabelDescriptionList"/>
    <dgm:cxn modelId="{1FEEDF3F-E818-46EC-82BB-4E9E4ADFB6BA}" type="presParOf" srcId="{3F77D0A4-D089-4271-B9BA-F5E867395FF0}" destId="{8791C53D-002A-44A2-8B17-40A3801E20B8}" srcOrd="0" destOrd="0" presId="urn:microsoft.com/office/officeart/2018/2/layout/IconLabelDescriptionList"/>
    <dgm:cxn modelId="{159495D8-E1F1-48C5-96C5-35ACAB8CEEB9}" type="presParOf" srcId="{3F77D0A4-D089-4271-B9BA-F5E867395FF0}" destId="{3D757CF3-8CE0-4527-920E-D15A705A451A}" srcOrd="1" destOrd="0" presId="urn:microsoft.com/office/officeart/2018/2/layout/IconLabelDescriptionList"/>
    <dgm:cxn modelId="{07CAB9FB-2253-45B3-A77C-CE0148C88C64}" type="presParOf" srcId="{3F77D0A4-D089-4271-B9BA-F5E867395FF0}" destId="{CED54E65-5238-4FAC-A4A0-FDDE58858B7D}" srcOrd="2" destOrd="0" presId="urn:microsoft.com/office/officeart/2018/2/layout/IconLabelDescriptionList"/>
    <dgm:cxn modelId="{5D8C6706-EA32-404A-93FA-1710BC6B8B8D}" type="presParOf" srcId="{3F77D0A4-D089-4271-B9BA-F5E867395FF0}" destId="{F60F61D5-F38B-4C39-B3DB-D8AD67A9D81F}" srcOrd="3" destOrd="0" presId="urn:microsoft.com/office/officeart/2018/2/layout/IconLabelDescriptionList"/>
    <dgm:cxn modelId="{19BDAA01-FEE8-4A18-85CB-7DCCED79D631}" type="presParOf" srcId="{3F77D0A4-D089-4271-B9BA-F5E867395FF0}" destId="{81B40B82-5CAC-457E-AB57-9C3B108E0E6E}" srcOrd="4" destOrd="0" presId="urn:microsoft.com/office/officeart/2018/2/layout/IconLabelDescriptionList"/>
    <dgm:cxn modelId="{055CA66E-4451-479A-8E0B-2CCC1237FE68}" type="presParOf" srcId="{A5C2322C-13BB-441D-AAF1-7980C16E25FD}" destId="{470743A8-387A-444F-A7DC-96855F6AE764}" srcOrd="1" destOrd="0" presId="urn:microsoft.com/office/officeart/2018/2/layout/IconLabelDescriptionList"/>
    <dgm:cxn modelId="{5E60F1AD-2D71-43B5-8280-689EF46E6D19}" type="presParOf" srcId="{A5C2322C-13BB-441D-AAF1-7980C16E25FD}" destId="{33CE1A71-DA2C-4F62-8F32-93E1CC74F760}" srcOrd="2" destOrd="0" presId="urn:microsoft.com/office/officeart/2018/2/layout/IconLabelDescriptionList"/>
    <dgm:cxn modelId="{5C93A8AE-5A87-4A73-ABF8-9B13A799D9A3}" type="presParOf" srcId="{33CE1A71-DA2C-4F62-8F32-93E1CC74F760}" destId="{47A61760-FFA4-4607-B0EF-B6232B59F7BA}" srcOrd="0" destOrd="0" presId="urn:microsoft.com/office/officeart/2018/2/layout/IconLabelDescriptionList"/>
    <dgm:cxn modelId="{1B03920B-4020-49B2-9C22-DB4274F2AB90}" type="presParOf" srcId="{33CE1A71-DA2C-4F62-8F32-93E1CC74F760}" destId="{837E1795-8BE4-4F16-929F-BF66CD5EFF1F}" srcOrd="1" destOrd="0" presId="urn:microsoft.com/office/officeart/2018/2/layout/IconLabelDescriptionList"/>
    <dgm:cxn modelId="{7D56F337-2DA6-4F13-B2B2-A735CF72BE9B}" type="presParOf" srcId="{33CE1A71-DA2C-4F62-8F32-93E1CC74F760}" destId="{D949BB84-1E72-43FA-9A8F-9199B4CF4F06}" srcOrd="2" destOrd="0" presId="urn:microsoft.com/office/officeart/2018/2/layout/IconLabelDescriptionList"/>
    <dgm:cxn modelId="{D63CA7B9-16CF-405E-8702-02A8BB7397FA}" type="presParOf" srcId="{33CE1A71-DA2C-4F62-8F32-93E1CC74F760}" destId="{32F54BA0-36CD-4F7C-8D3F-BA18FB67FF78}" srcOrd="3" destOrd="0" presId="urn:microsoft.com/office/officeart/2018/2/layout/IconLabelDescriptionList"/>
    <dgm:cxn modelId="{5B65CD77-16F5-4EB3-9A97-43E49B287B88}" type="presParOf" srcId="{33CE1A71-DA2C-4F62-8F32-93E1CC74F760}" destId="{92F6A54C-29DB-4364-8316-B327143F7E0B}" srcOrd="4" destOrd="0" presId="urn:microsoft.com/office/officeart/2018/2/layout/IconLabelDescriptionList"/>
    <dgm:cxn modelId="{84D7D75F-8ACC-403B-BAA1-B88D4C8321C5}" type="presParOf" srcId="{A5C2322C-13BB-441D-AAF1-7980C16E25FD}" destId="{9154BB90-D408-4522-8887-6A6E668D80D9}" srcOrd="3" destOrd="0" presId="urn:microsoft.com/office/officeart/2018/2/layout/IconLabelDescriptionList"/>
    <dgm:cxn modelId="{6BA7231C-CB66-4290-A9AC-8B7F9919AD0C}" type="presParOf" srcId="{A5C2322C-13BB-441D-AAF1-7980C16E25FD}" destId="{D52BF71D-F297-4A77-AF45-BB47F2904B1F}" srcOrd="4" destOrd="0" presId="urn:microsoft.com/office/officeart/2018/2/layout/IconLabelDescriptionList"/>
    <dgm:cxn modelId="{7E5E6223-9A1A-43DE-B48C-E30952850AD0}" type="presParOf" srcId="{D52BF71D-F297-4A77-AF45-BB47F2904B1F}" destId="{0AE4D016-B3D4-453E-AEB4-BD0E6957BF13}" srcOrd="0" destOrd="0" presId="urn:microsoft.com/office/officeart/2018/2/layout/IconLabelDescriptionList"/>
    <dgm:cxn modelId="{B5F1A53D-8133-4E96-B8F4-754FD2A9BAA3}" type="presParOf" srcId="{D52BF71D-F297-4A77-AF45-BB47F2904B1F}" destId="{F6D540F3-C252-46C0-94BA-68E6B1E618FF}" srcOrd="1" destOrd="0" presId="urn:microsoft.com/office/officeart/2018/2/layout/IconLabelDescriptionList"/>
    <dgm:cxn modelId="{1637D213-2076-4891-BF09-5A56A7697314}" type="presParOf" srcId="{D52BF71D-F297-4A77-AF45-BB47F2904B1F}" destId="{01F8BEC7-48FB-4A28-9E6A-F8159EFBC5B0}" srcOrd="2" destOrd="0" presId="urn:microsoft.com/office/officeart/2018/2/layout/IconLabelDescriptionList"/>
    <dgm:cxn modelId="{776C43A1-DA9E-433D-AAF1-094E7D78B851}" type="presParOf" srcId="{D52BF71D-F297-4A77-AF45-BB47F2904B1F}" destId="{11C06C95-526B-4F7C-ACA4-2EA21538C931}" srcOrd="3" destOrd="0" presId="urn:microsoft.com/office/officeart/2018/2/layout/IconLabelDescriptionList"/>
    <dgm:cxn modelId="{09357ECD-DDA2-4688-9E67-F3A51533AF34}" type="presParOf" srcId="{D52BF71D-F297-4A77-AF45-BB47F2904B1F}" destId="{E33D0A5E-5D20-471B-9213-59C2F6E5F361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E2DCA-0E22-4402-9ED8-F2A5BAAE35BB}">
      <dsp:nvSpPr>
        <dsp:cNvPr id="0" name=""/>
        <dsp:cNvSpPr/>
      </dsp:nvSpPr>
      <dsp:spPr>
        <a:xfrm>
          <a:off x="5259" y="873375"/>
          <a:ext cx="2502991" cy="1724560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l="-1000" r="-1000"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DC9251-A8F1-4B89-B686-0EF36556986C}">
      <dsp:nvSpPr>
        <dsp:cNvPr id="0" name=""/>
        <dsp:cNvSpPr/>
      </dsp:nvSpPr>
      <dsp:spPr>
        <a:xfrm>
          <a:off x="5259" y="2597936"/>
          <a:ext cx="2502991" cy="928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Drop in sales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(Javed,2025)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5259" y="2597936"/>
        <a:ext cx="2502991" cy="928609"/>
      </dsp:txXfrm>
    </dsp:sp>
    <dsp:sp modelId="{64C87FE3-EF17-4C8C-83B0-3AD3EEE5E59B}">
      <dsp:nvSpPr>
        <dsp:cNvPr id="0" name=""/>
        <dsp:cNvSpPr/>
      </dsp:nvSpPr>
      <dsp:spPr>
        <a:xfrm>
          <a:off x="2785887" y="903589"/>
          <a:ext cx="2502991" cy="1724560"/>
        </a:xfrm>
        <a:prstGeom prst="roundRect">
          <a:avLst/>
        </a:prstGeom>
        <a:blipFill>
          <a:blip xmlns:r="http://schemas.openxmlformats.org/officeDocument/2006/relationships" r:embed="rId2"/>
          <a:srcRect/>
          <a:stretch>
            <a:fillRect t="-4000" b="-4000"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2C5AA1-4D62-4A01-A526-26CF34C7E99F}">
      <dsp:nvSpPr>
        <dsp:cNvPr id="0" name=""/>
        <dsp:cNvSpPr/>
      </dsp:nvSpPr>
      <dsp:spPr>
        <a:xfrm>
          <a:off x="2758655" y="2597936"/>
          <a:ext cx="2502991" cy="928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Struggling to keep up with technological trends		</a:t>
          </a:r>
        </a:p>
      </dsp:txBody>
      <dsp:txXfrm>
        <a:off x="2758655" y="2597936"/>
        <a:ext cx="2502991" cy="928609"/>
      </dsp:txXfrm>
    </dsp:sp>
    <dsp:sp modelId="{D2718754-DB2D-4524-AF9C-5E2A5691A4BA}">
      <dsp:nvSpPr>
        <dsp:cNvPr id="0" name=""/>
        <dsp:cNvSpPr/>
      </dsp:nvSpPr>
      <dsp:spPr>
        <a:xfrm>
          <a:off x="5512050" y="873375"/>
          <a:ext cx="2502991" cy="1724560"/>
        </a:xfrm>
        <a:prstGeom prst="roundRect">
          <a:avLst/>
        </a:prstGeom>
        <a:blipFill>
          <a:blip xmlns:r="http://schemas.openxmlformats.org/officeDocument/2006/relationships" r:embed="rId3"/>
          <a:srcRect/>
          <a:stretch>
            <a:fillRect l="-7000" r="-7000"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6C8CEC-B51C-4E8D-9F10-4E1C63D8CFD1}">
      <dsp:nvSpPr>
        <dsp:cNvPr id="0" name=""/>
        <dsp:cNvSpPr/>
      </dsp:nvSpPr>
      <dsp:spPr>
        <a:xfrm>
          <a:off x="5512050" y="2597936"/>
          <a:ext cx="2502991" cy="928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Lack of marketing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(</a:t>
          </a:r>
          <a:r>
            <a:rPr lang="en-GB" sz="1800" b="0" kern="1200" dirty="0">
              <a:hlinkClick xmlns:r="http://schemas.openxmlformats.org/officeDocument/2006/relationships" r:id="rId4" tooltip="https://www.forbes.com/councils/forbesbusinesscouncil/people/vikramjoshi/"/>
            </a:rPr>
            <a:t>Joshi</a:t>
          </a:r>
          <a:r>
            <a:rPr lang="en-GB" sz="1800" b="0" kern="1200" dirty="0"/>
            <a:t>, 2024</a:t>
          </a:r>
          <a:r>
            <a:rPr lang="en-GB" sz="2400" b="0" kern="1200" dirty="0"/>
            <a:t>)</a:t>
          </a:r>
          <a:endParaRPr lang="en-GB" sz="2400" kern="1200" dirty="0"/>
        </a:p>
      </dsp:txBody>
      <dsp:txXfrm>
        <a:off x="5512050" y="2597936"/>
        <a:ext cx="2502991" cy="928609"/>
      </dsp:txXfrm>
    </dsp:sp>
    <dsp:sp modelId="{E0E5430A-C4D3-4BCD-9D74-23076F6E458C}">
      <dsp:nvSpPr>
        <dsp:cNvPr id="0" name=""/>
        <dsp:cNvSpPr/>
      </dsp:nvSpPr>
      <dsp:spPr>
        <a:xfrm>
          <a:off x="8265446" y="873375"/>
          <a:ext cx="2502991" cy="1724560"/>
        </a:xfrm>
        <a:prstGeom prst="roundRect">
          <a:avLst/>
        </a:prstGeom>
        <a:blipFill>
          <a:blip xmlns:r="http://schemas.openxmlformats.org/officeDocument/2006/relationships" r:embed="rId5"/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A08EBF-2F8D-47F1-9DF7-0405D5500A64}">
      <dsp:nvSpPr>
        <dsp:cNvPr id="0" name=""/>
        <dsp:cNvSpPr/>
      </dsp:nvSpPr>
      <dsp:spPr>
        <a:xfrm>
          <a:off x="8265446" y="2597936"/>
          <a:ext cx="2502991" cy="928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Limited resources </a:t>
          </a:r>
        </a:p>
      </dsp:txBody>
      <dsp:txXfrm>
        <a:off x="8265446" y="2597936"/>
        <a:ext cx="2502991" cy="9286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37377-2871-4AD0-A970-4B890FBE03CE}">
      <dsp:nvSpPr>
        <dsp:cNvPr id="0" name=""/>
        <dsp:cNvSpPr/>
      </dsp:nvSpPr>
      <dsp:spPr>
        <a:xfrm>
          <a:off x="593409" y="221888"/>
          <a:ext cx="659707" cy="6597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14C6B-FF92-4984-B692-F1DC25CA2502}">
      <dsp:nvSpPr>
        <dsp:cNvPr id="0" name=""/>
        <dsp:cNvSpPr/>
      </dsp:nvSpPr>
      <dsp:spPr>
        <a:xfrm>
          <a:off x="190255" y="1106766"/>
          <a:ext cx="1466015" cy="586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Small independent florist shop </a:t>
          </a:r>
          <a:endParaRPr lang="en-US" sz="1200" kern="1200"/>
        </a:p>
      </dsp:txBody>
      <dsp:txXfrm>
        <a:off x="190255" y="1106766"/>
        <a:ext cx="1466015" cy="586406"/>
      </dsp:txXfrm>
    </dsp:sp>
    <dsp:sp modelId="{23510A51-FE27-40E5-A9EE-9B839D15148E}">
      <dsp:nvSpPr>
        <dsp:cNvPr id="0" name=""/>
        <dsp:cNvSpPr/>
      </dsp:nvSpPr>
      <dsp:spPr>
        <a:xfrm>
          <a:off x="2315977" y="221888"/>
          <a:ext cx="659707" cy="6597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D607A-8511-4022-9108-599B12216856}">
      <dsp:nvSpPr>
        <dsp:cNvPr id="0" name=""/>
        <dsp:cNvSpPr/>
      </dsp:nvSpPr>
      <dsp:spPr>
        <a:xfrm>
          <a:off x="1912823" y="1106766"/>
          <a:ext cx="1466015" cy="586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Founded in 2016</a:t>
          </a:r>
          <a:endParaRPr lang="en-US" sz="1200" kern="1200"/>
        </a:p>
      </dsp:txBody>
      <dsp:txXfrm>
        <a:off x="1912823" y="1106766"/>
        <a:ext cx="1466015" cy="586406"/>
      </dsp:txXfrm>
    </dsp:sp>
    <dsp:sp modelId="{7D00FAB8-F19C-4AE9-8369-F8459EC952DE}">
      <dsp:nvSpPr>
        <dsp:cNvPr id="0" name=""/>
        <dsp:cNvSpPr/>
      </dsp:nvSpPr>
      <dsp:spPr>
        <a:xfrm>
          <a:off x="4038546" y="221888"/>
          <a:ext cx="659707" cy="6597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C5F53-F7FA-4E63-9711-D230C3036D03}">
      <dsp:nvSpPr>
        <dsp:cNvPr id="0" name=""/>
        <dsp:cNvSpPr/>
      </dsp:nvSpPr>
      <dsp:spPr>
        <a:xfrm>
          <a:off x="3635392" y="1106766"/>
          <a:ext cx="1466015" cy="586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Sells bespoke floral arrangements</a:t>
          </a:r>
          <a:endParaRPr lang="en-US" sz="1200" kern="1200"/>
        </a:p>
      </dsp:txBody>
      <dsp:txXfrm>
        <a:off x="3635392" y="1106766"/>
        <a:ext cx="1466015" cy="586406"/>
      </dsp:txXfrm>
    </dsp:sp>
    <dsp:sp modelId="{0B9DA5C8-AF74-4C50-94C7-86FF2DFD1C17}">
      <dsp:nvSpPr>
        <dsp:cNvPr id="0" name=""/>
        <dsp:cNvSpPr/>
      </dsp:nvSpPr>
      <dsp:spPr>
        <a:xfrm>
          <a:off x="593409" y="2059676"/>
          <a:ext cx="659707" cy="6597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EE477-EBC5-4696-9783-233AB0623EC9}">
      <dsp:nvSpPr>
        <dsp:cNvPr id="0" name=""/>
        <dsp:cNvSpPr/>
      </dsp:nvSpPr>
      <dsp:spPr>
        <a:xfrm>
          <a:off x="190255" y="2944554"/>
          <a:ext cx="1466015" cy="586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Thrived on personal touch and sustainable ethos </a:t>
          </a:r>
          <a:endParaRPr lang="en-US" sz="1200" kern="1200"/>
        </a:p>
      </dsp:txBody>
      <dsp:txXfrm>
        <a:off x="190255" y="2944554"/>
        <a:ext cx="1466015" cy="586406"/>
      </dsp:txXfrm>
    </dsp:sp>
    <dsp:sp modelId="{B157A09C-0CA2-4CED-9F84-F525CD98069B}">
      <dsp:nvSpPr>
        <dsp:cNvPr id="0" name=""/>
        <dsp:cNvSpPr/>
      </dsp:nvSpPr>
      <dsp:spPr>
        <a:xfrm>
          <a:off x="2315977" y="2059676"/>
          <a:ext cx="659707" cy="6597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76FF6A-78B3-443A-A057-CDF150E8DB96}">
      <dsp:nvSpPr>
        <dsp:cNvPr id="0" name=""/>
        <dsp:cNvSpPr/>
      </dsp:nvSpPr>
      <dsp:spPr>
        <a:xfrm>
          <a:off x="1912823" y="2944554"/>
          <a:ext cx="1466015" cy="586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Eco-friendly packaging </a:t>
          </a:r>
          <a:endParaRPr lang="en-US" sz="1200" kern="1200" dirty="0"/>
        </a:p>
      </dsp:txBody>
      <dsp:txXfrm>
        <a:off x="1912823" y="2944554"/>
        <a:ext cx="1466015" cy="586406"/>
      </dsp:txXfrm>
    </dsp:sp>
    <dsp:sp modelId="{21F0E684-AC0C-4A06-B2C2-0051F09D1215}">
      <dsp:nvSpPr>
        <dsp:cNvPr id="0" name=""/>
        <dsp:cNvSpPr/>
      </dsp:nvSpPr>
      <dsp:spPr>
        <a:xfrm>
          <a:off x="4038546" y="2059676"/>
          <a:ext cx="659707" cy="65970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5A1FF-8CA7-4702-826C-1E8091E22373}">
      <dsp:nvSpPr>
        <dsp:cNvPr id="0" name=""/>
        <dsp:cNvSpPr/>
      </dsp:nvSpPr>
      <dsp:spPr>
        <a:xfrm>
          <a:off x="3635392" y="2944554"/>
          <a:ext cx="1466015" cy="586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Strong community ties  </a:t>
          </a:r>
          <a:endParaRPr lang="en-US" sz="1200" kern="1200"/>
        </a:p>
      </dsp:txBody>
      <dsp:txXfrm>
        <a:off x="3635392" y="2944554"/>
        <a:ext cx="1466015" cy="5864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BB9D6A-F2AC-46FB-AE58-64DCBEF7F6EE}">
      <dsp:nvSpPr>
        <dsp:cNvPr id="0" name=""/>
        <dsp:cNvSpPr/>
      </dsp:nvSpPr>
      <dsp:spPr>
        <a:xfrm>
          <a:off x="7056" y="737648"/>
          <a:ext cx="1067554" cy="10675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40DAF-6BD7-4008-BEE7-B5E1255C1ACC}">
      <dsp:nvSpPr>
        <dsp:cNvPr id="0" name=""/>
        <dsp:cNvSpPr/>
      </dsp:nvSpPr>
      <dsp:spPr>
        <a:xfrm>
          <a:off x="7056" y="1928138"/>
          <a:ext cx="3050156" cy="457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kern="1200"/>
            <a:t>POLITICAL</a:t>
          </a:r>
        </a:p>
      </dsp:txBody>
      <dsp:txXfrm>
        <a:off x="7056" y="1928138"/>
        <a:ext cx="3050156" cy="457523"/>
      </dsp:txXfrm>
    </dsp:sp>
    <dsp:sp modelId="{5CD88E60-5974-49B1-97C4-8A5AA897E1DA}">
      <dsp:nvSpPr>
        <dsp:cNvPr id="0" name=""/>
        <dsp:cNvSpPr/>
      </dsp:nvSpPr>
      <dsp:spPr>
        <a:xfrm>
          <a:off x="7056" y="2442841"/>
          <a:ext cx="3050156" cy="1153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Trade regulations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Government policies 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</a:t>
          </a:r>
        </a:p>
      </dsp:txBody>
      <dsp:txXfrm>
        <a:off x="7056" y="2442841"/>
        <a:ext cx="3050156" cy="1153765"/>
      </dsp:txXfrm>
    </dsp:sp>
    <dsp:sp modelId="{4EDD5002-010A-409A-881F-C5D6624E4CDE}">
      <dsp:nvSpPr>
        <dsp:cNvPr id="0" name=""/>
        <dsp:cNvSpPr/>
      </dsp:nvSpPr>
      <dsp:spPr>
        <a:xfrm>
          <a:off x="3590989" y="737648"/>
          <a:ext cx="1067554" cy="10675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89AB6E-34A5-4C76-9D91-079168D8106D}">
      <dsp:nvSpPr>
        <dsp:cNvPr id="0" name=""/>
        <dsp:cNvSpPr/>
      </dsp:nvSpPr>
      <dsp:spPr>
        <a:xfrm>
          <a:off x="3590989" y="1928138"/>
          <a:ext cx="3050156" cy="457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kern="1200"/>
            <a:t>ECONOMIC </a:t>
          </a:r>
        </a:p>
      </dsp:txBody>
      <dsp:txXfrm>
        <a:off x="3590989" y="1928138"/>
        <a:ext cx="3050156" cy="457523"/>
      </dsp:txXfrm>
    </dsp:sp>
    <dsp:sp modelId="{700AF60C-EC0E-4203-9A55-A71FE4BA5B38}">
      <dsp:nvSpPr>
        <dsp:cNvPr id="0" name=""/>
        <dsp:cNvSpPr/>
      </dsp:nvSpPr>
      <dsp:spPr>
        <a:xfrm>
          <a:off x="3590989" y="2442841"/>
          <a:ext cx="3050156" cy="1153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Inflation</a:t>
          </a:r>
          <a:r>
            <a:rPr lang="en-GB" sz="1700" kern="1200" dirty="0"/>
            <a:t>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Exchange rate</a:t>
          </a:r>
        </a:p>
      </dsp:txBody>
      <dsp:txXfrm>
        <a:off x="3590989" y="2442841"/>
        <a:ext cx="3050156" cy="1153765"/>
      </dsp:txXfrm>
    </dsp:sp>
    <dsp:sp modelId="{5FEF97DC-2FE5-43E8-B36A-09CB89872909}">
      <dsp:nvSpPr>
        <dsp:cNvPr id="0" name=""/>
        <dsp:cNvSpPr/>
      </dsp:nvSpPr>
      <dsp:spPr>
        <a:xfrm>
          <a:off x="7174923" y="737648"/>
          <a:ext cx="1067554" cy="10675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35B226-743E-485E-B225-E48136D32FF2}">
      <dsp:nvSpPr>
        <dsp:cNvPr id="0" name=""/>
        <dsp:cNvSpPr/>
      </dsp:nvSpPr>
      <dsp:spPr>
        <a:xfrm>
          <a:off x="7174923" y="1928138"/>
          <a:ext cx="3050156" cy="457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kern="1200"/>
            <a:t>SOCIAL</a:t>
          </a:r>
        </a:p>
      </dsp:txBody>
      <dsp:txXfrm>
        <a:off x="7174923" y="1928138"/>
        <a:ext cx="3050156" cy="457523"/>
      </dsp:txXfrm>
    </dsp:sp>
    <dsp:sp modelId="{76D06050-4595-4C0C-B69C-03EF6C6AD086}">
      <dsp:nvSpPr>
        <dsp:cNvPr id="0" name=""/>
        <dsp:cNvSpPr/>
      </dsp:nvSpPr>
      <dsp:spPr>
        <a:xfrm>
          <a:off x="7174923" y="2442841"/>
          <a:ext cx="3050156" cy="1153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Trends</a:t>
          </a:r>
          <a:r>
            <a:rPr lang="en-GB" sz="1700" kern="1200" dirty="0"/>
            <a:t>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Lifestyle changes </a:t>
          </a:r>
        </a:p>
      </dsp:txBody>
      <dsp:txXfrm>
        <a:off x="7174923" y="2442841"/>
        <a:ext cx="3050156" cy="11537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91C53D-002A-44A2-8B17-40A3801E20B8}">
      <dsp:nvSpPr>
        <dsp:cNvPr id="0" name=""/>
        <dsp:cNvSpPr/>
      </dsp:nvSpPr>
      <dsp:spPr>
        <a:xfrm>
          <a:off x="7056" y="959546"/>
          <a:ext cx="1067554" cy="10675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54E65-5238-4FAC-A4A0-FDDE58858B7D}">
      <dsp:nvSpPr>
        <dsp:cNvPr id="0" name=""/>
        <dsp:cNvSpPr/>
      </dsp:nvSpPr>
      <dsp:spPr>
        <a:xfrm>
          <a:off x="7056" y="2130953"/>
          <a:ext cx="3050156" cy="457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kern="1200"/>
            <a:t>TECHNOLOCIAL </a:t>
          </a:r>
        </a:p>
      </dsp:txBody>
      <dsp:txXfrm>
        <a:off x="7056" y="2130953"/>
        <a:ext cx="3050156" cy="457523"/>
      </dsp:txXfrm>
    </dsp:sp>
    <dsp:sp modelId="{81B40B82-5CAC-457E-AB57-9C3B108E0E6E}">
      <dsp:nvSpPr>
        <dsp:cNvPr id="0" name=""/>
        <dsp:cNvSpPr/>
      </dsp:nvSpPr>
      <dsp:spPr>
        <a:xfrm>
          <a:off x="7056" y="2636780"/>
          <a:ext cx="3050156" cy="7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Digital marketing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Technological upgrade </a:t>
          </a:r>
        </a:p>
      </dsp:txBody>
      <dsp:txXfrm>
        <a:off x="7056" y="2636780"/>
        <a:ext cx="3050156" cy="737929"/>
      </dsp:txXfrm>
    </dsp:sp>
    <dsp:sp modelId="{47A61760-FFA4-4607-B0EF-B6232B59F7BA}">
      <dsp:nvSpPr>
        <dsp:cNvPr id="0" name=""/>
        <dsp:cNvSpPr/>
      </dsp:nvSpPr>
      <dsp:spPr>
        <a:xfrm>
          <a:off x="3590989" y="959546"/>
          <a:ext cx="1067554" cy="10675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9BB84-1E72-43FA-9A8F-9199B4CF4F06}">
      <dsp:nvSpPr>
        <dsp:cNvPr id="0" name=""/>
        <dsp:cNvSpPr/>
      </dsp:nvSpPr>
      <dsp:spPr>
        <a:xfrm>
          <a:off x="3590989" y="2130953"/>
          <a:ext cx="3050156" cy="457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kern="1200" dirty="0"/>
            <a:t>LEGAL	 </a:t>
          </a:r>
        </a:p>
      </dsp:txBody>
      <dsp:txXfrm>
        <a:off x="3590989" y="2130953"/>
        <a:ext cx="3050156" cy="457523"/>
      </dsp:txXfrm>
    </dsp:sp>
    <dsp:sp modelId="{92F6A54C-29DB-4364-8316-B327143F7E0B}">
      <dsp:nvSpPr>
        <dsp:cNvPr id="0" name=""/>
        <dsp:cNvSpPr/>
      </dsp:nvSpPr>
      <dsp:spPr>
        <a:xfrm>
          <a:off x="3590989" y="2636780"/>
          <a:ext cx="3050156" cy="7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Regulations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Wages   </a:t>
          </a:r>
        </a:p>
      </dsp:txBody>
      <dsp:txXfrm>
        <a:off x="3590989" y="2636780"/>
        <a:ext cx="3050156" cy="737929"/>
      </dsp:txXfrm>
    </dsp:sp>
    <dsp:sp modelId="{0AE4D016-B3D4-453E-AEB4-BD0E6957BF13}">
      <dsp:nvSpPr>
        <dsp:cNvPr id="0" name=""/>
        <dsp:cNvSpPr/>
      </dsp:nvSpPr>
      <dsp:spPr>
        <a:xfrm>
          <a:off x="7174923" y="959546"/>
          <a:ext cx="1067554" cy="10675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8BEC7-48FB-4A28-9E6A-F8159EFBC5B0}">
      <dsp:nvSpPr>
        <dsp:cNvPr id="0" name=""/>
        <dsp:cNvSpPr/>
      </dsp:nvSpPr>
      <dsp:spPr>
        <a:xfrm>
          <a:off x="7174923" y="2130953"/>
          <a:ext cx="3050156" cy="457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kern="1200"/>
            <a:t>ENVIOROMENTAL</a:t>
          </a:r>
        </a:p>
      </dsp:txBody>
      <dsp:txXfrm>
        <a:off x="7174923" y="2130953"/>
        <a:ext cx="3050156" cy="457523"/>
      </dsp:txXfrm>
    </dsp:sp>
    <dsp:sp modelId="{E33D0A5E-5D20-471B-9213-59C2F6E5F361}">
      <dsp:nvSpPr>
        <dsp:cNvPr id="0" name=""/>
        <dsp:cNvSpPr/>
      </dsp:nvSpPr>
      <dsp:spPr>
        <a:xfrm>
          <a:off x="7174923" y="2636780"/>
          <a:ext cx="3050156" cy="737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Pollution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Recycling </a:t>
          </a:r>
        </a:p>
      </dsp:txBody>
      <dsp:txXfrm>
        <a:off x="7174923" y="2636780"/>
        <a:ext cx="3050156" cy="7379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1C3BD-E02A-2AD5-BDAF-A7789EBA12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9A4E3D-1FF7-2A3C-6D41-0541B16CF3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75ADE6-2880-C891-3BAE-59014653E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F93A9-F0DE-56A9-40C7-147648A13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9E586-6E4E-C384-5E23-330F6A2D5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741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80C1D-01B9-37E7-84E5-DA51759E2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0B6C8-65CD-BBBC-D2D3-1DE172205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68EAC-C366-6BE1-72A2-33B98F2ED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DFFA3-D6B6-F578-4337-922233284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AE43B-C051-7ED5-7050-0928F6EB6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377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59CE5-D021-69D0-BD9D-4576029D7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A3081B-B14E-D4D5-E8C8-2B470E0D93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AF969-1443-1438-4F70-61FA21A59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638D9-7D63-A8E7-CC65-4B44283D9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D34DE-EE9C-8CDF-2607-912C71A02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957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18A70-6A35-5977-2F80-CDC4A8EF9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A1D54-453F-8C27-EE99-8C97C78884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4C0CF2-E797-6E64-4A3B-F3D614C9A8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3D202C-4F5E-29C5-DB7E-831CD536A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126D66-C07A-2A83-C494-81643B9C0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50DD5-2A26-EB6B-1BE6-CCABD56AE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013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FE17F-D0E7-2A59-CF42-BCB73538D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790AA9-55F1-CAB9-8031-48C35A3CD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D38A9E-1404-7EF4-4459-398BF54DA2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185EB-9100-47A2-DE79-FD8DFAF8D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B8D738-BC72-6D0D-1A7D-48F5FEC450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21818B-D9BB-05C9-F6D7-368B3DA46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4A4FEF-2045-F8B3-E7D1-F8CAF4D07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499A46-4C96-138C-8A66-379629584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64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BA1A7-08E3-2778-4BE2-FFBA867C7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53E730-3AE4-82D5-22DC-1DFE2C3F6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A14BA7-463F-C84A-1410-6E38865A8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EE24E7-B80E-B3BA-326D-2E3545941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652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756099-96F4-25F5-C6B9-FC1103DCF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47DF43-22F9-5150-22B2-49179F451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787E8-40F5-BFE4-6AC2-CF646172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353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58113-D7A7-0941-3AE2-1B9288870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AA7FA-CF09-C592-AD55-2D46B7DB4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26DFEF-3DBC-659A-FD6D-248B173A81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437D34-371B-8071-59D0-00B63776F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480372-AEB1-3FCB-ECD6-E75406184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BFC29E-12F8-810F-1A2D-9A722EC05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7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4C36A-64F0-D0F9-3CB1-062C4ECD7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BC5547-2E9F-4ECC-34C9-F3E001BDB6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8251F7-95B6-7058-289D-607A9FB74F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4EBD5-DB87-FCB4-06FB-F2F8F5E98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A7C75-2654-40E6-B522-674C3820E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4F34BB-7CD8-4752-C3CE-5F0D7567E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8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4A3B1-9C2D-7DCB-4810-E4FDCC3B6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EED68-1365-96B1-8BFB-739FBA1923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E5A1C-6137-EAA1-2964-F75EF2E7C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3C052-92CC-6840-D50C-E22D1440A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090B1-110A-523C-41B4-AE0E2175C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6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B9DB35-DBF4-D804-D20C-30C729FB37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936419-CEAF-B607-27BD-57508B0AA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CA55C-48EE-0AE2-B69A-07672F541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770A55-75A0-3098-4793-F3D643945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ED60F-5CB4-D590-DCB8-EFAB507D6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649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4994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775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04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3974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0583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260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2864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53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0594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275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92744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9881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32722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8693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587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73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D03F8F-CB57-E785-B315-AA98A6CF7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64A4C-34FA-7C27-306F-D55476DC9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22309-C8B0-963A-DCA6-C036C8E556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8A1A54-3160-44A3-BA6D-33AF7B10C897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A3CA6-0BF8-694F-C3E0-D2D2DCC78A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2C219-8B22-15C2-263F-3D7B9724F0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E6B085-71C7-4B0D-99AD-FF3F1AECB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155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832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pxhere.com/en/photo/1408599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designlearningthinking.blogspot.com/2016/03/5w2h.html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strategypunk.com/author/thomas/" TargetMode="Externa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ksforgeeks.org/biology/fishbone-diagram-example-use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strategypunk.com/the-5w2h-method-a-simple-framework-for-asking-the-right-questions-free-ppt/" TargetMode="External"/><Relationship Id="rId4" Type="http://schemas.openxmlformats.org/officeDocument/2006/relationships/hyperlink" Target="https://www.forbes.com/councils/forbesbusinesscouncil/2024/10/09/the-power-of-social-media-in-modern-marketing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Graphic 25" descr="Head with Gears">
            <a:extLst>
              <a:ext uri="{FF2B5EF4-FFF2-40B4-BE49-F238E27FC236}">
                <a16:creationId xmlns:a16="http://schemas.microsoft.com/office/drawing/2014/main" id="{BE09597A-3E1E-558B-31FD-9188FB46A2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239" y="1525536"/>
            <a:ext cx="3775459" cy="3775459"/>
          </a:xfrm>
          <a:prstGeom prst="rect">
            <a:avLst/>
          </a:prstGeom>
        </p:spPr>
      </p:pic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B9A1D9BC-1455-4308-9ABD-A3F8EDB6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6068" y="320442"/>
            <a:ext cx="6572492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" name="Right Triangle 10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F156F6-2B9B-B846-436A-65C842754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472" y="943896"/>
            <a:ext cx="5819296" cy="27477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Problem Solving and Decision Making </a:t>
            </a: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LCLM4004</a:t>
            </a: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Andreea Rusu</a:t>
            </a: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2518426</a:t>
            </a: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Charles Obinwa</a:t>
            </a: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40975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6A2A11-CD38-1107-8DCD-08DE6E217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A19297-C706-FA0F-6310-F4342EE281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947" y="598483"/>
            <a:ext cx="982980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Overview</a:t>
            </a:r>
            <a:r>
              <a:rPr lang="en-US" sz="3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FB18946-B374-720E-9E72-08E298B582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3351" y="2837712"/>
            <a:ext cx="3217333" cy="3217333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EB005D3-06A8-8B30-DBE4-0D8FC10737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09920" y="2611120"/>
            <a:ext cx="5750559" cy="34439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000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2"/>
                </a:solidFill>
              </a:rPr>
              <a:t>Company background</a:t>
            </a:r>
          </a:p>
          <a:p>
            <a:pPr marL="4000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2"/>
                </a:solidFill>
              </a:rPr>
              <a:t>Problem: nature and scope</a:t>
            </a:r>
          </a:p>
          <a:p>
            <a:pPr marL="4000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2"/>
                </a:solidFill>
              </a:rPr>
              <a:t>PESTLE ANALYSIS: Green Haven Florists</a:t>
            </a:r>
          </a:p>
          <a:p>
            <a:pPr marL="4000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2"/>
                </a:solidFill>
              </a:rPr>
              <a:t>Cause and effect analysis: Fishbone diagram</a:t>
            </a:r>
          </a:p>
          <a:p>
            <a:pPr marL="4000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2"/>
                </a:solidFill>
              </a:rPr>
              <a:t>Conclusion</a:t>
            </a:r>
          </a:p>
          <a:p>
            <a:pPr marL="400050" indent="-285750" algn="l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2"/>
                </a:solidFill>
              </a:rPr>
              <a:t>References</a:t>
            </a:r>
          </a:p>
          <a:p>
            <a:pPr marL="57150" indent="-285750" algn="l">
              <a:buFont typeface="Wingdings" panose="05000000000000000000" pitchFamily="2" charset="2"/>
              <a:buChar char="v"/>
            </a:pPr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585236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3FADC-12B7-FDEC-1577-29A8F3923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Introduction </a:t>
            </a: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B6C5EC-7012-9B1A-B0E0-EA3A938158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533113"/>
              </p:ext>
            </p:extLst>
          </p:nvPr>
        </p:nvGraphicFramePr>
        <p:xfrm>
          <a:off x="838199" y="1777041"/>
          <a:ext cx="10773697" cy="4399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79E021C-2366-6CE8-D9B6-118DA6A82311}"/>
              </a:ext>
            </a:extLst>
          </p:cNvPr>
          <p:cNvSpPr txBox="1"/>
          <p:nvPr/>
        </p:nvSpPr>
        <p:spPr>
          <a:xfrm>
            <a:off x="2075087" y="1049937"/>
            <a:ext cx="7482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4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CED24-7E29-5C1C-8016-2C144E76C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4000"/>
              <a:t>Company background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7E2320-3816-3440-0AF6-E9BB156AB2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619" r="24033" b="-2"/>
          <a:stretch>
            <a:fillRect/>
          </a:stretch>
        </p:blipFill>
        <p:spPr>
          <a:xfrm>
            <a:off x="-32173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2199CAC-3A2A-CA50-4CB0-995C14E49B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7A9A647-4B71-0007-3B1B-C92D20061C2A}"/>
              </a:ext>
            </a:extLst>
          </p:cNvPr>
          <p:cNvSpPr txBox="1"/>
          <p:nvPr/>
        </p:nvSpPr>
        <p:spPr>
          <a:xfrm>
            <a:off x="7766015" y="5998129"/>
            <a:ext cx="34680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What Is Eco-Friendly Packaging? Definition and Materials</a:t>
            </a:r>
            <a:r>
              <a:rPr lang="en-US" dirty="0"/>
              <a:t>, 2026)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6CE880-A821-2EC2-5E64-16113C8F87B3}"/>
              </a:ext>
            </a:extLst>
          </p:cNvPr>
          <p:cNvSpPr txBox="1"/>
          <p:nvPr/>
        </p:nvSpPr>
        <p:spPr>
          <a:xfrm>
            <a:off x="2526890" y="0"/>
            <a:ext cx="3677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(CC0-Photographers, 2017)</a:t>
            </a:r>
          </a:p>
        </p:txBody>
      </p:sp>
    </p:spTree>
    <p:extLst>
      <p:ext uri="{BB962C8B-B14F-4D97-AF65-F5344CB8AC3E}">
        <p14:creationId xmlns:p14="http://schemas.microsoft.com/office/powerpoint/2010/main" val="1048248527"/>
      </p:ext>
    </p:extLst>
  </p:cSld>
  <p:clrMapOvr>
    <a:masterClrMapping/>
  </p:clrMapOvr>
  <p:transition spd="slow">
    <p:wheel spokes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2476D1-AF71-260E-0B4F-07FF85BE5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9F6C6-1F62-D482-A5D3-F6B4231679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Problem </a:t>
            </a: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669045-E37B-ED65-DCA2-B4EDB78B03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457200" indent="-342900" algn="l">
              <a:buFont typeface="Wingdings" panose="05000000000000000000" pitchFamily="2" charset="2"/>
              <a:buChar char="Ø"/>
            </a:pPr>
            <a:r>
              <a:rPr lang="en-US" dirty="0"/>
              <a:t>Liam and Priya </a:t>
            </a:r>
          </a:p>
          <a:p>
            <a:pPr marL="457200" indent="-342900" algn="l">
              <a:buFont typeface="Wingdings" panose="05000000000000000000" pitchFamily="2" charset="2"/>
              <a:buChar char="Ø"/>
            </a:pPr>
            <a:r>
              <a:rPr lang="en-US" dirty="0"/>
              <a:t>30% drop in sales</a:t>
            </a:r>
          </a:p>
          <a:p>
            <a:pPr marL="457200" indent="-342900" algn="l">
              <a:buFont typeface="Wingdings" panose="05000000000000000000" pitchFamily="2" charset="2"/>
              <a:buChar char="Ø"/>
            </a:pPr>
            <a:r>
              <a:rPr lang="en-US" dirty="0"/>
              <a:t>Last 12 months </a:t>
            </a:r>
          </a:p>
          <a:p>
            <a:pPr marL="457200" indent="-342900" algn="l">
              <a:buFont typeface="Wingdings" panose="05000000000000000000" pitchFamily="2" charset="2"/>
              <a:buChar char="Ø"/>
            </a:pPr>
            <a:r>
              <a:rPr lang="en-US" dirty="0"/>
              <a:t>Outdated website</a:t>
            </a:r>
          </a:p>
          <a:p>
            <a:pPr marL="457200" indent="-342900" algn="l">
              <a:buFont typeface="Wingdings" panose="05000000000000000000" pitchFamily="2" charset="2"/>
              <a:buChar char="Ø"/>
            </a:pPr>
            <a:r>
              <a:rPr lang="en-US" dirty="0"/>
              <a:t>Lacking digital marketing </a:t>
            </a:r>
          </a:p>
          <a:p>
            <a:pPr marL="457200" indent="-342900" algn="l">
              <a:buFont typeface="Wingdings" panose="05000000000000000000" pitchFamily="2" charset="2"/>
              <a:buChar char="Ø"/>
            </a:pPr>
            <a:r>
              <a:rPr lang="en-US" dirty="0"/>
              <a:t>Rising costs strained the business further </a:t>
            </a:r>
          </a:p>
          <a:p>
            <a:pPr marL="457200" indent="-342900" algn="l">
              <a:buFont typeface="Wingdings" panose="05000000000000000000" pitchFamily="2" charset="2"/>
              <a:buChar char="Ø"/>
            </a:pPr>
            <a:r>
              <a:rPr lang="en-US" dirty="0"/>
              <a:t>New competitors in the local market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4FE882-83C1-6F84-64B7-681AC6B7D6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608019"/>
            <a:ext cx="6903720" cy="36419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62322B-C9AD-3BEE-E287-C4B8CC00BA83}"/>
              </a:ext>
            </a:extLst>
          </p:cNvPr>
          <p:cNvSpPr txBox="1"/>
          <p:nvPr/>
        </p:nvSpPr>
        <p:spPr>
          <a:xfrm>
            <a:off x="8948007" y="5049926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edesignlearningthinking.blogspot.com/2016/03/5w2h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202DD7-B968-B939-6BF1-47D1572440AD}"/>
              </a:ext>
            </a:extLst>
          </p:cNvPr>
          <p:cNvSpPr txBox="1"/>
          <p:nvPr/>
        </p:nvSpPr>
        <p:spPr>
          <a:xfrm>
            <a:off x="2870422" y="6297204"/>
            <a:ext cx="4387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b="1" dirty="0" err="1">
                <a:hlinkClick r:id="rId5"/>
              </a:rPr>
              <a:t>StrategyPunk</a:t>
            </a:r>
            <a:r>
              <a:rPr lang="en-GB" dirty="0"/>
              <a:t>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3D95FD-234F-30C5-A74A-4E54E08BC034}"/>
              </a:ext>
            </a:extLst>
          </p:cNvPr>
          <p:cNvSpPr txBox="1"/>
          <p:nvPr/>
        </p:nvSpPr>
        <p:spPr>
          <a:xfrm>
            <a:off x="7895304" y="5249981"/>
            <a:ext cx="2487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(Albalat, 2026)</a:t>
            </a:r>
          </a:p>
        </p:txBody>
      </p:sp>
    </p:spTree>
    <p:extLst>
      <p:ext uri="{BB962C8B-B14F-4D97-AF65-F5344CB8AC3E}">
        <p14:creationId xmlns:p14="http://schemas.microsoft.com/office/powerpoint/2010/main" val="2083272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12C98E-5B75-8E9B-A6C3-E1B2B71D0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E0EE6-0D67-1AEC-038E-A777AD294C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PESTLE ANALYSIS: Green Haven Florists</a:t>
            </a: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E0DC88-7590-3082-7FB6-2AED0F224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737973" y="-305496"/>
            <a:ext cx="329580" cy="69522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algn="l"/>
            <a:endParaRPr lang="en-US" sz="20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F1B1EFC-3901-2B1B-2FAA-C08CE71470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653108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931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A667EC-1B68-9F9C-D65C-E59CAB03CB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BD2AA-7816-1689-E4BF-59150EC427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PESTLE ANALYSIS: Green Haven Florists</a:t>
            </a: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5FA26-9DD3-2542-66B1-FCA9A43501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639" y="7993149"/>
            <a:ext cx="688258" cy="108631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algn="l"/>
            <a:endParaRPr lang="en-US" sz="20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E519AAF-3325-82F8-DFBB-2F65E68A68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4532818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72214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8DEA4-4FC5-C1DE-BC69-8D0D5874C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+mn-lt"/>
              </a:rPr>
              <a:t>Cause and effect analysis: Fishbone diagram</a:t>
            </a:r>
            <a:endParaRPr lang="en-GB" sz="40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519BC-8312-711B-F9CF-6E7B1FC53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9560" y="5506064"/>
            <a:ext cx="1742440" cy="13255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Flowchart: Display 3">
            <a:extLst>
              <a:ext uri="{FF2B5EF4-FFF2-40B4-BE49-F238E27FC236}">
                <a16:creationId xmlns:a16="http://schemas.microsoft.com/office/drawing/2014/main" id="{F4CDF22F-1DE5-95E8-9C53-1B2AD19979F8}"/>
              </a:ext>
            </a:extLst>
          </p:cNvPr>
          <p:cNvSpPr/>
          <p:nvPr/>
        </p:nvSpPr>
        <p:spPr>
          <a:xfrm>
            <a:off x="8396750" y="3059623"/>
            <a:ext cx="1838631" cy="1325563"/>
          </a:xfrm>
          <a:prstGeom prst="flowChartDisplay">
            <a:avLst/>
          </a:prstGeom>
          <a:effectLst>
            <a:innerShdw blurRad="114300">
              <a:prstClr val="black"/>
            </a:inn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Drop in sales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1E4A78C-E484-C1F8-04BB-205561285D9F}"/>
              </a:ext>
            </a:extLst>
          </p:cNvPr>
          <p:cNvCxnSpPr>
            <a:cxnSpLocks/>
            <a:endCxn id="4" idx="1"/>
          </p:cNvCxnSpPr>
          <p:nvPr/>
        </p:nvCxnSpPr>
        <p:spPr>
          <a:xfrm>
            <a:off x="1651819" y="3696929"/>
            <a:ext cx="6744931" cy="2547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168870B-03CA-5A2E-FEF7-4CE27CF972C9}"/>
              </a:ext>
            </a:extLst>
          </p:cNvPr>
          <p:cNvCxnSpPr>
            <a:cxnSpLocks/>
          </p:cNvCxnSpPr>
          <p:nvPr/>
        </p:nvCxnSpPr>
        <p:spPr>
          <a:xfrm>
            <a:off x="5574890" y="1887794"/>
            <a:ext cx="1573162" cy="183461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CD78176-1028-E7F7-8B97-796595AD1810}"/>
              </a:ext>
            </a:extLst>
          </p:cNvPr>
          <p:cNvCxnSpPr/>
          <p:nvPr/>
        </p:nvCxnSpPr>
        <p:spPr>
          <a:xfrm flipV="1">
            <a:off x="5201265" y="3722405"/>
            <a:ext cx="1946787" cy="19114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DFE3F9B-CE94-6D62-155C-EBA697BE2776}"/>
              </a:ext>
            </a:extLst>
          </p:cNvPr>
          <p:cNvCxnSpPr>
            <a:cxnSpLocks/>
          </p:cNvCxnSpPr>
          <p:nvPr/>
        </p:nvCxnSpPr>
        <p:spPr>
          <a:xfrm>
            <a:off x="2300748" y="1810926"/>
            <a:ext cx="1759975" cy="19114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B67E6B2-45FA-6291-5614-D2A152C4A5DD}"/>
              </a:ext>
            </a:extLst>
          </p:cNvPr>
          <p:cNvCxnSpPr/>
          <p:nvPr/>
        </p:nvCxnSpPr>
        <p:spPr>
          <a:xfrm flipV="1">
            <a:off x="1986116" y="3722405"/>
            <a:ext cx="2074607" cy="172466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68B2E652-0AD6-A77D-9344-8D528BA1A79D}"/>
              </a:ext>
            </a:extLst>
          </p:cNvPr>
          <p:cNvSpPr txBox="1"/>
          <p:nvPr/>
        </p:nvSpPr>
        <p:spPr>
          <a:xfrm>
            <a:off x="4999704" y="1559920"/>
            <a:ext cx="10618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Man</a:t>
            </a:r>
            <a:r>
              <a:rPr lang="en-GB" dirty="0"/>
              <a:t>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B58BA3B-950C-8C2B-9EF9-AB51F09B03FA}"/>
              </a:ext>
            </a:extLst>
          </p:cNvPr>
          <p:cNvSpPr txBox="1"/>
          <p:nvPr/>
        </p:nvSpPr>
        <p:spPr>
          <a:xfrm>
            <a:off x="4659425" y="5551204"/>
            <a:ext cx="1742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Machine</a:t>
            </a:r>
            <a:r>
              <a:rPr lang="en-GB" dirty="0"/>
              <a:t>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DA05EC9-366A-6BF9-BEAF-176B098FE11B}"/>
              </a:ext>
            </a:extLst>
          </p:cNvPr>
          <p:cNvSpPr txBox="1"/>
          <p:nvPr/>
        </p:nvSpPr>
        <p:spPr>
          <a:xfrm>
            <a:off x="1288025" y="1468020"/>
            <a:ext cx="13961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Materials</a:t>
            </a:r>
            <a:r>
              <a:rPr lang="en-GB" dirty="0"/>
              <a:t>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36A149B-5CB0-81E5-131E-7711670D61B7}"/>
              </a:ext>
            </a:extLst>
          </p:cNvPr>
          <p:cNvSpPr txBox="1"/>
          <p:nvPr/>
        </p:nvSpPr>
        <p:spPr>
          <a:xfrm>
            <a:off x="1288025" y="5331485"/>
            <a:ext cx="12683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Method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6E1D6F-59AA-1ADE-6717-5B55C6A5F439}"/>
              </a:ext>
            </a:extLst>
          </p:cNvPr>
          <p:cNvSpPr txBox="1"/>
          <p:nvPr/>
        </p:nvSpPr>
        <p:spPr>
          <a:xfrm>
            <a:off x="7541342" y="5951314"/>
            <a:ext cx="2772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(Geeksforgeeks.org,2024)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1CC2BB-0B07-7C91-1607-AFB45C3809BC}"/>
              </a:ext>
            </a:extLst>
          </p:cNvPr>
          <p:cNvSpPr txBox="1"/>
          <p:nvPr/>
        </p:nvSpPr>
        <p:spPr>
          <a:xfrm>
            <a:off x="5883539" y="1950862"/>
            <a:ext cx="3240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Inexperienced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78A52B-C18C-5F25-77DD-66FABC984759}"/>
              </a:ext>
            </a:extLst>
          </p:cNvPr>
          <p:cNvSpPr txBox="1"/>
          <p:nvPr/>
        </p:nvSpPr>
        <p:spPr>
          <a:xfrm>
            <a:off x="6263147" y="2560320"/>
            <a:ext cx="5431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Poor technical 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CF491-73C1-B629-7C09-932ACAC60D87}"/>
              </a:ext>
            </a:extLst>
          </p:cNvPr>
          <p:cNvSpPr txBox="1"/>
          <p:nvPr/>
        </p:nvSpPr>
        <p:spPr>
          <a:xfrm>
            <a:off x="6532880" y="4306387"/>
            <a:ext cx="2265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Outdated website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59458F-0377-887D-62F9-56698D39F378}"/>
              </a:ext>
            </a:extLst>
          </p:cNvPr>
          <p:cNvSpPr txBox="1"/>
          <p:nvPr/>
        </p:nvSpPr>
        <p:spPr>
          <a:xfrm>
            <a:off x="5829789" y="4937916"/>
            <a:ext cx="3097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Difficult to navigate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CC3A0A-7E53-9D08-F45A-52D34768848E}"/>
              </a:ext>
            </a:extLst>
          </p:cNvPr>
          <p:cNvSpPr txBox="1"/>
          <p:nvPr/>
        </p:nvSpPr>
        <p:spPr>
          <a:xfrm>
            <a:off x="2684206" y="1950862"/>
            <a:ext cx="2389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Expensive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FFD082-A415-DBB3-72B0-BF87507F2B82}"/>
              </a:ext>
            </a:extLst>
          </p:cNvPr>
          <p:cNvSpPr txBox="1"/>
          <p:nvPr/>
        </p:nvSpPr>
        <p:spPr>
          <a:xfrm>
            <a:off x="3259393" y="2661667"/>
            <a:ext cx="300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Supply chain disruption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F0DC3A-300C-43E9-2F16-E8EB92446B71}"/>
              </a:ext>
            </a:extLst>
          </p:cNvPr>
          <p:cNvSpPr txBox="1"/>
          <p:nvPr/>
        </p:nvSpPr>
        <p:spPr>
          <a:xfrm>
            <a:off x="3264310" y="4252083"/>
            <a:ext cx="2619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Longer delivery time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F2695E-E998-D7B9-19DF-D3BFE7B3F209}"/>
              </a:ext>
            </a:extLst>
          </p:cNvPr>
          <p:cNvSpPr txBox="1"/>
          <p:nvPr/>
        </p:nvSpPr>
        <p:spPr>
          <a:xfrm>
            <a:off x="2556385" y="4879462"/>
            <a:ext cx="2871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No subscription option</a:t>
            </a:r>
          </a:p>
        </p:txBody>
      </p:sp>
    </p:spTree>
    <p:extLst>
      <p:ext uri="{BB962C8B-B14F-4D97-AF65-F5344CB8AC3E}">
        <p14:creationId xmlns:p14="http://schemas.microsoft.com/office/powerpoint/2010/main" val="229259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928DEB-B2CA-6AA1-75FD-F4F7E6DF1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B5817-248C-16B1-4922-F5B5A3D50C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/>
              <a:t>Conclusion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292CCF-719A-2892-B89D-64D274C3CE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2458720"/>
            <a:ext cx="6776918" cy="38976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dirty="0"/>
              <a:t>The business’ future is at risk due to: </a:t>
            </a:r>
          </a:p>
          <a:p>
            <a:pPr marL="457200" indent="-342900" algn="l">
              <a:buFont typeface="Wingdings" panose="05000000000000000000" pitchFamily="2" charset="2"/>
              <a:buChar char="§"/>
            </a:pPr>
            <a:r>
              <a:rPr lang="en-US" sz="2000" dirty="0"/>
              <a:t>Drop in sales</a:t>
            </a:r>
          </a:p>
          <a:p>
            <a:pPr marL="457200" indent="-342900" algn="l">
              <a:buFont typeface="Wingdings" panose="05000000000000000000" pitchFamily="2" charset="2"/>
              <a:buChar char="§"/>
            </a:pPr>
            <a:r>
              <a:rPr lang="en-US" sz="2000" dirty="0"/>
              <a:t>Struggling to keep up with technological trends</a:t>
            </a:r>
          </a:p>
          <a:p>
            <a:pPr marL="457200" indent="-342900" algn="l">
              <a:buFont typeface="Wingdings" panose="05000000000000000000" pitchFamily="2" charset="2"/>
              <a:buChar char="§"/>
            </a:pPr>
            <a:r>
              <a:rPr lang="en-US" sz="2000" dirty="0"/>
              <a:t>Lack of marketing </a:t>
            </a:r>
          </a:p>
          <a:p>
            <a:pPr marL="457200" indent="-342900" algn="l">
              <a:buFont typeface="Wingdings" panose="05000000000000000000" pitchFamily="2" charset="2"/>
              <a:buChar char="§"/>
            </a:pPr>
            <a:r>
              <a:rPr lang="en-US" sz="2000" dirty="0"/>
              <a:t>Limited resources </a:t>
            </a:r>
          </a:p>
          <a:p>
            <a:pPr marL="457200" indent="-342900" algn="l">
              <a:buFont typeface="Wingdings" panose="05000000000000000000" pitchFamily="2" charset="2"/>
              <a:buChar char="§"/>
            </a:pPr>
            <a:r>
              <a:rPr lang="en-US" sz="2000" dirty="0"/>
              <a:t>New competitors </a:t>
            </a:r>
          </a:p>
          <a:p>
            <a:pPr marL="457200" indent="-342900" algn="l">
              <a:buFont typeface="Wingdings" panose="05000000000000000000" pitchFamily="2" charset="2"/>
              <a:buChar char="§"/>
            </a:pPr>
            <a:r>
              <a:rPr lang="en-US" sz="2000" dirty="0"/>
              <a:t>Drop in foot traffic </a:t>
            </a:r>
          </a:p>
        </p:txBody>
      </p:sp>
    </p:spTree>
    <p:extLst>
      <p:ext uri="{BB962C8B-B14F-4D97-AF65-F5344CB8AC3E}">
        <p14:creationId xmlns:p14="http://schemas.microsoft.com/office/powerpoint/2010/main" val="4244607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8E6F6D-E692-1F5C-8DFD-428D636FB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Pen placed on top of a signature line">
            <a:extLst>
              <a:ext uri="{FF2B5EF4-FFF2-40B4-BE49-F238E27FC236}">
                <a16:creationId xmlns:a16="http://schemas.microsoft.com/office/drawing/2014/main" id="{DBCFC224-C69C-5870-7C56-4566B9EA61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9C8C2-9202-32A6-BB5F-0DDE3F29B2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dirty="0"/>
              <a:t>Reference list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CDB591-B8F6-65BF-B1BC-11FB056744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1297858"/>
            <a:ext cx="10862188" cy="528975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Albalat, A. (2026) 5w2h, Blogspot.com. Available at: https://edesignlearningthinking.blogspot.com/2016/03/5w2h.html (Accessed: 15 March 2026)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CC0-Photographers (2017) Free Images : plant, bouquet, store, meal, florist, aisle, mercantile establishment, floristry, retail, floral design, flower arranging 7360x4912, Pxhere.com. Available at: https://pxhere.com/en/photo/1408599 (Accessed: 15 March 2026)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GeeksforGeeks</a:t>
            </a:r>
            <a:r>
              <a:rPr lang="en-US" sz="1800" dirty="0"/>
              <a:t> (2024) </a:t>
            </a:r>
            <a:r>
              <a:rPr lang="en-US" sz="1800" i="1" dirty="0"/>
              <a:t>Fishbone Diagram Cause and Effect</a:t>
            </a:r>
            <a:r>
              <a:rPr lang="en-US" sz="1800" dirty="0"/>
              <a:t>, </a:t>
            </a:r>
            <a:r>
              <a:rPr lang="en-US" sz="1800" i="1" dirty="0" err="1"/>
              <a:t>GeeksforGeeks</a:t>
            </a:r>
            <a:r>
              <a:rPr lang="en-US" sz="1800" dirty="0"/>
              <a:t>. Available at: </a:t>
            </a:r>
            <a:r>
              <a:rPr lang="en-US" sz="1800" dirty="0">
                <a:hlinkClick r:id="rId3"/>
              </a:rPr>
              <a:t>https://www.geeksforgeeks.org/biology/fishbone-diagram-example-use/</a:t>
            </a:r>
            <a:r>
              <a:rPr lang="en-US" sz="1800" dirty="0"/>
              <a:t> (Accessed: 15 March 2026)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Javed, R. (2025) </a:t>
            </a:r>
            <a:r>
              <a:rPr lang="en-US" sz="1800" i="1" dirty="0"/>
              <a:t>Drop in Sales Calculator</a:t>
            </a:r>
            <a:r>
              <a:rPr lang="en-US" sz="1800" dirty="0"/>
              <a:t>, </a:t>
            </a:r>
            <a:r>
              <a:rPr lang="en-US" sz="1800" i="1" dirty="0" err="1"/>
              <a:t>CalculatorsHub</a:t>
            </a:r>
            <a:r>
              <a:rPr lang="en-US" sz="1800" dirty="0"/>
              <a:t>. Available at: https://calculatorshub.net/business-management/drop-in-sales-calculator/ (Accessed: 15 March 2026).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Joshi, V. (2024) ‘The power of social media in modern marketing’, </a:t>
            </a:r>
            <a:r>
              <a:rPr lang="en-US" sz="1800" i="1" dirty="0"/>
              <a:t>Forbes</a:t>
            </a:r>
            <a:r>
              <a:rPr lang="en-US" sz="1800" dirty="0"/>
              <a:t>, 9 October. Available at: </a:t>
            </a:r>
            <a:r>
              <a:rPr lang="en-US" sz="1800" dirty="0">
                <a:hlinkClick r:id="rId4"/>
              </a:rPr>
              <a:t>https://www.forbes.com/councils/forbesbusinesscouncil/2024/10/09/the-power-of-social-media-in-modern-marketing/</a:t>
            </a:r>
            <a:r>
              <a:rPr lang="en-US" sz="1800" dirty="0"/>
              <a:t> (Accessed:15 March 2026)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The 5W2H Method: A Simple Framework for Asking the Right Questions (Free PPT) (2023) </a:t>
            </a:r>
            <a:r>
              <a:rPr lang="en-US" sz="1800" dirty="0" err="1"/>
              <a:t>StrategyPunk</a:t>
            </a:r>
            <a:r>
              <a:rPr lang="en-US" sz="1800" dirty="0"/>
              <a:t>. Available at: </a:t>
            </a:r>
            <a:r>
              <a:rPr lang="en-US" sz="1800" dirty="0">
                <a:hlinkClick r:id="rId5"/>
              </a:rPr>
              <a:t>https://www.strategypunk.com/the-5w2h-method-a-simple-framework-for-asking-the-right-questions-free-ppt/</a:t>
            </a:r>
            <a:r>
              <a:rPr lang="en-US" sz="1800" dirty="0"/>
              <a:t> (Accessed:15 March 2026)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i="1" dirty="0"/>
              <a:t>What Is Eco-Friendly Packaging? Definition and Materials</a:t>
            </a:r>
            <a:r>
              <a:rPr lang="en-US" sz="1800" dirty="0"/>
              <a:t> (2026) </a:t>
            </a:r>
            <a:r>
              <a:rPr lang="en-US" sz="1800" i="1" dirty="0" err="1"/>
              <a:t>ScienceInsights</a:t>
            </a:r>
            <a:r>
              <a:rPr lang="en-US" sz="1800" dirty="0"/>
              <a:t>. Available at: https://scienceinsights.org/what-is-eco-friendly-packaging-definition-and-materials/ (Accessed: 15 March 2026)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832721571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563</Words>
  <Application>Microsoft Office PowerPoint</Application>
  <PresentationFormat>Widescreen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Century Gothic</vt:lpstr>
      <vt:lpstr>Wingdings</vt:lpstr>
      <vt:lpstr>Wingdings 3</vt:lpstr>
      <vt:lpstr>Office Theme</vt:lpstr>
      <vt:lpstr>Wisp</vt:lpstr>
      <vt:lpstr>Problem Solving and Decision Making  LCLM4004 Andreea Rusu 2518426 Charles Obinwa Assignment 1: Presentation</vt:lpstr>
      <vt:lpstr>Overview </vt:lpstr>
      <vt:lpstr>Introduction </vt:lpstr>
      <vt:lpstr>Company background </vt:lpstr>
      <vt:lpstr>Problem </vt:lpstr>
      <vt:lpstr>PESTLE ANALYSIS: Green Haven Florists </vt:lpstr>
      <vt:lpstr>PESTLE ANALYSIS: Green Haven Florists </vt:lpstr>
      <vt:lpstr>Cause and effect analysis: Fishbone diagram</vt:lpstr>
      <vt:lpstr>Conclusion </vt:lpstr>
      <vt:lpstr>Reference list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RUSU</dc:creator>
  <cp:lastModifiedBy>ANDREEA RUSU</cp:lastModifiedBy>
  <cp:revision>1</cp:revision>
  <dcterms:created xsi:type="dcterms:W3CDTF">2026-03-12T18:53:06Z</dcterms:created>
  <dcterms:modified xsi:type="dcterms:W3CDTF">2026-03-15T22:36:28Z</dcterms:modified>
</cp:coreProperties>
</file>