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fntdata" ContentType="application/x-fontdata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theme/themeOverride1.xml" ContentType="application/vnd.openxmlformats-officedocument.themeOverr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charts/chart1.xml" ContentType="application/vnd.openxmlformats-officedocument.drawingml.chart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trictFirstAndLastChars="0" embedTrueTypeFonts="1" saveSubsetFonts="1" autoCompressPictures="0">
  <p:sldMasterIdLst>
    <p:sldMasterId id="2147483648" r:id="rId1"/>
  </p:sldMasterIdLst>
  <p:notesMasterIdLst>
    <p:notesMasterId r:id="rId27"/>
  </p:notesMasterIdLst>
  <p:handoutMasterIdLst>
    <p:handoutMasterId r:id="rId28"/>
  </p:handoutMasterIdLst>
  <p:sldIdLst>
    <p:sldId id="258" r:id="rId2"/>
    <p:sldId id="308" r:id="rId3"/>
    <p:sldId id="306" r:id="rId4"/>
    <p:sldId id="285" r:id="rId5"/>
    <p:sldId id="259" r:id="rId6"/>
    <p:sldId id="307" r:id="rId7"/>
    <p:sldId id="261" r:id="rId8"/>
    <p:sldId id="283" r:id="rId9"/>
    <p:sldId id="260" r:id="rId10"/>
    <p:sldId id="262" r:id="rId11"/>
    <p:sldId id="263" r:id="rId12"/>
    <p:sldId id="264" r:id="rId13"/>
    <p:sldId id="265" r:id="rId14"/>
    <p:sldId id="287" r:id="rId15"/>
    <p:sldId id="271" r:id="rId16"/>
    <p:sldId id="289" r:id="rId17"/>
    <p:sldId id="290" r:id="rId18"/>
    <p:sldId id="291" r:id="rId19"/>
    <p:sldId id="292" r:id="rId20"/>
    <p:sldId id="277" r:id="rId21"/>
    <p:sldId id="278" r:id="rId22"/>
    <p:sldId id="279" r:id="rId23"/>
    <p:sldId id="296" r:id="rId24"/>
    <p:sldId id="309" r:id="rId25"/>
    <p:sldId id="310" r:id="rId26"/>
  </p:sldIdLst>
  <p:sldSz cx="9144000" cy="5143500" type="screen16x9"/>
  <p:notesSz cx="9866313" cy="6735763"/>
  <p:embeddedFontLst>
    <p:embeddedFont>
      <p:font typeface="Roboto" panose="020B0604020202020204" charset="0"/>
      <p:regular r:id="rId29"/>
      <p:bold r:id="rId30"/>
      <p:italic r:id="rId31"/>
      <p:boldItalic r:id="rId32"/>
    </p:embeddedFont>
  </p:embeddedFontLst>
  <p:custDataLst>
    <p:tags r:id="rId33"/>
  </p:custData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C2164CA-7D60-4EA4-BAF3-0814A45B7801}" styleName="Table_0">
    <a:wholeTbl>
      <a:tcTxStyle>
        <a:srgbClr val="000000"/>
      </a:tcTxStyle>
      <a:tcStyle>
        <a:tcBdr>
          <a:lef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wholeTbl>
    <a:band1H>
      <a:tcStyle>
        <a:tcBdr/>
      </a:tcStyle>
    </a:band1H>
    <a:band2H>
      <a:tcStyle>
        <a:tcBdr/>
      </a:tcStyle>
    </a:band2H>
    <a:band1V>
      <a:tcStyle>
        <a:tcBdr/>
      </a:tcStyle>
    </a:band1V>
    <a:band2V>
      <a:tcStyle>
        <a:tcBdr/>
      </a:tcStyle>
    </a:band2V>
    <a:lastCol>
      <a:tcStyle>
        <a:tcBdr/>
      </a:tcStyle>
    </a:lastCol>
    <a:firstCol>
      <a:tcStyle>
        <a:tcBdr/>
      </a:tcStyle>
    </a:firstCol>
    <a:lastRow>
      <a:tcStyle>
        <a:tcBdr/>
      </a:tcStyle>
    </a:lastRow>
    <a:seCell>
      <a:tcStyle>
        <a:tcBdr/>
      </a:tcStyle>
    </a:seCell>
    <a:swCell>
      <a:tcStyle>
        <a:tcBdr/>
      </a:tcStyle>
    </a:swCell>
    <a:firstRow>
      <a:tcStyle>
        <a:tcBdr/>
      </a:tcStyle>
    </a:firstRow>
    <a:neCell>
      <a:tcStyle>
        <a:tcBdr/>
      </a:tcStyle>
    </a:neCell>
    <a:nwCell>
      <a:tcStyle>
        <a:tcBdr/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>
        <p:scale>
          <a:sx n="103" d="100"/>
          <a:sy n="103" d="100"/>
        </p:scale>
        <p:origin x="-426" y="-72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gs" Target="tags/tag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font" Target="fonts/font1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font" Target="fonts/font4.fntdata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handoutMaster" Target="handoutMasters/handoutMaster1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font" Target="fonts/font3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font" Target="fonts/font2.fntdata"/><Relationship Id="rId35" Type="http://schemas.openxmlformats.org/officeDocument/2006/relationships/viewProps" Target="viewProps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oleObject" Target="&#27963;&#38913;&#31807;2" TargetMode="Externa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0"/>
    </mc:Choice>
    <mc:Fallback>
      <c:style val="30"/>
    </mc:Fallback>
  </mc:AlternateContent>
  <c:chart>
    <c:title>
      <c:layout>
        <c:manualLayout>
          <c:xMode val="edge"/>
          <c:yMode val="edge"/>
          <c:x val="0.117724946227204"/>
          <c:y val="7.6181901829930496E-2"/>
        </c:manualLayout>
      </c:layout>
      <c:overlay val="0"/>
      <c:txPr>
        <a:bodyPr rot="0" spcFirstLastPara="0" vertOverflow="ellipsis" vert="horz" wrap="square" anchor="ctr" anchorCtr="1"/>
        <a:lstStyle/>
        <a:p>
          <a:pPr>
            <a:defRPr lang="zh-CN" sz="1560" b="1" i="0" u="none" strike="noStrike" kern="1200" baseline="0">
              <a:solidFill>
                <a:schemeClr val="accent4">
                  <a:lumMod val="50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工作表1!$A$15</c:f>
              <c:strCache>
                <c:ptCount val="1"/>
                <c:pt idx="0">
                  <c:v>Number of social network users worldwide from 2012 to 2021 (in billions)</c:v>
                </c:pt>
              </c:strCache>
            </c:strRef>
          </c:tx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0" vertOverflow="ellipsis" vert="horz" wrap="square" lIns="38100" tIns="19050" rIns="38100" bIns="19050" anchor="ctr" anchorCtr="1"/>
              <a:lstStyle/>
              <a:p>
                <a:pPr>
                  <a:defRPr lang="zh-CN" sz="1300" b="0" i="0" u="none" strike="noStrike" kern="1200" baseline="0">
                    <a:solidFill>
                      <a:schemeClr val="accent4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layout/>
                <c15:showLeaderLines val="0"/>
                <c15:leaderLines/>
              </c:ext>
            </c:extLst>
          </c:dLbls>
          <c:cat>
            <c:numRef>
              <c:f>工作表1!$B$14:$K$14</c:f>
              <c:numCache>
                <c:formatCode>General</c:formatCode>
                <c:ptCount val="10"/>
                <c:pt idx="0">
                  <c:v>2012</c:v>
                </c:pt>
                <c:pt idx="1">
                  <c:v>2013</c:v>
                </c:pt>
                <c:pt idx="2">
                  <c:v>2014</c:v>
                </c:pt>
                <c:pt idx="3">
                  <c:v>2015</c:v>
                </c:pt>
                <c:pt idx="4">
                  <c:v>2016</c:v>
                </c:pt>
                <c:pt idx="5">
                  <c:v>2017</c:v>
                </c:pt>
                <c:pt idx="6">
                  <c:v>2018</c:v>
                </c:pt>
                <c:pt idx="7">
                  <c:v>2019</c:v>
                </c:pt>
                <c:pt idx="8">
                  <c:v>2020</c:v>
                </c:pt>
                <c:pt idx="9">
                  <c:v>2021</c:v>
                </c:pt>
              </c:numCache>
            </c:numRef>
          </c:cat>
          <c:val>
            <c:numRef>
              <c:f>工作表1!$B$15:$K$15</c:f>
              <c:numCache>
                <c:formatCode>General</c:formatCode>
                <c:ptCount val="10"/>
                <c:pt idx="0">
                  <c:v>1.4</c:v>
                </c:pt>
                <c:pt idx="1">
                  <c:v>1.59</c:v>
                </c:pt>
                <c:pt idx="2">
                  <c:v>1.91</c:v>
                </c:pt>
                <c:pt idx="3">
                  <c:v>2.14</c:v>
                </c:pt>
                <c:pt idx="4">
                  <c:v>2.2799999999999998</c:v>
                </c:pt>
                <c:pt idx="5">
                  <c:v>2.46</c:v>
                </c:pt>
                <c:pt idx="6">
                  <c:v>2.62</c:v>
                </c:pt>
                <c:pt idx="7">
                  <c:v>2.77</c:v>
                </c:pt>
                <c:pt idx="8">
                  <c:v>2.9</c:v>
                </c:pt>
                <c:pt idx="9">
                  <c:v>3.02</c:v>
                </c:pt>
              </c:numCache>
            </c:numRef>
          </c:val>
        </c:ser>
        <c:dLbls>
          <c:showLegendKey val="0"/>
          <c:showVal val="1"/>
          <c:showCatName val="0"/>
          <c:showSerName val="0"/>
          <c:showPercent val="0"/>
          <c:showBubbleSize val="0"/>
        </c:dLbls>
        <c:gapWidth val="150"/>
        <c:overlap val="-25"/>
        <c:axId val="154413312"/>
        <c:axId val="154444928"/>
      </c:barChart>
      <c:catAx>
        <c:axId val="15441331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txPr>
          <a:bodyPr rot="-60000000" spcFirstLastPara="0" vertOverflow="ellipsis" vert="horz" wrap="square" anchor="ctr" anchorCtr="1"/>
          <a:lstStyle/>
          <a:p>
            <a:pPr>
              <a:defRPr lang="zh-CN" sz="1300" b="0" i="0" u="none" strike="noStrike" kern="1200" baseline="0">
                <a:solidFill>
                  <a:schemeClr val="accent4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54444928"/>
        <c:crosses val="autoZero"/>
        <c:auto val="1"/>
        <c:lblAlgn val="ctr"/>
        <c:lblOffset val="100"/>
        <c:noMultiLvlLbl val="0"/>
      </c:catAx>
      <c:valAx>
        <c:axId val="154444928"/>
        <c:scaling>
          <c:orientation val="minMax"/>
        </c:scaling>
        <c:delete val="1"/>
        <c:axPos val="l"/>
        <c:numFmt formatCode="General" sourceLinked="1"/>
        <c:majorTickMark val="none"/>
        <c:minorTickMark val="none"/>
        <c:tickLblPos val="nextTo"/>
        <c:crossAx val="154413312"/>
        <c:crosses val="autoZero"/>
        <c:crossBetween val="between"/>
      </c:valAx>
    </c:plotArea>
    <c:plotVisOnly val="1"/>
    <c:dispBlanksAs val="gap"/>
    <c:showDLblsOverMax val="0"/>
  </c:chart>
  <c:txPr>
    <a:bodyPr/>
    <a:lstStyle/>
    <a:p>
      <a:pPr>
        <a:defRPr lang="zh-CN" sz="1300">
          <a:solidFill>
            <a:schemeClr val="accent4">
              <a:lumMod val="50000"/>
            </a:schemeClr>
          </a:solidFill>
        </a:defRPr>
      </a:pPr>
      <a:endParaRPr lang="en-US"/>
    </a:p>
  </c:txPr>
  <c:externalData r:id="rId1">
    <c:autoUpdate val="0"/>
  </c:externalData>
</c:chartSpace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頁首版面配置區 1"/>
          <p:cNvSpPr>
            <a:spLocks noGrp="1"/>
          </p:cNvSpPr>
          <p:nvPr>
            <p:ph type="hdr" sz="quarter"/>
          </p:nvPr>
        </p:nvSpPr>
        <p:spPr>
          <a:xfrm>
            <a:off x="1" y="1"/>
            <a:ext cx="4275402" cy="336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HK" altLang="en-US"/>
          </a:p>
        </p:txBody>
      </p:sp>
      <p:sp>
        <p:nvSpPr>
          <p:cNvPr id="3" name="日期版面配置區 2"/>
          <p:cNvSpPr>
            <a:spLocks noGrp="1"/>
          </p:cNvSpPr>
          <p:nvPr>
            <p:ph type="dt" sz="quarter" idx="1"/>
          </p:nvPr>
        </p:nvSpPr>
        <p:spPr>
          <a:xfrm>
            <a:off x="5588629" y="1"/>
            <a:ext cx="4275402" cy="336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4299E3B-F278-49ED-A404-C3C8BF27EF8B}" type="datetimeFigureOut">
              <a:rPr lang="zh-HK" altLang="en-US" smtClean="0"/>
              <a:t>8/6/2019</a:t>
            </a:fld>
            <a:endParaRPr lang="zh-HK" altLang="en-US"/>
          </a:p>
        </p:txBody>
      </p:sp>
      <p:sp>
        <p:nvSpPr>
          <p:cNvPr id="4" name="頁尾版面配置區 3"/>
          <p:cNvSpPr>
            <a:spLocks noGrp="1"/>
          </p:cNvSpPr>
          <p:nvPr>
            <p:ph type="ftr" sz="quarter" idx="2"/>
          </p:nvPr>
        </p:nvSpPr>
        <p:spPr>
          <a:xfrm>
            <a:off x="1" y="6397807"/>
            <a:ext cx="4275402" cy="3367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HK" altLang="en-US"/>
          </a:p>
        </p:txBody>
      </p:sp>
      <p:sp>
        <p:nvSpPr>
          <p:cNvPr id="5" name="投影片編號版面配置區 4"/>
          <p:cNvSpPr>
            <a:spLocks noGrp="1"/>
          </p:cNvSpPr>
          <p:nvPr>
            <p:ph type="sldNum" sz="quarter" idx="3"/>
          </p:nvPr>
        </p:nvSpPr>
        <p:spPr>
          <a:xfrm>
            <a:off x="5588629" y="6397807"/>
            <a:ext cx="4275402" cy="3367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DC8C036-130D-4E21-8196-E96702A66B4C}" type="slidenum">
              <a:rPr lang="zh-HK" altLang="en-US" smtClean="0"/>
              <a:t>‹#›</a:t>
            </a:fld>
            <a:endParaRPr lang="zh-HK" altLang="en-US"/>
          </a:p>
        </p:txBody>
      </p:sp>
    </p:spTree>
    <p:extLst>
      <p:ext uri="{BB962C8B-B14F-4D97-AF65-F5344CB8AC3E}">
        <p14:creationId xmlns:p14="http://schemas.microsoft.com/office/powerpoint/2010/main" val="355293880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2686050" y="504825"/>
            <a:ext cx="4494213" cy="25273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986633" y="3199488"/>
            <a:ext cx="7893050" cy="303109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2469040453"/>
      </p:ext>
    </p:extLst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9" name="Google Shape;169;g5ae6e7bfda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2686050" y="504825"/>
            <a:ext cx="4494213" cy="25273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70" name="Google Shape;170;g5ae6e7bfda_0_0:notes"/>
          <p:cNvSpPr txBox="1">
            <a:spLocks noGrp="1"/>
          </p:cNvSpPr>
          <p:nvPr>
            <p:ph type="body" idx="1"/>
          </p:nvPr>
        </p:nvSpPr>
        <p:spPr>
          <a:xfrm>
            <a:off x="986633" y="3199488"/>
            <a:ext cx="7893050" cy="303109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8" name="Google Shape;228;g5a9d723ae9_0_1510:notes"/>
          <p:cNvSpPr>
            <a:spLocks noGrp="1" noRot="1" noChangeAspect="1"/>
          </p:cNvSpPr>
          <p:nvPr>
            <p:ph type="sldImg" idx="2"/>
          </p:nvPr>
        </p:nvSpPr>
        <p:spPr>
          <a:xfrm>
            <a:off x="2686050" y="504825"/>
            <a:ext cx="4494213" cy="25273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29" name="Google Shape;229;g5a9d723ae9_0_1510:notes"/>
          <p:cNvSpPr txBox="1">
            <a:spLocks noGrp="1"/>
          </p:cNvSpPr>
          <p:nvPr>
            <p:ph type="body" idx="1"/>
          </p:nvPr>
        </p:nvSpPr>
        <p:spPr>
          <a:xfrm>
            <a:off x="986633" y="3199488"/>
            <a:ext cx="7893050" cy="3031093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9" name="Google Shape;169;g5ae6e7bfda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2686050" y="504825"/>
            <a:ext cx="4494213" cy="25273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70" name="Google Shape;170;g5ae6e7bfda_0_0:notes"/>
          <p:cNvSpPr txBox="1">
            <a:spLocks noGrp="1"/>
          </p:cNvSpPr>
          <p:nvPr>
            <p:ph type="body" idx="1"/>
          </p:nvPr>
        </p:nvSpPr>
        <p:spPr>
          <a:xfrm>
            <a:off x="986633" y="3199488"/>
            <a:ext cx="7893050" cy="303109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2" name="Google Shape;182;g5ae6e7bfda_0_91:notes"/>
          <p:cNvSpPr txBox="1">
            <a:spLocks noGrp="1"/>
          </p:cNvSpPr>
          <p:nvPr>
            <p:ph type="body" idx="1"/>
          </p:nvPr>
        </p:nvSpPr>
        <p:spPr>
          <a:xfrm>
            <a:off x="986633" y="3199488"/>
            <a:ext cx="7893050" cy="3031093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3" name="Google Shape;183;g5ae6e7bfda_0_91:notes"/>
          <p:cNvSpPr>
            <a:spLocks noGrp="1" noRot="1" noChangeAspect="1"/>
          </p:cNvSpPr>
          <p:nvPr>
            <p:ph type="sldImg" idx="2"/>
          </p:nvPr>
        </p:nvSpPr>
        <p:spPr>
          <a:xfrm>
            <a:off x="2686050" y="504825"/>
            <a:ext cx="4494213" cy="25273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8" name="Google Shape;228;g5a9d723ae9_0_1510:notes"/>
          <p:cNvSpPr>
            <a:spLocks noGrp="1" noRot="1" noChangeAspect="1"/>
          </p:cNvSpPr>
          <p:nvPr>
            <p:ph type="sldImg" idx="2"/>
          </p:nvPr>
        </p:nvSpPr>
        <p:spPr>
          <a:xfrm>
            <a:off x="2686050" y="504825"/>
            <a:ext cx="4494213" cy="25273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29" name="Google Shape;229;g5a9d723ae9_0_1510:notes"/>
          <p:cNvSpPr txBox="1">
            <a:spLocks noGrp="1"/>
          </p:cNvSpPr>
          <p:nvPr>
            <p:ph type="body" idx="1"/>
          </p:nvPr>
        </p:nvSpPr>
        <p:spPr>
          <a:xfrm>
            <a:off x="986633" y="3199488"/>
            <a:ext cx="7893050" cy="3031093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3" name="Google Shape;213;g5ae6e7bfda_0_110:notes"/>
          <p:cNvSpPr>
            <a:spLocks noGrp="1" noRot="1" noChangeAspect="1"/>
          </p:cNvSpPr>
          <p:nvPr>
            <p:ph type="sldImg" idx="2"/>
          </p:nvPr>
        </p:nvSpPr>
        <p:spPr>
          <a:xfrm>
            <a:off x="2686050" y="504825"/>
            <a:ext cx="4494213" cy="25273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214" name="Google Shape;214;g5ae6e7bfda_0_110:notes"/>
          <p:cNvSpPr txBox="1">
            <a:spLocks noGrp="1"/>
          </p:cNvSpPr>
          <p:nvPr>
            <p:ph type="body" idx="1"/>
          </p:nvPr>
        </p:nvSpPr>
        <p:spPr>
          <a:xfrm>
            <a:off x="986633" y="3199488"/>
            <a:ext cx="7893050" cy="303109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3" name="Google Shape;213;g5ae6e7bfda_0_110:notes"/>
          <p:cNvSpPr>
            <a:spLocks noGrp="1" noRot="1" noChangeAspect="1"/>
          </p:cNvSpPr>
          <p:nvPr>
            <p:ph type="sldImg" idx="2"/>
          </p:nvPr>
        </p:nvSpPr>
        <p:spPr>
          <a:xfrm>
            <a:off x="2686050" y="504825"/>
            <a:ext cx="4494213" cy="25273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214" name="Google Shape;214;g5ae6e7bfda_0_110:notes"/>
          <p:cNvSpPr txBox="1">
            <a:spLocks noGrp="1"/>
          </p:cNvSpPr>
          <p:nvPr>
            <p:ph type="body" idx="1"/>
          </p:nvPr>
        </p:nvSpPr>
        <p:spPr>
          <a:xfrm>
            <a:off x="986633" y="3199488"/>
            <a:ext cx="7893050" cy="303109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" name="Google Shape;204;g5ae6e7bfda_0_85:notes"/>
          <p:cNvSpPr txBox="1">
            <a:spLocks noGrp="1"/>
          </p:cNvSpPr>
          <p:nvPr>
            <p:ph type="body" idx="1"/>
          </p:nvPr>
        </p:nvSpPr>
        <p:spPr>
          <a:xfrm>
            <a:off x="986633" y="3199488"/>
            <a:ext cx="7893050" cy="3031093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5" name="Google Shape;205;g5ae6e7bfda_0_85:notes"/>
          <p:cNvSpPr>
            <a:spLocks noGrp="1" noRot="1" noChangeAspect="1"/>
          </p:cNvSpPr>
          <p:nvPr>
            <p:ph type="sldImg" idx="2"/>
          </p:nvPr>
        </p:nvSpPr>
        <p:spPr>
          <a:xfrm>
            <a:off x="2686050" y="504825"/>
            <a:ext cx="4494213" cy="25273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8" name="Google Shape;228;g5a9d723ae9_0_1510:notes"/>
          <p:cNvSpPr>
            <a:spLocks noGrp="1" noRot="1" noChangeAspect="1"/>
          </p:cNvSpPr>
          <p:nvPr>
            <p:ph type="sldImg" idx="2"/>
          </p:nvPr>
        </p:nvSpPr>
        <p:spPr>
          <a:xfrm>
            <a:off x="2686050" y="504825"/>
            <a:ext cx="4494213" cy="25273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29" name="Google Shape;229;g5a9d723ae9_0_1510:notes"/>
          <p:cNvSpPr txBox="1">
            <a:spLocks noGrp="1"/>
          </p:cNvSpPr>
          <p:nvPr>
            <p:ph type="body" idx="1"/>
          </p:nvPr>
        </p:nvSpPr>
        <p:spPr>
          <a:xfrm>
            <a:off x="986633" y="3199488"/>
            <a:ext cx="7893050" cy="3031093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4" name="Google Shape;234;g5ae6e7bfda_14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2686050" y="504825"/>
            <a:ext cx="4494213" cy="25273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235" name="Google Shape;235;g5ae6e7bfda_14_0:notes"/>
          <p:cNvSpPr txBox="1">
            <a:spLocks noGrp="1"/>
          </p:cNvSpPr>
          <p:nvPr>
            <p:ph type="body" idx="1"/>
          </p:nvPr>
        </p:nvSpPr>
        <p:spPr>
          <a:xfrm>
            <a:off x="986633" y="3199488"/>
            <a:ext cx="7893050" cy="303109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3" name="Google Shape;253;g5ae6e7bfda_14_48:notes"/>
          <p:cNvSpPr>
            <a:spLocks noGrp="1" noRot="1" noChangeAspect="1"/>
          </p:cNvSpPr>
          <p:nvPr>
            <p:ph type="sldImg" idx="2"/>
          </p:nvPr>
        </p:nvSpPr>
        <p:spPr>
          <a:xfrm>
            <a:off x="2686050" y="504825"/>
            <a:ext cx="4494213" cy="25273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54" name="Google Shape;254;g5ae6e7bfda_14_48:notes"/>
          <p:cNvSpPr txBox="1">
            <a:spLocks noGrp="1"/>
          </p:cNvSpPr>
          <p:nvPr>
            <p:ph type="body" idx="1"/>
          </p:nvPr>
        </p:nvSpPr>
        <p:spPr>
          <a:xfrm>
            <a:off x="986633" y="3199488"/>
            <a:ext cx="7893050" cy="3031093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" name="Google Shape;266;g5a9d723ae9_0_1514:notes"/>
          <p:cNvSpPr>
            <a:spLocks noGrp="1" noRot="1" noChangeAspect="1"/>
          </p:cNvSpPr>
          <p:nvPr>
            <p:ph type="sldImg" idx="2"/>
          </p:nvPr>
        </p:nvSpPr>
        <p:spPr>
          <a:xfrm>
            <a:off x="2686050" y="504825"/>
            <a:ext cx="4494213" cy="25273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67" name="Google Shape;267;g5a9d723ae9_0_1514:notes"/>
          <p:cNvSpPr txBox="1">
            <a:spLocks noGrp="1"/>
          </p:cNvSpPr>
          <p:nvPr>
            <p:ph type="body" idx="1"/>
          </p:nvPr>
        </p:nvSpPr>
        <p:spPr>
          <a:xfrm>
            <a:off x="986633" y="3199488"/>
            <a:ext cx="7893050" cy="3031093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>
          <a:xfrm>
            <a:off x="5588629" y="6397807"/>
            <a:ext cx="4275402" cy="336788"/>
          </a:xfrm>
          <a:prstGeom prst="rect">
            <a:avLst/>
          </a:prstGeom>
        </p:spPr>
        <p:txBody>
          <a:bodyPr/>
          <a:lstStyle/>
          <a:p>
            <a:fld id="{F357C6FC-2572-4C52-A667-DF07760DF7F9}" type="slidenum">
              <a:rPr lang="en-US" smtClean="0"/>
              <a:t>14</a:t>
            </a:fld>
            <a:endParaRPr lang="en-US" dirty="0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>
          <a:xfrm>
            <a:off x="5588629" y="6397807"/>
            <a:ext cx="4275402" cy="336788"/>
          </a:xfrm>
          <a:prstGeom prst="rect">
            <a:avLst/>
          </a:prstGeom>
        </p:spPr>
        <p:txBody>
          <a:bodyPr/>
          <a:lstStyle/>
          <a:p>
            <a:fld id="{F357C6FC-2572-4C52-A667-DF07760DF7F9}" type="slidenum">
              <a:rPr lang="en-US" smtClean="0"/>
              <a:t>16</a:t>
            </a:fld>
            <a:endParaRPr lang="en-US" dirty="0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lang="en-US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>
          <a:xfrm>
            <a:off x="5588629" y="6397807"/>
            <a:ext cx="4275402" cy="336788"/>
          </a:xfrm>
          <a:prstGeom prst="rect">
            <a:avLst/>
          </a:prstGeom>
        </p:spPr>
        <p:txBody>
          <a:bodyPr/>
          <a:lstStyle/>
          <a:p>
            <a:fld id="{F357C6FC-2572-4C52-A667-DF07760DF7F9}" type="slidenum">
              <a:rPr lang="en-US" smtClean="0"/>
              <a:t>17</a:t>
            </a:fld>
            <a:endParaRPr lang="en-US" dirty="0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>
          <a:xfrm>
            <a:off x="5588629" y="6397807"/>
            <a:ext cx="4275402" cy="336788"/>
          </a:xfrm>
          <a:prstGeom prst="rect">
            <a:avLst/>
          </a:prstGeom>
        </p:spPr>
        <p:txBody>
          <a:bodyPr/>
          <a:lstStyle/>
          <a:p>
            <a:fld id="{F357C6FC-2572-4C52-A667-DF07760DF7F9}" type="slidenum">
              <a:rPr lang="en-US" smtClean="0"/>
              <a:t>18</a:t>
            </a:fld>
            <a:endParaRPr lang="en-US" dirty="0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>
          <a:xfrm>
            <a:off x="5588629" y="6397807"/>
            <a:ext cx="4275402" cy="336788"/>
          </a:xfrm>
          <a:prstGeom prst="rect">
            <a:avLst/>
          </a:prstGeom>
        </p:spPr>
        <p:txBody>
          <a:bodyPr/>
          <a:lstStyle/>
          <a:p>
            <a:fld id="{F357C6FC-2572-4C52-A667-DF07760DF7F9}" type="slidenum">
              <a:rPr lang="en-US" smtClean="0"/>
              <a:t>19</a:t>
            </a:fld>
            <a:endParaRPr lang="en-US" dirty="0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2686050" y="504825"/>
            <a:ext cx="4494213" cy="25273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>
          <a:xfrm>
            <a:off x="5588629" y="6397807"/>
            <a:ext cx="4275402" cy="336788"/>
          </a:xfrm>
          <a:prstGeom prst="rect">
            <a:avLst/>
          </a:prstGeom>
        </p:spPr>
        <p:txBody>
          <a:bodyPr/>
          <a:lstStyle/>
          <a:p>
            <a:fld id="{F357C6FC-2572-4C52-A667-DF07760DF7F9}" type="slidenum">
              <a:rPr lang="en-US" smtClean="0"/>
              <a:t>20</a:t>
            </a:fld>
            <a:endParaRPr lang="en-US" dirty="0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2686050" y="504825"/>
            <a:ext cx="4494213" cy="25273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>
          <a:xfrm>
            <a:off x="5588629" y="6397807"/>
            <a:ext cx="4275402" cy="336788"/>
          </a:xfrm>
          <a:prstGeom prst="rect">
            <a:avLst/>
          </a:prstGeom>
        </p:spPr>
        <p:txBody>
          <a:bodyPr/>
          <a:lstStyle/>
          <a:p>
            <a:fld id="{F357C6FC-2572-4C52-A667-DF07760DF7F9}" type="slidenum">
              <a:rPr lang="en-US" smtClean="0"/>
              <a:t>21</a:t>
            </a:fld>
            <a:endParaRPr lang="en-US" dirty="0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2686050" y="504825"/>
            <a:ext cx="4494213" cy="25273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>
          <a:xfrm>
            <a:off x="5588629" y="6397807"/>
            <a:ext cx="4275402" cy="336788"/>
          </a:xfrm>
          <a:prstGeom prst="rect">
            <a:avLst/>
          </a:prstGeom>
        </p:spPr>
        <p:txBody>
          <a:bodyPr/>
          <a:lstStyle/>
          <a:p>
            <a:fld id="{F357C6FC-2572-4C52-A667-DF07760DF7F9}" type="slidenum">
              <a:rPr lang="en-US" smtClean="0"/>
              <a:t>22</a:t>
            </a:fld>
            <a:endParaRPr lang="en-US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_AND_BODY">
    <p:spTree>
      <p:nvGrpSpPr>
        <p:cNvPr id="1" name="Shape 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6" name="Google Shape;96;p15"/>
          <p:cNvGrpSpPr/>
          <p:nvPr/>
        </p:nvGrpSpPr>
        <p:grpSpPr>
          <a:xfrm>
            <a:off x="0" y="3903669"/>
            <a:ext cx="9144000" cy="1239925"/>
            <a:chOff x="0" y="3903669"/>
            <a:chExt cx="9144000" cy="1239925"/>
          </a:xfrm>
        </p:grpSpPr>
        <p:sp>
          <p:nvSpPr>
            <p:cNvPr id="97" name="Google Shape;97;p15"/>
            <p:cNvSpPr/>
            <p:nvPr/>
          </p:nvSpPr>
          <p:spPr>
            <a:xfrm>
              <a:off x="8154895" y="3903669"/>
              <a:ext cx="989100" cy="987900"/>
            </a:xfrm>
            <a:prstGeom prst="rtTriangle">
              <a:avLst/>
            </a:pr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 panose="020B0604020202020204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endParaRPr>
            </a:p>
          </p:txBody>
        </p:sp>
        <p:sp>
          <p:nvSpPr>
            <p:cNvPr id="98" name="Google Shape;98;p15"/>
            <p:cNvSpPr/>
            <p:nvPr/>
          </p:nvSpPr>
          <p:spPr>
            <a:xfrm flipH="1">
              <a:off x="6181163" y="3903669"/>
              <a:ext cx="989100" cy="987900"/>
            </a:xfrm>
            <a:prstGeom prst="rtTriangle">
              <a:avLst/>
            </a:pr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 panose="020B0604020202020204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endParaRPr>
            </a:p>
          </p:txBody>
        </p:sp>
        <p:sp>
          <p:nvSpPr>
            <p:cNvPr id="99" name="Google Shape;99;p15"/>
            <p:cNvSpPr/>
            <p:nvPr/>
          </p:nvSpPr>
          <p:spPr>
            <a:xfrm>
              <a:off x="7170274" y="3903669"/>
              <a:ext cx="989100" cy="98790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 panose="020B0604020202020204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endParaRPr>
            </a:p>
          </p:txBody>
        </p:sp>
        <p:sp>
          <p:nvSpPr>
            <p:cNvPr id="100" name="Google Shape;100;p15"/>
            <p:cNvSpPr/>
            <p:nvPr/>
          </p:nvSpPr>
          <p:spPr>
            <a:xfrm rot="10800000">
              <a:off x="8154757" y="3903682"/>
              <a:ext cx="989100" cy="987900"/>
            </a:xfrm>
            <a:prstGeom prst="rtTriangle">
              <a:avLst/>
            </a:pr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 panose="020B0604020202020204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endParaRPr>
            </a:p>
          </p:txBody>
        </p:sp>
        <p:sp>
          <p:nvSpPr>
            <p:cNvPr id="101" name="Google Shape;101;p15"/>
            <p:cNvSpPr/>
            <p:nvPr/>
          </p:nvSpPr>
          <p:spPr>
            <a:xfrm>
              <a:off x="0" y="4891594"/>
              <a:ext cx="9144000" cy="252000"/>
            </a:xfrm>
            <a:prstGeom prst="rect">
              <a:avLst/>
            </a:pr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 panose="020B0604020202020204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endParaRPr>
            </a:p>
          </p:txBody>
        </p:sp>
      </p:grpSp>
      <p:sp>
        <p:nvSpPr>
          <p:cNvPr id="102" name="Google Shape;102;p15"/>
          <p:cNvSpPr txBox="1">
            <a:spLocks noGrp="1"/>
          </p:cNvSpPr>
          <p:nvPr>
            <p:ph type="title"/>
          </p:nvPr>
        </p:nvSpPr>
        <p:spPr>
          <a:xfrm>
            <a:off x="311700" y="410000"/>
            <a:ext cx="8520600" cy="607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lvl1pPr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sp>
        <p:nvSpPr>
          <p:cNvPr id="103" name="Google Shape;103;p15"/>
          <p:cNvSpPr txBox="1">
            <a:spLocks noGrp="1"/>
          </p:cNvSpPr>
          <p:nvPr>
            <p:ph type="body" idx="1"/>
          </p:nvPr>
        </p:nvSpPr>
        <p:spPr>
          <a:xfrm>
            <a:off x="311700" y="1229875"/>
            <a:ext cx="8520600" cy="3339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lvl1pPr marL="457200" lvl="0" indent="-3429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 algn="l" rtl="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104" name="Google Shape;104;p15"/>
          <p:cNvSpPr txBox="1">
            <a:spLocks noGrp="1"/>
          </p:cNvSpPr>
          <p:nvPr>
            <p:ph type="sldNum" idx="12"/>
          </p:nvPr>
        </p:nvSpPr>
        <p:spPr>
          <a:xfrm>
            <a:off x="8460431" y="4803590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 panose="020B0604020202020204"/>
              <a:buNone/>
              <a:defRPr sz="1000" b="0" i="0" u="none" strike="noStrike" cap="none">
                <a:solidFill>
                  <a:schemeClr val="lt1"/>
                </a:solidFill>
                <a:latin typeface="Roboto" panose="02000000000000000000"/>
                <a:ea typeface="Roboto" panose="02000000000000000000"/>
                <a:cs typeface="Roboto" panose="02000000000000000000"/>
                <a:sym typeface="Roboto" panose="02000000000000000000"/>
              </a:defRPr>
            </a:lvl1pPr>
            <a:lvl2pPr marL="0" marR="0" lvl="1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 panose="020B0604020202020204"/>
              <a:buNone/>
              <a:defRPr sz="1000" b="0" i="0" u="none" strike="noStrike" cap="none">
                <a:solidFill>
                  <a:schemeClr val="lt1"/>
                </a:solidFill>
                <a:latin typeface="Roboto" panose="02000000000000000000"/>
                <a:ea typeface="Roboto" panose="02000000000000000000"/>
                <a:cs typeface="Roboto" panose="02000000000000000000"/>
                <a:sym typeface="Roboto" panose="02000000000000000000"/>
              </a:defRPr>
            </a:lvl2pPr>
            <a:lvl3pPr marL="0" marR="0" lvl="2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 panose="020B0604020202020204"/>
              <a:buNone/>
              <a:defRPr sz="1000" b="0" i="0" u="none" strike="noStrike" cap="none">
                <a:solidFill>
                  <a:schemeClr val="lt1"/>
                </a:solidFill>
                <a:latin typeface="Roboto" panose="02000000000000000000"/>
                <a:ea typeface="Roboto" panose="02000000000000000000"/>
                <a:cs typeface="Roboto" panose="02000000000000000000"/>
                <a:sym typeface="Roboto" panose="02000000000000000000"/>
              </a:defRPr>
            </a:lvl3pPr>
            <a:lvl4pPr marL="0" marR="0" lvl="3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 panose="020B0604020202020204"/>
              <a:buNone/>
              <a:defRPr sz="1000" b="0" i="0" u="none" strike="noStrike" cap="none">
                <a:solidFill>
                  <a:schemeClr val="lt1"/>
                </a:solidFill>
                <a:latin typeface="Roboto" panose="02000000000000000000"/>
                <a:ea typeface="Roboto" panose="02000000000000000000"/>
                <a:cs typeface="Roboto" panose="02000000000000000000"/>
                <a:sym typeface="Roboto" panose="02000000000000000000"/>
              </a:defRPr>
            </a:lvl4pPr>
            <a:lvl5pPr marL="0" marR="0" lvl="4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 panose="020B0604020202020204"/>
              <a:buNone/>
              <a:defRPr sz="1000" b="0" i="0" u="none" strike="noStrike" cap="none">
                <a:solidFill>
                  <a:schemeClr val="lt1"/>
                </a:solidFill>
                <a:latin typeface="Roboto" panose="02000000000000000000"/>
                <a:ea typeface="Roboto" panose="02000000000000000000"/>
                <a:cs typeface="Roboto" panose="02000000000000000000"/>
                <a:sym typeface="Roboto" panose="02000000000000000000"/>
              </a:defRPr>
            </a:lvl5pPr>
            <a:lvl6pPr marL="0" marR="0" lvl="5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 panose="020B0604020202020204"/>
              <a:buNone/>
              <a:defRPr sz="1000" b="0" i="0" u="none" strike="noStrike" cap="none">
                <a:solidFill>
                  <a:schemeClr val="lt1"/>
                </a:solidFill>
                <a:latin typeface="Roboto" panose="02000000000000000000"/>
                <a:ea typeface="Roboto" panose="02000000000000000000"/>
                <a:cs typeface="Roboto" panose="02000000000000000000"/>
                <a:sym typeface="Roboto" panose="02000000000000000000"/>
              </a:defRPr>
            </a:lvl6pPr>
            <a:lvl7pPr marL="0" marR="0" lvl="6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 panose="020B0604020202020204"/>
              <a:buNone/>
              <a:defRPr sz="1000" b="0" i="0" u="none" strike="noStrike" cap="none">
                <a:solidFill>
                  <a:schemeClr val="lt1"/>
                </a:solidFill>
                <a:latin typeface="Roboto" panose="02000000000000000000"/>
                <a:ea typeface="Roboto" panose="02000000000000000000"/>
                <a:cs typeface="Roboto" panose="02000000000000000000"/>
                <a:sym typeface="Roboto" panose="02000000000000000000"/>
              </a:defRPr>
            </a:lvl7pPr>
            <a:lvl8pPr marL="0" marR="0" lvl="7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 panose="020B0604020202020204"/>
              <a:buNone/>
              <a:defRPr sz="1000" b="0" i="0" u="none" strike="noStrike" cap="none">
                <a:solidFill>
                  <a:schemeClr val="lt1"/>
                </a:solidFill>
                <a:latin typeface="Roboto" panose="02000000000000000000"/>
                <a:ea typeface="Roboto" panose="02000000000000000000"/>
                <a:cs typeface="Roboto" panose="02000000000000000000"/>
                <a:sym typeface="Roboto" panose="02000000000000000000"/>
              </a:defRPr>
            </a:lvl8pPr>
            <a:lvl9pPr marL="0" marR="0" lvl="8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 panose="020B0604020202020204"/>
              <a:buNone/>
              <a:defRPr sz="1000" b="0" i="0" u="none" strike="noStrike" cap="none">
                <a:solidFill>
                  <a:schemeClr val="lt1"/>
                </a:solidFill>
                <a:latin typeface="Roboto" panose="02000000000000000000"/>
                <a:ea typeface="Roboto" panose="02000000000000000000"/>
                <a:cs typeface="Roboto" panose="02000000000000000000"/>
                <a:sym typeface="Roboto" panose="02000000000000000000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">
  <p:cSld name="MAIN_POINT">
    <p:bg>
      <p:bgPr>
        <a:gradFill>
          <a:gsLst>
            <a:gs pos="0">
              <a:srgbClr val="FFFFFF"/>
            </a:gs>
            <a:gs pos="100000">
              <a:srgbClr val="B3B3B3"/>
            </a:gs>
          </a:gsLst>
          <a:lin ang="5400012" scaled="0"/>
        </a:gradFill>
        <a:effectLst/>
      </p:bgPr>
    </p:bg>
    <p:spTree>
      <p:nvGrpSpPr>
        <p:cNvPr id="1" name="Shape 1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6" name="Google Shape;106;p16"/>
          <p:cNvGrpSpPr/>
          <p:nvPr/>
        </p:nvGrpSpPr>
        <p:grpSpPr>
          <a:xfrm>
            <a:off x="6098378" y="5"/>
            <a:ext cx="3045625" cy="2030570"/>
            <a:chOff x="6098378" y="5"/>
            <a:chExt cx="3045625" cy="2030570"/>
          </a:xfrm>
        </p:grpSpPr>
        <p:sp>
          <p:nvSpPr>
            <p:cNvPr id="107" name="Google Shape;107;p16"/>
            <p:cNvSpPr/>
            <p:nvPr/>
          </p:nvSpPr>
          <p:spPr>
            <a:xfrm>
              <a:off x="8128803" y="16"/>
              <a:ext cx="1015200" cy="1015200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 panose="020B0604020202020204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endParaRPr>
            </a:p>
          </p:txBody>
        </p:sp>
        <p:sp>
          <p:nvSpPr>
            <p:cNvPr id="108" name="Google Shape;108;p16"/>
            <p:cNvSpPr/>
            <p:nvPr/>
          </p:nvSpPr>
          <p:spPr>
            <a:xfrm flipH="1">
              <a:off x="7113463" y="5"/>
              <a:ext cx="1015200" cy="1015200"/>
            </a:xfrm>
            <a:prstGeom prst="rtTriangle">
              <a:avLst/>
            </a:pr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 panose="020B0604020202020204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endParaRPr>
            </a:p>
          </p:txBody>
        </p:sp>
        <p:sp>
          <p:nvSpPr>
            <p:cNvPr id="109" name="Google Shape;109;p16"/>
            <p:cNvSpPr/>
            <p:nvPr/>
          </p:nvSpPr>
          <p:spPr>
            <a:xfrm rot="10800000" flipH="1">
              <a:off x="7113588" y="107"/>
              <a:ext cx="1015200" cy="1015200"/>
            </a:xfrm>
            <a:prstGeom prst="rtTriangle">
              <a:avLst/>
            </a:pr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 panose="020B0604020202020204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endParaRPr>
            </a:p>
          </p:txBody>
        </p:sp>
        <p:sp>
          <p:nvSpPr>
            <p:cNvPr id="110" name="Google Shape;110;p16"/>
            <p:cNvSpPr/>
            <p:nvPr/>
          </p:nvSpPr>
          <p:spPr>
            <a:xfrm rot="10800000">
              <a:off x="6098378" y="97"/>
              <a:ext cx="1015200" cy="1015200"/>
            </a:xfrm>
            <a:prstGeom prst="rtTriangle">
              <a:avLst/>
            </a:pr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 panose="020B0604020202020204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endParaRPr>
            </a:p>
          </p:txBody>
        </p:sp>
        <p:sp>
          <p:nvSpPr>
            <p:cNvPr id="111" name="Google Shape;111;p16"/>
            <p:cNvSpPr/>
            <p:nvPr/>
          </p:nvSpPr>
          <p:spPr>
            <a:xfrm rot="10800000">
              <a:off x="8128789" y="1015375"/>
              <a:ext cx="1015200" cy="1015200"/>
            </a:xfrm>
            <a:prstGeom prst="rtTriangle">
              <a:avLst/>
            </a:pr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 panose="020B0604020202020204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endParaRPr>
            </a:p>
          </p:txBody>
        </p:sp>
      </p:grpSp>
      <p:sp>
        <p:nvSpPr>
          <p:cNvPr id="112" name="Google Shape;112;p16"/>
          <p:cNvSpPr txBox="1">
            <a:spLocks noGrp="1"/>
          </p:cNvSpPr>
          <p:nvPr>
            <p:ph type="title"/>
          </p:nvPr>
        </p:nvSpPr>
        <p:spPr>
          <a:xfrm>
            <a:off x="479675" y="358925"/>
            <a:ext cx="5618700" cy="4090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/>
          <a:lstStyle>
            <a:lvl1pPr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1pPr>
            <a:lvl2pPr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2pPr>
            <a:lvl3pPr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3pPr>
            <a:lvl4pPr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4pPr>
            <a:lvl5pPr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5pPr>
            <a:lvl6pPr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6pPr>
            <a:lvl7pPr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7pPr>
            <a:lvl8pPr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8pPr>
            <a:lvl9pPr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113" name="Google Shape;113;p16"/>
          <p:cNvSpPr/>
          <p:nvPr/>
        </p:nvSpPr>
        <p:spPr>
          <a:xfrm>
            <a:off x="-20400" y="4867275"/>
            <a:ext cx="9193200" cy="327900"/>
          </a:xfrm>
          <a:prstGeom prst="rect">
            <a:avLst/>
          </a:prstGeom>
          <a:gradFill>
            <a:gsLst>
              <a:gs pos="0">
                <a:srgbClr val="CF3468"/>
              </a:gs>
              <a:gs pos="100000">
                <a:srgbClr val="631D35"/>
              </a:gs>
            </a:gsLst>
            <a:lin ang="5400012" scaled="0"/>
          </a:gradFill>
          <a:ln>
            <a:noFill/>
          </a:ln>
          <a:effectLst>
            <a:outerShdw blurRad="57150" dist="19050" dir="5400000" algn="bl" rotWithShape="0">
              <a:srgbClr val="000000">
                <a:alpha val="50000"/>
              </a:srgbClr>
            </a:outerShdw>
            <a:reflection endPos="30000" dist="38100" dir="5400000" fadeDir="5400012" sy="-100000" algn="bl" rotWithShape="0"/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4" name="Google Shape;114;p16"/>
          <p:cNvSpPr txBox="1">
            <a:spLocks noGrp="1"/>
          </p:cNvSpPr>
          <p:nvPr>
            <p:ph type="sldNum" idx="12"/>
          </p:nvPr>
        </p:nvSpPr>
        <p:spPr>
          <a:xfrm>
            <a:off x="8556784" y="4826051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1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6" name="Google Shape;116;p17"/>
          <p:cNvGrpSpPr/>
          <p:nvPr/>
        </p:nvGrpSpPr>
        <p:grpSpPr>
          <a:xfrm>
            <a:off x="6098378" y="5"/>
            <a:ext cx="3045625" cy="2030570"/>
            <a:chOff x="6098378" y="5"/>
            <a:chExt cx="3045625" cy="2030570"/>
          </a:xfrm>
        </p:grpSpPr>
        <p:sp>
          <p:nvSpPr>
            <p:cNvPr id="117" name="Google Shape;117;p17"/>
            <p:cNvSpPr/>
            <p:nvPr/>
          </p:nvSpPr>
          <p:spPr>
            <a:xfrm>
              <a:off x="8128803" y="16"/>
              <a:ext cx="1015200" cy="101520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 panose="020B0604020202020204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endParaRPr>
            </a:p>
          </p:txBody>
        </p:sp>
        <p:sp>
          <p:nvSpPr>
            <p:cNvPr id="118" name="Google Shape;118;p17"/>
            <p:cNvSpPr/>
            <p:nvPr/>
          </p:nvSpPr>
          <p:spPr>
            <a:xfrm flipH="1">
              <a:off x="7113463" y="5"/>
              <a:ext cx="1015200" cy="1015200"/>
            </a:xfrm>
            <a:prstGeom prst="rtTriangle">
              <a:avLst/>
            </a:pr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 panose="020B0604020202020204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endParaRPr>
            </a:p>
          </p:txBody>
        </p:sp>
        <p:sp>
          <p:nvSpPr>
            <p:cNvPr id="119" name="Google Shape;119;p17"/>
            <p:cNvSpPr/>
            <p:nvPr/>
          </p:nvSpPr>
          <p:spPr>
            <a:xfrm rot="10800000" flipH="1">
              <a:off x="7113588" y="107"/>
              <a:ext cx="1015200" cy="1015200"/>
            </a:xfrm>
            <a:prstGeom prst="rtTriangle">
              <a:avLst/>
            </a:pr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 panose="020B0604020202020204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endParaRPr>
            </a:p>
          </p:txBody>
        </p:sp>
        <p:sp>
          <p:nvSpPr>
            <p:cNvPr id="120" name="Google Shape;120;p17"/>
            <p:cNvSpPr/>
            <p:nvPr/>
          </p:nvSpPr>
          <p:spPr>
            <a:xfrm rot="10800000">
              <a:off x="6098378" y="97"/>
              <a:ext cx="1015200" cy="1015200"/>
            </a:xfrm>
            <a:prstGeom prst="rtTriangle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 panose="020B0604020202020204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endParaRPr>
            </a:p>
          </p:txBody>
        </p:sp>
        <p:sp>
          <p:nvSpPr>
            <p:cNvPr id="121" name="Google Shape;121;p17"/>
            <p:cNvSpPr/>
            <p:nvPr/>
          </p:nvSpPr>
          <p:spPr>
            <a:xfrm rot="10800000">
              <a:off x="8128789" y="1015375"/>
              <a:ext cx="1015200" cy="1015200"/>
            </a:xfrm>
            <a:prstGeom prst="rtTriangle">
              <a:avLst/>
            </a:pr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 panose="020B0604020202020204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endParaRPr>
            </a:p>
          </p:txBody>
        </p:sp>
      </p:grpSp>
      <p:sp>
        <p:nvSpPr>
          <p:cNvPr id="122" name="Google Shape;122;p17"/>
          <p:cNvSpPr txBox="1">
            <a:spLocks noGrp="1"/>
          </p:cNvSpPr>
          <p:nvPr>
            <p:ph type="title"/>
          </p:nvPr>
        </p:nvSpPr>
        <p:spPr>
          <a:xfrm>
            <a:off x="598100" y="2152347"/>
            <a:ext cx="8222100" cy="838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/>
          <a:lstStyle>
            <a:lvl1pPr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1pPr>
            <a:lvl2pPr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2pPr>
            <a:lvl3pPr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3pPr>
            <a:lvl4pPr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4pPr>
            <a:lvl5pPr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5pPr>
            <a:lvl6pPr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6pPr>
            <a:lvl7pPr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7pPr>
            <a:lvl8pPr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8pPr>
            <a:lvl9pPr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123" name="Google Shape;123;p17"/>
          <p:cNvSpPr txBox="1">
            <a:spLocks noGrp="1"/>
          </p:cNvSpPr>
          <p:nvPr>
            <p:ph type="sldNum" idx="12"/>
          </p:nvPr>
        </p:nvSpPr>
        <p:spPr>
          <a:xfrm>
            <a:off x="8460431" y="4803590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 panose="020B0604020202020204"/>
              <a:buNone/>
              <a:defRPr sz="1000" b="0" i="0" u="none" strike="noStrike" cap="none">
                <a:solidFill>
                  <a:schemeClr val="lt1"/>
                </a:solidFill>
                <a:latin typeface="Roboto" panose="02000000000000000000"/>
                <a:ea typeface="Roboto" panose="02000000000000000000"/>
                <a:cs typeface="Roboto" panose="02000000000000000000"/>
                <a:sym typeface="Roboto" panose="02000000000000000000"/>
              </a:defRPr>
            </a:lvl1pPr>
            <a:lvl2pPr marL="0" marR="0" lvl="1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 panose="020B0604020202020204"/>
              <a:buNone/>
              <a:defRPr sz="1000" b="0" i="0" u="none" strike="noStrike" cap="none">
                <a:solidFill>
                  <a:schemeClr val="lt1"/>
                </a:solidFill>
                <a:latin typeface="Roboto" panose="02000000000000000000"/>
                <a:ea typeface="Roboto" panose="02000000000000000000"/>
                <a:cs typeface="Roboto" panose="02000000000000000000"/>
                <a:sym typeface="Roboto" panose="02000000000000000000"/>
              </a:defRPr>
            </a:lvl2pPr>
            <a:lvl3pPr marL="0" marR="0" lvl="2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 panose="020B0604020202020204"/>
              <a:buNone/>
              <a:defRPr sz="1000" b="0" i="0" u="none" strike="noStrike" cap="none">
                <a:solidFill>
                  <a:schemeClr val="lt1"/>
                </a:solidFill>
                <a:latin typeface="Roboto" panose="02000000000000000000"/>
                <a:ea typeface="Roboto" panose="02000000000000000000"/>
                <a:cs typeface="Roboto" panose="02000000000000000000"/>
                <a:sym typeface="Roboto" panose="02000000000000000000"/>
              </a:defRPr>
            </a:lvl3pPr>
            <a:lvl4pPr marL="0" marR="0" lvl="3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 panose="020B0604020202020204"/>
              <a:buNone/>
              <a:defRPr sz="1000" b="0" i="0" u="none" strike="noStrike" cap="none">
                <a:solidFill>
                  <a:schemeClr val="lt1"/>
                </a:solidFill>
                <a:latin typeface="Roboto" panose="02000000000000000000"/>
                <a:ea typeface="Roboto" panose="02000000000000000000"/>
                <a:cs typeface="Roboto" panose="02000000000000000000"/>
                <a:sym typeface="Roboto" panose="02000000000000000000"/>
              </a:defRPr>
            </a:lvl4pPr>
            <a:lvl5pPr marL="0" marR="0" lvl="4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 panose="020B0604020202020204"/>
              <a:buNone/>
              <a:defRPr sz="1000" b="0" i="0" u="none" strike="noStrike" cap="none">
                <a:solidFill>
                  <a:schemeClr val="lt1"/>
                </a:solidFill>
                <a:latin typeface="Roboto" panose="02000000000000000000"/>
                <a:ea typeface="Roboto" panose="02000000000000000000"/>
                <a:cs typeface="Roboto" panose="02000000000000000000"/>
                <a:sym typeface="Roboto" panose="02000000000000000000"/>
              </a:defRPr>
            </a:lvl5pPr>
            <a:lvl6pPr marL="0" marR="0" lvl="5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 panose="020B0604020202020204"/>
              <a:buNone/>
              <a:defRPr sz="1000" b="0" i="0" u="none" strike="noStrike" cap="none">
                <a:solidFill>
                  <a:schemeClr val="lt1"/>
                </a:solidFill>
                <a:latin typeface="Roboto" panose="02000000000000000000"/>
                <a:ea typeface="Roboto" panose="02000000000000000000"/>
                <a:cs typeface="Roboto" panose="02000000000000000000"/>
                <a:sym typeface="Roboto" panose="02000000000000000000"/>
              </a:defRPr>
            </a:lvl6pPr>
            <a:lvl7pPr marL="0" marR="0" lvl="6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 panose="020B0604020202020204"/>
              <a:buNone/>
              <a:defRPr sz="1000" b="0" i="0" u="none" strike="noStrike" cap="none">
                <a:solidFill>
                  <a:schemeClr val="lt1"/>
                </a:solidFill>
                <a:latin typeface="Roboto" panose="02000000000000000000"/>
                <a:ea typeface="Roboto" panose="02000000000000000000"/>
                <a:cs typeface="Roboto" panose="02000000000000000000"/>
                <a:sym typeface="Roboto" panose="02000000000000000000"/>
              </a:defRPr>
            </a:lvl7pPr>
            <a:lvl8pPr marL="0" marR="0" lvl="7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 panose="020B0604020202020204"/>
              <a:buNone/>
              <a:defRPr sz="1000" b="0" i="0" u="none" strike="noStrike" cap="none">
                <a:solidFill>
                  <a:schemeClr val="lt1"/>
                </a:solidFill>
                <a:latin typeface="Roboto" panose="02000000000000000000"/>
                <a:ea typeface="Roboto" panose="02000000000000000000"/>
                <a:cs typeface="Roboto" panose="02000000000000000000"/>
                <a:sym typeface="Roboto" panose="02000000000000000000"/>
              </a:defRPr>
            </a:lvl8pPr>
            <a:lvl9pPr marL="0" marR="0" lvl="8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 panose="020B0604020202020204"/>
              <a:buNone/>
              <a:defRPr sz="1000" b="0" i="0" u="none" strike="noStrike" cap="none">
                <a:solidFill>
                  <a:schemeClr val="lt1"/>
                </a:solidFill>
                <a:latin typeface="Roboto" panose="02000000000000000000"/>
                <a:ea typeface="Roboto" panose="02000000000000000000"/>
                <a:cs typeface="Roboto" panose="02000000000000000000"/>
                <a:sym typeface="Roboto" panose="02000000000000000000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 type="twoColTx">
  <p:cSld name="TITLE_AND_TWO_COLUMNS">
    <p:spTree>
      <p:nvGrpSpPr>
        <p:cNvPr id="1" name="Shape 1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" name="Google Shape;125;p18"/>
          <p:cNvSpPr txBox="1">
            <a:spLocks noGrp="1"/>
          </p:cNvSpPr>
          <p:nvPr>
            <p:ph type="title"/>
          </p:nvPr>
        </p:nvSpPr>
        <p:spPr>
          <a:xfrm>
            <a:off x="311700" y="410000"/>
            <a:ext cx="8520600" cy="607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lvl1pPr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sp>
        <p:nvSpPr>
          <p:cNvPr id="126" name="Google Shape;126;p18"/>
          <p:cNvSpPr txBox="1">
            <a:spLocks noGrp="1"/>
          </p:cNvSpPr>
          <p:nvPr>
            <p:ph type="body" idx="1"/>
          </p:nvPr>
        </p:nvSpPr>
        <p:spPr>
          <a:xfrm>
            <a:off x="311700" y="1229975"/>
            <a:ext cx="3999900" cy="3339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lvl1pPr marL="457200" lvl="0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 algn="l" rtl="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127" name="Google Shape;127;p18"/>
          <p:cNvSpPr txBox="1">
            <a:spLocks noGrp="1"/>
          </p:cNvSpPr>
          <p:nvPr>
            <p:ph type="body" idx="2"/>
          </p:nvPr>
        </p:nvSpPr>
        <p:spPr>
          <a:xfrm>
            <a:off x="4832400" y="1229975"/>
            <a:ext cx="3999900" cy="3339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lvl1pPr marL="457200" lvl="0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 algn="l" rtl="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128" name="Google Shape;128;p18"/>
          <p:cNvSpPr txBox="1">
            <a:spLocks noGrp="1"/>
          </p:cNvSpPr>
          <p:nvPr>
            <p:ph type="sldNum" idx="12"/>
          </p:nvPr>
        </p:nvSpPr>
        <p:spPr>
          <a:xfrm>
            <a:off x="8460431" y="4651190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 panose="020B0604020202020204"/>
              <a:buNone/>
              <a:defRPr sz="1000" b="0" i="0" u="none" strike="noStrike" cap="none">
                <a:solidFill>
                  <a:schemeClr val="dk2"/>
                </a:solidFill>
                <a:latin typeface="Roboto" panose="02000000000000000000"/>
                <a:ea typeface="Roboto" panose="02000000000000000000"/>
                <a:cs typeface="Roboto" panose="02000000000000000000"/>
                <a:sym typeface="Roboto" panose="02000000000000000000"/>
              </a:defRPr>
            </a:lvl1pPr>
            <a:lvl2pPr marL="0" marR="0" lvl="1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 panose="020B0604020202020204"/>
              <a:buNone/>
              <a:defRPr sz="1000" b="0" i="0" u="none" strike="noStrike" cap="none">
                <a:solidFill>
                  <a:schemeClr val="dk2"/>
                </a:solidFill>
                <a:latin typeface="Roboto" panose="02000000000000000000"/>
                <a:ea typeface="Roboto" panose="02000000000000000000"/>
                <a:cs typeface="Roboto" panose="02000000000000000000"/>
                <a:sym typeface="Roboto" panose="02000000000000000000"/>
              </a:defRPr>
            </a:lvl2pPr>
            <a:lvl3pPr marL="0" marR="0" lvl="2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 panose="020B0604020202020204"/>
              <a:buNone/>
              <a:defRPr sz="1000" b="0" i="0" u="none" strike="noStrike" cap="none">
                <a:solidFill>
                  <a:schemeClr val="dk2"/>
                </a:solidFill>
                <a:latin typeface="Roboto" panose="02000000000000000000"/>
                <a:ea typeface="Roboto" panose="02000000000000000000"/>
                <a:cs typeface="Roboto" panose="02000000000000000000"/>
                <a:sym typeface="Roboto" panose="02000000000000000000"/>
              </a:defRPr>
            </a:lvl3pPr>
            <a:lvl4pPr marL="0" marR="0" lvl="3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 panose="020B0604020202020204"/>
              <a:buNone/>
              <a:defRPr sz="1000" b="0" i="0" u="none" strike="noStrike" cap="none">
                <a:solidFill>
                  <a:schemeClr val="dk2"/>
                </a:solidFill>
                <a:latin typeface="Roboto" panose="02000000000000000000"/>
                <a:ea typeface="Roboto" panose="02000000000000000000"/>
                <a:cs typeface="Roboto" panose="02000000000000000000"/>
                <a:sym typeface="Roboto" panose="02000000000000000000"/>
              </a:defRPr>
            </a:lvl4pPr>
            <a:lvl5pPr marL="0" marR="0" lvl="4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 panose="020B0604020202020204"/>
              <a:buNone/>
              <a:defRPr sz="1000" b="0" i="0" u="none" strike="noStrike" cap="none">
                <a:solidFill>
                  <a:schemeClr val="dk2"/>
                </a:solidFill>
                <a:latin typeface="Roboto" panose="02000000000000000000"/>
                <a:ea typeface="Roboto" panose="02000000000000000000"/>
                <a:cs typeface="Roboto" panose="02000000000000000000"/>
                <a:sym typeface="Roboto" panose="02000000000000000000"/>
              </a:defRPr>
            </a:lvl5pPr>
            <a:lvl6pPr marL="0" marR="0" lvl="5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 panose="020B0604020202020204"/>
              <a:buNone/>
              <a:defRPr sz="1000" b="0" i="0" u="none" strike="noStrike" cap="none">
                <a:solidFill>
                  <a:schemeClr val="dk2"/>
                </a:solidFill>
                <a:latin typeface="Roboto" panose="02000000000000000000"/>
                <a:ea typeface="Roboto" panose="02000000000000000000"/>
                <a:cs typeface="Roboto" panose="02000000000000000000"/>
                <a:sym typeface="Roboto" panose="02000000000000000000"/>
              </a:defRPr>
            </a:lvl6pPr>
            <a:lvl7pPr marL="0" marR="0" lvl="6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 panose="020B0604020202020204"/>
              <a:buNone/>
              <a:defRPr sz="1000" b="0" i="0" u="none" strike="noStrike" cap="none">
                <a:solidFill>
                  <a:schemeClr val="dk2"/>
                </a:solidFill>
                <a:latin typeface="Roboto" panose="02000000000000000000"/>
                <a:ea typeface="Roboto" panose="02000000000000000000"/>
                <a:cs typeface="Roboto" panose="02000000000000000000"/>
                <a:sym typeface="Roboto" panose="02000000000000000000"/>
              </a:defRPr>
            </a:lvl7pPr>
            <a:lvl8pPr marL="0" marR="0" lvl="7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 panose="020B0604020202020204"/>
              <a:buNone/>
              <a:defRPr sz="1000" b="0" i="0" u="none" strike="noStrike" cap="none">
                <a:solidFill>
                  <a:schemeClr val="dk2"/>
                </a:solidFill>
                <a:latin typeface="Roboto" panose="02000000000000000000"/>
                <a:ea typeface="Roboto" panose="02000000000000000000"/>
                <a:cs typeface="Roboto" panose="02000000000000000000"/>
                <a:sym typeface="Roboto" panose="02000000000000000000"/>
              </a:defRPr>
            </a:lvl8pPr>
            <a:lvl9pPr marL="0" marR="0" lvl="8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 panose="020B0604020202020204"/>
              <a:buNone/>
              <a:defRPr sz="1000" b="0" i="0" u="none" strike="noStrike" cap="none">
                <a:solidFill>
                  <a:schemeClr val="dk2"/>
                </a:solidFill>
                <a:latin typeface="Roboto" panose="02000000000000000000"/>
                <a:ea typeface="Roboto" panose="02000000000000000000"/>
                <a:cs typeface="Roboto" panose="02000000000000000000"/>
                <a:sym typeface="Roboto" panose="02000000000000000000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1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Google Shape;130;p19"/>
          <p:cNvSpPr txBox="1">
            <a:spLocks noGrp="1"/>
          </p:cNvSpPr>
          <p:nvPr>
            <p:ph type="title"/>
          </p:nvPr>
        </p:nvSpPr>
        <p:spPr>
          <a:xfrm>
            <a:off x="311700" y="410000"/>
            <a:ext cx="8520600" cy="607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lvl1pPr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sp>
        <p:nvSpPr>
          <p:cNvPr id="131" name="Google Shape;131;p19"/>
          <p:cNvSpPr txBox="1">
            <a:spLocks noGrp="1"/>
          </p:cNvSpPr>
          <p:nvPr>
            <p:ph type="sldNum" idx="12"/>
          </p:nvPr>
        </p:nvSpPr>
        <p:spPr>
          <a:xfrm>
            <a:off x="8460431" y="4651190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 panose="020B0604020202020204"/>
              <a:buNone/>
              <a:defRPr sz="1000" b="0" i="0" u="none" strike="noStrike" cap="none">
                <a:solidFill>
                  <a:schemeClr val="dk2"/>
                </a:solidFill>
                <a:latin typeface="Roboto" panose="02000000000000000000"/>
                <a:ea typeface="Roboto" panose="02000000000000000000"/>
                <a:cs typeface="Roboto" panose="02000000000000000000"/>
                <a:sym typeface="Roboto" panose="02000000000000000000"/>
              </a:defRPr>
            </a:lvl1pPr>
            <a:lvl2pPr marL="0" marR="0" lvl="1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 panose="020B0604020202020204"/>
              <a:buNone/>
              <a:defRPr sz="1000" b="0" i="0" u="none" strike="noStrike" cap="none">
                <a:solidFill>
                  <a:schemeClr val="dk2"/>
                </a:solidFill>
                <a:latin typeface="Roboto" panose="02000000000000000000"/>
                <a:ea typeface="Roboto" panose="02000000000000000000"/>
                <a:cs typeface="Roboto" panose="02000000000000000000"/>
                <a:sym typeface="Roboto" panose="02000000000000000000"/>
              </a:defRPr>
            </a:lvl2pPr>
            <a:lvl3pPr marL="0" marR="0" lvl="2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 panose="020B0604020202020204"/>
              <a:buNone/>
              <a:defRPr sz="1000" b="0" i="0" u="none" strike="noStrike" cap="none">
                <a:solidFill>
                  <a:schemeClr val="dk2"/>
                </a:solidFill>
                <a:latin typeface="Roboto" panose="02000000000000000000"/>
                <a:ea typeface="Roboto" panose="02000000000000000000"/>
                <a:cs typeface="Roboto" panose="02000000000000000000"/>
                <a:sym typeface="Roboto" panose="02000000000000000000"/>
              </a:defRPr>
            </a:lvl3pPr>
            <a:lvl4pPr marL="0" marR="0" lvl="3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 panose="020B0604020202020204"/>
              <a:buNone/>
              <a:defRPr sz="1000" b="0" i="0" u="none" strike="noStrike" cap="none">
                <a:solidFill>
                  <a:schemeClr val="dk2"/>
                </a:solidFill>
                <a:latin typeface="Roboto" panose="02000000000000000000"/>
                <a:ea typeface="Roboto" panose="02000000000000000000"/>
                <a:cs typeface="Roboto" panose="02000000000000000000"/>
                <a:sym typeface="Roboto" panose="02000000000000000000"/>
              </a:defRPr>
            </a:lvl4pPr>
            <a:lvl5pPr marL="0" marR="0" lvl="4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 panose="020B0604020202020204"/>
              <a:buNone/>
              <a:defRPr sz="1000" b="0" i="0" u="none" strike="noStrike" cap="none">
                <a:solidFill>
                  <a:schemeClr val="dk2"/>
                </a:solidFill>
                <a:latin typeface="Roboto" panose="02000000000000000000"/>
                <a:ea typeface="Roboto" panose="02000000000000000000"/>
                <a:cs typeface="Roboto" panose="02000000000000000000"/>
                <a:sym typeface="Roboto" panose="02000000000000000000"/>
              </a:defRPr>
            </a:lvl5pPr>
            <a:lvl6pPr marL="0" marR="0" lvl="5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 panose="020B0604020202020204"/>
              <a:buNone/>
              <a:defRPr sz="1000" b="0" i="0" u="none" strike="noStrike" cap="none">
                <a:solidFill>
                  <a:schemeClr val="dk2"/>
                </a:solidFill>
                <a:latin typeface="Roboto" panose="02000000000000000000"/>
                <a:ea typeface="Roboto" panose="02000000000000000000"/>
                <a:cs typeface="Roboto" panose="02000000000000000000"/>
                <a:sym typeface="Roboto" panose="02000000000000000000"/>
              </a:defRPr>
            </a:lvl6pPr>
            <a:lvl7pPr marL="0" marR="0" lvl="6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 panose="020B0604020202020204"/>
              <a:buNone/>
              <a:defRPr sz="1000" b="0" i="0" u="none" strike="noStrike" cap="none">
                <a:solidFill>
                  <a:schemeClr val="dk2"/>
                </a:solidFill>
                <a:latin typeface="Roboto" panose="02000000000000000000"/>
                <a:ea typeface="Roboto" panose="02000000000000000000"/>
                <a:cs typeface="Roboto" panose="02000000000000000000"/>
                <a:sym typeface="Roboto" panose="02000000000000000000"/>
              </a:defRPr>
            </a:lvl7pPr>
            <a:lvl8pPr marL="0" marR="0" lvl="7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 panose="020B0604020202020204"/>
              <a:buNone/>
              <a:defRPr sz="1000" b="0" i="0" u="none" strike="noStrike" cap="none">
                <a:solidFill>
                  <a:schemeClr val="dk2"/>
                </a:solidFill>
                <a:latin typeface="Roboto" panose="02000000000000000000"/>
                <a:ea typeface="Roboto" panose="02000000000000000000"/>
                <a:cs typeface="Roboto" panose="02000000000000000000"/>
                <a:sym typeface="Roboto" panose="02000000000000000000"/>
              </a:defRPr>
            </a:lvl8pPr>
            <a:lvl9pPr marL="0" marR="0" lvl="8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 panose="020B0604020202020204"/>
              <a:buNone/>
              <a:defRPr sz="1000" b="0" i="0" u="none" strike="noStrike" cap="none">
                <a:solidFill>
                  <a:schemeClr val="dk2"/>
                </a:solidFill>
                <a:latin typeface="Roboto" panose="02000000000000000000"/>
                <a:ea typeface="Roboto" panose="02000000000000000000"/>
                <a:cs typeface="Roboto" panose="02000000000000000000"/>
                <a:sym typeface="Roboto" panose="02000000000000000000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_COLUMN_TEXT">
    <p:spTree>
      <p:nvGrpSpPr>
        <p:cNvPr id="1" name="Shape 1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" name="Google Shape;133;p20"/>
          <p:cNvSpPr txBox="1">
            <a:spLocks noGrp="1"/>
          </p:cNvSpPr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/>
          <a:lstStyle>
            <a:lvl1pPr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134" name="Google Shape;134;p20"/>
          <p:cNvSpPr txBox="1">
            <a:spLocks noGrp="1"/>
          </p:cNvSpPr>
          <p:nvPr>
            <p:ph type="body" idx="1"/>
          </p:nvPr>
        </p:nvSpPr>
        <p:spPr>
          <a:xfrm>
            <a:off x="311700" y="1465804"/>
            <a:ext cx="2808000" cy="3103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lvl1pPr marL="457200" lvl="0" indent="-3048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marL="914400" lvl="1" indent="-3048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 algn="l" rtl="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135" name="Google Shape;135;p20"/>
          <p:cNvSpPr txBox="1">
            <a:spLocks noGrp="1"/>
          </p:cNvSpPr>
          <p:nvPr>
            <p:ph type="sldNum" idx="12"/>
          </p:nvPr>
        </p:nvSpPr>
        <p:spPr>
          <a:xfrm>
            <a:off x="8460431" y="4651190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 panose="020B0604020202020204"/>
              <a:buNone/>
              <a:defRPr sz="1000" b="0" i="0" u="none" strike="noStrike" cap="none">
                <a:solidFill>
                  <a:schemeClr val="dk2"/>
                </a:solidFill>
                <a:latin typeface="Roboto" panose="02000000000000000000"/>
                <a:ea typeface="Roboto" panose="02000000000000000000"/>
                <a:cs typeface="Roboto" panose="02000000000000000000"/>
                <a:sym typeface="Roboto" panose="02000000000000000000"/>
              </a:defRPr>
            </a:lvl1pPr>
            <a:lvl2pPr marL="0" marR="0" lvl="1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 panose="020B0604020202020204"/>
              <a:buNone/>
              <a:defRPr sz="1000" b="0" i="0" u="none" strike="noStrike" cap="none">
                <a:solidFill>
                  <a:schemeClr val="dk2"/>
                </a:solidFill>
                <a:latin typeface="Roboto" panose="02000000000000000000"/>
                <a:ea typeface="Roboto" panose="02000000000000000000"/>
                <a:cs typeface="Roboto" panose="02000000000000000000"/>
                <a:sym typeface="Roboto" panose="02000000000000000000"/>
              </a:defRPr>
            </a:lvl2pPr>
            <a:lvl3pPr marL="0" marR="0" lvl="2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 panose="020B0604020202020204"/>
              <a:buNone/>
              <a:defRPr sz="1000" b="0" i="0" u="none" strike="noStrike" cap="none">
                <a:solidFill>
                  <a:schemeClr val="dk2"/>
                </a:solidFill>
                <a:latin typeface="Roboto" panose="02000000000000000000"/>
                <a:ea typeface="Roboto" panose="02000000000000000000"/>
                <a:cs typeface="Roboto" panose="02000000000000000000"/>
                <a:sym typeface="Roboto" panose="02000000000000000000"/>
              </a:defRPr>
            </a:lvl3pPr>
            <a:lvl4pPr marL="0" marR="0" lvl="3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 panose="020B0604020202020204"/>
              <a:buNone/>
              <a:defRPr sz="1000" b="0" i="0" u="none" strike="noStrike" cap="none">
                <a:solidFill>
                  <a:schemeClr val="dk2"/>
                </a:solidFill>
                <a:latin typeface="Roboto" panose="02000000000000000000"/>
                <a:ea typeface="Roboto" panose="02000000000000000000"/>
                <a:cs typeface="Roboto" panose="02000000000000000000"/>
                <a:sym typeface="Roboto" panose="02000000000000000000"/>
              </a:defRPr>
            </a:lvl4pPr>
            <a:lvl5pPr marL="0" marR="0" lvl="4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 panose="020B0604020202020204"/>
              <a:buNone/>
              <a:defRPr sz="1000" b="0" i="0" u="none" strike="noStrike" cap="none">
                <a:solidFill>
                  <a:schemeClr val="dk2"/>
                </a:solidFill>
                <a:latin typeface="Roboto" panose="02000000000000000000"/>
                <a:ea typeface="Roboto" panose="02000000000000000000"/>
                <a:cs typeface="Roboto" panose="02000000000000000000"/>
                <a:sym typeface="Roboto" panose="02000000000000000000"/>
              </a:defRPr>
            </a:lvl5pPr>
            <a:lvl6pPr marL="0" marR="0" lvl="5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 panose="020B0604020202020204"/>
              <a:buNone/>
              <a:defRPr sz="1000" b="0" i="0" u="none" strike="noStrike" cap="none">
                <a:solidFill>
                  <a:schemeClr val="dk2"/>
                </a:solidFill>
                <a:latin typeface="Roboto" panose="02000000000000000000"/>
                <a:ea typeface="Roboto" panose="02000000000000000000"/>
                <a:cs typeface="Roboto" panose="02000000000000000000"/>
                <a:sym typeface="Roboto" panose="02000000000000000000"/>
              </a:defRPr>
            </a:lvl6pPr>
            <a:lvl7pPr marL="0" marR="0" lvl="6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 panose="020B0604020202020204"/>
              <a:buNone/>
              <a:defRPr sz="1000" b="0" i="0" u="none" strike="noStrike" cap="none">
                <a:solidFill>
                  <a:schemeClr val="dk2"/>
                </a:solidFill>
                <a:latin typeface="Roboto" panose="02000000000000000000"/>
                <a:ea typeface="Roboto" panose="02000000000000000000"/>
                <a:cs typeface="Roboto" panose="02000000000000000000"/>
                <a:sym typeface="Roboto" panose="02000000000000000000"/>
              </a:defRPr>
            </a:lvl7pPr>
            <a:lvl8pPr marL="0" marR="0" lvl="7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 panose="020B0604020202020204"/>
              <a:buNone/>
              <a:defRPr sz="1000" b="0" i="0" u="none" strike="noStrike" cap="none">
                <a:solidFill>
                  <a:schemeClr val="dk2"/>
                </a:solidFill>
                <a:latin typeface="Roboto" panose="02000000000000000000"/>
                <a:ea typeface="Roboto" panose="02000000000000000000"/>
                <a:cs typeface="Roboto" panose="02000000000000000000"/>
                <a:sym typeface="Roboto" panose="02000000000000000000"/>
              </a:defRPr>
            </a:lvl8pPr>
            <a:lvl9pPr marL="0" marR="0" lvl="8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 panose="020B0604020202020204"/>
              <a:buNone/>
              <a:defRPr sz="1000" b="0" i="0" u="none" strike="noStrike" cap="none">
                <a:solidFill>
                  <a:schemeClr val="dk2"/>
                </a:solidFill>
                <a:latin typeface="Roboto" panose="02000000000000000000"/>
                <a:ea typeface="Roboto" panose="02000000000000000000"/>
                <a:cs typeface="Roboto" panose="02000000000000000000"/>
                <a:sym typeface="Roboto" panose="02000000000000000000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_TITLE_AND_DESCRIPTION">
    <p:spTree>
      <p:nvGrpSpPr>
        <p:cNvPr id="1" name="Shape 1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" name="Google Shape;137;p21"/>
          <p:cNvSpPr/>
          <p:nvPr/>
        </p:nvSpPr>
        <p:spPr>
          <a:xfrm>
            <a:off x="4572000" y="-175"/>
            <a:ext cx="4572000" cy="51435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 panose="020B0604020202020204"/>
              <a:buNone/>
            </a:pPr>
            <a:endParaRPr sz="1400" b="0" i="0" u="none" strike="noStrike" cap="none">
              <a:solidFill>
                <a:srgbClr val="000000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</p:txBody>
      </p:sp>
      <p:cxnSp>
        <p:nvCxnSpPr>
          <p:cNvPr id="138" name="Google Shape;138;p21"/>
          <p:cNvCxnSpPr/>
          <p:nvPr/>
        </p:nvCxnSpPr>
        <p:spPr>
          <a:xfrm>
            <a:off x="5029675" y="4495500"/>
            <a:ext cx="468300" cy="0"/>
          </a:xfrm>
          <a:prstGeom prst="straightConnector1">
            <a:avLst/>
          </a:prstGeom>
          <a:noFill/>
          <a:ln w="19050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</p:cxnSp>
      <p:sp>
        <p:nvSpPr>
          <p:cNvPr id="139" name="Google Shape;139;p21"/>
          <p:cNvSpPr txBox="1">
            <a:spLocks noGrp="1"/>
          </p:cNvSpPr>
          <p:nvPr>
            <p:ph type="title"/>
          </p:nvPr>
        </p:nvSpPr>
        <p:spPr>
          <a:xfrm>
            <a:off x="265500" y="1151100"/>
            <a:ext cx="4045200" cy="1564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/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>
            <a:endParaRPr/>
          </a:p>
        </p:txBody>
      </p:sp>
      <p:sp>
        <p:nvSpPr>
          <p:cNvPr id="140" name="Google Shape;140;p21"/>
          <p:cNvSpPr txBox="1">
            <a:spLocks noGrp="1"/>
          </p:cNvSpPr>
          <p:nvPr>
            <p:ph type="subTitle" idx="1"/>
          </p:nvPr>
        </p:nvSpPr>
        <p:spPr>
          <a:xfrm>
            <a:off x="265500" y="2769001"/>
            <a:ext cx="4045200" cy="1269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endParaRPr/>
          </a:p>
        </p:txBody>
      </p:sp>
      <p:sp>
        <p:nvSpPr>
          <p:cNvPr id="141" name="Google Shape;141;p21"/>
          <p:cNvSpPr txBox="1">
            <a:spLocks noGrp="1"/>
          </p:cNvSpPr>
          <p:nvPr>
            <p:ph type="body" idx="2"/>
          </p:nvPr>
        </p:nvSpPr>
        <p:spPr>
          <a:xfrm>
            <a:off x="4939500" y="724200"/>
            <a:ext cx="3837000" cy="369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/>
          <a:lstStyle>
            <a:lvl1pPr marL="457200" lvl="0" indent="-3429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Char char="●"/>
              <a:defRPr>
                <a:solidFill>
                  <a:schemeClr val="lt1"/>
                </a:solidFill>
              </a:defRPr>
            </a:lvl1pPr>
            <a:lvl2pPr marL="914400" lvl="1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2pPr>
            <a:lvl3pPr marL="1371600" lvl="2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3pPr>
            <a:lvl4pPr marL="1828800" lvl="3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●"/>
              <a:defRPr>
                <a:solidFill>
                  <a:schemeClr val="lt1"/>
                </a:solidFill>
              </a:defRPr>
            </a:lvl4pPr>
            <a:lvl5pPr marL="2286000" lvl="4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5pPr>
            <a:lvl6pPr marL="2743200" lvl="5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6pPr>
            <a:lvl7pPr marL="3200400" lvl="6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●"/>
              <a:defRPr>
                <a:solidFill>
                  <a:schemeClr val="lt1"/>
                </a:solidFill>
              </a:defRPr>
            </a:lvl7pPr>
            <a:lvl8pPr marL="3657600" lvl="7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8pPr>
            <a:lvl9pPr marL="4114800" lvl="8" indent="-317500" algn="l" rtl="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142" name="Google Shape;142;p21"/>
          <p:cNvSpPr txBox="1">
            <a:spLocks noGrp="1"/>
          </p:cNvSpPr>
          <p:nvPr>
            <p:ph type="sldNum" idx="12"/>
          </p:nvPr>
        </p:nvSpPr>
        <p:spPr>
          <a:xfrm>
            <a:off x="8460431" y="4651190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 panose="020B0604020202020204"/>
              <a:buNone/>
              <a:defRPr sz="1000" b="0" i="0" u="none" strike="noStrike" cap="none">
                <a:solidFill>
                  <a:schemeClr val="lt1"/>
                </a:solidFill>
                <a:latin typeface="Roboto" panose="02000000000000000000"/>
                <a:ea typeface="Roboto" panose="02000000000000000000"/>
                <a:cs typeface="Roboto" panose="02000000000000000000"/>
                <a:sym typeface="Roboto" panose="02000000000000000000"/>
              </a:defRPr>
            </a:lvl1pPr>
            <a:lvl2pPr marL="0" marR="0" lvl="1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 panose="020B0604020202020204"/>
              <a:buNone/>
              <a:defRPr sz="1000" b="0" i="0" u="none" strike="noStrike" cap="none">
                <a:solidFill>
                  <a:schemeClr val="lt1"/>
                </a:solidFill>
                <a:latin typeface="Roboto" panose="02000000000000000000"/>
                <a:ea typeface="Roboto" panose="02000000000000000000"/>
                <a:cs typeface="Roboto" panose="02000000000000000000"/>
                <a:sym typeface="Roboto" panose="02000000000000000000"/>
              </a:defRPr>
            </a:lvl2pPr>
            <a:lvl3pPr marL="0" marR="0" lvl="2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 panose="020B0604020202020204"/>
              <a:buNone/>
              <a:defRPr sz="1000" b="0" i="0" u="none" strike="noStrike" cap="none">
                <a:solidFill>
                  <a:schemeClr val="lt1"/>
                </a:solidFill>
                <a:latin typeface="Roboto" panose="02000000000000000000"/>
                <a:ea typeface="Roboto" panose="02000000000000000000"/>
                <a:cs typeface="Roboto" panose="02000000000000000000"/>
                <a:sym typeface="Roboto" panose="02000000000000000000"/>
              </a:defRPr>
            </a:lvl3pPr>
            <a:lvl4pPr marL="0" marR="0" lvl="3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 panose="020B0604020202020204"/>
              <a:buNone/>
              <a:defRPr sz="1000" b="0" i="0" u="none" strike="noStrike" cap="none">
                <a:solidFill>
                  <a:schemeClr val="lt1"/>
                </a:solidFill>
                <a:latin typeface="Roboto" panose="02000000000000000000"/>
                <a:ea typeface="Roboto" panose="02000000000000000000"/>
                <a:cs typeface="Roboto" panose="02000000000000000000"/>
                <a:sym typeface="Roboto" panose="02000000000000000000"/>
              </a:defRPr>
            </a:lvl4pPr>
            <a:lvl5pPr marL="0" marR="0" lvl="4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 panose="020B0604020202020204"/>
              <a:buNone/>
              <a:defRPr sz="1000" b="0" i="0" u="none" strike="noStrike" cap="none">
                <a:solidFill>
                  <a:schemeClr val="lt1"/>
                </a:solidFill>
                <a:latin typeface="Roboto" panose="02000000000000000000"/>
                <a:ea typeface="Roboto" panose="02000000000000000000"/>
                <a:cs typeface="Roboto" panose="02000000000000000000"/>
                <a:sym typeface="Roboto" panose="02000000000000000000"/>
              </a:defRPr>
            </a:lvl5pPr>
            <a:lvl6pPr marL="0" marR="0" lvl="5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 panose="020B0604020202020204"/>
              <a:buNone/>
              <a:defRPr sz="1000" b="0" i="0" u="none" strike="noStrike" cap="none">
                <a:solidFill>
                  <a:schemeClr val="lt1"/>
                </a:solidFill>
                <a:latin typeface="Roboto" panose="02000000000000000000"/>
                <a:ea typeface="Roboto" panose="02000000000000000000"/>
                <a:cs typeface="Roboto" panose="02000000000000000000"/>
                <a:sym typeface="Roboto" panose="02000000000000000000"/>
              </a:defRPr>
            </a:lvl6pPr>
            <a:lvl7pPr marL="0" marR="0" lvl="6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 panose="020B0604020202020204"/>
              <a:buNone/>
              <a:defRPr sz="1000" b="0" i="0" u="none" strike="noStrike" cap="none">
                <a:solidFill>
                  <a:schemeClr val="lt1"/>
                </a:solidFill>
                <a:latin typeface="Roboto" panose="02000000000000000000"/>
                <a:ea typeface="Roboto" panose="02000000000000000000"/>
                <a:cs typeface="Roboto" panose="02000000000000000000"/>
                <a:sym typeface="Roboto" panose="02000000000000000000"/>
              </a:defRPr>
            </a:lvl7pPr>
            <a:lvl8pPr marL="0" marR="0" lvl="7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 panose="020B0604020202020204"/>
              <a:buNone/>
              <a:defRPr sz="1000" b="0" i="0" u="none" strike="noStrike" cap="none">
                <a:solidFill>
                  <a:schemeClr val="lt1"/>
                </a:solidFill>
                <a:latin typeface="Roboto" panose="02000000000000000000"/>
                <a:ea typeface="Roboto" panose="02000000000000000000"/>
                <a:cs typeface="Roboto" panose="02000000000000000000"/>
                <a:sym typeface="Roboto" panose="02000000000000000000"/>
              </a:defRPr>
            </a:lvl8pPr>
            <a:lvl9pPr marL="0" marR="0" lvl="8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 panose="020B0604020202020204"/>
              <a:buNone/>
              <a:defRPr sz="1000" b="0" i="0" u="none" strike="noStrike" cap="none">
                <a:solidFill>
                  <a:schemeClr val="lt1"/>
                </a:solidFill>
                <a:latin typeface="Roboto" panose="02000000000000000000"/>
                <a:ea typeface="Roboto" panose="02000000000000000000"/>
                <a:cs typeface="Roboto" panose="02000000000000000000"/>
                <a:sym typeface="Roboto" panose="02000000000000000000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">
  <p:cSld name="CAPTION_ONLY">
    <p:spTree>
      <p:nvGrpSpPr>
        <p:cNvPr id="1" name="Shape 1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" name="Google Shape;144;p22"/>
          <p:cNvSpPr txBox="1">
            <a:spLocks noGrp="1"/>
          </p:cNvSpPr>
          <p:nvPr>
            <p:ph type="body" idx="1"/>
          </p:nvPr>
        </p:nvSpPr>
        <p:spPr>
          <a:xfrm>
            <a:off x="319500" y="4230575"/>
            <a:ext cx="5998800" cy="598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/>
          <a:lstStyle>
            <a:lvl1pPr marL="457200" lvl="0" indent="-2286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</a:lstStyle>
          <a:p>
            <a:endParaRPr/>
          </a:p>
        </p:txBody>
      </p:sp>
      <p:sp>
        <p:nvSpPr>
          <p:cNvPr id="145" name="Google Shape;145;p22"/>
          <p:cNvSpPr txBox="1">
            <a:spLocks noGrp="1"/>
          </p:cNvSpPr>
          <p:nvPr>
            <p:ph type="sldNum" idx="12"/>
          </p:nvPr>
        </p:nvSpPr>
        <p:spPr>
          <a:xfrm>
            <a:off x="8460431" y="4651190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 panose="020B0604020202020204"/>
              <a:buNone/>
              <a:defRPr sz="1000" b="0" i="0" u="none" strike="noStrike" cap="none">
                <a:solidFill>
                  <a:schemeClr val="dk2"/>
                </a:solidFill>
                <a:latin typeface="Roboto" panose="02000000000000000000"/>
                <a:ea typeface="Roboto" panose="02000000000000000000"/>
                <a:cs typeface="Roboto" panose="02000000000000000000"/>
                <a:sym typeface="Roboto" panose="02000000000000000000"/>
              </a:defRPr>
            </a:lvl1pPr>
            <a:lvl2pPr marL="0" marR="0" lvl="1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 panose="020B0604020202020204"/>
              <a:buNone/>
              <a:defRPr sz="1000" b="0" i="0" u="none" strike="noStrike" cap="none">
                <a:solidFill>
                  <a:schemeClr val="dk2"/>
                </a:solidFill>
                <a:latin typeface="Roboto" panose="02000000000000000000"/>
                <a:ea typeface="Roboto" panose="02000000000000000000"/>
                <a:cs typeface="Roboto" panose="02000000000000000000"/>
                <a:sym typeface="Roboto" panose="02000000000000000000"/>
              </a:defRPr>
            </a:lvl2pPr>
            <a:lvl3pPr marL="0" marR="0" lvl="2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 panose="020B0604020202020204"/>
              <a:buNone/>
              <a:defRPr sz="1000" b="0" i="0" u="none" strike="noStrike" cap="none">
                <a:solidFill>
                  <a:schemeClr val="dk2"/>
                </a:solidFill>
                <a:latin typeface="Roboto" panose="02000000000000000000"/>
                <a:ea typeface="Roboto" panose="02000000000000000000"/>
                <a:cs typeface="Roboto" panose="02000000000000000000"/>
                <a:sym typeface="Roboto" panose="02000000000000000000"/>
              </a:defRPr>
            </a:lvl3pPr>
            <a:lvl4pPr marL="0" marR="0" lvl="3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 panose="020B0604020202020204"/>
              <a:buNone/>
              <a:defRPr sz="1000" b="0" i="0" u="none" strike="noStrike" cap="none">
                <a:solidFill>
                  <a:schemeClr val="dk2"/>
                </a:solidFill>
                <a:latin typeface="Roboto" panose="02000000000000000000"/>
                <a:ea typeface="Roboto" panose="02000000000000000000"/>
                <a:cs typeface="Roboto" panose="02000000000000000000"/>
                <a:sym typeface="Roboto" panose="02000000000000000000"/>
              </a:defRPr>
            </a:lvl4pPr>
            <a:lvl5pPr marL="0" marR="0" lvl="4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 panose="020B0604020202020204"/>
              <a:buNone/>
              <a:defRPr sz="1000" b="0" i="0" u="none" strike="noStrike" cap="none">
                <a:solidFill>
                  <a:schemeClr val="dk2"/>
                </a:solidFill>
                <a:latin typeface="Roboto" panose="02000000000000000000"/>
                <a:ea typeface="Roboto" panose="02000000000000000000"/>
                <a:cs typeface="Roboto" panose="02000000000000000000"/>
                <a:sym typeface="Roboto" panose="02000000000000000000"/>
              </a:defRPr>
            </a:lvl5pPr>
            <a:lvl6pPr marL="0" marR="0" lvl="5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 panose="020B0604020202020204"/>
              <a:buNone/>
              <a:defRPr sz="1000" b="0" i="0" u="none" strike="noStrike" cap="none">
                <a:solidFill>
                  <a:schemeClr val="dk2"/>
                </a:solidFill>
                <a:latin typeface="Roboto" panose="02000000000000000000"/>
                <a:ea typeface="Roboto" panose="02000000000000000000"/>
                <a:cs typeface="Roboto" panose="02000000000000000000"/>
                <a:sym typeface="Roboto" panose="02000000000000000000"/>
              </a:defRPr>
            </a:lvl6pPr>
            <a:lvl7pPr marL="0" marR="0" lvl="6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 panose="020B0604020202020204"/>
              <a:buNone/>
              <a:defRPr sz="1000" b="0" i="0" u="none" strike="noStrike" cap="none">
                <a:solidFill>
                  <a:schemeClr val="dk2"/>
                </a:solidFill>
                <a:latin typeface="Roboto" panose="02000000000000000000"/>
                <a:ea typeface="Roboto" panose="02000000000000000000"/>
                <a:cs typeface="Roboto" panose="02000000000000000000"/>
                <a:sym typeface="Roboto" panose="02000000000000000000"/>
              </a:defRPr>
            </a:lvl7pPr>
            <a:lvl8pPr marL="0" marR="0" lvl="7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 panose="020B0604020202020204"/>
              <a:buNone/>
              <a:defRPr sz="1000" b="0" i="0" u="none" strike="noStrike" cap="none">
                <a:solidFill>
                  <a:schemeClr val="dk2"/>
                </a:solidFill>
                <a:latin typeface="Roboto" panose="02000000000000000000"/>
                <a:ea typeface="Roboto" panose="02000000000000000000"/>
                <a:cs typeface="Roboto" panose="02000000000000000000"/>
                <a:sym typeface="Roboto" panose="02000000000000000000"/>
              </a:defRPr>
            </a:lvl8pPr>
            <a:lvl9pPr marL="0" marR="0" lvl="8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 panose="020B0604020202020204"/>
              <a:buNone/>
              <a:defRPr sz="1000" b="0" i="0" u="none" strike="noStrike" cap="none">
                <a:solidFill>
                  <a:schemeClr val="dk2"/>
                </a:solidFill>
                <a:latin typeface="Roboto" panose="02000000000000000000"/>
                <a:ea typeface="Roboto" panose="02000000000000000000"/>
                <a:cs typeface="Roboto" panose="02000000000000000000"/>
                <a:sym typeface="Roboto" panose="02000000000000000000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ig number">
  <p:cSld name="BIG_NUMBER">
    <p:spTree>
      <p:nvGrpSpPr>
        <p:cNvPr id="1" name="Shape 1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7" name="Google Shape;147;p23"/>
          <p:cNvGrpSpPr/>
          <p:nvPr/>
        </p:nvGrpSpPr>
        <p:grpSpPr>
          <a:xfrm>
            <a:off x="6098378" y="5"/>
            <a:ext cx="3045625" cy="2030570"/>
            <a:chOff x="6098378" y="5"/>
            <a:chExt cx="3045625" cy="2030570"/>
          </a:xfrm>
        </p:grpSpPr>
        <p:sp>
          <p:nvSpPr>
            <p:cNvPr id="148" name="Google Shape;148;p23"/>
            <p:cNvSpPr/>
            <p:nvPr/>
          </p:nvSpPr>
          <p:spPr>
            <a:xfrm>
              <a:off x="8128803" y="16"/>
              <a:ext cx="1015200" cy="101520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 panose="020B0604020202020204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endParaRPr>
            </a:p>
          </p:txBody>
        </p:sp>
        <p:sp>
          <p:nvSpPr>
            <p:cNvPr id="149" name="Google Shape;149;p23"/>
            <p:cNvSpPr/>
            <p:nvPr/>
          </p:nvSpPr>
          <p:spPr>
            <a:xfrm flipH="1">
              <a:off x="7113463" y="5"/>
              <a:ext cx="1015200" cy="1015200"/>
            </a:xfrm>
            <a:prstGeom prst="rtTriangle">
              <a:avLst/>
            </a:pr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 panose="020B0604020202020204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endParaRPr>
            </a:p>
          </p:txBody>
        </p:sp>
        <p:sp>
          <p:nvSpPr>
            <p:cNvPr id="150" name="Google Shape;150;p23"/>
            <p:cNvSpPr/>
            <p:nvPr/>
          </p:nvSpPr>
          <p:spPr>
            <a:xfrm rot="10800000" flipH="1">
              <a:off x="7113588" y="107"/>
              <a:ext cx="1015200" cy="1015200"/>
            </a:xfrm>
            <a:prstGeom prst="rtTriangle">
              <a:avLst/>
            </a:pr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 panose="020B0604020202020204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endParaRPr>
            </a:p>
          </p:txBody>
        </p:sp>
        <p:sp>
          <p:nvSpPr>
            <p:cNvPr id="151" name="Google Shape;151;p23"/>
            <p:cNvSpPr/>
            <p:nvPr/>
          </p:nvSpPr>
          <p:spPr>
            <a:xfrm rot="10800000">
              <a:off x="6098378" y="97"/>
              <a:ext cx="1015200" cy="1015200"/>
            </a:xfrm>
            <a:prstGeom prst="rtTriangle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 panose="020B0604020202020204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endParaRPr>
            </a:p>
          </p:txBody>
        </p:sp>
        <p:sp>
          <p:nvSpPr>
            <p:cNvPr id="152" name="Google Shape;152;p23"/>
            <p:cNvSpPr/>
            <p:nvPr/>
          </p:nvSpPr>
          <p:spPr>
            <a:xfrm rot="10800000">
              <a:off x="8128789" y="1015375"/>
              <a:ext cx="1015200" cy="1015200"/>
            </a:xfrm>
            <a:prstGeom prst="rtTriangle">
              <a:avLst/>
            </a:pr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 panose="020B0604020202020204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endParaRPr>
            </a:p>
          </p:txBody>
        </p:sp>
      </p:grpSp>
      <p:sp>
        <p:nvSpPr>
          <p:cNvPr id="153" name="Google Shape;153;p23"/>
          <p:cNvSpPr txBox="1">
            <a:spLocks noGrp="1"/>
          </p:cNvSpPr>
          <p:nvPr>
            <p:ph type="title" hasCustomPrompt="1"/>
          </p:nvPr>
        </p:nvSpPr>
        <p:spPr>
          <a:xfrm>
            <a:off x="311700" y="1256050"/>
            <a:ext cx="8520600" cy="2030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/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0"/>
              <a:buNone/>
              <a:defRPr sz="12000">
                <a:solidFill>
                  <a:schemeClr val="lt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0"/>
              <a:buNone/>
              <a:defRPr sz="12000">
                <a:solidFill>
                  <a:schemeClr val="lt1"/>
                </a:solidFill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0"/>
              <a:buNone/>
              <a:defRPr sz="12000">
                <a:solidFill>
                  <a:schemeClr val="lt1"/>
                </a:solidFill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0"/>
              <a:buNone/>
              <a:defRPr sz="12000">
                <a:solidFill>
                  <a:schemeClr val="lt1"/>
                </a:solidFill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0"/>
              <a:buNone/>
              <a:defRPr sz="12000">
                <a:solidFill>
                  <a:schemeClr val="lt1"/>
                </a:solidFill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0"/>
              <a:buNone/>
              <a:defRPr sz="12000">
                <a:solidFill>
                  <a:schemeClr val="lt1"/>
                </a:solidFill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0"/>
              <a:buNone/>
              <a:defRPr sz="12000">
                <a:solidFill>
                  <a:schemeClr val="lt1"/>
                </a:solidFill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0"/>
              <a:buNone/>
              <a:defRPr sz="12000">
                <a:solidFill>
                  <a:schemeClr val="lt1"/>
                </a:solidFill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0"/>
              <a:buNone/>
              <a:defRPr sz="12000">
                <a:solidFill>
                  <a:schemeClr val="lt1"/>
                </a:solidFill>
              </a:defRPr>
            </a:lvl9pPr>
          </a:lstStyle>
          <a:p>
            <a:r>
              <a:t>xx%</a:t>
            </a:r>
          </a:p>
        </p:txBody>
      </p:sp>
      <p:sp>
        <p:nvSpPr>
          <p:cNvPr id="154" name="Google Shape;154;p23"/>
          <p:cNvSpPr txBox="1">
            <a:spLocks noGrp="1"/>
          </p:cNvSpPr>
          <p:nvPr>
            <p:ph type="body" idx="1"/>
          </p:nvPr>
        </p:nvSpPr>
        <p:spPr>
          <a:xfrm>
            <a:off x="311700" y="3369225"/>
            <a:ext cx="8520600" cy="1281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lvl1pPr marL="457200" lvl="0" indent="-34290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Char char="●"/>
              <a:defRPr>
                <a:solidFill>
                  <a:schemeClr val="lt1"/>
                </a:solidFill>
              </a:defRPr>
            </a:lvl1pPr>
            <a:lvl2pPr marL="914400" lvl="1" indent="-317500" algn="ctr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2pPr>
            <a:lvl3pPr marL="1371600" lvl="2" indent="-317500" algn="ctr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3pPr>
            <a:lvl4pPr marL="1828800" lvl="3" indent="-317500" algn="ctr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●"/>
              <a:defRPr>
                <a:solidFill>
                  <a:schemeClr val="lt1"/>
                </a:solidFill>
              </a:defRPr>
            </a:lvl4pPr>
            <a:lvl5pPr marL="2286000" lvl="4" indent="-317500" algn="ctr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5pPr>
            <a:lvl6pPr marL="2743200" lvl="5" indent="-317500" algn="ctr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6pPr>
            <a:lvl7pPr marL="3200400" lvl="6" indent="-317500" algn="ctr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●"/>
              <a:defRPr>
                <a:solidFill>
                  <a:schemeClr val="lt1"/>
                </a:solidFill>
              </a:defRPr>
            </a:lvl7pPr>
            <a:lvl8pPr marL="3657600" lvl="7" indent="-317500" algn="ctr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8pPr>
            <a:lvl9pPr marL="4114800" lvl="8" indent="-317500" algn="ctr" rtl="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155" name="Google Shape;155;p23"/>
          <p:cNvSpPr txBox="1">
            <a:spLocks noGrp="1"/>
          </p:cNvSpPr>
          <p:nvPr>
            <p:ph type="sldNum" idx="12"/>
          </p:nvPr>
        </p:nvSpPr>
        <p:spPr>
          <a:xfrm>
            <a:off x="8460431" y="4651190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 panose="020B0604020202020204"/>
              <a:buNone/>
              <a:defRPr sz="1000" b="0" i="0" u="none" strike="noStrike" cap="none">
                <a:solidFill>
                  <a:schemeClr val="lt1"/>
                </a:solidFill>
                <a:latin typeface="Roboto" panose="02000000000000000000"/>
                <a:ea typeface="Roboto" panose="02000000000000000000"/>
                <a:cs typeface="Roboto" panose="02000000000000000000"/>
                <a:sym typeface="Roboto" panose="02000000000000000000"/>
              </a:defRPr>
            </a:lvl1pPr>
            <a:lvl2pPr marL="0" marR="0" lvl="1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 panose="020B0604020202020204"/>
              <a:buNone/>
              <a:defRPr sz="1000" b="0" i="0" u="none" strike="noStrike" cap="none">
                <a:solidFill>
                  <a:schemeClr val="lt1"/>
                </a:solidFill>
                <a:latin typeface="Roboto" panose="02000000000000000000"/>
                <a:ea typeface="Roboto" panose="02000000000000000000"/>
                <a:cs typeface="Roboto" panose="02000000000000000000"/>
                <a:sym typeface="Roboto" panose="02000000000000000000"/>
              </a:defRPr>
            </a:lvl2pPr>
            <a:lvl3pPr marL="0" marR="0" lvl="2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 panose="020B0604020202020204"/>
              <a:buNone/>
              <a:defRPr sz="1000" b="0" i="0" u="none" strike="noStrike" cap="none">
                <a:solidFill>
                  <a:schemeClr val="lt1"/>
                </a:solidFill>
                <a:latin typeface="Roboto" panose="02000000000000000000"/>
                <a:ea typeface="Roboto" panose="02000000000000000000"/>
                <a:cs typeface="Roboto" panose="02000000000000000000"/>
                <a:sym typeface="Roboto" panose="02000000000000000000"/>
              </a:defRPr>
            </a:lvl3pPr>
            <a:lvl4pPr marL="0" marR="0" lvl="3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 panose="020B0604020202020204"/>
              <a:buNone/>
              <a:defRPr sz="1000" b="0" i="0" u="none" strike="noStrike" cap="none">
                <a:solidFill>
                  <a:schemeClr val="lt1"/>
                </a:solidFill>
                <a:latin typeface="Roboto" panose="02000000000000000000"/>
                <a:ea typeface="Roboto" panose="02000000000000000000"/>
                <a:cs typeface="Roboto" panose="02000000000000000000"/>
                <a:sym typeface="Roboto" panose="02000000000000000000"/>
              </a:defRPr>
            </a:lvl4pPr>
            <a:lvl5pPr marL="0" marR="0" lvl="4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 panose="020B0604020202020204"/>
              <a:buNone/>
              <a:defRPr sz="1000" b="0" i="0" u="none" strike="noStrike" cap="none">
                <a:solidFill>
                  <a:schemeClr val="lt1"/>
                </a:solidFill>
                <a:latin typeface="Roboto" panose="02000000000000000000"/>
                <a:ea typeface="Roboto" panose="02000000000000000000"/>
                <a:cs typeface="Roboto" panose="02000000000000000000"/>
                <a:sym typeface="Roboto" panose="02000000000000000000"/>
              </a:defRPr>
            </a:lvl5pPr>
            <a:lvl6pPr marL="0" marR="0" lvl="5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 panose="020B0604020202020204"/>
              <a:buNone/>
              <a:defRPr sz="1000" b="0" i="0" u="none" strike="noStrike" cap="none">
                <a:solidFill>
                  <a:schemeClr val="lt1"/>
                </a:solidFill>
                <a:latin typeface="Roboto" panose="02000000000000000000"/>
                <a:ea typeface="Roboto" panose="02000000000000000000"/>
                <a:cs typeface="Roboto" panose="02000000000000000000"/>
                <a:sym typeface="Roboto" panose="02000000000000000000"/>
              </a:defRPr>
            </a:lvl6pPr>
            <a:lvl7pPr marL="0" marR="0" lvl="6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 panose="020B0604020202020204"/>
              <a:buNone/>
              <a:defRPr sz="1000" b="0" i="0" u="none" strike="noStrike" cap="none">
                <a:solidFill>
                  <a:schemeClr val="lt1"/>
                </a:solidFill>
                <a:latin typeface="Roboto" panose="02000000000000000000"/>
                <a:ea typeface="Roboto" panose="02000000000000000000"/>
                <a:cs typeface="Roboto" panose="02000000000000000000"/>
                <a:sym typeface="Roboto" panose="02000000000000000000"/>
              </a:defRPr>
            </a:lvl7pPr>
            <a:lvl8pPr marL="0" marR="0" lvl="7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 panose="020B0604020202020204"/>
              <a:buNone/>
              <a:defRPr sz="1000" b="0" i="0" u="none" strike="noStrike" cap="none">
                <a:solidFill>
                  <a:schemeClr val="lt1"/>
                </a:solidFill>
                <a:latin typeface="Roboto" panose="02000000000000000000"/>
                <a:ea typeface="Roboto" panose="02000000000000000000"/>
                <a:cs typeface="Roboto" panose="02000000000000000000"/>
                <a:sym typeface="Roboto" panose="02000000000000000000"/>
              </a:defRPr>
            </a:lvl8pPr>
            <a:lvl9pPr marL="0" marR="0" lvl="8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 panose="020B0604020202020204"/>
              <a:buNone/>
              <a:defRPr sz="1000" b="0" i="0" u="none" strike="noStrike" cap="none">
                <a:solidFill>
                  <a:schemeClr val="lt1"/>
                </a:solidFill>
                <a:latin typeface="Roboto" panose="02000000000000000000"/>
                <a:ea typeface="Roboto" panose="02000000000000000000"/>
                <a:cs typeface="Roboto" panose="02000000000000000000"/>
                <a:sym typeface="Roboto" panose="02000000000000000000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兩項物件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smtClean="0"/>
              <a:t>按一下以編輯母片標題樣式</a:t>
            </a:r>
            <a:endParaRPr lang="zh-HK" altLang="en-US"/>
          </a:p>
        </p:txBody>
      </p:sp>
      <p:sp>
        <p:nvSpPr>
          <p:cNvPr id="3" name="內容版面配置區 2"/>
          <p:cNvSpPr>
            <a:spLocks noGrp="1"/>
          </p:cNvSpPr>
          <p:nvPr>
            <p:ph sz="half" idx="1"/>
          </p:nvPr>
        </p:nvSpPr>
        <p:spPr>
          <a:xfrm>
            <a:off x="457200" y="1200151"/>
            <a:ext cx="4038600" cy="339447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TW" altLang="en-US" smtClean="0"/>
              <a:t>按一下以編輯母片文字樣式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zh-HK" altLang="en-US"/>
          </a:p>
        </p:txBody>
      </p:sp>
      <p:sp>
        <p:nvSpPr>
          <p:cNvPr id="4" name="內容版面配置區 3"/>
          <p:cNvSpPr>
            <a:spLocks noGrp="1"/>
          </p:cNvSpPr>
          <p:nvPr>
            <p:ph sz="half" idx="2"/>
          </p:nvPr>
        </p:nvSpPr>
        <p:spPr>
          <a:xfrm>
            <a:off x="4648200" y="1200151"/>
            <a:ext cx="4038600" cy="339447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TW" altLang="en-US" smtClean="0"/>
              <a:t>按一下以編輯母片文字樣式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zh-HK" altLang="en-US"/>
          </a:p>
        </p:txBody>
      </p:sp>
      <p:sp>
        <p:nvSpPr>
          <p:cNvPr id="5" name="日期版面配置區 4"/>
          <p:cNvSpPr>
            <a:spLocks noGrp="1"/>
          </p:cNvSpPr>
          <p:nvPr>
            <p:ph type="dt" sz="half" idx="10"/>
          </p:nvPr>
        </p:nvSpPr>
        <p:spPr>
          <a:xfrm>
            <a:off x="457200" y="4767263"/>
            <a:ext cx="2133600" cy="273844"/>
          </a:xfrm>
          <a:prstGeom prst="rect">
            <a:avLst/>
          </a:prstGeom>
        </p:spPr>
        <p:txBody>
          <a:bodyPr/>
          <a:lstStyle/>
          <a:p>
            <a:fld id="{8E4130F8-430F-4AEC-8A95-E46189B739BD}" type="datetimeFigureOut">
              <a:rPr lang="en-US" smtClean="0"/>
              <a:t>6/8/2019</a:t>
            </a:fld>
            <a:endParaRPr lang="en-US"/>
          </a:p>
        </p:txBody>
      </p:sp>
      <p:sp>
        <p:nvSpPr>
          <p:cNvPr id="6" name="頁尾版面配置區 5"/>
          <p:cNvSpPr>
            <a:spLocks noGrp="1"/>
          </p:cNvSpPr>
          <p:nvPr>
            <p:ph type="ftr" sz="quarter" idx="11"/>
          </p:nvPr>
        </p:nvSpPr>
        <p:spPr>
          <a:xfrm>
            <a:off x="3124200" y="4767263"/>
            <a:ext cx="2895600" cy="273844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投影片編號版面配置區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566ACE-99E7-46F7-BB12-3281D90046B8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標題及物件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smtClean="0"/>
              <a:t>按一下以編輯母片標題樣式</a:t>
            </a:r>
            <a:endParaRPr lang="zh-HK" altLang="en-US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TW" altLang="en-US" smtClean="0"/>
              <a:t>按一下以編輯母片文字樣式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zh-HK" altLang="en-US"/>
          </a:p>
        </p:txBody>
      </p:sp>
      <p:sp>
        <p:nvSpPr>
          <p:cNvPr id="4" name="日期版面配置區 3"/>
          <p:cNvSpPr>
            <a:spLocks noGrp="1"/>
          </p:cNvSpPr>
          <p:nvPr>
            <p:ph type="dt" sz="half" idx="10"/>
          </p:nvPr>
        </p:nvSpPr>
        <p:spPr>
          <a:xfrm>
            <a:off x="457200" y="4767263"/>
            <a:ext cx="2133600" cy="273844"/>
          </a:xfrm>
          <a:prstGeom prst="rect">
            <a:avLst/>
          </a:prstGeom>
        </p:spPr>
        <p:txBody>
          <a:bodyPr/>
          <a:lstStyle/>
          <a:p>
            <a:fld id="{8E4130F8-430F-4AEC-8A95-E46189B739BD}" type="datetimeFigureOut">
              <a:rPr lang="en-US" smtClean="0"/>
              <a:t>6/8/2019</a:t>
            </a:fld>
            <a:endParaRPr lang="en-US"/>
          </a:p>
        </p:txBody>
      </p:sp>
      <p:sp>
        <p:nvSpPr>
          <p:cNvPr id="5" name="頁尾版面配置區 4"/>
          <p:cNvSpPr>
            <a:spLocks noGrp="1"/>
          </p:cNvSpPr>
          <p:nvPr>
            <p:ph type="ftr" sz="quarter" idx="11"/>
          </p:nvPr>
        </p:nvSpPr>
        <p:spPr>
          <a:xfrm>
            <a:off x="3124200" y="4767263"/>
            <a:ext cx="2895600" cy="273844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投影片編號版面配置區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566ACE-99E7-46F7-BB12-3281D90046B8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FFFF"/>
            </a:gs>
            <a:gs pos="100000">
              <a:srgbClr val="B3B3B3"/>
            </a:gs>
          </a:gsLst>
          <a:lin ang="5400012" scaled="0"/>
        </a:gradFill>
        <a:effectLst/>
      </p:bgPr>
    </p:bg>
    <p:spTree>
      <p:nvGrpSpPr>
        <p:cNvPr id="1" name="Shape 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" name="Google Shape;82;p13"/>
          <p:cNvSpPr txBox="1">
            <a:spLocks noGrp="1"/>
          </p:cNvSpPr>
          <p:nvPr>
            <p:ph type="title"/>
          </p:nvPr>
        </p:nvSpPr>
        <p:spPr>
          <a:xfrm>
            <a:off x="311700" y="410000"/>
            <a:ext cx="8520600" cy="607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Roboto" panose="02000000000000000000"/>
              <a:buNone/>
              <a:defRPr sz="3000" b="0" i="0" u="none" strike="noStrike" cap="none">
                <a:solidFill>
                  <a:schemeClr val="dk1"/>
                </a:solidFill>
                <a:latin typeface="Roboto" panose="02000000000000000000"/>
                <a:ea typeface="Roboto" panose="02000000000000000000"/>
                <a:cs typeface="Roboto" panose="02000000000000000000"/>
                <a:sym typeface="Roboto" panose="02000000000000000000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Roboto" panose="02000000000000000000"/>
              <a:buNone/>
              <a:defRPr sz="3000" b="0" i="0" u="none" strike="noStrike" cap="none">
                <a:solidFill>
                  <a:schemeClr val="dk1"/>
                </a:solidFill>
                <a:latin typeface="Roboto" panose="02000000000000000000"/>
                <a:ea typeface="Roboto" panose="02000000000000000000"/>
                <a:cs typeface="Roboto" panose="02000000000000000000"/>
                <a:sym typeface="Roboto" panose="02000000000000000000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Roboto" panose="02000000000000000000"/>
              <a:buNone/>
              <a:defRPr sz="3000" b="0" i="0" u="none" strike="noStrike" cap="none">
                <a:solidFill>
                  <a:schemeClr val="dk1"/>
                </a:solidFill>
                <a:latin typeface="Roboto" panose="02000000000000000000"/>
                <a:ea typeface="Roboto" panose="02000000000000000000"/>
                <a:cs typeface="Roboto" panose="02000000000000000000"/>
                <a:sym typeface="Roboto" panose="02000000000000000000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Roboto" panose="02000000000000000000"/>
              <a:buNone/>
              <a:defRPr sz="3000" b="0" i="0" u="none" strike="noStrike" cap="none">
                <a:solidFill>
                  <a:schemeClr val="dk1"/>
                </a:solidFill>
                <a:latin typeface="Roboto" panose="02000000000000000000"/>
                <a:ea typeface="Roboto" panose="02000000000000000000"/>
                <a:cs typeface="Roboto" panose="02000000000000000000"/>
                <a:sym typeface="Roboto" panose="02000000000000000000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Roboto" panose="02000000000000000000"/>
              <a:buNone/>
              <a:defRPr sz="3000" b="0" i="0" u="none" strike="noStrike" cap="none">
                <a:solidFill>
                  <a:schemeClr val="dk1"/>
                </a:solidFill>
                <a:latin typeface="Roboto" panose="02000000000000000000"/>
                <a:ea typeface="Roboto" panose="02000000000000000000"/>
                <a:cs typeface="Roboto" panose="02000000000000000000"/>
                <a:sym typeface="Roboto" panose="02000000000000000000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Roboto" panose="02000000000000000000"/>
              <a:buNone/>
              <a:defRPr sz="3000" b="0" i="0" u="none" strike="noStrike" cap="none">
                <a:solidFill>
                  <a:schemeClr val="dk1"/>
                </a:solidFill>
                <a:latin typeface="Roboto" panose="02000000000000000000"/>
                <a:ea typeface="Roboto" panose="02000000000000000000"/>
                <a:cs typeface="Roboto" panose="02000000000000000000"/>
                <a:sym typeface="Roboto" panose="02000000000000000000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Roboto" panose="02000000000000000000"/>
              <a:buNone/>
              <a:defRPr sz="3000" b="0" i="0" u="none" strike="noStrike" cap="none">
                <a:solidFill>
                  <a:schemeClr val="dk1"/>
                </a:solidFill>
                <a:latin typeface="Roboto" panose="02000000000000000000"/>
                <a:ea typeface="Roboto" panose="02000000000000000000"/>
                <a:cs typeface="Roboto" panose="02000000000000000000"/>
                <a:sym typeface="Roboto" panose="02000000000000000000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Roboto" panose="02000000000000000000"/>
              <a:buNone/>
              <a:defRPr sz="3000" b="0" i="0" u="none" strike="noStrike" cap="none">
                <a:solidFill>
                  <a:schemeClr val="dk1"/>
                </a:solidFill>
                <a:latin typeface="Roboto" panose="02000000000000000000"/>
                <a:ea typeface="Roboto" panose="02000000000000000000"/>
                <a:cs typeface="Roboto" panose="02000000000000000000"/>
                <a:sym typeface="Roboto" panose="02000000000000000000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Roboto" panose="02000000000000000000"/>
              <a:buNone/>
              <a:defRPr sz="3000" b="0" i="0" u="none" strike="noStrike" cap="none">
                <a:solidFill>
                  <a:schemeClr val="dk1"/>
                </a:solidFill>
                <a:latin typeface="Roboto" panose="02000000000000000000"/>
                <a:ea typeface="Roboto" panose="02000000000000000000"/>
                <a:cs typeface="Roboto" panose="02000000000000000000"/>
                <a:sym typeface="Roboto" panose="02000000000000000000"/>
              </a:defRPr>
            </a:lvl9pPr>
          </a:lstStyle>
          <a:p>
            <a:endParaRPr/>
          </a:p>
        </p:txBody>
      </p:sp>
      <p:sp>
        <p:nvSpPr>
          <p:cNvPr id="83" name="Google Shape;83;p13"/>
          <p:cNvSpPr txBox="1">
            <a:spLocks noGrp="1"/>
          </p:cNvSpPr>
          <p:nvPr>
            <p:ph type="body" idx="1"/>
          </p:nvPr>
        </p:nvSpPr>
        <p:spPr>
          <a:xfrm>
            <a:off x="311700" y="1229875"/>
            <a:ext cx="8520600" cy="3339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lvl1pPr marL="457200" marR="0" lvl="0" indent="-3429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Roboto" panose="02000000000000000000"/>
              <a:buChar char="●"/>
              <a:defRPr sz="1800" b="0" i="0" u="none" strike="noStrike" cap="none">
                <a:solidFill>
                  <a:schemeClr val="dk2"/>
                </a:solidFill>
                <a:latin typeface="Roboto" panose="02000000000000000000"/>
                <a:ea typeface="Roboto" panose="02000000000000000000"/>
                <a:cs typeface="Roboto" panose="02000000000000000000"/>
                <a:sym typeface="Roboto" panose="02000000000000000000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oboto" panose="02000000000000000000"/>
              <a:buChar char="○"/>
              <a:defRPr sz="1400" b="0" i="0" u="none" strike="noStrike" cap="none">
                <a:solidFill>
                  <a:schemeClr val="dk2"/>
                </a:solidFill>
                <a:latin typeface="Roboto" panose="02000000000000000000"/>
                <a:ea typeface="Roboto" panose="02000000000000000000"/>
                <a:cs typeface="Roboto" panose="02000000000000000000"/>
                <a:sym typeface="Roboto" panose="02000000000000000000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oboto" panose="02000000000000000000"/>
              <a:buChar char="■"/>
              <a:defRPr sz="1400" b="0" i="0" u="none" strike="noStrike" cap="none">
                <a:solidFill>
                  <a:schemeClr val="dk2"/>
                </a:solidFill>
                <a:latin typeface="Roboto" panose="02000000000000000000"/>
                <a:ea typeface="Roboto" panose="02000000000000000000"/>
                <a:cs typeface="Roboto" panose="02000000000000000000"/>
                <a:sym typeface="Roboto" panose="02000000000000000000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oboto" panose="02000000000000000000"/>
              <a:buChar char="●"/>
              <a:defRPr sz="1400" b="0" i="0" u="none" strike="noStrike" cap="none">
                <a:solidFill>
                  <a:schemeClr val="dk2"/>
                </a:solidFill>
                <a:latin typeface="Roboto" panose="02000000000000000000"/>
                <a:ea typeface="Roboto" panose="02000000000000000000"/>
                <a:cs typeface="Roboto" panose="02000000000000000000"/>
                <a:sym typeface="Roboto" panose="02000000000000000000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oboto" panose="02000000000000000000"/>
              <a:buChar char="○"/>
              <a:defRPr sz="1400" b="0" i="0" u="none" strike="noStrike" cap="none">
                <a:solidFill>
                  <a:schemeClr val="dk2"/>
                </a:solidFill>
                <a:latin typeface="Roboto" panose="02000000000000000000"/>
                <a:ea typeface="Roboto" panose="02000000000000000000"/>
                <a:cs typeface="Roboto" panose="02000000000000000000"/>
                <a:sym typeface="Roboto" panose="02000000000000000000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oboto" panose="02000000000000000000"/>
              <a:buChar char="■"/>
              <a:defRPr sz="1400" b="0" i="0" u="none" strike="noStrike" cap="none">
                <a:solidFill>
                  <a:schemeClr val="dk2"/>
                </a:solidFill>
                <a:latin typeface="Roboto" panose="02000000000000000000"/>
                <a:ea typeface="Roboto" panose="02000000000000000000"/>
                <a:cs typeface="Roboto" panose="02000000000000000000"/>
                <a:sym typeface="Roboto" panose="02000000000000000000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oboto" panose="02000000000000000000"/>
              <a:buChar char="●"/>
              <a:defRPr sz="1400" b="0" i="0" u="none" strike="noStrike" cap="none">
                <a:solidFill>
                  <a:schemeClr val="dk2"/>
                </a:solidFill>
                <a:latin typeface="Roboto" panose="02000000000000000000"/>
                <a:ea typeface="Roboto" panose="02000000000000000000"/>
                <a:cs typeface="Roboto" panose="02000000000000000000"/>
                <a:sym typeface="Roboto" panose="02000000000000000000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oboto" panose="02000000000000000000"/>
              <a:buChar char="○"/>
              <a:defRPr sz="1400" b="0" i="0" u="none" strike="noStrike" cap="none">
                <a:solidFill>
                  <a:schemeClr val="dk2"/>
                </a:solidFill>
                <a:latin typeface="Roboto" panose="02000000000000000000"/>
                <a:ea typeface="Roboto" panose="02000000000000000000"/>
                <a:cs typeface="Roboto" panose="02000000000000000000"/>
                <a:sym typeface="Roboto" panose="02000000000000000000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dk2"/>
              </a:buClr>
              <a:buSzPts val="1400"/>
              <a:buFont typeface="Roboto" panose="02000000000000000000"/>
              <a:buChar char="■"/>
              <a:defRPr sz="1400" b="0" i="0" u="none" strike="noStrike" cap="none">
                <a:solidFill>
                  <a:schemeClr val="dk2"/>
                </a:solidFill>
                <a:latin typeface="Roboto" panose="02000000000000000000"/>
                <a:ea typeface="Roboto" panose="02000000000000000000"/>
                <a:cs typeface="Roboto" panose="02000000000000000000"/>
                <a:sym typeface="Roboto" panose="02000000000000000000"/>
              </a:defRPr>
            </a:lvl9pPr>
          </a:lstStyle>
          <a:p>
            <a:endParaRPr/>
          </a:p>
        </p:txBody>
      </p:sp>
      <p:sp>
        <p:nvSpPr>
          <p:cNvPr id="84" name="Google Shape;84;p13"/>
          <p:cNvSpPr txBox="1">
            <a:spLocks noGrp="1"/>
          </p:cNvSpPr>
          <p:nvPr>
            <p:ph type="sldNum" idx="12"/>
          </p:nvPr>
        </p:nvSpPr>
        <p:spPr>
          <a:xfrm>
            <a:off x="8460431" y="4651190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 panose="020B0604020202020204"/>
              <a:buNone/>
              <a:defRPr sz="1000" b="0" i="0" u="none" strike="noStrike" cap="none">
                <a:solidFill>
                  <a:schemeClr val="lt1"/>
                </a:solidFill>
                <a:latin typeface="Roboto" panose="02000000000000000000"/>
                <a:ea typeface="Roboto" panose="02000000000000000000"/>
                <a:cs typeface="Roboto" panose="02000000000000000000"/>
                <a:sym typeface="Roboto" panose="02000000000000000000"/>
              </a:defRPr>
            </a:lvl1pPr>
            <a:lvl2pPr marL="0" marR="0" lvl="1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 panose="020B0604020202020204"/>
              <a:buNone/>
              <a:defRPr sz="1000" b="0" i="0" u="none" strike="noStrike" cap="none">
                <a:solidFill>
                  <a:schemeClr val="lt1"/>
                </a:solidFill>
                <a:latin typeface="Roboto" panose="02000000000000000000"/>
                <a:ea typeface="Roboto" panose="02000000000000000000"/>
                <a:cs typeface="Roboto" panose="02000000000000000000"/>
                <a:sym typeface="Roboto" panose="02000000000000000000"/>
              </a:defRPr>
            </a:lvl2pPr>
            <a:lvl3pPr marL="0" marR="0" lvl="2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 panose="020B0604020202020204"/>
              <a:buNone/>
              <a:defRPr sz="1000" b="0" i="0" u="none" strike="noStrike" cap="none">
                <a:solidFill>
                  <a:schemeClr val="lt1"/>
                </a:solidFill>
                <a:latin typeface="Roboto" panose="02000000000000000000"/>
                <a:ea typeface="Roboto" panose="02000000000000000000"/>
                <a:cs typeface="Roboto" panose="02000000000000000000"/>
                <a:sym typeface="Roboto" panose="02000000000000000000"/>
              </a:defRPr>
            </a:lvl3pPr>
            <a:lvl4pPr marL="0" marR="0" lvl="3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 panose="020B0604020202020204"/>
              <a:buNone/>
              <a:defRPr sz="1000" b="0" i="0" u="none" strike="noStrike" cap="none">
                <a:solidFill>
                  <a:schemeClr val="lt1"/>
                </a:solidFill>
                <a:latin typeface="Roboto" panose="02000000000000000000"/>
                <a:ea typeface="Roboto" panose="02000000000000000000"/>
                <a:cs typeface="Roboto" panose="02000000000000000000"/>
                <a:sym typeface="Roboto" panose="02000000000000000000"/>
              </a:defRPr>
            </a:lvl4pPr>
            <a:lvl5pPr marL="0" marR="0" lvl="4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 panose="020B0604020202020204"/>
              <a:buNone/>
              <a:defRPr sz="1000" b="0" i="0" u="none" strike="noStrike" cap="none">
                <a:solidFill>
                  <a:schemeClr val="lt1"/>
                </a:solidFill>
                <a:latin typeface="Roboto" panose="02000000000000000000"/>
                <a:ea typeface="Roboto" panose="02000000000000000000"/>
                <a:cs typeface="Roboto" panose="02000000000000000000"/>
                <a:sym typeface="Roboto" panose="02000000000000000000"/>
              </a:defRPr>
            </a:lvl5pPr>
            <a:lvl6pPr marL="0" marR="0" lvl="5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 panose="020B0604020202020204"/>
              <a:buNone/>
              <a:defRPr sz="1000" b="0" i="0" u="none" strike="noStrike" cap="none">
                <a:solidFill>
                  <a:schemeClr val="lt1"/>
                </a:solidFill>
                <a:latin typeface="Roboto" panose="02000000000000000000"/>
                <a:ea typeface="Roboto" panose="02000000000000000000"/>
                <a:cs typeface="Roboto" panose="02000000000000000000"/>
                <a:sym typeface="Roboto" panose="02000000000000000000"/>
              </a:defRPr>
            </a:lvl6pPr>
            <a:lvl7pPr marL="0" marR="0" lvl="6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 panose="020B0604020202020204"/>
              <a:buNone/>
              <a:defRPr sz="1000" b="0" i="0" u="none" strike="noStrike" cap="none">
                <a:solidFill>
                  <a:schemeClr val="lt1"/>
                </a:solidFill>
                <a:latin typeface="Roboto" panose="02000000000000000000"/>
                <a:ea typeface="Roboto" panose="02000000000000000000"/>
                <a:cs typeface="Roboto" panose="02000000000000000000"/>
                <a:sym typeface="Roboto" panose="02000000000000000000"/>
              </a:defRPr>
            </a:lvl7pPr>
            <a:lvl8pPr marL="0" marR="0" lvl="7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 panose="020B0604020202020204"/>
              <a:buNone/>
              <a:defRPr sz="1000" b="0" i="0" u="none" strike="noStrike" cap="none">
                <a:solidFill>
                  <a:schemeClr val="lt1"/>
                </a:solidFill>
                <a:latin typeface="Roboto" panose="02000000000000000000"/>
                <a:ea typeface="Roboto" panose="02000000000000000000"/>
                <a:cs typeface="Roboto" panose="02000000000000000000"/>
                <a:sym typeface="Roboto" panose="02000000000000000000"/>
              </a:defRPr>
            </a:lvl8pPr>
            <a:lvl9pPr marL="0" marR="0" lvl="8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 panose="020B0604020202020204"/>
              <a:buNone/>
              <a:defRPr sz="1000" b="0" i="0" u="none" strike="noStrike" cap="none">
                <a:solidFill>
                  <a:schemeClr val="lt1"/>
                </a:solidFill>
                <a:latin typeface="Roboto" panose="02000000000000000000"/>
                <a:ea typeface="Roboto" panose="02000000000000000000"/>
                <a:cs typeface="Roboto" panose="02000000000000000000"/>
                <a:sym typeface="Roboto" panose="02000000000000000000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 lang="en-GB"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3.xml"/><Relationship Id="rId1" Type="http://schemas.openxmlformats.org/officeDocument/2006/relationships/themeOverride" Target="../theme/themeOverrid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jpeg"/><Relationship Id="rId5" Type="http://schemas.openxmlformats.org/officeDocument/2006/relationships/image" Target="../media/image3.jpeg"/><Relationship Id="rId4" Type="http://schemas.openxmlformats.org/officeDocument/2006/relationships/image" Target="../media/image2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image" Target="../media/image5.png"/><Relationship Id="rId7" Type="http://schemas.openxmlformats.org/officeDocument/2006/relationships/image" Target="../media/image9.jpeg"/><Relationship Id="rId12" Type="http://schemas.openxmlformats.org/officeDocument/2006/relationships/image" Target="../media/image14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e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0" Type="http://schemas.openxmlformats.org/officeDocument/2006/relationships/image" Target="../media/image12.png"/><Relationship Id="rId4" Type="http://schemas.openxmlformats.org/officeDocument/2006/relationships/image" Target="../media/image6.png"/><Relationship Id="rId9" Type="http://schemas.openxmlformats.org/officeDocument/2006/relationships/image" Target="../media/image11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png"/><Relationship Id="rId3" Type="http://schemas.openxmlformats.org/officeDocument/2006/relationships/image" Target="../media/image15.jpeg"/><Relationship Id="rId7" Type="http://schemas.openxmlformats.org/officeDocument/2006/relationships/image" Target="../media/image19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jpeg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jpeg"/><Relationship Id="rId3" Type="http://schemas.openxmlformats.org/officeDocument/2006/relationships/image" Target="../media/image21.jpeg"/><Relationship Id="rId7" Type="http://schemas.openxmlformats.org/officeDocument/2006/relationships/image" Target="../media/image25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4.png"/><Relationship Id="rId11" Type="http://schemas.openxmlformats.org/officeDocument/2006/relationships/image" Target="../media/image29.jpeg"/><Relationship Id="rId5" Type="http://schemas.openxmlformats.org/officeDocument/2006/relationships/image" Target="../media/image23.png"/><Relationship Id="rId10" Type="http://schemas.openxmlformats.org/officeDocument/2006/relationships/image" Target="../media/image28.png"/><Relationship Id="rId4" Type="http://schemas.openxmlformats.org/officeDocument/2006/relationships/image" Target="../media/image22.jpeg"/><Relationship Id="rId9" Type="http://schemas.openxmlformats.org/officeDocument/2006/relationships/image" Target="../media/image27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0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png"/><Relationship Id="rId3" Type="http://schemas.openxmlformats.org/officeDocument/2006/relationships/image" Target="../media/image31.png"/><Relationship Id="rId7" Type="http://schemas.openxmlformats.org/officeDocument/2006/relationships/image" Target="../media/image35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4.png"/><Relationship Id="rId5" Type="http://schemas.openxmlformats.org/officeDocument/2006/relationships/image" Target="../media/image33.png"/><Relationship Id="rId10" Type="http://schemas.openxmlformats.org/officeDocument/2006/relationships/image" Target="../media/image38.png"/><Relationship Id="rId4" Type="http://schemas.openxmlformats.org/officeDocument/2006/relationships/image" Target="../media/image32.png"/><Relationship Id="rId9" Type="http://schemas.openxmlformats.org/officeDocument/2006/relationships/image" Target="../media/image37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8.png"/><Relationship Id="rId5" Type="http://schemas.openxmlformats.org/officeDocument/2006/relationships/image" Target="../media/image36.png"/><Relationship Id="rId4" Type="http://schemas.openxmlformats.org/officeDocument/2006/relationships/image" Target="../media/image34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0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8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3" name="Google Shape;173;p26" descr="âninjiom logoâçå¾çæç´¢ç»æ"/>
          <p:cNvSpPr/>
          <p:nvPr/>
        </p:nvSpPr>
        <p:spPr>
          <a:xfrm>
            <a:off x="155575" y="-144463"/>
            <a:ext cx="304800" cy="30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400" b="0" i="0" u="none" strike="noStrike" cap="none">
              <a:solidFill>
                <a:srgbClr val="000000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</p:txBody>
      </p:sp>
      <p:sp>
        <p:nvSpPr>
          <p:cNvPr id="174" name="Google Shape;174;p26" descr="âninjiom logoâçå¾çæç´¢ç»æ"/>
          <p:cNvSpPr/>
          <p:nvPr/>
        </p:nvSpPr>
        <p:spPr>
          <a:xfrm>
            <a:off x="307975" y="7937"/>
            <a:ext cx="304800" cy="30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400" b="0" i="0" u="none" strike="noStrike" cap="none">
              <a:solidFill>
                <a:srgbClr val="000000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</p:txBody>
      </p:sp>
      <p:sp>
        <p:nvSpPr>
          <p:cNvPr id="180" name="Google Shape;180;p26"/>
          <p:cNvSpPr txBox="1">
            <a:spLocks noGrp="1"/>
          </p:cNvSpPr>
          <p:nvPr>
            <p:ph type="sldNum" idx="12"/>
          </p:nvPr>
        </p:nvSpPr>
        <p:spPr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1</a:t>
            </a:fld>
            <a:endParaRPr lang="en-GB"/>
          </a:p>
        </p:txBody>
      </p:sp>
      <p:sp>
        <p:nvSpPr>
          <p:cNvPr id="12" name="Google Shape;160;p24"/>
          <p:cNvSpPr txBox="1"/>
          <p:nvPr/>
        </p:nvSpPr>
        <p:spPr>
          <a:xfrm>
            <a:off x="307975" y="1533273"/>
            <a:ext cx="8222100" cy="838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Font typeface="Roboto" panose="02000000000000000000"/>
              <a:buNone/>
              <a:defRPr sz="4800" b="0" i="0" u="none" strike="noStrike" cap="none">
                <a:solidFill>
                  <a:schemeClr val="lt1"/>
                </a:solidFill>
                <a:latin typeface="Roboto" panose="02000000000000000000"/>
                <a:ea typeface="Roboto" panose="02000000000000000000"/>
                <a:cs typeface="Roboto" panose="02000000000000000000"/>
                <a:sym typeface="Roboto" panose="02000000000000000000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Font typeface="Roboto" panose="02000000000000000000"/>
              <a:buNone/>
              <a:defRPr sz="4800" b="0" i="0" u="none" strike="noStrike" cap="none">
                <a:solidFill>
                  <a:schemeClr val="lt1"/>
                </a:solidFill>
                <a:latin typeface="Roboto" panose="02000000000000000000"/>
                <a:ea typeface="Roboto" panose="02000000000000000000"/>
                <a:cs typeface="Roboto" panose="02000000000000000000"/>
                <a:sym typeface="Roboto" panose="02000000000000000000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Font typeface="Roboto" panose="02000000000000000000"/>
              <a:buNone/>
              <a:defRPr sz="4800" b="0" i="0" u="none" strike="noStrike" cap="none">
                <a:solidFill>
                  <a:schemeClr val="lt1"/>
                </a:solidFill>
                <a:latin typeface="Roboto" panose="02000000000000000000"/>
                <a:ea typeface="Roboto" panose="02000000000000000000"/>
                <a:cs typeface="Roboto" panose="02000000000000000000"/>
                <a:sym typeface="Roboto" panose="02000000000000000000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Font typeface="Roboto" panose="02000000000000000000"/>
              <a:buNone/>
              <a:defRPr sz="4800" b="0" i="0" u="none" strike="noStrike" cap="none">
                <a:solidFill>
                  <a:schemeClr val="lt1"/>
                </a:solidFill>
                <a:latin typeface="Roboto" panose="02000000000000000000"/>
                <a:ea typeface="Roboto" panose="02000000000000000000"/>
                <a:cs typeface="Roboto" panose="02000000000000000000"/>
                <a:sym typeface="Roboto" panose="02000000000000000000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Font typeface="Roboto" panose="02000000000000000000"/>
              <a:buNone/>
              <a:defRPr sz="4800" b="0" i="0" u="none" strike="noStrike" cap="none">
                <a:solidFill>
                  <a:schemeClr val="lt1"/>
                </a:solidFill>
                <a:latin typeface="Roboto" panose="02000000000000000000"/>
                <a:ea typeface="Roboto" panose="02000000000000000000"/>
                <a:cs typeface="Roboto" panose="02000000000000000000"/>
                <a:sym typeface="Roboto" panose="02000000000000000000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Font typeface="Roboto" panose="02000000000000000000"/>
              <a:buNone/>
              <a:defRPr sz="4800" b="0" i="0" u="none" strike="noStrike" cap="none">
                <a:solidFill>
                  <a:schemeClr val="lt1"/>
                </a:solidFill>
                <a:latin typeface="Roboto" panose="02000000000000000000"/>
                <a:ea typeface="Roboto" panose="02000000000000000000"/>
                <a:cs typeface="Roboto" panose="02000000000000000000"/>
                <a:sym typeface="Roboto" panose="02000000000000000000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Font typeface="Roboto" panose="02000000000000000000"/>
              <a:buNone/>
              <a:defRPr sz="4800" b="0" i="0" u="none" strike="noStrike" cap="none">
                <a:solidFill>
                  <a:schemeClr val="lt1"/>
                </a:solidFill>
                <a:latin typeface="Roboto" panose="02000000000000000000"/>
                <a:ea typeface="Roboto" panose="02000000000000000000"/>
                <a:cs typeface="Roboto" panose="02000000000000000000"/>
                <a:sym typeface="Roboto" panose="02000000000000000000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Font typeface="Roboto" panose="02000000000000000000"/>
              <a:buNone/>
              <a:defRPr sz="4800" b="0" i="0" u="none" strike="noStrike" cap="none">
                <a:solidFill>
                  <a:schemeClr val="lt1"/>
                </a:solidFill>
                <a:latin typeface="Roboto" panose="02000000000000000000"/>
                <a:ea typeface="Roboto" panose="02000000000000000000"/>
                <a:cs typeface="Roboto" panose="02000000000000000000"/>
                <a:sym typeface="Roboto" panose="02000000000000000000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Font typeface="Roboto" panose="02000000000000000000"/>
              <a:buNone/>
              <a:defRPr sz="4800" b="0" i="0" u="none" strike="noStrike" cap="none">
                <a:solidFill>
                  <a:schemeClr val="lt1"/>
                </a:solidFill>
                <a:latin typeface="Roboto" panose="02000000000000000000"/>
                <a:ea typeface="Roboto" panose="02000000000000000000"/>
                <a:cs typeface="Roboto" panose="02000000000000000000"/>
                <a:sym typeface="Roboto" panose="02000000000000000000"/>
              </a:defRPr>
            </a:lvl9pPr>
          </a:lstStyle>
          <a:p>
            <a:r>
              <a:rPr lang="en-US" sz="3600" b="1" dirty="0" smtClean="0">
                <a:ln w="6350">
                  <a:solidFill>
                    <a:schemeClr val="accent3">
                      <a:lumMod val="60000"/>
                      <a:lumOff val="40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</a:rPr>
              <a:t>Marketing Management (SMBA7138)</a:t>
            </a:r>
          </a:p>
          <a:p>
            <a:r>
              <a:rPr lang="en-US" sz="3600" b="1" dirty="0" smtClean="0">
                <a:ln w="6350">
                  <a:solidFill>
                    <a:schemeClr val="accent3">
                      <a:lumMod val="60000"/>
                      <a:lumOff val="40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</a:rPr>
              <a:t>Assignment 2</a:t>
            </a:r>
            <a:endParaRPr lang="en-US" sz="3600" b="1" dirty="0">
              <a:ln w="6350">
                <a:solidFill>
                  <a:schemeClr val="accent3">
                    <a:lumMod val="60000"/>
                    <a:lumOff val="40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+mj-lt"/>
            </a:endParaRPr>
          </a:p>
        </p:txBody>
      </p:sp>
      <p:sp>
        <p:nvSpPr>
          <p:cNvPr id="13" name="Google Shape;161;p24"/>
          <p:cNvSpPr txBox="1"/>
          <p:nvPr/>
        </p:nvSpPr>
        <p:spPr>
          <a:xfrm>
            <a:off x="579615" y="2490057"/>
            <a:ext cx="8222100" cy="432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 panose="020B0604020202020204"/>
              <a:defRPr sz="14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 panose="020B0604020202020204"/>
              <a:defRPr sz="14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 panose="020B0604020202020204"/>
              <a:defRPr sz="14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 panose="020B0604020202020204"/>
              <a:defRPr sz="14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 panose="020B0604020202020204"/>
              <a:defRPr sz="14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 panose="020B0604020202020204"/>
              <a:defRPr sz="14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 panose="020B0604020202020204"/>
              <a:defRPr sz="14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 panose="020B0604020202020204"/>
              <a:defRPr sz="14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 panose="020B0604020202020204"/>
              <a:defRPr sz="14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defRPr>
            </a:lvl9pPr>
          </a:lstStyle>
          <a:p>
            <a:r>
              <a:rPr lang="en-US" sz="1800" b="1" dirty="0" smtClean="0">
                <a:ln w="18415" cmpd="sng">
                  <a:noFill/>
                  <a:prstDash val="solid"/>
                </a:ln>
                <a:solidFill>
                  <a:schemeClr val="tx2">
                    <a:lumMod val="20000"/>
                    <a:lumOff val="80000"/>
                  </a:schemeClr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Presented by:</a:t>
            </a:r>
          </a:p>
          <a:p>
            <a:endParaRPr lang="en-US" sz="800" b="1" dirty="0" smtClean="0">
              <a:ln w="18415" cmpd="sng">
                <a:noFill/>
                <a:prstDash val="solid"/>
              </a:ln>
              <a:solidFill>
                <a:schemeClr val="tx2">
                  <a:lumMod val="20000"/>
                  <a:lumOff val="80000"/>
                </a:schemeClr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  <a:p>
            <a:pPr marL="228600"/>
            <a:r>
              <a:rPr lang="en-US" sz="1800" b="1" dirty="0" smtClean="0">
                <a:ln w="18415" cmpd="sng">
                  <a:noFill/>
                  <a:prstDash val="solid"/>
                </a:ln>
                <a:solidFill>
                  <a:schemeClr val="tx2">
                    <a:lumMod val="20000"/>
                    <a:lumOff val="80000"/>
                  </a:schemeClr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KWOK, Man </a:t>
            </a:r>
            <a:r>
              <a:rPr lang="en-US" sz="1800" b="1" dirty="0" err="1" smtClean="0">
                <a:ln w="18415" cmpd="sng">
                  <a:noFill/>
                  <a:prstDash val="solid"/>
                </a:ln>
                <a:solidFill>
                  <a:schemeClr val="tx2">
                    <a:lumMod val="20000"/>
                    <a:lumOff val="80000"/>
                  </a:schemeClr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Kam</a:t>
            </a:r>
            <a:r>
              <a:rPr lang="en-US" sz="1800" b="1" dirty="0" smtClean="0">
                <a:ln w="18415" cmpd="sng">
                  <a:noFill/>
                  <a:prstDash val="solid"/>
                </a:ln>
                <a:solidFill>
                  <a:schemeClr val="tx2">
                    <a:lumMod val="20000"/>
                    <a:lumOff val="80000"/>
                  </a:schemeClr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Ken</a:t>
            </a:r>
          </a:p>
          <a:p>
            <a:pPr marL="228600"/>
            <a:r>
              <a:rPr lang="en-US" sz="1800" b="1" dirty="0" smtClean="0">
                <a:ln w="18415" cmpd="sng">
                  <a:noFill/>
                  <a:prstDash val="solid"/>
                </a:ln>
                <a:solidFill>
                  <a:schemeClr val="tx2">
                    <a:lumMod val="20000"/>
                    <a:lumOff val="80000"/>
                  </a:schemeClr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LI, Yuen Ching Harriet</a:t>
            </a:r>
          </a:p>
          <a:p>
            <a:pPr marL="228600"/>
            <a:r>
              <a:rPr lang="en-US" sz="1800" b="1" dirty="0" smtClean="0">
                <a:ln w="18415" cmpd="sng">
                  <a:noFill/>
                  <a:prstDash val="solid"/>
                </a:ln>
                <a:solidFill>
                  <a:schemeClr val="tx2">
                    <a:lumMod val="20000"/>
                    <a:lumOff val="80000"/>
                  </a:schemeClr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SIN, </a:t>
            </a:r>
            <a:r>
              <a:rPr lang="en-US" sz="1800" b="1" dirty="0" err="1" smtClean="0">
                <a:ln w="18415" cmpd="sng">
                  <a:noFill/>
                  <a:prstDash val="solid"/>
                </a:ln>
                <a:solidFill>
                  <a:schemeClr val="tx2">
                    <a:lumMod val="20000"/>
                    <a:lumOff val="80000"/>
                  </a:schemeClr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Yik</a:t>
            </a:r>
            <a:r>
              <a:rPr lang="en-US" sz="1800" b="1" dirty="0" smtClean="0">
                <a:ln w="18415" cmpd="sng">
                  <a:noFill/>
                  <a:prstDash val="solid"/>
                </a:ln>
                <a:solidFill>
                  <a:schemeClr val="tx2">
                    <a:lumMod val="20000"/>
                    <a:lumOff val="80000"/>
                  </a:schemeClr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Ngan Winnie</a:t>
            </a:r>
          </a:p>
          <a:p>
            <a:pPr marL="228600"/>
            <a:r>
              <a:rPr lang="en-US" sz="1800" b="1" dirty="0" smtClean="0">
                <a:ln w="18415" cmpd="sng">
                  <a:noFill/>
                  <a:prstDash val="solid"/>
                </a:ln>
                <a:solidFill>
                  <a:schemeClr val="tx2">
                    <a:lumMod val="20000"/>
                    <a:lumOff val="80000"/>
                  </a:schemeClr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WU, Jacky Hon </a:t>
            </a:r>
            <a:r>
              <a:rPr lang="en-US" sz="1800" b="1" dirty="0" err="1" smtClean="0">
                <a:ln w="18415" cmpd="sng">
                  <a:noFill/>
                  <a:prstDash val="solid"/>
                </a:ln>
                <a:solidFill>
                  <a:schemeClr val="tx2">
                    <a:lumMod val="20000"/>
                    <a:lumOff val="80000"/>
                  </a:schemeClr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Kwong</a:t>
            </a:r>
            <a:endParaRPr lang="en-US" sz="1800" b="1" dirty="0" smtClean="0">
              <a:ln w="18415" cmpd="sng">
                <a:noFill/>
                <a:prstDash val="solid"/>
              </a:ln>
              <a:solidFill>
                <a:schemeClr val="tx2">
                  <a:lumMod val="20000"/>
                  <a:lumOff val="80000"/>
                </a:schemeClr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  <a:p>
            <a:endParaRPr lang="en-HK" sz="1800" b="1" dirty="0" smtClean="0">
              <a:ln w="18415" cmpd="sng">
                <a:noFill/>
                <a:prstDash val="solid"/>
              </a:ln>
              <a:solidFill>
                <a:schemeClr val="tx2">
                  <a:lumMod val="20000"/>
                  <a:lumOff val="80000"/>
                </a:schemeClr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  <a:p>
            <a:endParaRPr lang="en-US" sz="1800" b="1" dirty="0" smtClean="0">
              <a:ln w="18415" cmpd="sng">
                <a:noFill/>
                <a:prstDash val="solid"/>
              </a:ln>
              <a:solidFill>
                <a:schemeClr val="tx2">
                  <a:lumMod val="20000"/>
                  <a:lumOff val="80000"/>
                </a:schemeClr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  <a:p>
            <a:r>
              <a:rPr lang="en-US" sz="1600" b="1" dirty="0" smtClean="0">
                <a:ln w="3175">
                  <a:solidFill>
                    <a:schemeClr val="accent6">
                      <a:lumMod val="60000"/>
                      <a:lumOff val="40000"/>
                    </a:schemeClr>
                  </a:solidFill>
                  <a:prstDash val="solid"/>
                </a:ln>
                <a:solidFill>
                  <a:schemeClr val="tx1">
                    <a:lumMod val="7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Date: 9th June, 2019</a:t>
            </a:r>
            <a:endParaRPr lang="en-US" sz="1600" b="1" dirty="0">
              <a:ln w="3175">
                <a:solidFill>
                  <a:schemeClr val="accent6">
                    <a:lumMod val="60000"/>
                    <a:lumOff val="40000"/>
                  </a:schemeClr>
                </a:solidFill>
                <a:prstDash val="solid"/>
              </a:ln>
              <a:solidFill>
                <a:schemeClr val="tx1">
                  <a:lumMod val="7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FFFF"/>
            </a:gs>
            <a:gs pos="100000">
              <a:srgbClr val="B3B3B3"/>
            </a:gs>
          </a:gsLst>
          <a:lin ang="5400012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3745" y="426782"/>
            <a:ext cx="8222100" cy="576105"/>
          </a:xfrm>
        </p:spPr>
        <p:txBody>
          <a:bodyPr/>
          <a:lstStyle/>
          <a:p>
            <a:r>
              <a:rPr lang="en-HK" sz="3000" b="1" i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</a:rPr>
              <a:t>Agenda</a:t>
            </a:r>
            <a:endParaRPr lang="en-US" sz="3000" b="1" i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+mj-lt"/>
            </a:endParaRPr>
          </a:p>
        </p:txBody>
      </p:sp>
      <p:sp>
        <p:nvSpPr>
          <p:cNvPr id="3" name="Slide Number Placeholder 2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mtClean="0"/>
              <a:t>2</a:t>
            </a:fld>
            <a:endParaRPr lang="en-GB"/>
          </a:p>
        </p:txBody>
      </p:sp>
      <p:sp>
        <p:nvSpPr>
          <p:cNvPr id="4" name="Rectangle 3"/>
          <p:cNvSpPr/>
          <p:nvPr/>
        </p:nvSpPr>
        <p:spPr>
          <a:xfrm>
            <a:off x="671050" y="1886916"/>
            <a:ext cx="7270956" cy="28931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Clr>
                <a:schemeClr val="tx2">
                  <a:lumMod val="50000"/>
                </a:schemeClr>
              </a:buClr>
            </a:pPr>
            <a:r>
              <a:rPr lang="en-HK" altLang="en-GB" sz="1800" dirty="0">
                <a:solidFill>
                  <a:schemeClr val="tx2">
                    <a:lumMod val="50000"/>
                  </a:schemeClr>
                </a:solidFill>
              </a:rPr>
              <a:t>	</a:t>
            </a:r>
            <a:r>
              <a:rPr lang="en-HK" altLang="en-GB" sz="1800" dirty="0" smtClean="0">
                <a:solidFill>
                  <a:schemeClr val="tx2">
                    <a:lumMod val="50000"/>
                  </a:schemeClr>
                </a:solidFill>
              </a:rPr>
              <a:t>		   	            </a:t>
            </a:r>
            <a:r>
              <a:rPr lang="en-HK" altLang="en-GB" sz="1800" u="sng" dirty="0" smtClean="0">
                <a:solidFill>
                  <a:schemeClr val="tx2">
                    <a:lumMod val="50000"/>
                  </a:schemeClr>
                </a:solidFill>
              </a:rPr>
              <a:t>Presented by</a:t>
            </a:r>
          </a:p>
          <a:p>
            <a:pPr>
              <a:buClr>
                <a:schemeClr val="tx2">
                  <a:lumMod val="50000"/>
                </a:schemeClr>
              </a:buClr>
            </a:pPr>
            <a:endParaRPr lang="en-US" altLang="en-GB" sz="900" u="sng" dirty="0" smtClean="0">
              <a:solidFill>
                <a:schemeClr val="tx2">
                  <a:lumMod val="50000"/>
                </a:schemeClr>
              </a:solidFill>
            </a:endParaRPr>
          </a:p>
          <a:p>
            <a:pPr marL="342900" indent="-342900">
              <a:buClr>
                <a:schemeClr val="tx2">
                  <a:lumMod val="50000"/>
                </a:schemeClr>
              </a:buClr>
              <a:buFont typeface="+mj-lt"/>
              <a:buAutoNum type="arabicPeriod"/>
            </a:pPr>
            <a:r>
              <a:rPr lang="en-US" altLang="en-GB" sz="1800" dirty="0" smtClean="0">
                <a:solidFill>
                  <a:schemeClr val="tx2">
                    <a:lumMod val="50000"/>
                  </a:schemeClr>
                </a:solidFill>
              </a:rPr>
              <a:t>A </a:t>
            </a:r>
            <a:r>
              <a:rPr lang="en-US" altLang="en-GB" sz="1800" dirty="0">
                <a:solidFill>
                  <a:schemeClr val="tx2">
                    <a:lumMod val="50000"/>
                  </a:schemeClr>
                </a:solidFill>
              </a:rPr>
              <a:t>Brief </a:t>
            </a:r>
            <a:r>
              <a:rPr lang="en-US" altLang="en-GB" sz="1800" dirty="0" smtClean="0">
                <a:solidFill>
                  <a:schemeClr val="tx2">
                    <a:lumMod val="50000"/>
                  </a:schemeClr>
                </a:solidFill>
              </a:rPr>
              <a:t>Overview          			Winnie Sin</a:t>
            </a:r>
          </a:p>
          <a:p>
            <a:pPr marL="342900" indent="-342900">
              <a:buClr>
                <a:schemeClr val="tx2">
                  <a:lumMod val="50000"/>
                </a:schemeClr>
              </a:buClr>
              <a:buFont typeface="+mj-lt"/>
              <a:buAutoNum type="arabicPeriod"/>
            </a:pPr>
            <a:endParaRPr lang="en-HK" sz="1100" dirty="0" smtClean="0">
              <a:solidFill>
                <a:schemeClr val="tx2">
                  <a:lumMod val="50000"/>
                </a:schemeClr>
              </a:solidFill>
            </a:endParaRPr>
          </a:p>
          <a:p>
            <a:pPr marL="342900" indent="-342900">
              <a:buClr>
                <a:schemeClr val="tx2">
                  <a:lumMod val="50000"/>
                </a:schemeClr>
              </a:buClr>
              <a:buFont typeface="+mj-lt"/>
              <a:buAutoNum type="arabicPeriod"/>
            </a:pPr>
            <a:r>
              <a:rPr lang="en-US" altLang="en-GB" sz="1800" dirty="0" smtClean="0">
                <a:solidFill>
                  <a:schemeClr val="tx2">
                    <a:lumMod val="50000"/>
                  </a:schemeClr>
                </a:solidFill>
              </a:rPr>
              <a:t>Analysis </a:t>
            </a:r>
            <a:r>
              <a:rPr lang="en-US" altLang="en-GB" sz="1800" dirty="0">
                <a:solidFill>
                  <a:schemeClr val="tx2">
                    <a:lumMod val="50000"/>
                  </a:schemeClr>
                </a:solidFill>
              </a:rPr>
              <a:t>of the </a:t>
            </a:r>
            <a:r>
              <a:rPr lang="en-US" altLang="en-GB" sz="1800" dirty="0" smtClean="0">
                <a:solidFill>
                  <a:schemeClr val="tx2">
                    <a:lumMod val="50000"/>
                  </a:schemeClr>
                </a:solidFill>
              </a:rPr>
              <a:t>Competition 		Winnie Sin</a:t>
            </a:r>
          </a:p>
          <a:p>
            <a:pPr marL="342900" indent="-342900">
              <a:buClr>
                <a:schemeClr val="tx2">
                  <a:lumMod val="50000"/>
                </a:schemeClr>
              </a:buClr>
              <a:buFont typeface="+mj-lt"/>
              <a:buAutoNum type="arabicPeriod"/>
            </a:pPr>
            <a:endParaRPr lang="en-GB" sz="1100" dirty="0">
              <a:solidFill>
                <a:schemeClr val="tx2">
                  <a:lumMod val="50000"/>
                </a:schemeClr>
              </a:solidFill>
            </a:endParaRPr>
          </a:p>
          <a:p>
            <a:pPr marL="342900" indent="-342900">
              <a:buClr>
                <a:schemeClr val="tx2">
                  <a:lumMod val="50000"/>
                </a:schemeClr>
              </a:buClr>
              <a:buFont typeface="+mj-lt"/>
              <a:buAutoNum type="arabicPeriod"/>
            </a:pPr>
            <a:r>
              <a:rPr lang="en-GB" sz="1800" dirty="0" smtClean="0">
                <a:solidFill>
                  <a:schemeClr val="tx2">
                    <a:lumMod val="50000"/>
                  </a:schemeClr>
                </a:solidFill>
              </a:rPr>
              <a:t>Traditional Advert			Harriet Li</a:t>
            </a:r>
          </a:p>
          <a:p>
            <a:pPr marL="342900" indent="-342900">
              <a:buClr>
                <a:schemeClr val="tx2">
                  <a:lumMod val="50000"/>
                </a:schemeClr>
              </a:buClr>
              <a:buFont typeface="+mj-lt"/>
              <a:buAutoNum type="arabicPeriod"/>
            </a:pPr>
            <a:endParaRPr lang="en-GB" sz="1100" dirty="0">
              <a:solidFill>
                <a:schemeClr val="tx2">
                  <a:lumMod val="50000"/>
                </a:schemeClr>
              </a:solidFill>
            </a:endParaRPr>
          </a:p>
          <a:p>
            <a:pPr marL="342900" indent="-342900">
              <a:buClr>
                <a:schemeClr val="tx2">
                  <a:lumMod val="50000"/>
                </a:schemeClr>
              </a:buClr>
              <a:buFont typeface="+mj-lt"/>
              <a:buAutoNum type="arabicPeriod"/>
            </a:pPr>
            <a:r>
              <a:rPr lang="en-GB" sz="1800" dirty="0" smtClean="0">
                <a:solidFill>
                  <a:schemeClr val="tx2">
                    <a:lumMod val="50000"/>
                  </a:schemeClr>
                </a:solidFill>
              </a:rPr>
              <a:t>Strategy Development			Jacky Wu, Ken Kwon</a:t>
            </a:r>
          </a:p>
          <a:p>
            <a:pPr>
              <a:buClr>
                <a:schemeClr val="tx2">
                  <a:lumMod val="50000"/>
                </a:schemeClr>
              </a:buClr>
            </a:pPr>
            <a:endParaRPr lang="en-GB" altLang="en-GB" sz="1800" dirty="0">
              <a:solidFill>
                <a:schemeClr val="tx2">
                  <a:lumMod val="50000"/>
                </a:schemeClr>
              </a:solidFill>
            </a:endParaRPr>
          </a:p>
          <a:p>
            <a:pPr>
              <a:buClr>
                <a:schemeClr val="tx2">
                  <a:lumMod val="50000"/>
                </a:schemeClr>
              </a:buClr>
            </a:pPr>
            <a:r>
              <a:rPr lang="en-GB" altLang="en-GB" sz="1800" dirty="0" smtClean="0">
                <a:solidFill>
                  <a:schemeClr val="tx2">
                    <a:lumMod val="50000"/>
                  </a:schemeClr>
                </a:solidFill>
              </a:rPr>
              <a:t>I. Reference</a:t>
            </a:r>
            <a:endParaRPr lang="en-US" altLang="en-GB" sz="1800" dirty="0" smtClean="0">
              <a:solidFill>
                <a:schemeClr val="tx2">
                  <a:lumMod val="50000"/>
                </a:schemeClr>
              </a:solidFill>
            </a:endParaRPr>
          </a:p>
          <a:p>
            <a:endParaRPr lang="en-US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458200" y="1332978"/>
            <a:ext cx="7755649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000" b="1" u="sng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ea typeface="Roboto" panose="02000000000000000000"/>
                <a:cs typeface="+mj-lt"/>
              </a:rPr>
              <a:t>Nin </a:t>
            </a:r>
            <a:r>
              <a:rPr lang="en-GB" sz="2000" b="1" u="sng" dirty="0" err="1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ea typeface="Roboto" panose="02000000000000000000"/>
                <a:cs typeface="+mj-lt"/>
              </a:rPr>
              <a:t>Jiom</a:t>
            </a:r>
            <a:r>
              <a:rPr lang="en-GB" sz="2000" b="1" u="sng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ea typeface="Roboto" panose="02000000000000000000"/>
                <a:cs typeface="+mj-lt"/>
              </a:rPr>
              <a:t> </a:t>
            </a:r>
            <a:r>
              <a:rPr lang="en-GB" sz="2000" b="1" u="sng" dirty="0" err="1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ea typeface="Roboto" panose="02000000000000000000"/>
                <a:cs typeface="+mj-lt"/>
              </a:rPr>
              <a:t>Chuan</a:t>
            </a:r>
            <a:r>
              <a:rPr lang="en-GB" sz="2000" b="1" u="sng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ea typeface="Roboto" panose="02000000000000000000"/>
                <a:cs typeface="+mj-lt"/>
              </a:rPr>
              <a:t> </a:t>
            </a:r>
            <a:r>
              <a:rPr lang="en-GB" sz="2000" b="1" u="sng" dirty="0" err="1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ea typeface="Roboto" panose="02000000000000000000"/>
                <a:cs typeface="+mj-lt"/>
              </a:rPr>
              <a:t>Bei</a:t>
            </a:r>
            <a:r>
              <a:rPr lang="en-GB" sz="2000" b="1" u="sng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ea typeface="Roboto" panose="02000000000000000000"/>
                <a:cs typeface="+mj-lt"/>
              </a:rPr>
              <a:t> Pei Pa </a:t>
            </a:r>
            <a:r>
              <a:rPr lang="en-GB" sz="2000" b="1" u="sng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ea typeface="Roboto" panose="02000000000000000000"/>
                <a:cs typeface="+mj-lt"/>
              </a:rPr>
              <a:t>Koa</a:t>
            </a:r>
            <a:r>
              <a:rPr lang="en-GB" sz="2000" b="1" u="sng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ea typeface="Roboto" panose="02000000000000000000"/>
                <a:cs typeface="+mj-lt"/>
              </a:rPr>
              <a:t> </a:t>
            </a:r>
            <a:r>
              <a:rPr lang="en-GB" sz="2000" b="1" u="sng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ea typeface="Roboto" panose="02000000000000000000"/>
                <a:cs typeface="+mj-lt"/>
              </a:rPr>
              <a:t>(</a:t>
            </a:r>
            <a:r>
              <a:rPr lang="en-GB" sz="2000" b="1" u="sng" dirty="0" err="1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ea typeface="Roboto" panose="02000000000000000000"/>
                <a:cs typeface="+mj-lt"/>
              </a:rPr>
              <a:t>念慈菴枇杷膏</a:t>
            </a:r>
            <a:r>
              <a:rPr lang="en-GB" sz="2000" b="1" u="sng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ea typeface="Roboto" panose="02000000000000000000"/>
                <a:cs typeface="+mj-lt"/>
              </a:rPr>
              <a:t>)  Marketing Plan</a:t>
            </a:r>
            <a:endParaRPr lang="en-US" sz="2000" b="1" u="sng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857389342"/>
      </p:ext>
    </p:extLst>
  </p:cSld>
  <p:clrMapOvr>
    <a:overrideClrMapping bg1="lt1" tx1="dk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1" name="Google Shape;231;p30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en-GB" dirty="0" smtClean="0"/>
              <a:t>1. A </a:t>
            </a:r>
            <a:r>
              <a:rPr lang="en-US" altLang="en-GB" dirty="0"/>
              <a:t>Brief Overview</a:t>
            </a:r>
          </a:p>
        </p:txBody>
      </p:sp>
      <p:sp>
        <p:nvSpPr>
          <p:cNvPr id="232" name="Google Shape;232;p30"/>
          <p:cNvSpPr txBox="1">
            <a:spLocks noGrp="1"/>
          </p:cNvSpPr>
          <p:nvPr>
            <p:ph type="sldNum" idx="12"/>
          </p:nvPr>
        </p:nvSpPr>
        <p:spPr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3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2" name="Google Shape;172;p26"/>
          <p:cNvSpPr txBox="1">
            <a:spLocks noGrp="1"/>
          </p:cNvSpPr>
          <p:nvPr>
            <p:ph type="title"/>
          </p:nvPr>
        </p:nvSpPr>
        <p:spPr>
          <a:xfrm>
            <a:off x="25291" y="53472"/>
            <a:ext cx="5618700" cy="51853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</a:pPr>
            <a:r>
              <a:rPr lang="en-GB" sz="3000" b="1" i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</a:rPr>
              <a:t>A </a:t>
            </a:r>
            <a:r>
              <a:rPr lang="en-GB" sz="3000" b="1" i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</a:rPr>
              <a:t>Brief Overview</a:t>
            </a:r>
            <a:endParaRPr sz="3000" b="1" i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+mj-lt"/>
            </a:endParaRPr>
          </a:p>
        </p:txBody>
      </p:sp>
      <p:sp>
        <p:nvSpPr>
          <p:cNvPr id="173" name="Google Shape;173;p26" descr="âninjiom logoâçå¾çæç´¢ç»æ"/>
          <p:cNvSpPr/>
          <p:nvPr/>
        </p:nvSpPr>
        <p:spPr>
          <a:xfrm>
            <a:off x="155575" y="-144463"/>
            <a:ext cx="304800" cy="30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400" b="0" i="0" u="none" strike="noStrike" cap="none">
              <a:solidFill>
                <a:srgbClr val="000000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</p:txBody>
      </p:sp>
      <p:sp>
        <p:nvSpPr>
          <p:cNvPr id="174" name="Google Shape;174;p26" descr="âninjiom logoâçå¾çæç´¢ç»æ"/>
          <p:cNvSpPr/>
          <p:nvPr/>
        </p:nvSpPr>
        <p:spPr>
          <a:xfrm>
            <a:off x="307975" y="7937"/>
            <a:ext cx="304800" cy="30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400" b="0" i="0" u="none" strike="noStrike" cap="none">
              <a:solidFill>
                <a:srgbClr val="000000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</p:txBody>
      </p:sp>
      <p:pic>
        <p:nvPicPr>
          <p:cNvPr id="175" name="Google Shape;175;p26" descr="âninjiom logoâçå¾çæç´¢ç»æ"/>
          <p:cNvPicPr preferRelativeResize="0"/>
          <p:nvPr/>
        </p:nvPicPr>
        <p:blipFill rotWithShape="1">
          <a:blip r:embed="rId3"/>
          <a:srcRect/>
          <a:stretch>
            <a:fillRect/>
          </a:stretch>
        </p:blipFill>
        <p:spPr>
          <a:xfrm>
            <a:off x="833755" y="1231001"/>
            <a:ext cx="2000886" cy="827033"/>
          </a:xfrm>
          <a:prstGeom prst="rect">
            <a:avLst/>
          </a:prstGeom>
          <a:solidFill>
            <a:srgbClr val="ECECEC"/>
          </a:solidFill>
          <a:ln w="190500" cap="rnd" cmpd="sng">
            <a:solidFill>
              <a:srgbClr val="FFFFFF"/>
            </a:solidFill>
            <a:prstDash val="solid"/>
            <a:round/>
            <a:headEnd type="none" w="sm" len="sm"/>
            <a:tailEnd type="none" w="sm" len="sm"/>
          </a:ln>
          <a:effectLst>
            <a:outerShdw blurRad="50000" algn="tl" rotWithShape="0">
              <a:srgbClr val="000000">
                <a:alpha val="40780"/>
              </a:srgbClr>
            </a:outerShdw>
          </a:effectLst>
        </p:spPr>
      </p:pic>
      <p:sp>
        <p:nvSpPr>
          <p:cNvPr id="176" name="Google Shape;176;p26"/>
          <p:cNvSpPr txBox="1"/>
          <p:nvPr/>
        </p:nvSpPr>
        <p:spPr>
          <a:xfrm>
            <a:off x="3422375" y="1002400"/>
            <a:ext cx="5091900" cy="3543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R="0" lvl="0" algn="just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GB" sz="1800" b="1" i="0" u="sng" strike="noStrike" cap="none" dirty="0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Company Background</a:t>
            </a:r>
            <a:endParaRPr sz="1800" dirty="0"/>
          </a:p>
          <a:p>
            <a:pPr marL="374650" marR="0" lvl="0" indent="-285750" algn="just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 panose="020B0604020202020204" pitchFamily="34" charset="0"/>
              <a:buChar char="•"/>
            </a:pPr>
            <a:endParaRPr sz="1600" b="0" i="0" u="none" strike="noStrike" cap="none" dirty="0">
              <a:solidFill>
                <a:srgbClr val="000000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pPr marL="285750" marR="0" lvl="0" indent="-298450" algn="just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dk2"/>
                </a:solidFill>
                <a:latin typeface="+mj-lt"/>
                <a:ea typeface="Roboto" panose="02000000000000000000"/>
                <a:cs typeface="+mj-lt"/>
              </a:rPr>
              <a:t>Founded by Mr. Tse Siu Bong (謝兆邦) in 1946</a:t>
            </a:r>
            <a:endParaRPr sz="1600" dirty="0">
              <a:solidFill>
                <a:schemeClr val="dk2"/>
              </a:solidFill>
              <a:latin typeface="+mj-lt"/>
              <a:ea typeface="Roboto" panose="02000000000000000000"/>
              <a:cs typeface="+mj-lt"/>
              <a:sym typeface="Roboto" panose="02000000000000000000"/>
            </a:endParaRPr>
          </a:p>
          <a:p>
            <a:pPr marL="285750" marR="0" lvl="0" indent="-285750" algn="just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endParaRPr sz="1600" dirty="0">
              <a:solidFill>
                <a:schemeClr val="dk2"/>
              </a:solidFill>
              <a:latin typeface="+mj-lt"/>
              <a:ea typeface="Roboto" panose="02000000000000000000"/>
              <a:cs typeface="+mj-lt"/>
            </a:endParaRPr>
          </a:p>
          <a:p>
            <a:pPr marL="285750" marR="0" lvl="0" indent="-298450" algn="just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dk2"/>
                </a:solidFill>
                <a:latin typeface="+mj-lt"/>
                <a:ea typeface="Roboto" panose="02000000000000000000"/>
                <a:cs typeface="+mj-lt"/>
              </a:rPr>
              <a:t>Signed agency agreement with King World Medicines Group Limited (01110 HK) in 1990s and introduce its products to Chinese domestic market</a:t>
            </a:r>
            <a:endParaRPr sz="1600" dirty="0">
              <a:solidFill>
                <a:schemeClr val="dk2"/>
              </a:solidFill>
              <a:latin typeface="+mj-lt"/>
              <a:ea typeface="Roboto" panose="02000000000000000000"/>
              <a:cs typeface="+mj-lt"/>
              <a:sym typeface="Roboto" panose="02000000000000000000"/>
            </a:endParaRPr>
          </a:p>
          <a:p>
            <a:pPr marL="285750" marR="0" lvl="0" indent="-285750" algn="just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endParaRPr sz="1600" dirty="0">
              <a:solidFill>
                <a:schemeClr val="dk2"/>
              </a:solidFill>
              <a:latin typeface="+mj-lt"/>
              <a:ea typeface="Roboto" panose="02000000000000000000"/>
              <a:cs typeface="+mj-lt"/>
            </a:endParaRPr>
          </a:p>
          <a:p>
            <a:pPr marL="285750" marR="0" lvl="0" indent="-298450" algn="just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dk2"/>
                </a:solidFill>
                <a:latin typeface="+mj-lt"/>
                <a:ea typeface="Roboto" panose="02000000000000000000"/>
                <a:cs typeface="+mj-lt"/>
              </a:rPr>
              <a:t>More than 20 types of healthcare and pharmaceutical product</a:t>
            </a:r>
            <a:endParaRPr sz="1600" dirty="0">
              <a:solidFill>
                <a:schemeClr val="dk2"/>
              </a:solidFill>
              <a:latin typeface="+mj-lt"/>
              <a:ea typeface="Roboto" panose="02000000000000000000"/>
              <a:cs typeface="+mj-lt"/>
              <a:sym typeface="Roboto" panose="02000000000000000000"/>
            </a:endParaRPr>
          </a:p>
          <a:p>
            <a:pPr marL="285750" marR="0" lvl="0" indent="-285750" algn="just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endParaRPr sz="1600" dirty="0">
              <a:solidFill>
                <a:schemeClr val="dk2"/>
              </a:solidFill>
              <a:latin typeface="+mj-lt"/>
              <a:ea typeface="Roboto" panose="02000000000000000000"/>
              <a:cs typeface="+mj-lt"/>
            </a:endParaRPr>
          </a:p>
          <a:p>
            <a:pPr marL="285750" marR="0" lvl="0" indent="-298450" algn="just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dk2"/>
                </a:solidFill>
                <a:latin typeface="+mj-lt"/>
                <a:ea typeface="Roboto" panose="02000000000000000000"/>
                <a:cs typeface="+mj-lt"/>
                <a:sym typeface="Roboto" panose="02000000000000000000"/>
              </a:rPr>
              <a:t>Main revenue come from </a:t>
            </a:r>
            <a:r>
              <a:rPr lang="en-GB" sz="1600" dirty="0">
                <a:solidFill>
                  <a:schemeClr val="dk2"/>
                </a:solidFill>
                <a:latin typeface="+mj-lt"/>
                <a:ea typeface="Roboto" panose="02000000000000000000"/>
                <a:cs typeface="+mj-lt"/>
              </a:rPr>
              <a:t>Nin Jiom Chuan Bei Pei Pa Koa (京都念慈菴蜜煉川貝枇杷膏)</a:t>
            </a:r>
            <a:endParaRPr sz="1600" dirty="0">
              <a:solidFill>
                <a:schemeClr val="dk2"/>
              </a:solidFill>
              <a:latin typeface="+mj-lt"/>
              <a:ea typeface="Roboto" panose="02000000000000000000"/>
              <a:cs typeface="+mj-lt"/>
            </a:endParaRPr>
          </a:p>
        </p:txBody>
      </p:sp>
      <p:pic>
        <p:nvPicPr>
          <p:cNvPr id="177" name="Google Shape;177;p26" descr="âå¿µæè´ ç¢å ç¨®é¡âçå¾çæç´¢ç»æ"/>
          <p:cNvPicPr preferRelativeResize="0"/>
          <p:nvPr/>
        </p:nvPicPr>
        <p:blipFill rotWithShape="1">
          <a:blip r:embed="rId4"/>
          <a:srcRect/>
          <a:stretch>
            <a:fillRect/>
          </a:stretch>
        </p:blipFill>
        <p:spPr>
          <a:xfrm>
            <a:off x="460375" y="2476500"/>
            <a:ext cx="811530" cy="811530"/>
          </a:xfrm>
          <a:prstGeom prst="rect">
            <a:avLst/>
          </a:prstGeom>
          <a:noFill/>
          <a:ln>
            <a:noFill/>
          </a:ln>
        </p:spPr>
      </p:pic>
      <p:pic>
        <p:nvPicPr>
          <p:cNvPr id="178" name="Google Shape;178;p26" descr="ç¸å³å¾ç"/>
          <p:cNvPicPr preferRelativeResize="0"/>
          <p:nvPr/>
        </p:nvPicPr>
        <p:blipFill rotWithShape="1">
          <a:blip r:embed="rId5"/>
          <a:srcRect/>
          <a:stretch>
            <a:fillRect/>
          </a:stretch>
        </p:blipFill>
        <p:spPr>
          <a:xfrm>
            <a:off x="1366837" y="2766060"/>
            <a:ext cx="899477" cy="899476"/>
          </a:xfrm>
          <a:prstGeom prst="rect">
            <a:avLst/>
          </a:prstGeom>
          <a:noFill/>
          <a:ln>
            <a:noFill/>
          </a:ln>
        </p:spPr>
      </p:pic>
      <p:pic>
        <p:nvPicPr>
          <p:cNvPr id="179" name="Google Shape;179;p26" descr="âå¿µæè´ ç¢å ç¨®é¡âçå¾çæç´¢ç»æ"/>
          <p:cNvPicPr preferRelativeResize="0"/>
          <p:nvPr/>
        </p:nvPicPr>
        <p:blipFill rotWithShape="1">
          <a:blip r:embed="rId6"/>
          <a:srcRect/>
          <a:stretch>
            <a:fillRect/>
          </a:stretch>
        </p:blipFill>
        <p:spPr>
          <a:xfrm>
            <a:off x="2359976" y="3421379"/>
            <a:ext cx="917576" cy="917575"/>
          </a:xfrm>
          <a:prstGeom prst="rect">
            <a:avLst/>
          </a:prstGeom>
          <a:noFill/>
          <a:ln>
            <a:noFill/>
          </a:ln>
        </p:spPr>
      </p:pic>
      <p:sp>
        <p:nvSpPr>
          <p:cNvPr id="180" name="Google Shape;180;p26"/>
          <p:cNvSpPr txBox="1">
            <a:spLocks noGrp="1"/>
          </p:cNvSpPr>
          <p:nvPr>
            <p:ph type="sldNum" idx="12"/>
          </p:nvPr>
        </p:nvSpPr>
        <p:spPr>
          <a:xfrm>
            <a:off x="8556784" y="4826051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4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5" name="Google Shape;185;p27"/>
          <p:cNvSpPr txBox="1"/>
          <p:nvPr/>
        </p:nvSpPr>
        <p:spPr>
          <a:xfrm>
            <a:off x="225200" y="160325"/>
            <a:ext cx="4346700" cy="2116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GB" sz="1600" b="1" i="0" u="sng" strike="noStrike" cap="none" dirty="0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Current </a:t>
            </a:r>
            <a:r>
              <a:rPr lang="en-GB" sz="1600" b="1" i="0" u="sng" strike="noStrike" cap="none" dirty="0" smtClean="0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Position </a:t>
            </a:r>
            <a:r>
              <a:rPr lang="en-GB" sz="1600" b="1" i="0" u="sng" strike="noStrike" cap="none" dirty="0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in </a:t>
            </a:r>
            <a:r>
              <a:rPr lang="en-GB" sz="1600" b="1" u="sng" dirty="0"/>
              <a:t>S</a:t>
            </a:r>
            <a:r>
              <a:rPr lang="en-GB" sz="1600" b="1" i="0" u="sng" strike="noStrike" cap="none" dirty="0" smtClean="0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ocial Media</a:t>
            </a:r>
            <a:endParaRPr sz="1600" b="1" i="0" u="sng" strike="noStrike" cap="none" dirty="0">
              <a:solidFill>
                <a:srgbClr val="000000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pPr marL="171450" marR="0" lvl="0" indent="-171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endParaRPr sz="500" b="1" u="sng" dirty="0"/>
          </a:p>
          <a:p>
            <a:pPr marL="285750" marR="0" lvl="0" indent="-3111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dk2"/>
                </a:solidFill>
                <a:latin typeface="+mj-lt"/>
                <a:ea typeface="Roboto" panose="02000000000000000000"/>
                <a:cs typeface="+mj-lt"/>
              </a:rPr>
              <a:t>Focus on TV / printed ad by famous actor/ actress with theme song</a:t>
            </a:r>
            <a:endParaRPr sz="1600" dirty="0">
              <a:solidFill>
                <a:schemeClr val="dk2"/>
              </a:solidFill>
              <a:latin typeface="+mj-lt"/>
              <a:ea typeface="Roboto" panose="02000000000000000000"/>
              <a:cs typeface="+mj-lt"/>
            </a:endParaRPr>
          </a:p>
          <a:p>
            <a:pPr marL="285750" marR="0" lvl="0" indent="-2095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 panose="020B0604020202020204" pitchFamily="34" charset="0"/>
              <a:buChar char="•"/>
            </a:pPr>
            <a:endParaRPr sz="1050" dirty="0">
              <a:solidFill>
                <a:schemeClr val="dk2"/>
              </a:solidFill>
              <a:latin typeface="+mj-lt"/>
              <a:ea typeface="Roboto" panose="02000000000000000000"/>
              <a:cs typeface="+mj-lt"/>
            </a:endParaRPr>
          </a:p>
          <a:p>
            <a:pPr marL="285750" marR="0" lvl="0" indent="-3111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dk2"/>
                </a:solidFill>
                <a:latin typeface="+mj-lt"/>
                <a:ea typeface="Roboto" panose="02000000000000000000"/>
                <a:cs typeface="+mj-lt"/>
              </a:rPr>
              <a:t>Facebook set up in 2014/ Youtube channel in 2017/ Instagram in 2019</a:t>
            </a:r>
            <a:endParaRPr sz="1600" dirty="0">
              <a:solidFill>
                <a:schemeClr val="dk2"/>
              </a:solidFill>
              <a:latin typeface="+mj-lt"/>
              <a:ea typeface="Roboto" panose="02000000000000000000"/>
              <a:cs typeface="+mj-lt"/>
            </a:endParaRPr>
          </a:p>
          <a:p>
            <a:pPr marL="285750" marR="0" lvl="0" indent="-2095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 panose="020B0604020202020204" pitchFamily="34" charset="0"/>
              <a:buChar char="•"/>
            </a:pPr>
            <a:endParaRPr sz="1200" b="0" i="0" u="none" strike="noStrike" cap="none" dirty="0">
              <a:solidFill>
                <a:srgbClr val="000000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pPr marL="285750" marR="0" lvl="0" indent="-2095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 panose="020B0604020202020204" pitchFamily="34" charset="0"/>
              <a:buChar char="•"/>
            </a:pPr>
            <a:endParaRPr sz="1200" b="0" i="0" u="none" strike="noStrike" cap="none" dirty="0">
              <a:solidFill>
                <a:srgbClr val="000000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</p:txBody>
      </p:sp>
      <p:pic>
        <p:nvPicPr>
          <p:cNvPr id="186" name="Google Shape;186;p27"/>
          <p:cNvPicPr preferRelativeResize="0"/>
          <p:nvPr/>
        </p:nvPicPr>
        <p:blipFill rotWithShape="1">
          <a:blip r:embed="rId3"/>
          <a:srcRect/>
          <a:stretch>
            <a:fillRect/>
          </a:stretch>
        </p:blipFill>
        <p:spPr>
          <a:xfrm>
            <a:off x="791023" y="1817275"/>
            <a:ext cx="1821153" cy="1197895"/>
          </a:xfrm>
          <a:prstGeom prst="rect">
            <a:avLst/>
          </a:prstGeom>
          <a:noFill/>
          <a:ln>
            <a:noFill/>
          </a:ln>
        </p:spPr>
      </p:pic>
      <p:pic>
        <p:nvPicPr>
          <p:cNvPr id="187" name="Google Shape;187;p27"/>
          <p:cNvPicPr preferRelativeResize="0"/>
          <p:nvPr/>
        </p:nvPicPr>
        <p:blipFill rotWithShape="1">
          <a:blip r:embed="rId4"/>
          <a:srcRect/>
          <a:stretch>
            <a:fillRect/>
          </a:stretch>
        </p:blipFill>
        <p:spPr>
          <a:xfrm>
            <a:off x="612775" y="2770014"/>
            <a:ext cx="759431" cy="1504793"/>
          </a:xfrm>
          <a:prstGeom prst="rect">
            <a:avLst/>
          </a:prstGeom>
          <a:noFill/>
          <a:ln>
            <a:noFill/>
          </a:ln>
        </p:spPr>
      </p:pic>
      <p:sp>
        <p:nvSpPr>
          <p:cNvPr id="188" name="Google Shape;188;p27" descr="âå¿µæè´ é»è¦å»£åâçå¾çæç´¢ç»æ"/>
          <p:cNvSpPr/>
          <p:nvPr/>
        </p:nvSpPr>
        <p:spPr>
          <a:xfrm>
            <a:off x="155575" y="-144463"/>
            <a:ext cx="304800" cy="30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400" b="0" i="0" u="none" strike="noStrike" cap="none">
              <a:solidFill>
                <a:srgbClr val="000000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</p:txBody>
      </p:sp>
      <p:sp>
        <p:nvSpPr>
          <p:cNvPr id="189" name="Google Shape;189;p27" descr="âå¿µæè´ é»è¦å»£åâçå¾çæç´¢ç»æ"/>
          <p:cNvSpPr/>
          <p:nvPr/>
        </p:nvSpPr>
        <p:spPr>
          <a:xfrm>
            <a:off x="307975" y="7937"/>
            <a:ext cx="304800" cy="30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400" b="0" i="0" u="none" strike="noStrike" cap="none">
              <a:solidFill>
                <a:srgbClr val="000000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</p:txBody>
      </p:sp>
      <p:sp>
        <p:nvSpPr>
          <p:cNvPr id="190" name="Google Shape;190;p27" descr="âå¿µæè´ é»è¦å»£åâçå¾çæç´¢ç»æ"/>
          <p:cNvSpPr/>
          <p:nvPr/>
        </p:nvSpPr>
        <p:spPr>
          <a:xfrm>
            <a:off x="460375" y="160337"/>
            <a:ext cx="304800" cy="30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400" b="0" i="0" u="none" strike="noStrike" cap="none">
              <a:solidFill>
                <a:srgbClr val="000000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</p:txBody>
      </p:sp>
      <p:sp>
        <p:nvSpPr>
          <p:cNvPr id="191" name="Google Shape;191;p27" descr="âå¿µæè´ é»è¦å»£åâçå¾çæç´¢ç»æ"/>
          <p:cNvSpPr/>
          <p:nvPr/>
        </p:nvSpPr>
        <p:spPr>
          <a:xfrm>
            <a:off x="612775" y="312737"/>
            <a:ext cx="304800" cy="30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400" b="0" i="0" u="none" strike="noStrike" cap="none">
              <a:solidFill>
                <a:srgbClr val="000000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</p:txBody>
      </p:sp>
      <p:pic>
        <p:nvPicPr>
          <p:cNvPr id="192" name="Google Shape;192;p27"/>
          <p:cNvPicPr preferRelativeResize="0"/>
          <p:nvPr/>
        </p:nvPicPr>
        <p:blipFill rotWithShape="1">
          <a:blip r:embed="rId5"/>
          <a:srcRect/>
          <a:stretch>
            <a:fillRect/>
          </a:stretch>
        </p:blipFill>
        <p:spPr>
          <a:xfrm>
            <a:off x="4930075" y="160324"/>
            <a:ext cx="1054582" cy="789926"/>
          </a:xfrm>
          <a:prstGeom prst="rect">
            <a:avLst/>
          </a:prstGeom>
          <a:noFill/>
          <a:ln>
            <a:noFill/>
          </a:ln>
        </p:spPr>
      </p:pic>
      <p:pic>
        <p:nvPicPr>
          <p:cNvPr id="193" name="Google Shape;193;p27" descr="âå¿µæè´ é»è¦å»£åâçå¾çæç´¢ç»æ"/>
          <p:cNvPicPr preferRelativeResize="0"/>
          <p:nvPr/>
        </p:nvPicPr>
        <p:blipFill rotWithShape="1">
          <a:blip r:embed="rId6"/>
          <a:srcRect/>
          <a:stretch>
            <a:fillRect/>
          </a:stretch>
        </p:blipFill>
        <p:spPr>
          <a:xfrm>
            <a:off x="7362546" y="833620"/>
            <a:ext cx="875003" cy="875011"/>
          </a:xfrm>
          <a:prstGeom prst="rect">
            <a:avLst/>
          </a:prstGeom>
          <a:noFill/>
          <a:ln>
            <a:noFill/>
          </a:ln>
        </p:spPr>
      </p:pic>
      <p:pic>
        <p:nvPicPr>
          <p:cNvPr id="194" name="Google Shape;194;p27" descr="âninjiom ad campaignâçå¾çæç´¢ç»æ"/>
          <p:cNvPicPr preferRelativeResize="0"/>
          <p:nvPr/>
        </p:nvPicPr>
        <p:blipFill rotWithShape="1">
          <a:blip r:embed="rId7"/>
          <a:srcRect/>
          <a:stretch>
            <a:fillRect/>
          </a:stretch>
        </p:blipFill>
        <p:spPr>
          <a:xfrm>
            <a:off x="4999635" y="1093299"/>
            <a:ext cx="1443768" cy="864206"/>
          </a:xfrm>
          <a:prstGeom prst="rect">
            <a:avLst/>
          </a:prstGeom>
          <a:noFill/>
          <a:ln>
            <a:noFill/>
          </a:ln>
        </p:spPr>
      </p:pic>
      <p:pic>
        <p:nvPicPr>
          <p:cNvPr id="195" name="Google Shape;195;p27" descr="âææ·èå»£åâçå¾çæç´¢ç»æ"/>
          <p:cNvPicPr preferRelativeResize="0"/>
          <p:nvPr/>
        </p:nvPicPr>
        <p:blipFill rotWithShape="1">
          <a:blip r:embed="rId8"/>
          <a:srcRect/>
          <a:stretch>
            <a:fillRect/>
          </a:stretch>
        </p:blipFill>
        <p:spPr>
          <a:xfrm>
            <a:off x="6045310" y="487729"/>
            <a:ext cx="1233164" cy="691782"/>
          </a:xfrm>
          <a:prstGeom prst="rect">
            <a:avLst/>
          </a:prstGeom>
          <a:noFill/>
          <a:ln>
            <a:noFill/>
          </a:ln>
        </p:spPr>
      </p:pic>
      <p:pic>
        <p:nvPicPr>
          <p:cNvPr id="196" name="Google Shape;196;p27" descr="âææ·èå»£åâçå¾çæç´¢ç»æ"/>
          <p:cNvPicPr preferRelativeResize="0"/>
          <p:nvPr/>
        </p:nvPicPr>
        <p:blipFill rotWithShape="1">
          <a:blip r:embed="rId9"/>
          <a:srcRect/>
          <a:stretch>
            <a:fillRect/>
          </a:stretch>
        </p:blipFill>
        <p:spPr>
          <a:xfrm>
            <a:off x="6165886" y="1337664"/>
            <a:ext cx="1432347" cy="1432361"/>
          </a:xfrm>
          <a:prstGeom prst="rect">
            <a:avLst/>
          </a:prstGeom>
          <a:noFill/>
          <a:ln>
            <a:noFill/>
          </a:ln>
        </p:spPr>
      </p:pic>
      <p:pic>
        <p:nvPicPr>
          <p:cNvPr id="197" name="Google Shape;197;p27"/>
          <p:cNvPicPr preferRelativeResize="0"/>
          <p:nvPr/>
        </p:nvPicPr>
        <p:blipFill rotWithShape="1">
          <a:blip r:embed="rId10"/>
          <a:srcRect/>
          <a:stretch>
            <a:fillRect/>
          </a:stretch>
        </p:blipFill>
        <p:spPr>
          <a:xfrm>
            <a:off x="1147519" y="3415252"/>
            <a:ext cx="818440" cy="1412348"/>
          </a:xfrm>
          <a:prstGeom prst="rect">
            <a:avLst/>
          </a:prstGeom>
          <a:noFill/>
          <a:ln>
            <a:noFill/>
          </a:ln>
        </p:spPr>
      </p:pic>
      <p:pic>
        <p:nvPicPr>
          <p:cNvPr id="198" name="Google Shape;198;p27"/>
          <p:cNvPicPr preferRelativeResize="0"/>
          <p:nvPr/>
        </p:nvPicPr>
        <p:blipFill rotWithShape="1">
          <a:blip r:embed="rId11"/>
          <a:srcRect/>
          <a:stretch>
            <a:fillRect/>
          </a:stretch>
        </p:blipFill>
        <p:spPr>
          <a:xfrm>
            <a:off x="3151131" y="1973298"/>
            <a:ext cx="1557414" cy="2249946"/>
          </a:xfrm>
          <a:prstGeom prst="rect">
            <a:avLst/>
          </a:prstGeom>
          <a:noFill/>
          <a:ln>
            <a:noFill/>
          </a:ln>
        </p:spPr>
      </p:pic>
      <p:sp>
        <p:nvSpPr>
          <p:cNvPr id="199" name="Google Shape;199;p27"/>
          <p:cNvSpPr txBox="1"/>
          <p:nvPr/>
        </p:nvSpPr>
        <p:spPr>
          <a:xfrm>
            <a:off x="5987253" y="2880360"/>
            <a:ext cx="2913000" cy="194722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285750" indent="-298450" algn="just">
              <a:buSzPts val="1600"/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dk2"/>
                </a:solidFill>
                <a:latin typeface="+mj-lt"/>
                <a:ea typeface="Roboto" panose="02000000000000000000"/>
                <a:cs typeface="+mj-lt"/>
              </a:rPr>
              <a:t>Craze swept US in 2018 because of a social media post</a:t>
            </a:r>
            <a:endParaRPr sz="1600" dirty="0">
              <a:solidFill>
                <a:schemeClr val="dk2"/>
              </a:solidFill>
              <a:latin typeface="+mj-lt"/>
              <a:ea typeface="Roboto" panose="02000000000000000000"/>
              <a:cs typeface="+mj-lt"/>
            </a:endParaRPr>
          </a:p>
          <a:p>
            <a:pPr marL="285750" indent="-298450" algn="just">
              <a:buSzPts val="1600"/>
              <a:buFont typeface="Arial" panose="020B0604020202020204" pitchFamily="34" charset="0"/>
              <a:buChar char="•"/>
            </a:pPr>
            <a:endParaRPr sz="1050" dirty="0">
              <a:solidFill>
                <a:schemeClr val="dk2"/>
              </a:solidFill>
              <a:latin typeface="+mj-lt"/>
              <a:ea typeface="Roboto" panose="02000000000000000000"/>
              <a:cs typeface="+mj-lt"/>
            </a:endParaRPr>
          </a:p>
          <a:p>
            <a:pPr marL="285750" indent="-298450" algn="just">
              <a:buSzPts val="1600"/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dk2"/>
                </a:solidFill>
                <a:latin typeface="+mj-lt"/>
                <a:ea typeface="Roboto" panose="02000000000000000000"/>
                <a:cs typeface="+mj-lt"/>
              </a:rPr>
              <a:t>The product price up to 10 times more than original price in Amazon.com</a:t>
            </a:r>
            <a:endParaRPr sz="1600" dirty="0">
              <a:solidFill>
                <a:schemeClr val="dk2"/>
              </a:solidFill>
              <a:latin typeface="+mj-lt"/>
              <a:ea typeface="Roboto" panose="02000000000000000000"/>
              <a:cs typeface="+mj-lt"/>
            </a:endParaRPr>
          </a:p>
          <a:p>
            <a:pPr marL="285750" marR="0" lvl="0" indent="-2095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 panose="020B0604020202020204" pitchFamily="34" charset="0"/>
              <a:buChar char="•"/>
            </a:pPr>
            <a:endParaRPr sz="1200" b="0" i="0" u="none" strike="noStrike" cap="none" dirty="0">
              <a:solidFill>
                <a:srgbClr val="000000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</p:txBody>
      </p:sp>
      <p:pic>
        <p:nvPicPr>
          <p:cNvPr id="200" name="Google Shape;200;p27" descr="https://img.ltn.com.tw/Upload/liveNews/BigPic/600_phpU2giLk.jpg"/>
          <p:cNvPicPr preferRelativeResize="0"/>
          <p:nvPr/>
        </p:nvPicPr>
        <p:blipFill rotWithShape="1">
          <a:blip r:embed="rId12"/>
          <a:srcRect/>
          <a:stretch>
            <a:fillRect/>
          </a:stretch>
        </p:blipFill>
        <p:spPr>
          <a:xfrm>
            <a:off x="4134262" y="3389824"/>
            <a:ext cx="1896417" cy="1437764"/>
          </a:xfrm>
          <a:prstGeom prst="rect">
            <a:avLst/>
          </a:prstGeom>
          <a:noFill/>
          <a:ln>
            <a:noFill/>
          </a:ln>
        </p:spPr>
      </p:pic>
      <p:sp>
        <p:nvSpPr>
          <p:cNvPr id="202" name="Google Shape;202;p27"/>
          <p:cNvSpPr txBox="1">
            <a:spLocks noGrp="1"/>
          </p:cNvSpPr>
          <p:nvPr>
            <p:ph type="sldNum" idx="12"/>
          </p:nvPr>
        </p:nvSpPr>
        <p:spPr>
          <a:xfrm>
            <a:off x="8556784" y="4826051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5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1" name="Google Shape;231;p30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en-GB" dirty="0" smtClean="0"/>
              <a:t>2. Analysis </a:t>
            </a:r>
            <a:r>
              <a:rPr lang="en-US" altLang="en-GB" dirty="0"/>
              <a:t>of the Competition</a:t>
            </a:r>
          </a:p>
        </p:txBody>
      </p:sp>
      <p:sp>
        <p:nvSpPr>
          <p:cNvPr id="232" name="Google Shape;232;p30"/>
          <p:cNvSpPr txBox="1">
            <a:spLocks noGrp="1"/>
          </p:cNvSpPr>
          <p:nvPr>
            <p:ph type="sldNum" idx="12"/>
          </p:nvPr>
        </p:nvSpPr>
        <p:spPr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6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6" name="Google Shape;216;p29"/>
          <p:cNvSpPr txBox="1">
            <a:spLocks noGrp="1"/>
          </p:cNvSpPr>
          <p:nvPr>
            <p:ph type="title"/>
          </p:nvPr>
        </p:nvSpPr>
        <p:spPr>
          <a:xfrm>
            <a:off x="156110" y="237212"/>
            <a:ext cx="6676418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</a:pPr>
            <a:r>
              <a:rPr lang="en-GB" sz="3000" b="1" i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</a:rPr>
              <a:t>2. Analysis </a:t>
            </a:r>
            <a:r>
              <a:rPr lang="en-GB" sz="3000" b="1" i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</a:rPr>
              <a:t>of the Competition</a:t>
            </a:r>
            <a:endParaRPr sz="3000" b="1" i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+mj-lt"/>
            </a:endParaRPr>
          </a:p>
        </p:txBody>
      </p:sp>
      <p:pic>
        <p:nvPicPr>
          <p:cNvPr id="217" name="Google Shape;217;p29" descr="https://tse2.mm.bing.net/th?id=OIP.q4MdWlHLUjxxtzc-0e48VQHaFj&amp;pid=Api&amp;P=0&amp;w=253&amp;h=191"/>
          <p:cNvPicPr preferRelativeResize="0"/>
          <p:nvPr/>
        </p:nvPicPr>
        <p:blipFill rotWithShape="1">
          <a:blip r:embed="rId3"/>
          <a:srcRect/>
          <a:stretch>
            <a:fillRect/>
          </a:stretch>
        </p:blipFill>
        <p:spPr>
          <a:xfrm>
            <a:off x="3876745" y="1365259"/>
            <a:ext cx="1376045" cy="1033394"/>
          </a:xfrm>
          <a:prstGeom prst="rect">
            <a:avLst/>
          </a:prstGeom>
          <a:noFill/>
          <a:ln>
            <a:noFill/>
          </a:ln>
        </p:spPr>
      </p:pic>
      <p:pic>
        <p:nvPicPr>
          <p:cNvPr id="218" name="Google Shape;218;p29" descr="http://pgshk.com/images/product01.png"/>
          <p:cNvPicPr preferRelativeResize="0"/>
          <p:nvPr/>
        </p:nvPicPr>
        <p:blipFill rotWithShape="1">
          <a:blip r:embed="rId4"/>
          <a:srcRect/>
          <a:stretch>
            <a:fillRect/>
          </a:stretch>
        </p:blipFill>
        <p:spPr>
          <a:xfrm>
            <a:off x="3579413" y="1550110"/>
            <a:ext cx="594663" cy="1235392"/>
          </a:xfrm>
          <a:prstGeom prst="rect">
            <a:avLst/>
          </a:prstGeom>
          <a:noFill/>
          <a:ln>
            <a:noFill/>
          </a:ln>
        </p:spPr>
      </p:pic>
      <p:pic>
        <p:nvPicPr>
          <p:cNvPr id="220" name="Google Shape;220;p29" descr="http://pgshk.com/images/com14.png"/>
          <p:cNvPicPr preferRelativeResize="0"/>
          <p:nvPr/>
        </p:nvPicPr>
        <p:blipFill rotWithShape="1">
          <a:blip r:embed="rId5"/>
          <a:srcRect/>
          <a:stretch>
            <a:fillRect/>
          </a:stretch>
        </p:blipFill>
        <p:spPr>
          <a:xfrm>
            <a:off x="5231905" y="742723"/>
            <a:ext cx="1703705" cy="1242286"/>
          </a:xfrm>
          <a:prstGeom prst="rect">
            <a:avLst/>
          </a:prstGeom>
          <a:noFill/>
          <a:ln>
            <a:noFill/>
          </a:ln>
        </p:spPr>
      </p:pic>
      <p:sp>
        <p:nvSpPr>
          <p:cNvPr id="219" name="Google Shape;219;p29"/>
          <p:cNvSpPr txBox="1"/>
          <p:nvPr/>
        </p:nvSpPr>
        <p:spPr>
          <a:xfrm>
            <a:off x="253986" y="1141405"/>
            <a:ext cx="3670800" cy="3390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GB" sz="1600" dirty="0">
                <a:solidFill>
                  <a:schemeClr val="dk2"/>
                </a:solidFill>
                <a:latin typeface="+mj-lt"/>
                <a:ea typeface="Roboto" panose="02000000000000000000"/>
                <a:cs typeface="+mj-lt"/>
              </a:rPr>
              <a:t>Poon Goor Soe 潘高壽川貝枇杷露</a:t>
            </a:r>
            <a:endParaRPr sz="1600" dirty="0">
              <a:solidFill>
                <a:schemeClr val="dk2"/>
              </a:solidFill>
              <a:latin typeface="+mj-lt"/>
              <a:ea typeface="Roboto" panose="02000000000000000000"/>
              <a:cs typeface="+mj-lt"/>
            </a:endParaRPr>
          </a:p>
          <a:p>
            <a:pPr marL="285750" marR="0" lvl="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endParaRPr sz="1600" dirty="0">
              <a:solidFill>
                <a:schemeClr val="dk2"/>
              </a:solidFill>
              <a:latin typeface="+mj-lt"/>
              <a:ea typeface="Roboto" panose="02000000000000000000"/>
              <a:cs typeface="+mj-lt"/>
            </a:endParaRPr>
          </a:p>
          <a:p>
            <a:pPr marL="457200" marR="0" lvl="0" indent="-30162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dk2"/>
                </a:solidFill>
                <a:latin typeface="+mj-lt"/>
                <a:ea typeface="Roboto" panose="02000000000000000000"/>
                <a:cs typeface="+mj-lt"/>
              </a:rPr>
              <a:t>Classic</a:t>
            </a:r>
            <a:r>
              <a:rPr lang="en-US" sz="1600" dirty="0">
                <a:solidFill>
                  <a:schemeClr val="dk2"/>
                </a:solidFill>
                <a:latin typeface="+mj-lt"/>
                <a:ea typeface="Roboto" panose="02000000000000000000"/>
                <a:cs typeface="+mj-lt"/>
              </a:rPr>
              <a:t>al</a:t>
            </a:r>
            <a:r>
              <a:rPr lang="en-GB" sz="1600" dirty="0">
                <a:solidFill>
                  <a:schemeClr val="dk2"/>
                </a:solidFill>
                <a:latin typeface="+mj-lt"/>
                <a:ea typeface="Roboto" panose="02000000000000000000"/>
                <a:cs typeface="+mj-lt"/>
              </a:rPr>
              <a:t> TV ad in 1980s</a:t>
            </a:r>
            <a:endParaRPr sz="1600" dirty="0">
              <a:solidFill>
                <a:schemeClr val="dk2"/>
              </a:solidFill>
              <a:latin typeface="+mj-lt"/>
              <a:ea typeface="Roboto" panose="02000000000000000000"/>
              <a:cs typeface="+mj-lt"/>
            </a:endParaRPr>
          </a:p>
          <a:p>
            <a:pPr marL="457200" marR="0" lvl="0" indent="-20002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endParaRPr sz="1000" dirty="0">
              <a:solidFill>
                <a:schemeClr val="dk2"/>
              </a:solidFill>
              <a:latin typeface="+mj-lt"/>
              <a:ea typeface="Roboto" panose="02000000000000000000"/>
              <a:cs typeface="+mj-lt"/>
            </a:endParaRPr>
          </a:p>
          <a:p>
            <a:pPr marL="457200" marR="0" lvl="0" indent="-30162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dk2"/>
                </a:solidFill>
                <a:latin typeface="+mj-lt"/>
                <a:ea typeface="Roboto" panose="02000000000000000000"/>
                <a:cs typeface="+mj-lt"/>
              </a:rPr>
              <a:t>No new marketing campaign</a:t>
            </a:r>
            <a:endParaRPr sz="1600" dirty="0">
              <a:solidFill>
                <a:schemeClr val="dk2"/>
              </a:solidFill>
              <a:latin typeface="+mj-lt"/>
              <a:ea typeface="Roboto" panose="02000000000000000000"/>
              <a:cs typeface="+mj-lt"/>
            </a:endParaRPr>
          </a:p>
          <a:p>
            <a:pPr marL="374650" marR="0" lvl="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 panose="020B0604020202020204" pitchFamily="34" charset="0"/>
              <a:buChar char="•"/>
            </a:pPr>
            <a:endParaRPr sz="1600" b="0" i="0" u="none" strike="noStrike" cap="none" dirty="0">
              <a:solidFill>
                <a:srgbClr val="000000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pPr marL="285750" marR="0" lvl="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endParaRPr sz="1600" b="0" i="0" u="none" strike="noStrike" cap="none" dirty="0">
              <a:solidFill>
                <a:srgbClr val="000000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pPr marL="285750" marR="0" lvl="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endParaRPr sz="1600" b="0" i="0" u="none" strike="noStrike" cap="none" dirty="0">
              <a:solidFill>
                <a:srgbClr val="000000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GB" sz="1600" dirty="0">
                <a:solidFill>
                  <a:schemeClr val="dk2"/>
                </a:solidFill>
                <a:latin typeface="+mj-lt"/>
                <a:ea typeface="Roboto" panose="02000000000000000000"/>
                <a:cs typeface="+mj-lt"/>
              </a:rPr>
              <a:t>Kin On Tong 健安堂川貝枇杷膏</a:t>
            </a:r>
            <a:endParaRPr sz="1600" dirty="0">
              <a:solidFill>
                <a:schemeClr val="dk2"/>
              </a:solidFill>
              <a:latin typeface="+mj-lt"/>
              <a:ea typeface="Roboto" panose="02000000000000000000"/>
              <a:cs typeface="+mj-lt"/>
            </a:endParaRPr>
          </a:p>
          <a:p>
            <a:pPr marL="285750" marR="0" lvl="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endParaRPr sz="1600" dirty="0">
              <a:solidFill>
                <a:schemeClr val="dk2"/>
              </a:solidFill>
              <a:latin typeface="+mj-lt"/>
              <a:ea typeface="Roboto" panose="02000000000000000000"/>
              <a:cs typeface="+mj-lt"/>
            </a:endParaRPr>
          </a:p>
          <a:p>
            <a:pPr marL="457200" marR="0" lvl="0" indent="-30162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dk2"/>
                </a:solidFill>
                <a:latin typeface="+mj-lt"/>
                <a:ea typeface="Roboto" panose="02000000000000000000"/>
                <a:cs typeface="+mj-lt"/>
              </a:rPr>
              <a:t>Facebook page set up in 2013</a:t>
            </a:r>
            <a:endParaRPr sz="1600" dirty="0">
              <a:solidFill>
                <a:schemeClr val="dk2"/>
              </a:solidFill>
              <a:latin typeface="+mj-lt"/>
              <a:ea typeface="Roboto" panose="02000000000000000000"/>
              <a:cs typeface="+mj-lt"/>
            </a:endParaRPr>
          </a:p>
          <a:p>
            <a:pPr marL="628650" marR="0" lvl="0" indent="-171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endParaRPr sz="1100" dirty="0">
              <a:solidFill>
                <a:schemeClr val="dk2"/>
              </a:solidFill>
              <a:latin typeface="+mj-lt"/>
              <a:ea typeface="Roboto" panose="02000000000000000000"/>
              <a:cs typeface="+mj-lt"/>
            </a:endParaRPr>
          </a:p>
          <a:p>
            <a:pPr marL="457200" marR="0" lvl="0" indent="-30162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dk2"/>
                </a:solidFill>
                <a:latin typeface="+mj-lt"/>
                <a:ea typeface="Roboto" panose="02000000000000000000"/>
                <a:cs typeface="+mj-lt"/>
              </a:rPr>
              <a:t>No active marketing campaign but only HKPBE (工展會)</a:t>
            </a:r>
            <a:endParaRPr sz="1600" dirty="0">
              <a:solidFill>
                <a:schemeClr val="dk2"/>
              </a:solidFill>
              <a:latin typeface="+mj-lt"/>
              <a:ea typeface="Roboto" panose="02000000000000000000"/>
              <a:cs typeface="+mj-lt"/>
            </a:endParaRPr>
          </a:p>
          <a:p>
            <a:pPr marL="285750" marR="0" lvl="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endParaRPr dirty="0"/>
          </a:p>
        </p:txBody>
      </p:sp>
      <p:pic>
        <p:nvPicPr>
          <p:cNvPr id="221" name="Google Shape;221;p29" descr="http://pgshk.com/images/com-min.jpg"/>
          <p:cNvPicPr preferRelativeResize="0"/>
          <p:nvPr/>
        </p:nvPicPr>
        <p:blipFill rotWithShape="1">
          <a:blip r:embed="rId6"/>
          <a:srcRect/>
          <a:stretch>
            <a:fillRect/>
          </a:stretch>
        </p:blipFill>
        <p:spPr>
          <a:xfrm>
            <a:off x="6832528" y="1313028"/>
            <a:ext cx="1560464" cy="1137839"/>
          </a:xfrm>
          <a:prstGeom prst="rect">
            <a:avLst/>
          </a:prstGeom>
          <a:noFill/>
          <a:ln>
            <a:noFill/>
          </a:ln>
        </p:spPr>
      </p:pic>
      <p:pic>
        <p:nvPicPr>
          <p:cNvPr id="222" name="Google Shape;222;p29"/>
          <p:cNvPicPr preferRelativeResize="0"/>
          <p:nvPr/>
        </p:nvPicPr>
        <p:blipFill rotWithShape="1">
          <a:blip r:embed="rId7"/>
          <a:srcRect/>
          <a:stretch>
            <a:fillRect/>
          </a:stretch>
        </p:blipFill>
        <p:spPr>
          <a:xfrm>
            <a:off x="4381686" y="3011225"/>
            <a:ext cx="1956963" cy="1751276"/>
          </a:xfrm>
          <a:prstGeom prst="rect">
            <a:avLst/>
          </a:prstGeom>
          <a:noFill/>
          <a:ln>
            <a:noFill/>
          </a:ln>
        </p:spPr>
      </p:pic>
      <p:pic>
        <p:nvPicPr>
          <p:cNvPr id="223" name="Google Shape;223;p29"/>
          <p:cNvPicPr preferRelativeResize="0"/>
          <p:nvPr/>
        </p:nvPicPr>
        <p:blipFill>
          <a:blip r:embed="rId8"/>
          <a:stretch>
            <a:fillRect/>
          </a:stretch>
        </p:blipFill>
        <p:spPr>
          <a:xfrm>
            <a:off x="6293375" y="2667326"/>
            <a:ext cx="1477651" cy="1970201"/>
          </a:xfrm>
          <a:prstGeom prst="rect">
            <a:avLst/>
          </a:prstGeom>
          <a:noFill/>
          <a:ln>
            <a:noFill/>
          </a:ln>
        </p:spPr>
      </p:pic>
      <p:sp>
        <p:nvSpPr>
          <p:cNvPr id="224" name="Google Shape;224;p29"/>
          <p:cNvSpPr txBox="1"/>
          <p:nvPr/>
        </p:nvSpPr>
        <p:spPr>
          <a:xfrm>
            <a:off x="150750" y="680875"/>
            <a:ext cx="5240400" cy="497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 panose="020B0604020202020204"/>
              <a:buNone/>
            </a:pPr>
            <a:r>
              <a:rPr lang="en-GB" sz="1800" b="1" u="sng" dirty="0">
                <a:solidFill>
                  <a:schemeClr val="bg2"/>
                </a:solidFill>
              </a:rPr>
              <a:t>Pei Pa Koa</a:t>
            </a:r>
            <a:endParaRPr sz="1800" b="1" u="sng" dirty="0">
              <a:solidFill>
                <a:schemeClr val="bg2"/>
              </a:solidFill>
              <a:latin typeface="Roboto" panose="02000000000000000000"/>
              <a:ea typeface="Roboto" panose="02000000000000000000"/>
              <a:cs typeface="Roboto" panose="02000000000000000000"/>
              <a:sym typeface="Roboto" panose="02000000000000000000"/>
            </a:endParaRPr>
          </a:p>
        </p:txBody>
      </p:sp>
      <p:sp>
        <p:nvSpPr>
          <p:cNvPr id="225" name="Google Shape;225;p29"/>
          <p:cNvSpPr txBox="1"/>
          <p:nvPr/>
        </p:nvSpPr>
        <p:spPr>
          <a:xfrm>
            <a:off x="8627725" y="3794450"/>
            <a:ext cx="5937300" cy="69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Roboto" panose="02000000000000000000"/>
              <a:ea typeface="Roboto" panose="02000000000000000000"/>
              <a:cs typeface="Roboto" panose="02000000000000000000"/>
              <a:sym typeface="Roboto" panose="02000000000000000000"/>
            </a:endParaRPr>
          </a:p>
        </p:txBody>
      </p:sp>
      <p:sp>
        <p:nvSpPr>
          <p:cNvPr id="226" name="Google Shape;226;p29"/>
          <p:cNvSpPr txBox="1">
            <a:spLocks noGrp="1"/>
          </p:cNvSpPr>
          <p:nvPr>
            <p:ph type="sldNum" idx="12"/>
          </p:nvPr>
        </p:nvSpPr>
        <p:spPr>
          <a:xfrm>
            <a:off x="8556784" y="4826051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7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9" name="Google Shape;219;p29"/>
          <p:cNvSpPr txBox="1"/>
          <p:nvPr/>
        </p:nvSpPr>
        <p:spPr>
          <a:xfrm>
            <a:off x="305607" y="902329"/>
            <a:ext cx="3670800" cy="3390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r>
              <a:rPr lang="en-GB" sz="1600" dirty="0">
                <a:solidFill>
                  <a:schemeClr val="dk2"/>
                </a:solidFill>
                <a:latin typeface="+mj-lt"/>
                <a:ea typeface="Roboto" panose="02000000000000000000"/>
                <a:cs typeface="+mj-lt"/>
              </a:rPr>
              <a:t>HealthWorks </a:t>
            </a:r>
            <a:r>
              <a:rPr lang="zh-TW" altLang="en-US" sz="1600" dirty="0">
                <a:solidFill>
                  <a:schemeClr val="dk2"/>
                </a:solidFill>
                <a:latin typeface="+mj-lt"/>
                <a:ea typeface="Roboto" panose="02000000000000000000"/>
                <a:cs typeface="+mj-lt"/>
              </a:rPr>
              <a:t>健康工房</a:t>
            </a:r>
            <a:endParaRPr sz="1600" dirty="0">
              <a:solidFill>
                <a:schemeClr val="dk2"/>
              </a:solidFill>
              <a:latin typeface="+mj-lt"/>
              <a:ea typeface="Roboto" panose="02000000000000000000"/>
              <a:cs typeface="+mj-lt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sz="1200" dirty="0">
              <a:solidFill>
                <a:schemeClr val="dk2"/>
              </a:solidFill>
              <a:latin typeface="+mj-lt"/>
              <a:ea typeface="Roboto" panose="02000000000000000000"/>
              <a:cs typeface="+mj-lt"/>
            </a:endParaRPr>
          </a:p>
          <a:p>
            <a:pPr marL="457200" indent="-301625">
              <a:buSzPts val="1600"/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dk2"/>
                </a:solidFill>
                <a:latin typeface="+mj-lt"/>
                <a:ea typeface="Roboto" panose="02000000000000000000"/>
                <a:cs typeface="+mj-lt"/>
              </a:rPr>
              <a:t>TV ad by Jacky Cheung in </a:t>
            </a:r>
            <a:r>
              <a:rPr lang="en-US" sz="1600" dirty="0" smtClean="0">
                <a:solidFill>
                  <a:schemeClr val="dk2"/>
                </a:solidFill>
                <a:latin typeface="+mj-lt"/>
                <a:ea typeface="Roboto" panose="02000000000000000000"/>
                <a:cs typeface="+mj-lt"/>
              </a:rPr>
              <a:t>2006</a:t>
            </a:r>
          </a:p>
          <a:p>
            <a:pPr marL="457200" indent="-301625">
              <a:buSzPts val="1600"/>
              <a:buFont typeface="Arial" panose="020B0604020202020204" pitchFamily="34" charset="0"/>
              <a:buChar char="•"/>
            </a:pPr>
            <a:endParaRPr lang="en-US" sz="700" dirty="0">
              <a:solidFill>
                <a:schemeClr val="dk2"/>
              </a:solidFill>
              <a:latin typeface="+mj-lt"/>
              <a:ea typeface="Roboto" panose="02000000000000000000"/>
              <a:cs typeface="+mj-lt"/>
            </a:endParaRPr>
          </a:p>
          <a:p>
            <a:pPr marL="457200" indent="-301625">
              <a:buSzPts val="1600"/>
              <a:buFont typeface="Arial" panose="020B0604020202020204" pitchFamily="34" charset="0"/>
              <a:buChar char="•"/>
            </a:pPr>
            <a:r>
              <a:rPr lang="en-US" altLang="zh-HK" sz="1600" dirty="0">
                <a:solidFill>
                  <a:schemeClr val="dk2"/>
                </a:solidFill>
                <a:latin typeface="+mj-lt"/>
                <a:ea typeface="Roboto" panose="02000000000000000000"/>
                <a:cs typeface="+mj-lt"/>
              </a:rPr>
              <a:t>Facebook page set up in </a:t>
            </a:r>
            <a:r>
              <a:rPr lang="en-US" altLang="zh-HK" sz="1600" dirty="0" smtClean="0">
                <a:solidFill>
                  <a:schemeClr val="dk2"/>
                </a:solidFill>
                <a:latin typeface="+mj-lt"/>
                <a:ea typeface="Roboto" panose="02000000000000000000"/>
                <a:cs typeface="+mj-lt"/>
              </a:rPr>
              <a:t>2010</a:t>
            </a:r>
          </a:p>
          <a:p>
            <a:pPr marL="457200" indent="-301625">
              <a:buSzPts val="1600"/>
              <a:buFont typeface="Arial" panose="020B0604020202020204" pitchFamily="34" charset="0"/>
              <a:buChar char="•"/>
            </a:pPr>
            <a:endParaRPr lang="en-US" altLang="zh-HK" sz="800" dirty="0">
              <a:solidFill>
                <a:schemeClr val="dk2"/>
              </a:solidFill>
              <a:latin typeface="+mj-lt"/>
              <a:ea typeface="Roboto" panose="02000000000000000000"/>
              <a:cs typeface="+mj-lt"/>
            </a:endParaRPr>
          </a:p>
          <a:p>
            <a:pPr marL="457200" indent="-301625">
              <a:buSzPts val="1600"/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dk2"/>
                </a:solidFill>
                <a:latin typeface="+mj-lt"/>
                <a:ea typeface="Roboto" panose="02000000000000000000"/>
                <a:cs typeface="+mj-lt"/>
              </a:rPr>
              <a:t>YouTube channel set up in 2016</a:t>
            </a:r>
          </a:p>
          <a:p>
            <a:pPr marL="457200" indent="-301625">
              <a:buSzPts val="1600"/>
              <a:buFont typeface="Arial" panose="020B0604020202020204" pitchFamily="34" charset="0"/>
              <a:buChar char="•"/>
            </a:pPr>
            <a:endParaRPr sz="1600" dirty="0">
              <a:solidFill>
                <a:schemeClr val="dk2"/>
              </a:solidFill>
              <a:latin typeface="+mj-lt"/>
              <a:ea typeface="Roboto" panose="02000000000000000000"/>
              <a:cs typeface="+mj-lt"/>
            </a:endParaRPr>
          </a:p>
          <a:p>
            <a:r>
              <a:rPr lang="en-GB" sz="1600" dirty="0">
                <a:solidFill>
                  <a:schemeClr val="dk2"/>
                </a:solidFill>
                <a:latin typeface="+mj-lt"/>
                <a:ea typeface="Roboto" panose="02000000000000000000"/>
                <a:cs typeface="+mj-lt"/>
              </a:rPr>
              <a:t>Hung Fook Tong </a:t>
            </a:r>
            <a:r>
              <a:rPr lang="zh-TW" altLang="en-US" sz="1600" dirty="0">
                <a:solidFill>
                  <a:schemeClr val="dk2"/>
                </a:solidFill>
                <a:latin typeface="+mj-lt"/>
                <a:ea typeface="Roboto" panose="02000000000000000000"/>
                <a:cs typeface="+mj-lt"/>
              </a:rPr>
              <a:t>鴻福堂</a:t>
            </a:r>
            <a:endParaRPr sz="1600" dirty="0">
              <a:solidFill>
                <a:schemeClr val="dk2"/>
              </a:solidFill>
              <a:latin typeface="+mj-lt"/>
              <a:ea typeface="Roboto" panose="02000000000000000000"/>
              <a:cs typeface="+mj-lt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sz="1050" dirty="0">
              <a:solidFill>
                <a:schemeClr val="dk2"/>
              </a:solidFill>
              <a:latin typeface="+mj-lt"/>
              <a:ea typeface="Roboto" panose="02000000000000000000"/>
              <a:cs typeface="+mj-lt"/>
            </a:endParaRPr>
          </a:p>
          <a:p>
            <a:pPr marL="457200" indent="-301625">
              <a:buSzPts val="1600"/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dk2"/>
                </a:solidFill>
                <a:latin typeface="+mj-lt"/>
                <a:ea typeface="Roboto" panose="02000000000000000000"/>
                <a:cs typeface="+mj-lt"/>
              </a:rPr>
              <a:t>Facebook page set up in 20</a:t>
            </a:r>
            <a:r>
              <a:rPr lang="en-US" altLang="zh-TW" sz="1600" dirty="0" smtClean="0">
                <a:solidFill>
                  <a:schemeClr val="dk2"/>
                </a:solidFill>
                <a:latin typeface="+mj-lt"/>
                <a:ea typeface="Roboto" panose="02000000000000000000"/>
                <a:cs typeface="+mj-lt"/>
              </a:rPr>
              <a:t>09</a:t>
            </a:r>
          </a:p>
          <a:p>
            <a:pPr marL="457200" indent="-301625">
              <a:buSzPts val="1600"/>
              <a:buFont typeface="Arial" panose="020B0604020202020204" pitchFamily="34" charset="0"/>
              <a:buChar char="•"/>
            </a:pPr>
            <a:endParaRPr lang="en-US" altLang="zh-TW" sz="1050" dirty="0">
              <a:solidFill>
                <a:schemeClr val="dk2"/>
              </a:solidFill>
              <a:latin typeface="+mj-lt"/>
              <a:ea typeface="Roboto" panose="02000000000000000000"/>
              <a:cs typeface="+mj-lt"/>
            </a:endParaRPr>
          </a:p>
          <a:p>
            <a:pPr marL="457200" indent="-301625">
              <a:buSzPts val="1600"/>
              <a:buFont typeface="Arial" panose="020B0604020202020204" pitchFamily="34" charset="0"/>
              <a:buChar char="•"/>
            </a:pPr>
            <a:r>
              <a:rPr lang="en-US" altLang="zh-TW" sz="1600" dirty="0">
                <a:solidFill>
                  <a:schemeClr val="dk2"/>
                </a:solidFill>
                <a:latin typeface="+mj-lt"/>
                <a:ea typeface="Roboto" panose="02000000000000000000"/>
                <a:cs typeface="+mj-lt"/>
              </a:rPr>
              <a:t>YouTube channel set up in </a:t>
            </a:r>
            <a:r>
              <a:rPr lang="en-US" altLang="zh-TW" sz="1600" dirty="0" smtClean="0">
                <a:solidFill>
                  <a:schemeClr val="dk2"/>
                </a:solidFill>
                <a:latin typeface="+mj-lt"/>
                <a:ea typeface="Roboto" panose="02000000000000000000"/>
                <a:cs typeface="+mj-lt"/>
              </a:rPr>
              <a:t>2010</a:t>
            </a:r>
          </a:p>
          <a:p>
            <a:pPr marL="457200" indent="-301625">
              <a:buSzPts val="1600"/>
              <a:buFont typeface="Arial" panose="020B0604020202020204" pitchFamily="34" charset="0"/>
              <a:buChar char="•"/>
            </a:pPr>
            <a:endParaRPr lang="en-US" altLang="zh-TW" dirty="0">
              <a:solidFill>
                <a:schemeClr val="dk2"/>
              </a:solidFill>
              <a:latin typeface="+mj-lt"/>
              <a:ea typeface="Roboto" panose="02000000000000000000"/>
              <a:cs typeface="+mj-lt"/>
            </a:endParaRPr>
          </a:p>
          <a:p>
            <a:pPr marL="457200" indent="-301625">
              <a:buSzPts val="1600"/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dk2"/>
                </a:solidFill>
                <a:latin typeface="+mj-lt"/>
                <a:ea typeface="Roboto" panose="02000000000000000000"/>
                <a:cs typeface="+mj-lt"/>
              </a:rPr>
              <a:t>Hire artist as spokesperson</a:t>
            </a:r>
            <a:endParaRPr sz="1600" dirty="0">
              <a:solidFill>
                <a:schemeClr val="dk2"/>
              </a:solidFill>
              <a:latin typeface="+mj-lt"/>
              <a:ea typeface="Roboto" panose="02000000000000000000"/>
              <a:cs typeface="+mj-lt"/>
            </a:endParaRPr>
          </a:p>
          <a:p>
            <a:pPr marL="285750" marR="0" lvl="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endParaRPr dirty="0"/>
          </a:p>
        </p:txBody>
      </p:sp>
      <p:sp>
        <p:nvSpPr>
          <p:cNvPr id="224" name="Google Shape;224;p29"/>
          <p:cNvSpPr txBox="1"/>
          <p:nvPr/>
        </p:nvSpPr>
        <p:spPr>
          <a:xfrm>
            <a:off x="194994" y="498134"/>
            <a:ext cx="5240400" cy="497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 panose="020B0604020202020204"/>
              <a:buNone/>
            </a:pPr>
            <a:r>
              <a:rPr lang="en-GB" sz="1800" b="1" u="sng" dirty="0" smtClean="0">
                <a:solidFill>
                  <a:schemeClr val="bg2"/>
                </a:solidFill>
              </a:rPr>
              <a:t>Similar Products</a:t>
            </a:r>
            <a:endParaRPr sz="1800" b="1" u="sng" dirty="0">
              <a:solidFill>
                <a:schemeClr val="bg2"/>
              </a:solidFill>
              <a:latin typeface="Roboto" panose="02000000000000000000"/>
              <a:ea typeface="Roboto" panose="02000000000000000000"/>
              <a:cs typeface="Roboto" panose="02000000000000000000"/>
              <a:sym typeface="Roboto" panose="02000000000000000000"/>
            </a:endParaRPr>
          </a:p>
        </p:txBody>
      </p:sp>
      <p:sp>
        <p:nvSpPr>
          <p:cNvPr id="225" name="Google Shape;225;p29"/>
          <p:cNvSpPr txBox="1"/>
          <p:nvPr/>
        </p:nvSpPr>
        <p:spPr>
          <a:xfrm>
            <a:off x="8627725" y="3794450"/>
            <a:ext cx="5937300" cy="69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Roboto" panose="02000000000000000000"/>
              <a:ea typeface="Roboto" panose="02000000000000000000"/>
              <a:cs typeface="Roboto" panose="02000000000000000000"/>
              <a:sym typeface="Roboto" panose="02000000000000000000"/>
            </a:endParaRPr>
          </a:p>
        </p:txBody>
      </p:sp>
      <p:sp>
        <p:nvSpPr>
          <p:cNvPr id="226" name="Google Shape;226;p29"/>
          <p:cNvSpPr txBox="1">
            <a:spLocks noGrp="1"/>
          </p:cNvSpPr>
          <p:nvPr>
            <p:ph type="sldNum" idx="12"/>
          </p:nvPr>
        </p:nvSpPr>
        <p:spPr>
          <a:xfrm>
            <a:off x="8556784" y="4826051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8</a:t>
            </a:fld>
            <a:endParaRPr lang="en-GB"/>
          </a:p>
        </p:txBody>
      </p:sp>
      <p:grpSp>
        <p:nvGrpSpPr>
          <p:cNvPr id="2" name="Group 1"/>
          <p:cNvGrpSpPr/>
          <p:nvPr/>
        </p:nvGrpSpPr>
        <p:grpSpPr>
          <a:xfrm>
            <a:off x="3902664" y="821206"/>
            <a:ext cx="4004246" cy="4022766"/>
            <a:chOff x="3821550" y="688474"/>
            <a:chExt cx="4004246" cy="4022766"/>
          </a:xfrm>
        </p:grpSpPr>
        <p:pic>
          <p:nvPicPr>
            <p:cNvPr id="1030" name="Picture 6" descr="âå¥åº·å·¥æ¿ å»£åâçå¾çæç´¢ç»æ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220978" y="688474"/>
              <a:ext cx="1578951" cy="118421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32" name="Picture 8" descr="âå¥åº·å·¥æ¿ å»£åâçå¾çæç´¢ç»æ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391150" y="1681922"/>
              <a:ext cx="1052865" cy="79443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33" name="Picture 9"/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984661" y="1029283"/>
              <a:ext cx="1236317" cy="104985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034" name="Picture 10"/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25756" y="857860"/>
              <a:ext cx="729726" cy="119165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036" name="Picture 12" descr="âé´»ç¦å  å»£åâçå¾çæç´¢ç»æ"/>
            <p:cNvPicPr>
              <a:picLocks noChangeAspect="1" noChangeArrowheads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271123" y="2675384"/>
              <a:ext cx="809627" cy="111906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42" name="Picture 18" descr="âé´»ç¦å  å»£åâçå¾çæç´¢ç»æ"/>
            <p:cNvPicPr>
              <a:picLocks noChangeAspect="1" noChangeArrowheads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821550" y="3576433"/>
              <a:ext cx="668773" cy="100498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43" name="Picture 19"/>
            <p:cNvPicPr>
              <a:picLocks noChangeAspect="1" noChangeArrowheads="1"/>
            </p:cNvPicPr>
            <p:nvPr/>
          </p:nvPicPr>
          <p:blipFill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220978" y="2543368"/>
              <a:ext cx="1752350" cy="151102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045" name="Picture 21"/>
            <p:cNvPicPr>
              <a:picLocks noChangeAspect="1" noChangeArrowheads="1"/>
            </p:cNvPicPr>
            <p:nvPr/>
          </p:nvPicPr>
          <p:blipFill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260038" y="3039830"/>
              <a:ext cx="1565758" cy="167141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26" name="Picture 16" descr="ç¸å³å¾ç"/>
            <p:cNvPicPr>
              <a:picLocks noChangeAspect="1" noChangeArrowheads="1"/>
            </p:cNvPicPr>
            <p:nvPr/>
          </p:nvPicPr>
          <p:blipFill>
            <a:blip r:embed="rId1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729362" y="3670703"/>
              <a:ext cx="1323576" cy="91071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7" name="Google Shape;207;p28"/>
          <p:cNvSpPr txBox="1"/>
          <p:nvPr/>
        </p:nvSpPr>
        <p:spPr>
          <a:xfrm>
            <a:off x="552645" y="778914"/>
            <a:ext cx="3664800" cy="3107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247650" lvl="4" indent="-285750">
              <a:buSzPts val="1800"/>
              <a:buFont typeface="Arial" panose="020B0604020202020204" pitchFamily="34" charset="0"/>
              <a:buChar char="•"/>
            </a:pPr>
            <a:r>
              <a:rPr lang="en-GB" sz="1600" dirty="0" smtClean="0">
                <a:solidFill>
                  <a:schemeClr val="dk2"/>
                </a:solidFill>
                <a:latin typeface="+mj-lt"/>
                <a:ea typeface="Roboto" panose="02000000000000000000"/>
                <a:cs typeface="+mj-lt"/>
              </a:rPr>
              <a:t>Rapidly </a:t>
            </a:r>
            <a:r>
              <a:rPr lang="en-GB" sz="1600" dirty="0">
                <a:solidFill>
                  <a:schemeClr val="dk2"/>
                </a:solidFill>
                <a:latin typeface="+mj-lt"/>
                <a:ea typeface="Roboto" panose="02000000000000000000"/>
                <a:cs typeface="+mj-lt"/>
              </a:rPr>
              <a:t>grow and expand</a:t>
            </a:r>
            <a:endParaRPr sz="1600" dirty="0">
              <a:solidFill>
                <a:schemeClr val="dk2"/>
              </a:solidFill>
              <a:latin typeface="+mj-lt"/>
              <a:ea typeface="Roboto" panose="02000000000000000000"/>
              <a:cs typeface="+mj-lt"/>
            </a:endParaRPr>
          </a:p>
          <a:p>
            <a:pPr marL="285750" lvl="4" indent="-285750">
              <a:buFont typeface="Arial" panose="020B0604020202020204" pitchFamily="34" charset="0"/>
              <a:buChar char="•"/>
            </a:pPr>
            <a:endParaRPr sz="1050" dirty="0">
              <a:solidFill>
                <a:schemeClr val="dk2"/>
              </a:solidFill>
              <a:latin typeface="+mj-lt"/>
              <a:ea typeface="Roboto" panose="02000000000000000000"/>
              <a:cs typeface="+mj-lt"/>
            </a:endParaRPr>
          </a:p>
          <a:p>
            <a:pPr marL="247650" lvl="4" indent="-285750">
              <a:buSzPts val="1800"/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dk2"/>
                </a:solidFill>
                <a:latin typeface="+mj-lt"/>
                <a:ea typeface="Roboto" panose="02000000000000000000"/>
                <a:cs typeface="+mj-lt"/>
              </a:rPr>
              <a:t>Cost effective</a:t>
            </a:r>
            <a:endParaRPr sz="1600" dirty="0">
              <a:solidFill>
                <a:schemeClr val="dk2"/>
              </a:solidFill>
              <a:latin typeface="+mj-lt"/>
              <a:ea typeface="Roboto" panose="02000000000000000000"/>
              <a:cs typeface="+mj-lt"/>
            </a:endParaRPr>
          </a:p>
          <a:p>
            <a:pPr marL="361950" lvl="4" indent="-285750">
              <a:buSzPts val="1200"/>
              <a:buFont typeface="Arial" panose="020B0604020202020204" pitchFamily="34" charset="0"/>
              <a:buChar char="•"/>
            </a:pPr>
            <a:endParaRPr sz="1050" dirty="0">
              <a:solidFill>
                <a:schemeClr val="dk2"/>
              </a:solidFill>
              <a:latin typeface="+mj-lt"/>
              <a:ea typeface="Roboto" panose="02000000000000000000"/>
              <a:cs typeface="+mj-lt"/>
            </a:endParaRPr>
          </a:p>
          <a:p>
            <a:pPr marL="247650" lvl="4" indent="-285750">
              <a:buSzPts val="1800"/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dk2"/>
                </a:solidFill>
                <a:latin typeface="+mj-lt"/>
                <a:ea typeface="Roboto" panose="02000000000000000000"/>
                <a:cs typeface="+mj-lt"/>
              </a:rPr>
              <a:t>Easy to share</a:t>
            </a:r>
            <a:endParaRPr sz="1600" dirty="0">
              <a:solidFill>
                <a:schemeClr val="dk2"/>
              </a:solidFill>
              <a:latin typeface="+mj-lt"/>
              <a:ea typeface="Roboto" panose="02000000000000000000"/>
              <a:cs typeface="+mj-lt"/>
            </a:endParaRPr>
          </a:p>
          <a:p>
            <a:pPr marL="361950" lvl="4" indent="-285750">
              <a:buSzPts val="1200"/>
              <a:buFont typeface="Arial" panose="020B0604020202020204" pitchFamily="34" charset="0"/>
              <a:buChar char="•"/>
            </a:pPr>
            <a:endParaRPr sz="1050" dirty="0">
              <a:solidFill>
                <a:schemeClr val="dk2"/>
              </a:solidFill>
              <a:latin typeface="+mj-lt"/>
              <a:ea typeface="Roboto" panose="02000000000000000000"/>
              <a:cs typeface="+mj-lt"/>
            </a:endParaRPr>
          </a:p>
          <a:p>
            <a:pPr marL="247650" lvl="4" indent="-285750">
              <a:buSzPts val="1800"/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dk2"/>
                </a:solidFill>
                <a:latin typeface="+mj-lt"/>
                <a:ea typeface="Roboto" panose="02000000000000000000"/>
                <a:cs typeface="+mj-lt"/>
              </a:rPr>
              <a:t>Collect data for precise targeting</a:t>
            </a:r>
            <a:endParaRPr sz="1600" dirty="0">
              <a:solidFill>
                <a:schemeClr val="dk2"/>
              </a:solidFill>
              <a:latin typeface="+mj-lt"/>
              <a:ea typeface="Roboto" panose="02000000000000000000"/>
              <a:cs typeface="+mj-lt"/>
            </a:endParaRPr>
          </a:p>
          <a:p>
            <a:pPr marL="247650" marR="0" lvl="0" indent="-171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 panose="020B0604020202020204" pitchFamily="34" charset="0"/>
              <a:buChar char="•"/>
            </a:pPr>
            <a:endParaRPr sz="1200" b="0" i="0" u="none" strike="noStrike" cap="none" dirty="0">
              <a:solidFill>
                <a:srgbClr val="000000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pPr marL="247650" marR="0" lvl="0" indent="-171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 panose="020B0604020202020204" pitchFamily="34" charset="0"/>
              <a:buChar char="•"/>
            </a:pPr>
            <a:endParaRPr sz="1200" b="0" i="0" u="none" strike="noStrike" cap="none" dirty="0">
              <a:solidFill>
                <a:srgbClr val="000000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pPr marL="247650" marR="0" lvl="0" indent="-171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 panose="020B0604020202020204" pitchFamily="34" charset="0"/>
              <a:buChar char="•"/>
            </a:pPr>
            <a:endParaRPr sz="1200" b="0" i="0" u="none" strike="noStrike" cap="none" dirty="0">
              <a:solidFill>
                <a:srgbClr val="000000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pPr marL="171450" marR="0" lvl="0" indent="-171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50"/>
              <a:buFont typeface="Arial" panose="020B0604020202020204" pitchFamily="34" charset="0"/>
              <a:buChar char="•"/>
            </a:pPr>
            <a:endParaRPr sz="1050" b="0" i="0" u="none" strike="noStrike" cap="none" dirty="0">
              <a:solidFill>
                <a:srgbClr val="757575"/>
              </a:solidFill>
              <a:highlight>
                <a:srgbClr val="FFFFFF"/>
              </a:highlight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</p:txBody>
      </p:sp>
      <p:sp>
        <p:nvSpPr>
          <p:cNvPr id="211" name="Google Shape;211;p28"/>
          <p:cNvSpPr txBox="1">
            <a:spLocks noGrp="1"/>
          </p:cNvSpPr>
          <p:nvPr>
            <p:ph type="sldNum" idx="12"/>
          </p:nvPr>
        </p:nvSpPr>
        <p:spPr>
          <a:xfrm>
            <a:off x="8556784" y="4826051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9</a:t>
            </a:fld>
            <a:endParaRPr lang="en-GB"/>
          </a:p>
        </p:txBody>
      </p:sp>
      <p:graphicFrame>
        <p:nvGraphicFramePr>
          <p:cNvPr id="6" name="圖表 5"/>
          <p:cNvGraphicFramePr/>
          <p:nvPr>
            <p:extLst>
              <p:ext uri="{D42A27DB-BD31-4B8C-83A1-F6EECF244321}">
                <p14:modId xmlns:p14="http://schemas.microsoft.com/office/powerpoint/2010/main" val="1886084994"/>
              </p:ext>
            </p:extLst>
          </p:nvPr>
        </p:nvGraphicFramePr>
        <p:xfrm>
          <a:off x="3159755" y="888619"/>
          <a:ext cx="6183889" cy="383424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2" name="文字方塊 1"/>
          <p:cNvSpPr txBox="1"/>
          <p:nvPr/>
        </p:nvSpPr>
        <p:spPr>
          <a:xfrm>
            <a:off x="3344137" y="4599753"/>
            <a:ext cx="2098651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HK" sz="1000" dirty="0" smtClean="0">
                <a:solidFill>
                  <a:schemeClr val="tx2">
                    <a:lumMod val="50000"/>
                  </a:schemeClr>
                </a:solidFill>
              </a:rPr>
              <a:t>Source: </a:t>
            </a:r>
            <a:r>
              <a:rPr lang="en-US" altLang="zh-HK" sz="1000" dirty="0" err="1" smtClean="0">
                <a:solidFill>
                  <a:schemeClr val="tx2">
                    <a:lumMod val="50000"/>
                  </a:schemeClr>
                </a:solidFill>
              </a:rPr>
              <a:t>eMarketer</a:t>
            </a:r>
            <a:r>
              <a:rPr lang="en-US" altLang="zh-HK" sz="1000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en-US" altLang="zh-HK" sz="1000" dirty="0" err="1" smtClean="0">
                <a:solidFill>
                  <a:schemeClr val="tx2">
                    <a:lumMod val="50000"/>
                  </a:schemeClr>
                </a:solidFill>
              </a:rPr>
              <a:t>Statista</a:t>
            </a:r>
            <a:r>
              <a:rPr lang="en-US" altLang="zh-HK" sz="1000" dirty="0" smtClean="0">
                <a:solidFill>
                  <a:schemeClr val="tx2">
                    <a:lumMod val="50000"/>
                  </a:schemeClr>
                </a:solidFill>
              </a:rPr>
              <a:t> (2019)</a:t>
            </a:r>
            <a:endParaRPr lang="zh-HK" altLang="en-US" sz="1000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3" name="AutoShape 2" descr="âsocial media channelâçå¾çæç´¢ç»æ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HK" altLang="en-US"/>
          </a:p>
        </p:txBody>
      </p:sp>
      <p:sp>
        <p:nvSpPr>
          <p:cNvPr id="4" name="AutoShape 4" descr="âsocial media channelâçå¾çæç´¢ç»æ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HK" altLang="en-US"/>
          </a:p>
        </p:txBody>
      </p:sp>
      <p:sp>
        <p:nvSpPr>
          <p:cNvPr id="5" name="AutoShape 6" descr="âsocial media channelâçå¾çæç´¢ç»æ"/>
          <p:cNvSpPr>
            <a:spLocks noChangeAspect="1" noChangeArrowheads="1"/>
          </p:cNvSpPr>
          <p:nvPr/>
        </p:nvSpPr>
        <p:spPr bwMode="auto">
          <a:xfrm>
            <a:off x="308692" y="363022"/>
            <a:ext cx="3506941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pPr lvl="0"/>
            <a:r>
              <a:rPr lang="en-GB" b="1" u="sng" dirty="0">
                <a:solidFill>
                  <a:schemeClr val="bg2"/>
                </a:solidFill>
              </a:rPr>
              <a:t>Social Media Marketing Trend</a:t>
            </a:r>
            <a:endParaRPr lang="en-GB" dirty="0">
              <a:solidFill>
                <a:schemeClr val="bg2"/>
              </a:solidFill>
            </a:endParaRPr>
          </a:p>
          <a:p>
            <a:endParaRPr lang="zh-HK" altLang="en-US" dirty="0"/>
          </a:p>
        </p:txBody>
      </p:sp>
      <p:pic>
        <p:nvPicPr>
          <p:cNvPr id="2056" name="Picture 8" descr="âsocial media channelâçå¾çæç´¢ç»æ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89663" y="2427337"/>
            <a:ext cx="3733800" cy="22955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1" name="Google Shape;231;p30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 smtClean="0"/>
              <a:t>3. Traditional </a:t>
            </a:r>
            <a:r>
              <a:rPr lang="en-GB" dirty="0"/>
              <a:t>Advert</a:t>
            </a:r>
          </a:p>
        </p:txBody>
      </p:sp>
      <p:sp>
        <p:nvSpPr>
          <p:cNvPr id="232" name="Google Shape;232;p30"/>
          <p:cNvSpPr txBox="1">
            <a:spLocks noGrp="1"/>
          </p:cNvSpPr>
          <p:nvPr>
            <p:ph type="sldNum" idx="12"/>
          </p:nvPr>
        </p:nvSpPr>
        <p:spPr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10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7" name="Google Shape;237;p31"/>
          <p:cNvSpPr txBox="1">
            <a:spLocks noGrp="1"/>
          </p:cNvSpPr>
          <p:nvPr>
            <p:ph type="title"/>
          </p:nvPr>
        </p:nvSpPr>
        <p:spPr>
          <a:xfrm>
            <a:off x="479675" y="358925"/>
            <a:ext cx="5618700" cy="4090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</a:pPr>
            <a:r>
              <a:rPr lang="en-GB" sz="3000">
                <a:solidFill>
                  <a:srgbClr val="666666"/>
                </a:solidFill>
              </a:rPr>
              <a:t>Traditional Advert</a:t>
            </a:r>
            <a:endParaRPr sz="3000">
              <a:solidFill>
                <a:srgbClr val="666666"/>
              </a:solidFill>
            </a:endParaRPr>
          </a:p>
        </p:txBody>
      </p:sp>
      <p:sp>
        <p:nvSpPr>
          <p:cNvPr id="238" name="Google Shape;238;p31"/>
          <p:cNvSpPr txBox="1"/>
          <p:nvPr/>
        </p:nvSpPr>
        <p:spPr>
          <a:xfrm>
            <a:off x="221300" y="557850"/>
            <a:ext cx="6629326" cy="1313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None/>
            </a:pPr>
            <a:r>
              <a:rPr lang="en-GB" sz="1600" dirty="0">
                <a:solidFill>
                  <a:schemeClr val="bg2"/>
                </a:solidFill>
              </a:rPr>
              <a:t>Television advertisement of Nin Jiom Chuan Bei Pei Pa Koa is decided to be promoted on the selected social media channels.</a:t>
            </a:r>
            <a:endParaRPr sz="1600" dirty="0">
              <a:solidFill>
                <a:schemeClr val="bg2"/>
              </a:solidFill>
            </a:endParaRPr>
          </a:p>
          <a:p>
            <a:pPr marL="285750" marR="0" lvl="0" indent="-2095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Noto Sans Symbols"/>
              <a:buNone/>
            </a:pPr>
            <a:endParaRPr sz="1200" dirty="0"/>
          </a:p>
        </p:txBody>
      </p:sp>
      <p:pic>
        <p:nvPicPr>
          <p:cNvPr id="239" name="Google Shape;239;p31"/>
          <p:cNvPicPr preferRelativeResize="0"/>
          <p:nvPr/>
        </p:nvPicPr>
        <p:blipFill rotWithShape="1">
          <a:blip r:embed="rId3"/>
          <a:srcRect r="-8861" b="-8861"/>
          <a:stretch>
            <a:fillRect/>
          </a:stretch>
        </p:blipFill>
        <p:spPr>
          <a:xfrm>
            <a:off x="2424955" y="1657827"/>
            <a:ext cx="2459742" cy="1546917"/>
          </a:xfrm>
          <a:prstGeom prst="rect">
            <a:avLst/>
          </a:prstGeom>
          <a:noFill/>
          <a:ln>
            <a:noFill/>
          </a:ln>
        </p:spPr>
      </p:pic>
      <p:pic>
        <p:nvPicPr>
          <p:cNvPr id="240" name="Google Shape;240;p31"/>
          <p:cNvPicPr preferRelativeResize="0"/>
          <p:nvPr/>
        </p:nvPicPr>
        <p:blipFill>
          <a:blip r:embed="rId4"/>
          <a:stretch>
            <a:fillRect/>
          </a:stretch>
        </p:blipFill>
        <p:spPr>
          <a:xfrm>
            <a:off x="4679799" y="1657826"/>
            <a:ext cx="2029309" cy="1421055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241" name="Google Shape;241;p31"/>
          <p:cNvGrpSpPr/>
          <p:nvPr/>
        </p:nvGrpSpPr>
        <p:grpSpPr>
          <a:xfrm>
            <a:off x="369107" y="1657826"/>
            <a:ext cx="8353374" cy="1652867"/>
            <a:chOff x="369107" y="1657826"/>
            <a:chExt cx="8353374" cy="1652867"/>
          </a:xfrm>
        </p:grpSpPr>
        <p:pic>
          <p:nvPicPr>
            <p:cNvPr id="242" name="Google Shape;242;p31"/>
            <p:cNvPicPr preferRelativeResize="0"/>
            <p:nvPr/>
          </p:nvPicPr>
          <p:blipFill rotWithShape="1">
            <a:blip r:embed="rId5"/>
            <a:srcRect l="-2511" t="13630" r="-5270" b="-13629"/>
            <a:stretch>
              <a:fillRect/>
            </a:stretch>
          </p:blipFill>
          <p:spPr>
            <a:xfrm>
              <a:off x="369107" y="1657826"/>
              <a:ext cx="2187263" cy="1652867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243" name="Google Shape;243;p31"/>
            <p:cNvPicPr preferRelativeResize="0"/>
            <p:nvPr/>
          </p:nvPicPr>
          <p:blipFill>
            <a:blip r:embed="rId6"/>
            <a:stretch>
              <a:fillRect/>
            </a:stretch>
          </p:blipFill>
          <p:spPr>
            <a:xfrm>
              <a:off x="6709107" y="1657826"/>
              <a:ext cx="2013374" cy="1421054"/>
            </a:xfrm>
            <a:prstGeom prst="rect">
              <a:avLst/>
            </a:prstGeom>
            <a:noFill/>
            <a:ln>
              <a:noFill/>
            </a:ln>
          </p:spPr>
        </p:pic>
      </p:grpSp>
      <p:sp>
        <p:nvSpPr>
          <p:cNvPr id="244" name="Google Shape;244;p31"/>
          <p:cNvSpPr txBox="1"/>
          <p:nvPr/>
        </p:nvSpPr>
        <p:spPr>
          <a:xfrm>
            <a:off x="247625" y="1273502"/>
            <a:ext cx="5937300" cy="69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b="1" u="sng" dirty="0">
                <a:latin typeface="Roboto" panose="02000000000000000000"/>
                <a:ea typeface="Roboto" panose="02000000000000000000"/>
                <a:cs typeface="Roboto" panose="02000000000000000000"/>
                <a:sym typeface="Roboto" panose="02000000000000000000"/>
              </a:rPr>
              <a:t>TV </a:t>
            </a:r>
            <a:r>
              <a:rPr lang="en-GB" b="1" u="sng" dirty="0" smtClean="0">
                <a:latin typeface="Roboto" panose="02000000000000000000"/>
                <a:ea typeface="Roboto" panose="02000000000000000000"/>
                <a:cs typeface="Roboto" panose="02000000000000000000"/>
                <a:sym typeface="Roboto" panose="02000000000000000000"/>
              </a:rPr>
              <a:t>Advert </a:t>
            </a:r>
            <a:r>
              <a:rPr lang="en-GB" b="1" u="sng" dirty="0">
                <a:latin typeface="Roboto" panose="02000000000000000000"/>
                <a:ea typeface="Roboto" panose="02000000000000000000"/>
                <a:cs typeface="Roboto" panose="02000000000000000000"/>
                <a:sym typeface="Roboto" panose="02000000000000000000"/>
              </a:rPr>
              <a:t>in 1985</a:t>
            </a:r>
            <a:endParaRPr b="1" u="sng" dirty="0">
              <a:latin typeface="Roboto" panose="02000000000000000000"/>
              <a:ea typeface="Roboto" panose="02000000000000000000"/>
              <a:cs typeface="Roboto" panose="02000000000000000000"/>
              <a:sym typeface="Roboto" panose="02000000000000000000"/>
            </a:endParaRPr>
          </a:p>
        </p:txBody>
      </p:sp>
      <p:sp>
        <p:nvSpPr>
          <p:cNvPr id="245" name="Google Shape;245;p31"/>
          <p:cNvSpPr txBox="1"/>
          <p:nvPr/>
        </p:nvSpPr>
        <p:spPr>
          <a:xfrm>
            <a:off x="227025" y="3093925"/>
            <a:ext cx="5937300" cy="69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b="1" u="sng" dirty="0">
                <a:latin typeface="Roboto" panose="02000000000000000000"/>
                <a:ea typeface="Roboto" panose="02000000000000000000"/>
                <a:cs typeface="Roboto" panose="02000000000000000000"/>
                <a:sym typeface="Roboto" panose="02000000000000000000"/>
              </a:rPr>
              <a:t>TV </a:t>
            </a:r>
            <a:r>
              <a:rPr lang="en-GB" b="1" u="sng" dirty="0" smtClean="0">
                <a:latin typeface="Roboto" panose="02000000000000000000"/>
                <a:ea typeface="Roboto" panose="02000000000000000000"/>
                <a:cs typeface="Roboto" panose="02000000000000000000"/>
                <a:sym typeface="Roboto" panose="02000000000000000000"/>
              </a:rPr>
              <a:t>Advert </a:t>
            </a:r>
            <a:r>
              <a:rPr lang="en-GB" b="1" u="sng" dirty="0">
                <a:latin typeface="Roboto" panose="02000000000000000000"/>
                <a:ea typeface="Roboto" panose="02000000000000000000"/>
                <a:cs typeface="Roboto" panose="02000000000000000000"/>
                <a:sym typeface="Roboto" panose="02000000000000000000"/>
              </a:rPr>
              <a:t>in 2016</a:t>
            </a:r>
            <a:endParaRPr b="1" u="sng" dirty="0">
              <a:latin typeface="Roboto" panose="02000000000000000000"/>
              <a:ea typeface="Roboto" panose="02000000000000000000"/>
              <a:cs typeface="Roboto" panose="02000000000000000000"/>
              <a:sym typeface="Roboto" panose="02000000000000000000"/>
            </a:endParaRPr>
          </a:p>
        </p:txBody>
      </p:sp>
      <p:pic>
        <p:nvPicPr>
          <p:cNvPr id="246" name="Google Shape;246;p31"/>
          <p:cNvPicPr preferRelativeResize="0"/>
          <p:nvPr/>
        </p:nvPicPr>
        <p:blipFill>
          <a:blip r:embed="rId7"/>
          <a:stretch>
            <a:fillRect/>
          </a:stretch>
        </p:blipFill>
        <p:spPr>
          <a:xfrm>
            <a:off x="418403" y="3445452"/>
            <a:ext cx="2022124" cy="12409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47" name="Google Shape;247;p31"/>
          <p:cNvPicPr preferRelativeResize="0"/>
          <p:nvPr/>
        </p:nvPicPr>
        <p:blipFill>
          <a:blip r:embed="rId8"/>
          <a:stretch>
            <a:fillRect/>
          </a:stretch>
        </p:blipFill>
        <p:spPr>
          <a:xfrm>
            <a:off x="2440527" y="3452826"/>
            <a:ext cx="2315830" cy="1240901"/>
          </a:xfrm>
          <a:prstGeom prst="rect">
            <a:avLst/>
          </a:prstGeom>
          <a:noFill/>
          <a:ln>
            <a:noFill/>
          </a:ln>
        </p:spPr>
      </p:pic>
      <p:pic>
        <p:nvPicPr>
          <p:cNvPr id="248" name="Google Shape;248;p31"/>
          <p:cNvPicPr preferRelativeResize="0"/>
          <p:nvPr/>
        </p:nvPicPr>
        <p:blipFill>
          <a:blip r:embed="rId9"/>
          <a:stretch>
            <a:fillRect/>
          </a:stretch>
        </p:blipFill>
        <p:spPr>
          <a:xfrm>
            <a:off x="4756357" y="3451427"/>
            <a:ext cx="1925124" cy="1242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49" name="Google Shape;249;p31"/>
          <p:cNvPicPr preferRelativeResize="0"/>
          <p:nvPr/>
        </p:nvPicPr>
        <p:blipFill>
          <a:blip r:embed="rId10"/>
          <a:stretch>
            <a:fillRect/>
          </a:stretch>
        </p:blipFill>
        <p:spPr>
          <a:xfrm>
            <a:off x="6681471" y="3445452"/>
            <a:ext cx="1961122" cy="1240901"/>
          </a:xfrm>
          <a:prstGeom prst="rect">
            <a:avLst/>
          </a:prstGeom>
          <a:noFill/>
          <a:ln>
            <a:noFill/>
          </a:ln>
        </p:spPr>
      </p:pic>
      <p:sp>
        <p:nvSpPr>
          <p:cNvPr id="250" name="Google Shape;250;p31"/>
          <p:cNvSpPr txBox="1">
            <a:spLocks noGrp="1"/>
          </p:cNvSpPr>
          <p:nvPr>
            <p:ph type="title"/>
          </p:nvPr>
        </p:nvSpPr>
        <p:spPr>
          <a:xfrm>
            <a:off x="155575" y="148450"/>
            <a:ext cx="5618700" cy="5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</a:pPr>
            <a:r>
              <a:rPr lang="en-GB" sz="3000" b="1" i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</a:rPr>
              <a:t>Traditional Advert</a:t>
            </a:r>
            <a:endParaRPr sz="3000" b="1" i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+mj-lt"/>
            </a:endParaRPr>
          </a:p>
        </p:txBody>
      </p:sp>
      <p:sp>
        <p:nvSpPr>
          <p:cNvPr id="251" name="Google Shape;251;p31"/>
          <p:cNvSpPr txBox="1">
            <a:spLocks noGrp="1"/>
          </p:cNvSpPr>
          <p:nvPr>
            <p:ph type="sldNum" idx="12"/>
          </p:nvPr>
        </p:nvSpPr>
        <p:spPr>
          <a:xfrm>
            <a:off x="8556784" y="4826051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11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57" name="Google Shape;257;p32"/>
          <p:cNvGrpSpPr/>
          <p:nvPr/>
        </p:nvGrpSpPr>
        <p:grpSpPr>
          <a:xfrm>
            <a:off x="548419" y="574893"/>
            <a:ext cx="3060034" cy="1240972"/>
            <a:chOff x="369107" y="1657826"/>
            <a:chExt cx="4075698" cy="1652867"/>
          </a:xfrm>
        </p:grpSpPr>
        <p:pic>
          <p:nvPicPr>
            <p:cNvPr id="258" name="Google Shape;258;p32"/>
            <p:cNvPicPr preferRelativeResize="0"/>
            <p:nvPr/>
          </p:nvPicPr>
          <p:blipFill rotWithShape="1">
            <a:blip r:embed="rId3"/>
            <a:srcRect l="-2511" t="13630" r="-5270" b="-13629"/>
            <a:stretch>
              <a:fillRect/>
            </a:stretch>
          </p:blipFill>
          <p:spPr>
            <a:xfrm>
              <a:off x="369107" y="1657826"/>
              <a:ext cx="2187263" cy="1652867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259" name="Google Shape;259;p32"/>
            <p:cNvPicPr preferRelativeResize="0"/>
            <p:nvPr/>
          </p:nvPicPr>
          <p:blipFill>
            <a:blip r:embed="rId4"/>
            <a:stretch>
              <a:fillRect/>
            </a:stretch>
          </p:blipFill>
          <p:spPr>
            <a:xfrm>
              <a:off x="2431432" y="1657826"/>
              <a:ext cx="2013373" cy="1421054"/>
            </a:xfrm>
            <a:prstGeom prst="rect">
              <a:avLst/>
            </a:prstGeom>
            <a:noFill/>
            <a:ln>
              <a:noFill/>
            </a:ln>
          </p:spPr>
        </p:pic>
      </p:grpSp>
      <p:grpSp>
        <p:nvGrpSpPr>
          <p:cNvPr id="260" name="Google Shape;260;p32"/>
          <p:cNvGrpSpPr/>
          <p:nvPr/>
        </p:nvGrpSpPr>
        <p:grpSpPr>
          <a:xfrm>
            <a:off x="5064668" y="651092"/>
            <a:ext cx="3495435" cy="1026722"/>
            <a:chOff x="2363970" y="3445452"/>
            <a:chExt cx="4344314" cy="1240901"/>
          </a:xfrm>
        </p:grpSpPr>
        <p:pic>
          <p:nvPicPr>
            <p:cNvPr id="261" name="Google Shape;261;p32"/>
            <p:cNvPicPr preferRelativeResize="0"/>
            <p:nvPr/>
          </p:nvPicPr>
          <p:blipFill>
            <a:blip r:embed="rId5"/>
            <a:stretch>
              <a:fillRect/>
            </a:stretch>
          </p:blipFill>
          <p:spPr>
            <a:xfrm>
              <a:off x="2363970" y="3445452"/>
              <a:ext cx="2383191" cy="1240901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262" name="Google Shape;262;p32"/>
            <p:cNvPicPr preferRelativeResize="0"/>
            <p:nvPr/>
          </p:nvPicPr>
          <p:blipFill>
            <a:blip r:embed="rId6"/>
            <a:stretch>
              <a:fillRect/>
            </a:stretch>
          </p:blipFill>
          <p:spPr>
            <a:xfrm>
              <a:off x="4747161" y="3445452"/>
              <a:ext cx="1961122" cy="1240901"/>
            </a:xfrm>
            <a:prstGeom prst="rect">
              <a:avLst/>
            </a:prstGeom>
            <a:noFill/>
            <a:ln>
              <a:noFill/>
            </a:ln>
          </p:spPr>
        </p:pic>
      </p:grpSp>
      <p:graphicFrame>
        <p:nvGraphicFramePr>
          <p:cNvPr id="263" name="Google Shape;263;p32"/>
          <p:cNvGraphicFramePr/>
          <p:nvPr>
            <p:extLst>
              <p:ext uri="{D42A27DB-BD31-4B8C-83A1-F6EECF244321}">
                <p14:modId xmlns:p14="http://schemas.microsoft.com/office/powerpoint/2010/main" val="2294192709"/>
              </p:ext>
            </p:extLst>
          </p:nvPr>
        </p:nvGraphicFramePr>
        <p:xfrm>
          <a:off x="408250" y="2068419"/>
          <a:ext cx="8569150" cy="2499210"/>
        </p:xfrm>
        <a:graphic>
          <a:graphicData uri="http://schemas.openxmlformats.org/drawingml/2006/table">
            <a:tbl>
              <a:tblPr>
                <a:noFill/>
                <a:tableStyleId>{6C2164CA-7D60-4EA4-BAF3-0814A45B7801}</a:tableStyleId>
              </a:tblPr>
              <a:tblGrid>
                <a:gridCol w="3281950"/>
                <a:gridCol w="1336075"/>
                <a:gridCol w="3951125"/>
              </a:tblGrid>
              <a:tr h="396200"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dirty="0">
                          <a:solidFill>
                            <a:schemeClr val="tx2">
                              <a:lumMod val="50000"/>
                            </a:schemeClr>
                          </a:solidFill>
                        </a:rPr>
                        <a:t>Since 1985</a:t>
                      </a:r>
                    </a:p>
                  </a:txBody>
                  <a:tcPr marL="91425" marR="91425" marT="91425" marB="91425" anchor="ctr">
                    <a:lnL w="19050" cap="flat" cmpd="sng">
                      <a:solidFill>
                        <a:srgbClr val="9E9E9E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9050" cap="flat" cmpd="sng">
                      <a:solidFill>
                        <a:srgbClr val="9E9E9E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9050" cap="flat" cmpd="sng">
                      <a:solidFill>
                        <a:srgbClr val="9E9E9E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9050" cap="flat" cmpd="sng">
                      <a:solidFill>
                        <a:srgbClr val="9E9E9E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200" b="1" dirty="0">
                          <a:solidFill>
                            <a:srgbClr val="FCE5CD"/>
                          </a:solidFill>
                        </a:rPr>
                        <a:t>Year</a:t>
                      </a:r>
                      <a:endParaRPr sz="1200" b="1" dirty="0">
                        <a:solidFill>
                          <a:srgbClr val="FCE5CD"/>
                        </a:solidFill>
                      </a:endParaRPr>
                    </a:p>
                  </a:txBody>
                  <a:tcPr marL="91425" marR="91425" marT="91425" marB="91425" anchor="ctr">
                    <a:lnL w="19050" cap="flat" cmpd="sng">
                      <a:solidFill>
                        <a:srgbClr val="9E9E9E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9050" cap="flat" cmpd="sng">
                      <a:solidFill>
                        <a:srgbClr val="9E9E9E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9050" cap="flat" cmpd="sng">
                      <a:solidFill>
                        <a:srgbClr val="9E9E9E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9050" cap="flat" cmpd="sng">
                      <a:solidFill>
                        <a:srgbClr val="9E9E9E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1155CC"/>
                    </a:solidFill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>
                          <a:solidFill>
                            <a:schemeClr val="tx2">
                              <a:lumMod val="50000"/>
                            </a:schemeClr>
                          </a:solidFill>
                        </a:rPr>
                        <a:t>Since 2016</a:t>
                      </a:r>
                    </a:p>
                  </a:txBody>
                  <a:tcPr marL="91425" marR="91425" marT="91425" marB="91425" anchor="ctr">
                    <a:lnL w="19050" cap="flat" cmpd="sng">
                      <a:solidFill>
                        <a:srgbClr val="9E9E9E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9050" cap="flat" cmpd="sng">
                      <a:solidFill>
                        <a:srgbClr val="9E9E9E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9050" cap="flat" cmpd="sng">
                      <a:solidFill>
                        <a:srgbClr val="9E9E9E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9050" cap="flat" cmpd="sng">
                      <a:solidFill>
                        <a:srgbClr val="9E9E9E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dirty="0">
                          <a:solidFill>
                            <a:schemeClr val="tx2">
                              <a:lumMod val="50000"/>
                            </a:schemeClr>
                          </a:solidFill>
                        </a:rPr>
                        <a:t>Natural ingredients, e.g. Pei Pa, honey</a:t>
                      </a:r>
                    </a:p>
                  </a:txBody>
                  <a:tcPr marL="91425" marR="91425" marT="91425" marB="91425" anchor="ctr">
                    <a:lnL w="19050" cap="flat" cmpd="sng">
                      <a:solidFill>
                        <a:srgbClr val="9E9E9E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9050" cap="flat" cmpd="sng">
                      <a:solidFill>
                        <a:srgbClr val="9E9E9E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9050" cap="flat" cmpd="sng">
                      <a:solidFill>
                        <a:srgbClr val="9E9E9E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9050" cap="flat" cmpd="sng">
                      <a:solidFill>
                        <a:srgbClr val="9E9E9E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200" b="1">
                          <a:solidFill>
                            <a:srgbClr val="FCE5CD"/>
                          </a:solidFill>
                        </a:rPr>
                        <a:t>Highlight</a:t>
                      </a:r>
                      <a:endParaRPr sz="1200" b="1">
                        <a:solidFill>
                          <a:srgbClr val="FCE5CD"/>
                        </a:solidFill>
                      </a:endParaRPr>
                    </a:p>
                  </a:txBody>
                  <a:tcPr marL="91425" marR="91425" marT="91425" marB="91425" anchor="ctr">
                    <a:lnL w="19050" cap="flat" cmpd="sng">
                      <a:solidFill>
                        <a:srgbClr val="9E9E9E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9050" cap="flat" cmpd="sng">
                      <a:solidFill>
                        <a:srgbClr val="9E9E9E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9050" cap="flat" cmpd="sng">
                      <a:solidFill>
                        <a:srgbClr val="9E9E9E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9050" cap="flat" cmpd="sng">
                      <a:solidFill>
                        <a:srgbClr val="9E9E9E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1155CC"/>
                    </a:solidFill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>
                          <a:solidFill>
                            <a:schemeClr val="tx2">
                              <a:lumMod val="50000"/>
                            </a:schemeClr>
                          </a:solidFill>
                        </a:rPr>
                        <a:t>The word “Thank You” is repeated many times</a:t>
                      </a:r>
                    </a:p>
                  </a:txBody>
                  <a:tcPr marL="91425" marR="91425" marT="91425" marB="91425" anchor="ctr">
                    <a:lnL w="19050" cap="flat" cmpd="sng">
                      <a:solidFill>
                        <a:srgbClr val="9E9E9E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9050" cap="flat" cmpd="sng">
                      <a:solidFill>
                        <a:srgbClr val="9E9E9E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9050" cap="flat" cmpd="sng">
                      <a:solidFill>
                        <a:srgbClr val="9E9E9E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9050" cap="flat" cmpd="sng">
                      <a:solidFill>
                        <a:srgbClr val="9E9E9E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</a:tr>
              <a:tr h="396200"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>
                          <a:solidFill>
                            <a:schemeClr val="tx2">
                              <a:lumMod val="50000"/>
                            </a:schemeClr>
                          </a:solidFill>
                        </a:rPr>
                        <a:t>Traditional</a:t>
                      </a:r>
                    </a:p>
                  </a:txBody>
                  <a:tcPr marL="91425" marR="91425" marT="91425" marB="91425" anchor="ctr">
                    <a:lnL w="19050" cap="flat" cmpd="sng">
                      <a:solidFill>
                        <a:srgbClr val="9E9E9E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9050" cap="flat" cmpd="sng">
                      <a:solidFill>
                        <a:srgbClr val="9E9E9E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9050" cap="flat" cmpd="sng">
                      <a:solidFill>
                        <a:srgbClr val="9E9E9E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9050" cap="flat" cmpd="sng">
                      <a:solidFill>
                        <a:srgbClr val="9E9E9E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200" b="1">
                          <a:solidFill>
                            <a:srgbClr val="FCE5CD"/>
                          </a:solidFill>
                        </a:rPr>
                        <a:t>Background Music</a:t>
                      </a:r>
                      <a:endParaRPr sz="1200" b="1">
                        <a:solidFill>
                          <a:srgbClr val="FCE5CD"/>
                        </a:solidFill>
                      </a:endParaRPr>
                    </a:p>
                  </a:txBody>
                  <a:tcPr marL="91425" marR="91425" marT="91425" marB="91425" anchor="ctr">
                    <a:lnL w="19050" cap="flat" cmpd="sng">
                      <a:solidFill>
                        <a:srgbClr val="9E9E9E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9050" cap="flat" cmpd="sng">
                      <a:solidFill>
                        <a:srgbClr val="9E9E9E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9050" cap="flat" cmpd="sng">
                      <a:solidFill>
                        <a:srgbClr val="9E9E9E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9050" cap="flat" cmpd="sng">
                      <a:solidFill>
                        <a:srgbClr val="9E9E9E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1155CC"/>
                    </a:solidFill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>
                          <a:solidFill>
                            <a:schemeClr val="tx2">
                              <a:lumMod val="50000"/>
                            </a:schemeClr>
                          </a:solidFill>
                        </a:rPr>
                        <a:t>Relax</a:t>
                      </a:r>
                    </a:p>
                  </a:txBody>
                  <a:tcPr marL="91425" marR="91425" marT="91425" marB="91425" anchor="ctr">
                    <a:lnL w="19050" cap="flat" cmpd="sng">
                      <a:solidFill>
                        <a:srgbClr val="9E9E9E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9050" cap="flat" cmpd="sng">
                      <a:solidFill>
                        <a:srgbClr val="9E9E9E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9050" cap="flat" cmpd="sng">
                      <a:solidFill>
                        <a:srgbClr val="9E9E9E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9050" cap="flat" cmpd="sng">
                      <a:solidFill>
                        <a:srgbClr val="9E9E9E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>
                          <a:solidFill>
                            <a:schemeClr val="tx2">
                              <a:lumMod val="50000"/>
                            </a:schemeClr>
                          </a:solidFill>
                        </a:rPr>
                        <a:t>Natural environment is nursing herbs, and herbs make us strong</a:t>
                      </a:r>
                    </a:p>
                  </a:txBody>
                  <a:tcPr marL="91425" marR="91425" marT="91425" marB="91425" anchor="ctr">
                    <a:lnL w="19050" cap="flat" cmpd="sng">
                      <a:solidFill>
                        <a:srgbClr val="9E9E9E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9050" cap="flat" cmpd="sng">
                      <a:solidFill>
                        <a:srgbClr val="9E9E9E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9050" cap="flat" cmpd="sng">
                      <a:solidFill>
                        <a:srgbClr val="9E9E9E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9050" cap="flat" cmpd="sng">
                      <a:solidFill>
                        <a:srgbClr val="9E9E9E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200" b="1">
                          <a:solidFill>
                            <a:srgbClr val="FCE5CD"/>
                          </a:solidFill>
                        </a:rPr>
                        <a:t>Theme</a:t>
                      </a:r>
                      <a:endParaRPr sz="1200" b="1">
                        <a:solidFill>
                          <a:srgbClr val="FCE5CD"/>
                        </a:solidFill>
                      </a:endParaRPr>
                    </a:p>
                  </a:txBody>
                  <a:tcPr marL="91425" marR="91425" marT="91425" marB="91425" anchor="ctr">
                    <a:lnL w="19050" cap="flat" cmpd="sng">
                      <a:solidFill>
                        <a:srgbClr val="9E9E9E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9050" cap="flat" cmpd="sng">
                      <a:solidFill>
                        <a:srgbClr val="9E9E9E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9050" cap="flat" cmpd="sng">
                      <a:solidFill>
                        <a:srgbClr val="9E9E9E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9050" cap="flat" cmpd="sng">
                      <a:solidFill>
                        <a:srgbClr val="9E9E9E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1155CC"/>
                    </a:solidFill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dirty="0">
                          <a:solidFill>
                            <a:schemeClr val="tx2">
                              <a:lumMod val="50000"/>
                            </a:schemeClr>
                          </a:solidFill>
                        </a:rPr>
                        <a:t>At different situations, she is given a Pei Pa Koa because people care about her health</a:t>
                      </a:r>
                    </a:p>
                  </a:txBody>
                  <a:tcPr marL="91425" marR="91425" marT="91425" marB="91425" anchor="ctr">
                    <a:lnL w="19050" cap="flat" cmpd="sng">
                      <a:solidFill>
                        <a:srgbClr val="9E9E9E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9050" cap="flat" cmpd="sng">
                      <a:solidFill>
                        <a:srgbClr val="9E9E9E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9050" cap="flat" cmpd="sng">
                      <a:solidFill>
                        <a:srgbClr val="9E9E9E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9050" cap="flat" cmpd="sng">
                      <a:solidFill>
                        <a:srgbClr val="9E9E9E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dirty="0">
                          <a:solidFill>
                            <a:schemeClr val="tx2">
                              <a:lumMod val="50000"/>
                            </a:schemeClr>
                          </a:solidFill>
                        </a:rPr>
                        <a:t>A natural and healthy product</a:t>
                      </a:r>
                    </a:p>
                  </a:txBody>
                  <a:tcPr marL="91425" marR="91425" marT="91425" marB="91425" anchor="ctr">
                    <a:lnL w="19050" cap="flat" cmpd="sng">
                      <a:solidFill>
                        <a:srgbClr val="9E9E9E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9050" cap="flat" cmpd="sng">
                      <a:solidFill>
                        <a:srgbClr val="9E9E9E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9050" cap="flat" cmpd="sng">
                      <a:solidFill>
                        <a:srgbClr val="9E9E9E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9050" cap="flat" cmpd="sng">
                      <a:solidFill>
                        <a:srgbClr val="9E9E9E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200" b="1" dirty="0">
                          <a:solidFill>
                            <a:srgbClr val="FCE5CD"/>
                          </a:solidFill>
                        </a:rPr>
                        <a:t>Image of Product</a:t>
                      </a:r>
                      <a:endParaRPr sz="1200" b="1" dirty="0">
                        <a:solidFill>
                          <a:srgbClr val="FCE5CD"/>
                        </a:solidFill>
                      </a:endParaRPr>
                    </a:p>
                  </a:txBody>
                  <a:tcPr marL="91425" marR="91425" marT="91425" marB="91425" anchor="ctr">
                    <a:lnL w="19050" cap="flat" cmpd="sng">
                      <a:solidFill>
                        <a:srgbClr val="9E9E9E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9050" cap="flat" cmpd="sng">
                      <a:solidFill>
                        <a:srgbClr val="9E9E9E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9050" cap="flat" cmpd="sng">
                      <a:solidFill>
                        <a:srgbClr val="9E9E9E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9050" cap="flat" cmpd="sng">
                      <a:solidFill>
                        <a:srgbClr val="9E9E9E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1155CC"/>
                    </a:solidFill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dirty="0">
                          <a:solidFill>
                            <a:schemeClr val="tx2">
                              <a:lumMod val="50000"/>
                            </a:schemeClr>
                          </a:solidFill>
                        </a:rPr>
                        <a:t>Sharing and caring </a:t>
                      </a:r>
                    </a:p>
                  </a:txBody>
                  <a:tcPr marL="91425" marR="91425" marT="91425" marB="91425" anchor="ctr">
                    <a:lnL w="19050" cap="flat" cmpd="sng">
                      <a:solidFill>
                        <a:srgbClr val="9E9E9E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9050" cap="flat" cmpd="sng">
                      <a:solidFill>
                        <a:srgbClr val="9E9E9E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9050" cap="flat" cmpd="sng">
                      <a:solidFill>
                        <a:srgbClr val="9E9E9E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9050" cap="flat" cmpd="sng">
                      <a:solidFill>
                        <a:srgbClr val="9E9E9E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</a:tr>
            </a:tbl>
          </a:graphicData>
        </a:graphic>
      </p:graphicFrame>
      <p:sp>
        <p:nvSpPr>
          <p:cNvPr id="264" name="Google Shape;264;p32"/>
          <p:cNvSpPr txBox="1">
            <a:spLocks noGrp="1"/>
          </p:cNvSpPr>
          <p:nvPr>
            <p:ph type="sldNum" idx="12"/>
          </p:nvPr>
        </p:nvSpPr>
        <p:spPr>
          <a:xfrm>
            <a:off x="8556784" y="4826051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12</a:t>
            </a:fld>
            <a:endParaRPr lang="en-GB"/>
          </a:p>
        </p:txBody>
      </p:sp>
      <p:sp>
        <p:nvSpPr>
          <p:cNvPr id="2" name="Rectangle 1"/>
          <p:cNvSpPr/>
          <p:nvPr/>
        </p:nvSpPr>
        <p:spPr>
          <a:xfrm>
            <a:off x="502090" y="1734749"/>
            <a:ext cx="7117277" cy="3323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defRPr lang="zh-CN" sz="1560" b="1" i="0" u="none" strike="noStrike" kern="1200" baseline="0">
                <a:solidFill>
                  <a:srgbClr val="D23369">
                    <a:lumMod val="50000"/>
                  </a:srgbClr>
                </a:solidFill>
                <a:latin typeface="+mn-lt"/>
                <a:ea typeface="+mn-ea"/>
                <a:cs typeface="+mn-cs"/>
              </a:defRPr>
            </a:pPr>
            <a:r>
              <a:rPr lang="en-US" b="1" kern="1200" dirty="0" smtClean="0">
                <a:solidFill>
                  <a:srgbClr val="D23369">
                    <a:lumMod val="50000"/>
                  </a:srgbClr>
                </a:solidFill>
                <a:latin typeface="+mn-lt"/>
              </a:rPr>
              <a:t>What the Advert is about</a:t>
            </a:r>
            <a:endParaRPr lang="en-US" b="1" kern="1200" dirty="0">
              <a:solidFill>
                <a:srgbClr val="D23369">
                  <a:lumMod val="50000"/>
                </a:srgbClr>
              </a:solidFill>
              <a:latin typeface="+mn-lt"/>
            </a:endParaRPr>
          </a:p>
        </p:txBody>
      </p:sp>
      <p:sp>
        <p:nvSpPr>
          <p:cNvPr id="13" name="文字方塊 1"/>
          <p:cNvSpPr txBox="1"/>
          <p:nvPr/>
        </p:nvSpPr>
        <p:spPr>
          <a:xfrm>
            <a:off x="498343" y="4599753"/>
            <a:ext cx="3889206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HK" sz="1000" dirty="0" smtClean="0">
                <a:solidFill>
                  <a:schemeClr val="tx2">
                    <a:lumMod val="50000"/>
                  </a:schemeClr>
                </a:solidFill>
              </a:rPr>
              <a:t>Source: </a:t>
            </a:r>
            <a:r>
              <a:rPr lang="en-US" sz="1000" dirty="0">
                <a:solidFill>
                  <a:schemeClr val="tx2">
                    <a:lumMod val="50000"/>
                  </a:schemeClr>
                </a:solidFill>
              </a:rPr>
              <a:t>Nin </a:t>
            </a:r>
            <a:r>
              <a:rPr lang="en-US" sz="1000" dirty="0" err="1">
                <a:solidFill>
                  <a:schemeClr val="tx2">
                    <a:lumMod val="50000"/>
                  </a:schemeClr>
                </a:solidFill>
              </a:rPr>
              <a:t>Jiom</a:t>
            </a:r>
            <a:r>
              <a:rPr lang="en-US" sz="1000" dirty="0">
                <a:solidFill>
                  <a:schemeClr val="tx2">
                    <a:lumMod val="50000"/>
                  </a:schemeClr>
                </a:solidFill>
              </a:rPr>
              <a:t> Hong </a:t>
            </a:r>
            <a:r>
              <a:rPr lang="en-US" sz="1000" dirty="0" smtClean="0">
                <a:solidFill>
                  <a:schemeClr val="tx2">
                    <a:lumMod val="50000"/>
                  </a:schemeClr>
                </a:solidFill>
              </a:rPr>
              <a:t>Kong</a:t>
            </a:r>
            <a:r>
              <a:rPr lang="en-US" sz="1000" dirty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en-US" sz="1000" dirty="0" smtClean="0">
                <a:solidFill>
                  <a:schemeClr val="tx2">
                    <a:lumMod val="50000"/>
                  </a:schemeClr>
                </a:solidFill>
              </a:rPr>
              <a:t>(2016) &amp; </a:t>
            </a:r>
            <a:r>
              <a:rPr lang="en-US" sz="1000" dirty="0" err="1" smtClean="0">
                <a:solidFill>
                  <a:schemeClr val="tx2">
                    <a:lumMod val="50000"/>
                  </a:schemeClr>
                </a:solidFill>
              </a:rPr>
              <a:t>VCRCommercial</a:t>
            </a:r>
            <a:r>
              <a:rPr lang="en-US" sz="1000" dirty="0" smtClean="0">
                <a:solidFill>
                  <a:schemeClr val="tx2">
                    <a:lumMod val="50000"/>
                  </a:schemeClr>
                </a:solidFill>
              </a:rPr>
              <a:t> (2012) </a:t>
            </a:r>
            <a:endParaRPr lang="zh-HK" altLang="en-US" sz="1000" dirty="0">
              <a:solidFill>
                <a:schemeClr val="tx2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9" name="Google Shape;269;p33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 smtClean="0"/>
              <a:t>4. Strategy </a:t>
            </a:r>
            <a:r>
              <a:rPr lang="en-GB" dirty="0"/>
              <a:t>Development</a:t>
            </a:r>
          </a:p>
        </p:txBody>
      </p:sp>
      <p:sp>
        <p:nvSpPr>
          <p:cNvPr id="270" name="Google Shape;270;p33"/>
          <p:cNvSpPr txBox="1">
            <a:spLocks noGrp="1"/>
          </p:cNvSpPr>
          <p:nvPr>
            <p:ph type="sldNum" idx="12"/>
          </p:nvPr>
        </p:nvSpPr>
        <p:spPr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13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1442" y="791845"/>
            <a:ext cx="3534410" cy="4188460"/>
          </a:xfrm>
        </p:spPr>
        <p:txBody>
          <a:bodyPr>
            <a:normAutofit fontScale="90000"/>
          </a:bodyPr>
          <a:lstStyle/>
          <a:p>
            <a:pPr marL="114300" indent="0" algn="just">
              <a:buFont typeface="Arial" panose="020B0604020202020204" pitchFamily="34" charset="0"/>
              <a:buNone/>
            </a:pPr>
            <a:r>
              <a:rPr lang="en-US" sz="1800" b="1" u="sng" dirty="0">
                <a:solidFill>
                  <a:schemeClr val="tx2">
                    <a:lumMod val="50000"/>
                  </a:schemeClr>
                </a:solidFill>
                <a:latin typeface="Arial" panose="020B0604020202020204"/>
                <a:ea typeface="Arial" panose="020B0604020202020204"/>
                <a:cs typeface="Arial" panose="020B0604020202020204"/>
              </a:rPr>
              <a:t>Goals </a:t>
            </a:r>
            <a:r>
              <a:rPr lang="en-US" sz="1800" b="1" u="sng" dirty="0">
                <a:solidFill>
                  <a:schemeClr val="tx2">
                    <a:lumMod val="50000"/>
                  </a:schemeClr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of Marketing </a:t>
            </a:r>
            <a:r>
              <a:rPr lang="en-US" sz="1800" b="1" u="sng" dirty="0" smtClean="0">
                <a:solidFill>
                  <a:schemeClr val="tx2">
                    <a:lumMod val="50000"/>
                  </a:schemeClr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Plan</a:t>
            </a:r>
          </a:p>
          <a:p>
            <a:pPr marL="114300" indent="0" algn="just">
              <a:buFont typeface="Arial" panose="020B0604020202020204" pitchFamily="34" charset="0"/>
              <a:buNone/>
            </a:pPr>
            <a:endParaRPr lang="en-US" sz="1600" b="1" u="sng" dirty="0">
              <a:solidFill>
                <a:schemeClr val="tx2">
                  <a:lumMod val="50000"/>
                </a:schemeClr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pPr algn="just">
              <a:buFont typeface="Arial" panose="020B0604020202020204" pitchFamily="34" charset="0"/>
              <a:buChar char="•"/>
            </a:pPr>
            <a:r>
              <a:rPr lang="en-US" sz="1600" dirty="0" smtClean="0">
                <a:solidFill>
                  <a:schemeClr val="tx2">
                    <a:lumMod val="50000"/>
                  </a:schemeClr>
                </a:solidFill>
                <a:latin typeface="+mj-lt"/>
                <a:cs typeface="+mj-lt"/>
              </a:rPr>
              <a:t>To obtain trending social media presence within the first year with attaining 2000 likes and followers.</a:t>
            </a:r>
          </a:p>
          <a:p>
            <a:pPr algn="just">
              <a:buFont typeface="Arial" panose="020B0604020202020204" pitchFamily="34" charset="0"/>
              <a:buChar char="•"/>
            </a:pPr>
            <a:endParaRPr lang="en-US" sz="1600" dirty="0" smtClean="0">
              <a:solidFill>
                <a:schemeClr val="tx2">
                  <a:lumMod val="50000"/>
                </a:schemeClr>
              </a:solidFill>
              <a:latin typeface="+mj-lt"/>
              <a:cs typeface="+mj-lt"/>
            </a:endParaRPr>
          </a:p>
          <a:p>
            <a:pPr algn="just">
              <a:buFont typeface="Arial" panose="020B0604020202020204" pitchFamily="34" charset="0"/>
              <a:buChar char="•"/>
            </a:pPr>
            <a:r>
              <a:rPr lang="en-US" sz="1600" dirty="0" smtClean="0">
                <a:solidFill>
                  <a:schemeClr val="tx2">
                    <a:lumMod val="50000"/>
                  </a:schemeClr>
                </a:solidFill>
                <a:latin typeface="+mj-lt"/>
                <a:cs typeface="+mj-lt"/>
              </a:rPr>
              <a:t>To attain consumer retention rate increase by 20% in the first year of its social media commercial launch.</a:t>
            </a:r>
          </a:p>
          <a:p>
            <a:pPr algn="just">
              <a:buFont typeface="Arial" panose="020B0604020202020204" pitchFamily="34" charset="0"/>
              <a:buChar char="•"/>
            </a:pPr>
            <a:endParaRPr lang="en-US" sz="1600" dirty="0" smtClean="0">
              <a:solidFill>
                <a:schemeClr val="tx2">
                  <a:lumMod val="50000"/>
                </a:schemeClr>
              </a:solidFill>
              <a:latin typeface="+mj-lt"/>
              <a:cs typeface="+mj-lt"/>
            </a:endParaRPr>
          </a:p>
          <a:p>
            <a:pPr algn="just">
              <a:buFont typeface="Arial" panose="020B0604020202020204" pitchFamily="34" charset="0"/>
              <a:buChar char="•"/>
            </a:pPr>
            <a:r>
              <a:rPr lang="en-US" sz="1600" dirty="0" smtClean="0">
                <a:solidFill>
                  <a:schemeClr val="tx2">
                    <a:lumMod val="50000"/>
                  </a:schemeClr>
                </a:solidFill>
                <a:latin typeface="+mj-lt"/>
                <a:cs typeface="+mj-lt"/>
              </a:rPr>
              <a:t>To attain increase in market share by 15% within the first year after launch on its social media commercials.</a:t>
            </a:r>
            <a:endParaRPr lang="en-US" sz="1600" dirty="0">
              <a:solidFill>
                <a:schemeClr val="tx2">
                  <a:lumMod val="50000"/>
                </a:schemeClr>
              </a:solidFill>
              <a:latin typeface="+mj-lt"/>
              <a:cs typeface="+mj-lt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1193" y="1460500"/>
            <a:ext cx="4932680" cy="2851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16" name="Google Shape;216;p29"/>
          <p:cNvSpPr txBox="1">
            <a:spLocks noGrp="1"/>
          </p:cNvSpPr>
          <p:nvPr/>
        </p:nvSpPr>
        <p:spPr>
          <a:xfrm>
            <a:off x="151442" y="205197"/>
            <a:ext cx="5618700" cy="3936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Font typeface="Roboto" panose="02000000000000000000"/>
              <a:buNone/>
              <a:defRPr sz="4800" b="0" i="0" u="none" strike="noStrike" cap="none">
                <a:solidFill>
                  <a:schemeClr val="lt1"/>
                </a:solidFill>
                <a:latin typeface="Roboto" panose="02000000000000000000"/>
                <a:ea typeface="Roboto" panose="02000000000000000000"/>
                <a:cs typeface="Roboto" panose="02000000000000000000"/>
                <a:sym typeface="Roboto" panose="02000000000000000000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Font typeface="Roboto" panose="02000000000000000000"/>
              <a:buNone/>
              <a:defRPr sz="4800" b="0" i="0" u="none" strike="noStrike" cap="none">
                <a:solidFill>
                  <a:schemeClr val="lt1"/>
                </a:solidFill>
                <a:latin typeface="Roboto" panose="02000000000000000000"/>
                <a:ea typeface="Roboto" panose="02000000000000000000"/>
                <a:cs typeface="Roboto" panose="02000000000000000000"/>
                <a:sym typeface="Roboto" panose="02000000000000000000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Font typeface="Roboto" panose="02000000000000000000"/>
              <a:buNone/>
              <a:defRPr sz="4800" b="0" i="0" u="none" strike="noStrike" cap="none">
                <a:solidFill>
                  <a:schemeClr val="lt1"/>
                </a:solidFill>
                <a:latin typeface="Roboto" panose="02000000000000000000"/>
                <a:ea typeface="Roboto" panose="02000000000000000000"/>
                <a:cs typeface="Roboto" panose="02000000000000000000"/>
                <a:sym typeface="Roboto" panose="02000000000000000000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Font typeface="Roboto" panose="02000000000000000000"/>
              <a:buNone/>
              <a:defRPr sz="4800" b="0" i="0" u="none" strike="noStrike" cap="none">
                <a:solidFill>
                  <a:schemeClr val="lt1"/>
                </a:solidFill>
                <a:latin typeface="Roboto" panose="02000000000000000000"/>
                <a:ea typeface="Roboto" panose="02000000000000000000"/>
                <a:cs typeface="Roboto" panose="02000000000000000000"/>
                <a:sym typeface="Roboto" panose="02000000000000000000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Font typeface="Roboto" panose="02000000000000000000"/>
              <a:buNone/>
              <a:defRPr sz="4800" b="0" i="0" u="none" strike="noStrike" cap="none">
                <a:solidFill>
                  <a:schemeClr val="lt1"/>
                </a:solidFill>
                <a:latin typeface="Roboto" panose="02000000000000000000"/>
                <a:ea typeface="Roboto" panose="02000000000000000000"/>
                <a:cs typeface="Roboto" panose="02000000000000000000"/>
                <a:sym typeface="Roboto" panose="02000000000000000000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Font typeface="Roboto" panose="02000000000000000000"/>
              <a:buNone/>
              <a:defRPr sz="4800" b="0" i="0" u="none" strike="noStrike" cap="none">
                <a:solidFill>
                  <a:schemeClr val="lt1"/>
                </a:solidFill>
                <a:latin typeface="Roboto" panose="02000000000000000000"/>
                <a:ea typeface="Roboto" panose="02000000000000000000"/>
                <a:cs typeface="Roboto" panose="02000000000000000000"/>
                <a:sym typeface="Roboto" panose="02000000000000000000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Font typeface="Roboto" panose="02000000000000000000"/>
              <a:buNone/>
              <a:defRPr sz="4800" b="0" i="0" u="none" strike="noStrike" cap="none">
                <a:solidFill>
                  <a:schemeClr val="lt1"/>
                </a:solidFill>
                <a:latin typeface="Roboto" panose="02000000000000000000"/>
                <a:ea typeface="Roboto" panose="02000000000000000000"/>
                <a:cs typeface="Roboto" panose="02000000000000000000"/>
                <a:sym typeface="Roboto" panose="02000000000000000000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Font typeface="Roboto" panose="02000000000000000000"/>
              <a:buNone/>
              <a:defRPr sz="4800" b="0" i="0" u="none" strike="noStrike" cap="none">
                <a:solidFill>
                  <a:schemeClr val="lt1"/>
                </a:solidFill>
                <a:latin typeface="Roboto" panose="02000000000000000000"/>
                <a:ea typeface="Roboto" panose="02000000000000000000"/>
                <a:cs typeface="Roboto" panose="02000000000000000000"/>
                <a:sym typeface="Roboto" panose="02000000000000000000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Font typeface="Roboto" panose="02000000000000000000"/>
              <a:buNone/>
              <a:defRPr sz="4800" b="0" i="0" u="none" strike="noStrike" cap="none">
                <a:solidFill>
                  <a:schemeClr val="lt1"/>
                </a:solidFill>
                <a:latin typeface="Roboto" panose="02000000000000000000"/>
                <a:ea typeface="Roboto" panose="02000000000000000000"/>
                <a:cs typeface="Roboto" panose="02000000000000000000"/>
                <a:sym typeface="Roboto" panose="02000000000000000000"/>
              </a:defRPr>
            </a:lvl9pPr>
          </a:lstStyle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</a:pPr>
            <a:r>
              <a:rPr lang="en-US" sz="3000" b="1" i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</a:rPr>
              <a:t>Strategy Development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mtClean="0"/>
              <a:t>15</a:t>
            </a:fld>
            <a:endParaRPr lang="en-GB"/>
          </a:p>
        </p:txBody>
      </p:sp>
      <p:sp>
        <p:nvSpPr>
          <p:cNvPr id="2" name="Rectangle 1"/>
          <p:cNvSpPr/>
          <p:nvPr/>
        </p:nvSpPr>
        <p:spPr>
          <a:xfrm>
            <a:off x="531093" y="420261"/>
            <a:ext cx="4572000" cy="645160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buNone/>
            </a:pPr>
            <a:r>
              <a:rPr lang="en-US" sz="1800" b="1" u="sng" dirty="0">
                <a:solidFill>
                  <a:schemeClr val="bg2"/>
                </a:solidFill>
              </a:rPr>
              <a:t>Targeting the Audiences</a:t>
            </a:r>
          </a:p>
          <a:p>
            <a:pPr>
              <a:buNone/>
            </a:pPr>
            <a:endParaRPr lang="en-US" sz="1800" b="1" u="sng" dirty="0"/>
          </a:p>
        </p:txBody>
      </p:sp>
      <p:graphicFrame>
        <p:nvGraphicFramePr>
          <p:cNvPr id="6" name="Table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85201424"/>
              </p:ext>
            </p:extLst>
          </p:nvPr>
        </p:nvGraphicFramePr>
        <p:xfrm>
          <a:off x="673287" y="1065421"/>
          <a:ext cx="7298217" cy="360418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30394"/>
                <a:gridCol w="5067823"/>
              </a:tblGrid>
              <a:tr h="632807">
                <a:tc>
                  <a:txBody>
                    <a:bodyPr/>
                    <a:lstStyle/>
                    <a:p>
                      <a:pPr algn="ctr"/>
                      <a:r>
                        <a:rPr lang="en-US" sz="1600" dirty="0" smtClean="0">
                          <a:solidFill>
                            <a:schemeClr val="bg1"/>
                          </a:solidFill>
                        </a:rPr>
                        <a:t>Targeting</a:t>
                      </a:r>
                      <a:r>
                        <a:rPr lang="en-US" sz="1600" baseline="0" dirty="0" smtClean="0">
                          <a:solidFill>
                            <a:schemeClr val="bg1"/>
                          </a:solidFill>
                        </a:rPr>
                        <a:t> Medium</a:t>
                      </a:r>
                      <a:endParaRPr lang="en-US" sz="1600" dirty="0">
                        <a:solidFill>
                          <a:schemeClr val="bg1"/>
                        </a:solidFill>
                      </a:endParaRPr>
                    </a:p>
                  </a:txBody>
                  <a:tcPr marL="71290" marR="71290" marT="35645" marB="35645" anchor="ctr"/>
                </a:tc>
                <a:tc>
                  <a:txBody>
                    <a:bodyPr/>
                    <a:lstStyle/>
                    <a:p>
                      <a:r>
                        <a:rPr lang="en-US" sz="1600" dirty="0" smtClean="0">
                          <a:solidFill>
                            <a:schemeClr val="bg1"/>
                          </a:solidFill>
                        </a:rPr>
                        <a:t>Key Segment Variables</a:t>
                      </a:r>
                      <a:endParaRPr lang="en-US" sz="1600" dirty="0">
                        <a:solidFill>
                          <a:schemeClr val="bg1"/>
                        </a:solidFill>
                      </a:endParaRPr>
                    </a:p>
                  </a:txBody>
                  <a:tcPr marL="71290" marR="71290" marT="35645" marB="35645" anchor="ctr"/>
                </a:tc>
              </a:tr>
              <a:tr h="730975">
                <a:tc>
                  <a:txBody>
                    <a:bodyPr/>
                    <a:lstStyle/>
                    <a:p>
                      <a:pPr algn="ctr"/>
                      <a:r>
                        <a:rPr lang="en-US" sz="160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</a:rPr>
                        <a:t>Demographic</a:t>
                      </a:r>
                      <a:endParaRPr lang="en-US" sz="1600" dirty="0">
                        <a:solidFill>
                          <a:schemeClr val="tx2">
                            <a:lumMod val="50000"/>
                          </a:schemeClr>
                        </a:solidFill>
                      </a:endParaRPr>
                    </a:p>
                  </a:txBody>
                  <a:tcPr marL="71290" marR="71290" marT="35645" marB="35645" anchor="ctr"/>
                </a:tc>
                <a:tc>
                  <a:txBody>
                    <a:bodyPr/>
                    <a:lstStyle/>
                    <a:p>
                      <a:r>
                        <a:rPr lang="en-US" sz="160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</a:rPr>
                        <a:t>Gender, age breakdown, education and family status of Chinese consumers.</a:t>
                      </a:r>
                      <a:endParaRPr lang="en-US" sz="1600" dirty="0">
                        <a:solidFill>
                          <a:schemeClr val="tx2">
                            <a:lumMod val="50000"/>
                          </a:schemeClr>
                        </a:solidFill>
                      </a:endParaRPr>
                    </a:p>
                  </a:txBody>
                  <a:tcPr marL="71290" marR="71290" marT="35645" marB="35645" anchor="ctr"/>
                </a:tc>
              </a:tr>
              <a:tr h="573384">
                <a:tc>
                  <a:txBody>
                    <a:bodyPr/>
                    <a:lstStyle/>
                    <a:p>
                      <a:pPr algn="ctr"/>
                      <a:r>
                        <a:rPr lang="en-US" sz="160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</a:rPr>
                        <a:t>Geographic</a:t>
                      </a:r>
                      <a:endParaRPr lang="en-US" sz="1600" dirty="0">
                        <a:solidFill>
                          <a:schemeClr val="tx2">
                            <a:lumMod val="50000"/>
                          </a:schemeClr>
                        </a:solidFill>
                      </a:endParaRPr>
                    </a:p>
                  </a:txBody>
                  <a:tcPr marL="71290" marR="71290" marT="35645" marB="35645" anchor="ctr"/>
                </a:tc>
                <a:tc>
                  <a:txBody>
                    <a:bodyPr/>
                    <a:lstStyle/>
                    <a:p>
                      <a:r>
                        <a:rPr lang="en-US" sz="160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</a:rPr>
                        <a:t>Chinese</a:t>
                      </a:r>
                      <a:r>
                        <a:rPr lang="en-US" sz="1600" baseline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</a:rPr>
                        <a:t> as well as global marketplace.</a:t>
                      </a:r>
                      <a:endParaRPr lang="en-US" sz="1600" dirty="0">
                        <a:solidFill>
                          <a:schemeClr val="tx2">
                            <a:lumMod val="50000"/>
                          </a:schemeClr>
                        </a:solidFill>
                      </a:endParaRPr>
                    </a:p>
                  </a:txBody>
                  <a:tcPr marL="71290" marR="71290" marT="35645" marB="35645" anchor="ctr"/>
                </a:tc>
              </a:tr>
              <a:tr h="714024">
                <a:tc>
                  <a:txBody>
                    <a:bodyPr/>
                    <a:lstStyle/>
                    <a:p>
                      <a:pPr algn="ctr"/>
                      <a:r>
                        <a:rPr lang="en-US" sz="160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</a:rPr>
                        <a:t>Psychographic</a:t>
                      </a:r>
                      <a:endParaRPr lang="en-US" sz="1600" dirty="0">
                        <a:solidFill>
                          <a:schemeClr val="tx2">
                            <a:lumMod val="50000"/>
                          </a:schemeClr>
                        </a:solidFill>
                      </a:endParaRPr>
                    </a:p>
                  </a:txBody>
                  <a:tcPr marL="71290" marR="71290" marT="35645" marB="35645" anchor="ctr"/>
                </a:tc>
                <a:tc>
                  <a:txBody>
                    <a:bodyPr/>
                    <a:lstStyle/>
                    <a:p>
                      <a:r>
                        <a:rPr lang="en-US" sz="1600" b="0" i="0" u="none" strike="noStrike" cap="non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+mn-lt"/>
                          <a:ea typeface="+mn-ea"/>
                          <a:cs typeface="+mn-cs"/>
                          <a:sym typeface="Arial" panose="020B0604020202020204"/>
                        </a:rPr>
                        <a:t>Employment</a:t>
                      </a:r>
                      <a:r>
                        <a:rPr lang="en-US" sz="160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</a:rPr>
                        <a:t> and socio-demographic status</a:t>
                      </a:r>
                      <a:r>
                        <a:rPr lang="en-US" sz="1600" baseline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</a:rPr>
                        <a:t> and </a:t>
                      </a:r>
                      <a:r>
                        <a:rPr lang="en-US" sz="160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</a:rPr>
                        <a:t>family status.</a:t>
                      </a:r>
                      <a:endParaRPr lang="en-US" sz="1600" dirty="0">
                        <a:solidFill>
                          <a:schemeClr val="tx2">
                            <a:lumMod val="50000"/>
                          </a:schemeClr>
                        </a:solidFill>
                      </a:endParaRPr>
                    </a:p>
                  </a:txBody>
                  <a:tcPr marL="71290" marR="71290" marT="35645" marB="35645" anchor="ctr"/>
                </a:tc>
              </a:tr>
              <a:tr h="952996">
                <a:tc>
                  <a:txBody>
                    <a:bodyPr/>
                    <a:lstStyle/>
                    <a:p>
                      <a:pPr algn="ctr"/>
                      <a:r>
                        <a:rPr lang="en-US" sz="160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</a:rPr>
                        <a:t>Behavioral</a:t>
                      </a:r>
                      <a:endParaRPr lang="en-US" sz="1600" dirty="0">
                        <a:solidFill>
                          <a:schemeClr val="tx2">
                            <a:lumMod val="50000"/>
                          </a:schemeClr>
                        </a:solidFill>
                      </a:endParaRPr>
                    </a:p>
                  </a:txBody>
                  <a:tcPr marL="71290" marR="71290" marT="35645" marB="35645" anchor="ctr"/>
                </a:tc>
                <a:tc>
                  <a:txBody>
                    <a:bodyPr/>
                    <a:lstStyle/>
                    <a:p>
                      <a:r>
                        <a:rPr lang="en-US" sz="160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</a:rPr>
                        <a:t>Chronic</a:t>
                      </a:r>
                      <a:r>
                        <a:rPr lang="en-US" sz="1600" baseline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</a:rPr>
                        <a:t> illness, increased health consciousness in families and people dealing with frequent cold and cough symptoms.</a:t>
                      </a:r>
                      <a:endParaRPr lang="en-US" sz="1600" dirty="0">
                        <a:solidFill>
                          <a:schemeClr val="tx2">
                            <a:lumMod val="50000"/>
                          </a:schemeClr>
                        </a:solidFill>
                      </a:endParaRPr>
                    </a:p>
                  </a:txBody>
                  <a:tcPr marL="71290" marR="71290" marT="35645" marB="35645" anchor="ctr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4294967295"/>
          </p:nvPr>
        </p:nvSpPr>
        <p:spPr>
          <a:xfrm>
            <a:off x="626807" y="1069719"/>
            <a:ext cx="4038600" cy="4343400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US" sz="1400" dirty="0" smtClean="0">
                <a:latin typeface="+mj-lt"/>
                <a:cs typeface="+mj-lt"/>
              </a:rPr>
              <a:t>The target consumer market segment will be males and females belonging  to age group of 10 to 60 years.</a:t>
            </a:r>
          </a:p>
          <a:p>
            <a:pPr>
              <a:buFont typeface="Arial" panose="020B0604020202020204" pitchFamily="34" charset="0"/>
              <a:buChar char="•"/>
            </a:pPr>
            <a:endParaRPr lang="en-US" sz="1400" dirty="0" smtClean="0">
              <a:latin typeface="+mj-lt"/>
              <a:cs typeface="+mj-lt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sz="1400" dirty="0" smtClean="0">
                <a:latin typeface="+mj-lt"/>
                <a:cs typeface="+mj-lt"/>
              </a:rPr>
              <a:t>The target consumers will be urban population that are full time workers, have families and an income more than national average.</a:t>
            </a:r>
          </a:p>
          <a:p>
            <a:pPr>
              <a:buFont typeface="Arial" panose="020B0604020202020204" pitchFamily="34" charset="0"/>
              <a:buChar char="•"/>
            </a:pPr>
            <a:endParaRPr lang="en-US" sz="1400" dirty="0" smtClean="0">
              <a:latin typeface="+mj-lt"/>
              <a:cs typeface="+mj-lt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sz="1400" dirty="0" smtClean="0">
                <a:latin typeface="+mj-lt"/>
                <a:cs typeface="+mj-lt"/>
              </a:rPr>
              <a:t>Target market will be individuals facing chronic illness  and the families aimed at improving their general health and wellbeing.</a:t>
            </a:r>
            <a:endParaRPr lang="en-US" sz="1400" dirty="0">
              <a:latin typeface="+mj-lt"/>
              <a:cs typeface="+mj-lt"/>
            </a:endParaRPr>
          </a:p>
        </p:txBody>
      </p:sp>
      <p:sp>
        <p:nvSpPr>
          <p:cNvPr id="6" name="Rectangle 1"/>
          <p:cNvSpPr/>
          <p:nvPr/>
        </p:nvSpPr>
        <p:spPr>
          <a:xfrm>
            <a:off x="489818" y="556151"/>
            <a:ext cx="4572000" cy="645160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buNone/>
            </a:pPr>
            <a:r>
              <a:rPr lang="en-US" sz="1800" b="1" u="sng" dirty="0">
                <a:solidFill>
                  <a:schemeClr val="bg2"/>
                </a:solidFill>
              </a:rPr>
              <a:t>Targeting the Audiences</a:t>
            </a:r>
          </a:p>
          <a:p>
            <a:pPr>
              <a:buNone/>
            </a:pPr>
            <a:endParaRPr lang="en-US" sz="1800" b="1" u="sng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69246" y="1193937"/>
            <a:ext cx="4157661" cy="3264912"/>
          </a:xfrm>
          <a:prstGeom prst="rect">
            <a:avLst/>
          </a:prstGeom>
          <a:noFill/>
          <a:ln w="15875" cmpd="sng">
            <a:solidFill>
              <a:srgbClr val="00B0F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4294967295"/>
          </p:nvPr>
        </p:nvSpPr>
        <p:spPr>
          <a:xfrm>
            <a:off x="435077" y="1187757"/>
            <a:ext cx="4038600" cy="3036888"/>
          </a:xfrm>
        </p:spPr>
        <p:txBody>
          <a:bodyPr>
            <a:normAutofit lnSpcReduction="1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US" sz="1400" dirty="0" smtClean="0">
                <a:latin typeface="+mj-lt"/>
                <a:cs typeface="+mj-lt"/>
              </a:rPr>
              <a:t>can attain high consumer engagement through promotional contents sharing on Twitter.</a:t>
            </a:r>
          </a:p>
          <a:p>
            <a:pPr>
              <a:buFont typeface="Arial" panose="020B0604020202020204" pitchFamily="34" charset="0"/>
              <a:buChar char="•"/>
            </a:pPr>
            <a:endParaRPr lang="en-US" sz="1400" dirty="0" smtClean="0">
              <a:latin typeface="+mj-lt"/>
              <a:cs typeface="+mj-lt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sz="1400" dirty="0" smtClean="0">
                <a:latin typeface="+mj-lt"/>
                <a:cs typeface="+mj-lt"/>
              </a:rPr>
              <a:t>Twitter commercials and sharing of posts on medicinal quality can increase content sharing by 150%, and providing value added information to users.</a:t>
            </a:r>
          </a:p>
          <a:p>
            <a:pPr>
              <a:buFont typeface="Arial" panose="020B0604020202020204" pitchFamily="34" charset="0"/>
              <a:buChar char="•"/>
            </a:pPr>
            <a:endParaRPr lang="en-US" sz="1400" dirty="0" smtClean="0">
              <a:latin typeface="+mj-lt"/>
              <a:cs typeface="+mj-lt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sz="1400" dirty="0" smtClean="0">
                <a:latin typeface="+mj-lt"/>
                <a:cs typeface="+mj-lt"/>
              </a:rPr>
              <a:t>Commercials with Twitter search function “hash tag” can reach out maximum target audiences.</a:t>
            </a:r>
          </a:p>
          <a:p>
            <a:pPr>
              <a:buNone/>
            </a:pPr>
            <a:endParaRPr lang="en-US" sz="1400" b="1" dirty="0">
              <a:latin typeface="+mj-lt"/>
              <a:cs typeface="+mj-lt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4400" y="1254760"/>
            <a:ext cx="4136390" cy="3365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文本框 5"/>
          <p:cNvSpPr txBox="1"/>
          <p:nvPr/>
        </p:nvSpPr>
        <p:spPr>
          <a:xfrm>
            <a:off x="244639" y="624840"/>
            <a:ext cx="60452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l"/>
            <a:r>
              <a:rPr lang="en-US" sz="1800" b="1" u="sng" dirty="0" smtClean="0">
                <a:solidFill>
                  <a:schemeClr val="bg2"/>
                </a:solidFill>
                <a:latin typeface="+mj-lt"/>
                <a:cs typeface="+mj-lt"/>
                <a:sym typeface="+mn-ea"/>
              </a:rPr>
              <a:t>Developing Strategies and Choosing Tactics (Twitter)</a:t>
            </a:r>
            <a:endParaRPr lang="en-US" altLang="en-US" sz="1800" b="1" u="sng" dirty="0" smtClean="0">
              <a:solidFill>
                <a:schemeClr val="bg2"/>
              </a:solidFill>
              <a:latin typeface="+mj-lt"/>
              <a:cs typeface="+mj-lt"/>
              <a:sym typeface="+mn-ea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4294967295"/>
          </p:nvPr>
        </p:nvSpPr>
        <p:spPr>
          <a:xfrm>
            <a:off x="494071" y="1272540"/>
            <a:ext cx="3581400" cy="3829050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fi-FI" sz="1400" dirty="0" smtClean="0">
                <a:latin typeface="+mj-lt"/>
                <a:cs typeface="+mj-lt"/>
              </a:rPr>
              <a:t>Using Facebook social media through sharing engaging images, links and videos on its medicinal products.</a:t>
            </a:r>
          </a:p>
          <a:p>
            <a:pPr>
              <a:buFont typeface="Arial" panose="020B0604020202020204" pitchFamily="34" charset="0"/>
              <a:buChar char="•"/>
            </a:pPr>
            <a:endParaRPr lang="fi-FI" sz="1400" dirty="0" smtClean="0">
              <a:latin typeface="+mj-lt"/>
              <a:cs typeface="+mj-lt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fi-FI" sz="1400" dirty="0" smtClean="0">
                <a:solidFill>
                  <a:schemeClr val="bg2"/>
                </a:solidFill>
                <a:latin typeface="+mj-lt"/>
                <a:cs typeface="+mj-lt"/>
              </a:rPr>
              <a:t>Increased visisbility from consumers can be attained. Facebook ads on the side columns that will have a click-through link to its website.</a:t>
            </a:r>
            <a:endParaRPr lang="en-US" sz="1400" dirty="0">
              <a:solidFill>
                <a:schemeClr val="bg2"/>
              </a:solidFill>
              <a:latin typeface="+mj-lt"/>
              <a:cs typeface="+mj-lt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325755" y="624840"/>
            <a:ext cx="4450080" cy="3683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l"/>
            <a:r>
              <a:rPr lang="en-US" sz="1800" b="1" u="sng" dirty="0" smtClean="0">
                <a:solidFill>
                  <a:schemeClr val="bg2"/>
                </a:solidFill>
                <a:latin typeface="+mj-lt"/>
                <a:cs typeface="+mj-lt"/>
                <a:sym typeface="+mn-ea"/>
              </a:rPr>
              <a:t>Facebook Media to Engage Consumers</a:t>
            </a:r>
            <a:endParaRPr lang="en-US" altLang="en-US" sz="1800" b="1" u="sng" dirty="0" smtClean="0">
              <a:solidFill>
                <a:schemeClr val="bg2"/>
              </a:solidFill>
              <a:latin typeface="+mj-lt"/>
              <a:cs typeface="+mj-lt"/>
              <a:sym typeface="+mn-ea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73191" y="1314042"/>
            <a:ext cx="3698312" cy="2502409"/>
          </a:xfrm>
          <a:prstGeom prst="rect">
            <a:avLst/>
          </a:prstGeom>
          <a:noFill/>
          <a:ln w="12700">
            <a:solidFill>
              <a:schemeClr val="accent6">
                <a:lumMod val="75000"/>
              </a:schemeClr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/>
          <p:cNvSpPr>
            <a:spLocks noGrp="1"/>
          </p:cNvSpPr>
          <p:nvPr>
            <p:ph sz="half" idx="4294967295"/>
          </p:nvPr>
        </p:nvSpPr>
        <p:spPr>
          <a:xfrm>
            <a:off x="575188" y="1226880"/>
            <a:ext cx="3422650" cy="3117870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US" sz="1400" dirty="0" smtClean="0">
                <a:solidFill>
                  <a:schemeClr val="bg2"/>
                </a:solidFill>
                <a:latin typeface="+mj-lt"/>
                <a:cs typeface="+mj-lt"/>
              </a:rPr>
              <a:t>Instagram promotion can </a:t>
            </a:r>
            <a:r>
              <a:rPr lang="fi-FI" sz="1400" dirty="0" smtClean="0">
                <a:solidFill>
                  <a:schemeClr val="bg2"/>
                </a:solidFill>
                <a:latin typeface="+mj-lt"/>
                <a:cs typeface="+mj-lt"/>
              </a:rPr>
              <a:t>develope  user-generated contents, and encourage cosumers to share pictures and videos of their positive experience. </a:t>
            </a:r>
          </a:p>
          <a:p>
            <a:pPr marL="114300" indent="0">
              <a:buFont typeface="Arial" panose="020B0604020202020204" pitchFamily="34" charset="0"/>
              <a:buNone/>
            </a:pPr>
            <a:r>
              <a:rPr lang="fi-FI" sz="1400" dirty="0" smtClean="0">
                <a:solidFill>
                  <a:schemeClr val="bg2"/>
                </a:solidFill>
                <a:latin typeface="+mj-lt"/>
                <a:cs typeface="+mj-lt"/>
              </a:rPr>
              <a:t>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fi-FI" sz="1400" dirty="0" smtClean="0">
                <a:solidFill>
                  <a:schemeClr val="bg2"/>
                </a:solidFill>
                <a:latin typeface="+mj-lt"/>
                <a:cs typeface="+mj-lt"/>
              </a:rPr>
              <a:t>Location tags can encourage in-person interaction among target audiences.</a:t>
            </a:r>
            <a:endParaRPr lang="en-US" sz="1400" dirty="0">
              <a:solidFill>
                <a:schemeClr val="bg2"/>
              </a:solidFill>
              <a:latin typeface="+mj-lt"/>
              <a:cs typeface="+mj-lt"/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43296" y="1327355"/>
            <a:ext cx="3762356" cy="2798937"/>
          </a:xfrm>
          <a:prstGeom prst="rect">
            <a:avLst/>
          </a:prstGeom>
          <a:noFill/>
          <a:ln w="22225">
            <a:solidFill>
              <a:schemeClr val="bg2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文本框 5"/>
          <p:cNvSpPr txBox="1"/>
          <p:nvPr/>
        </p:nvSpPr>
        <p:spPr>
          <a:xfrm>
            <a:off x="415597" y="604684"/>
            <a:ext cx="4538980" cy="3683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l"/>
            <a:r>
              <a:rPr lang="en-US" altLang="en-US" sz="1800" b="1" u="sng" dirty="0" smtClean="0">
                <a:solidFill>
                  <a:schemeClr val="bg2"/>
                </a:solidFill>
                <a:latin typeface="+mj-lt"/>
                <a:cs typeface="+mj-lt"/>
                <a:sym typeface="+mn-ea"/>
              </a:rPr>
              <a:t>Instagram Media To Engage Consumers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4294967295"/>
          </p:nvPr>
        </p:nvSpPr>
        <p:spPr>
          <a:xfrm>
            <a:off x="307975" y="380857"/>
            <a:ext cx="7527636" cy="3794125"/>
          </a:xfrm>
        </p:spPr>
        <p:txBody>
          <a:bodyPr/>
          <a:lstStyle/>
          <a:p>
            <a:pPr>
              <a:buNone/>
            </a:pPr>
            <a:r>
              <a:rPr lang="en-US" b="1" u="sng" dirty="0">
                <a:solidFill>
                  <a:schemeClr val="bg2"/>
                </a:solidFill>
                <a:latin typeface="Arial" panose="020B0604020202020204"/>
                <a:ea typeface="Arial" panose="020B0604020202020204"/>
                <a:cs typeface="Arial" panose="020B0604020202020204"/>
              </a:rPr>
              <a:t>Creating </a:t>
            </a:r>
            <a:r>
              <a:rPr lang="en-US" b="1" u="sng" dirty="0" smtClean="0">
                <a:solidFill>
                  <a:schemeClr val="bg2"/>
                </a:solidFill>
                <a:latin typeface="Arial" panose="020B0604020202020204"/>
                <a:ea typeface="Arial" panose="020B0604020202020204"/>
                <a:cs typeface="Arial" panose="020B0604020202020204"/>
              </a:rPr>
              <a:t>Content </a:t>
            </a:r>
            <a:r>
              <a:rPr lang="en-US" b="1" u="sng" dirty="0">
                <a:solidFill>
                  <a:schemeClr val="bg2"/>
                </a:solidFill>
                <a:latin typeface="Arial" panose="020B0604020202020204"/>
                <a:ea typeface="Arial" panose="020B0604020202020204"/>
                <a:cs typeface="Arial" panose="020B0604020202020204"/>
              </a:rPr>
              <a:t>on Twitter</a:t>
            </a:r>
          </a:p>
        </p:txBody>
      </p:sp>
      <p:sp>
        <p:nvSpPr>
          <p:cNvPr id="26626" name="AutoShape 2" descr="Image result for twitter promotion âNin Jiom Pei Pa Koaâ"/>
          <p:cNvSpPr>
            <a:spLocks noChangeAspect="1" noChangeArrowheads="1"/>
          </p:cNvSpPr>
          <p:nvPr/>
        </p:nvSpPr>
        <p:spPr bwMode="auto">
          <a:xfrm>
            <a:off x="155575" y="-108347"/>
            <a:ext cx="304800" cy="2286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/>
          <a:lstStyle/>
          <a:p>
            <a:endParaRPr lang="en-US" dirty="0"/>
          </a:p>
        </p:txBody>
      </p:sp>
      <p:pic>
        <p:nvPicPr>
          <p:cNvPr id="26627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740024" y="1394754"/>
            <a:ext cx="5732500" cy="3169871"/>
          </a:xfrm>
          <a:prstGeom prst="rect">
            <a:avLst/>
          </a:prstGeom>
          <a:noFill/>
          <a:ln w="9525">
            <a:solidFill>
              <a:schemeClr val="accent1"/>
            </a:solidFill>
            <a:miter lim="800000"/>
            <a:headEnd/>
            <a:tailEnd/>
          </a:ln>
          <a:effectLst/>
        </p:spPr>
      </p:pic>
      <p:sp>
        <p:nvSpPr>
          <p:cNvPr id="5" name="Content Placeholder 4"/>
          <p:cNvSpPr txBox="1">
            <a:spLocks/>
          </p:cNvSpPr>
          <p:nvPr/>
        </p:nvSpPr>
        <p:spPr>
          <a:xfrm>
            <a:off x="460375" y="1004304"/>
            <a:ext cx="3422650" cy="155893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rm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429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Roboto" panose="02000000000000000000"/>
              <a:buChar char="●"/>
              <a:defRPr sz="1800" b="0" i="0" u="none" strike="noStrike" cap="none">
                <a:solidFill>
                  <a:schemeClr val="dk2"/>
                </a:solidFill>
                <a:latin typeface="Roboto" panose="02000000000000000000"/>
                <a:ea typeface="Roboto" panose="02000000000000000000"/>
                <a:cs typeface="Roboto" panose="02000000000000000000"/>
                <a:sym typeface="Roboto" panose="02000000000000000000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oboto" panose="02000000000000000000"/>
              <a:buChar char="○"/>
              <a:defRPr sz="1400" b="0" i="0" u="none" strike="noStrike" cap="none">
                <a:solidFill>
                  <a:schemeClr val="dk2"/>
                </a:solidFill>
                <a:latin typeface="Roboto" panose="02000000000000000000"/>
                <a:ea typeface="Roboto" panose="02000000000000000000"/>
                <a:cs typeface="Roboto" panose="02000000000000000000"/>
                <a:sym typeface="Roboto" panose="02000000000000000000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oboto" panose="02000000000000000000"/>
              <a:buChar char="■"/>
              <a:defRPr sz="1400" b="0" i="0" u="none" strike="noStrike" cap="none">
                <a:solidFill>
                  <a:schemeClr val="dk2"/>
                </a:solidFill>
                <a:latin typeface="Roboto" panose="02000000000000000000"/>
                <a:ea typeface="Roboto" panose="02000000000000000000"/>
                <a:cs typeface="Roboto" panose="02000000000000000000"/>
                <a:sym typeface="Roboto" panose="02000000000000000000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oboto" panose="02000000000000000000"/>
              <a:buChar char="●"/>
              <a:defRPr sz="1400" b="0" i="0" u="none" strike="noStrike" cap="none">
                <a:solidFill>
                  <a:schemeClr val="dk2"/>
                </a:solidFill>
                <a:latin typeface="Roboto" panose="02000000000000000000"/>
                <a:ea typeface="Roboto" panose="02000000000000000000"/>
                <a:cs typeface="Roboto" panose="02000000000000000000"/>
                <a:sym typeface="Roboto" panose="02000000000000000000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oboto" panose="02000000000000000000"/>
              <a:buChar char="○"/>
              <a:defRPr sz="1400" b="0" i="0" u="none" strike="noStrike" cap="none">
                <a:solidFill>
                  <a:schemeClr val="dk2"/>
                </a:solidFill>
                <a:latin typeface="Roboto" panose="02000000000000000000"/>
                <a:ea typeface="Roboto" panose="02000000000000000000"/>
                <a:cs typeface="Roboto" panose="02000000000000000000"/>
                <a:sym typeface="Roboto" panose="02000000000000000000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oboto" panose="02000000000000000000"/>
              <a:buChar char="■"/>
              <a:defRPr sz="1400" b="0" i="0" u="none" strike="noStrike" cap="none">
                <a:solidFill>
                  <a:schemeClr val="dk2"/>
                </a:solidFill>
                <a:latin typeface="Roboto" panose="02000000000000000000"/>
                <a:ea typeface="Roboto" panose="02000000000000000000"/>
                <a:cs typeface="Roboto" panose="02000000000000000000"/>
                <a:sym typeface="Roboto" panose="02000000000000000000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oboto" panose="02000000000000000000"/>
              <a:buChar char="●"/>
              <a:defRPr sz="1400" b="0" i="0" u="none" strike="noStrike" cap="none">
                <a:solidFill>
                  <a:schemeClr val="dk2"/>
                </a:solidFill>
                <a:latin typeface="Roboto" panose="02000000000000000000"/>
                <a:ea typeface="Roboto" panose="02000000000000000000"/>
                <a:cs typeface="Roboto" panose="02000000000000000000"/>
                <a:sym typeface="Roboto" panose="02000000000000000000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oboto" panose="02000000000000000000"/>
              <a:buChar char="○"/>
              <a:defRPr sz="1400" b="0" i="0" u="none" strike="noStrike" cap="none">
                <a:solidFill>
                  <a:schemeClr val="dk2"/>
                </a:solidFill>
                <a:latin typeface="Roboto" panose="02000000000000000000"/>
                <a:ea typeface="Roboto" panose="02000000000000000000"/>
                <a:cs typeface="Roboto" panose="02000000000000000000"/>
                <a:sym typeface="Roboto" panose="02000000000000000000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dk2"/>
              </a:buClr>
              <a:buSzPts val="1400"/>
              <a:buFont typeface="Roboto" panose="02000000000000000000"/>
              <a:buChar char="■"/>
              <a:defRPr sz="1400" b="0" i="0" u="none" strike="noStrike" cap="none">
                <a:solidFill>
                  <a:schemeClr val="dk2"/>
                </a:solidFill>
                <a:latin typeface="Roboto" panose="02000000000000000000"/>
                <a:ea typeface="Roboto" panose="02000000000000000000"/>
                <a:cs typeface="Roboto" panose="02000000000000000000"/>
                <a:sym typeface="Roboto" panose="02000000000000000000"/>
              </a:defRPr>
            </a:lvl9pPr>
          </a:lstStyle>
          <a:p>
            <a:pPr>
              <a:buFont typeface="Arial" panose="020B0604020202020204" pitchFamily="34" charset="0"/>
              <a:buChar char="•"/>
            </a:pPr>
            <a:r>
              <a:rPr lang="en-HK" sz="1600" dirty="0" smtClean="0">
                <a:solidFill>
                  <a:schemeClr val="bg2"/>
                </a:solidFill>
                <a:latin typeface="+mj-lt"/>
                <a:cs typeface="+mj-lt"/>
              </a:rPr>
              <a:t>Influencers</a:t>
            </a:r>
          </a:p>
          <a:p>
            <a:pPr>
              <a:buFont typeface="Arial" panose="020B0604020202020204" pitchFamily="34" charset="0"/>
              <a:buChar char="•"/>
            </a:pPr>
            <a:endParaRPr lang="en-HK" sz="1000" dirty="0">
              <a:solidFill>
                <a:schemeClr val="bg2"/>
              </a:solidFill>
              <a:latin typeface="+mj-lt"/>
              <a:cs typeface="+mj-lt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HK" sz="1600" dirty="0" smtClean="0">
                <a:solidFill>
                  <a:schemeClr val="bg2"/>
                </a:solidFill>
                <a:latin typeface="+mj-lt"/>
                <a:cs typeface="+mj-lt"/>
              </a:rPr>
              <a:t>Creative Support</a:t>
            </a:r>
          </a:p>
          <a:p>
            <a:pPr>
              <a:buFont typeface="Arial" panose="020B0604020202020204" pitchFamily="34" charset="0"/>
              <a:buChar char="•"/>
            </a:pPr>
            <a:endParaRPr lang="en-HK" sz="1000" dirty="0">
              <a:solidFill>
                <a:schemeClr val="bg2"/>
              </a:solidFill>
              <a:latin typeface="+mj-lt"/>
              <a:cs typeface="+mj-lt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HK" sz="1600" dirty="0" smtClean="0">
                <a:solidFill>
                  <a:schemeClr val="bg2"/>
                </a:solidFill>
                <a:latin typeface="+mj-lt"/>
                <a:cs typeface="+mj-lt"/>
              </a:rPr>
              <a:t>Testimonials</a:t>
            </a:r>
            <a:endParaRPr lang="en-US" sz="1400" dirty="0">
              <a:solidFill>
                <a:schemeClr val="bg2"/>
              </a:solidFill>
              <a:latin typeface="+mj-lt"/>
              <a:cs typeface="+mj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29" name="Picture 1"/>
          <p:cNvPicPr>
            <a:picLocks noGrp="1" noChangeAspect="1" noChangeArrowheads="1"/>
          </p:cNvPicPr>
          <p:nvPr>
            <p:ph idx="4294967295"/>
          </p:nvPr>
        </p:nvPicPr>
        <p:blipFill>
          <a:blip r:embed="rId3"/>
          <a:stretch>
            <a:fillRect/>
          </a:stretch>
        </p:blipFill>
        <p:spPr bwMode="auto">
          <a:xfrm>
            <a:off x="3351500" y="1639707"/>
            <a:ext cx="5523096" cy="29912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文本框 5"/>
          <p:cNvSpPr txBox="1"/>
          <p:nvPr/>
        </p:nvSpPr>
        <p:spPr>
          <a:xfrm>
            <a:off x="412115" y="426085"/>
            <a:ext cx="3548380" cy="3683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l"/>
            <a:r>
              <a:rPr lang="en-US" altLang="en-US" sz="1800" b="1" u="sng" dirty="0" smtClean="0">
                <a:solidFill>
                  <a:schemeClr val="bg2"/>
                </a:solidFill>
                <a:latin typeface="+mj-lt"/>
                <a:cs typeface="+mj-lt"/>
                <a:sym typeface="+mn-ea"/>
              </a:rPr>
              <a:t>Creating Content On Facebook</a:t>
            </a:r>
          </a:p>
        </p:txBody>
      </p:sp>
      <p:sp>
        <p:nvSpPr>
          <p:cNvPr id="4" name="Content Placeholder 4"/>
          <p:cNvSpPr txBox="1">
            <a:spLocks/>
          </p:cNvSpPr>
          <p:nvPr/>
        </p:nvSpPr>
        <p:spPr>
          <a:xfrm>
            <a:off x="460375" y="1004304"/>
            <a:ext cx="3422650" cy="306625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rm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429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Roboto" panose="02000000000000000000"/>
              <a:buChar char="●"/>
              <a:defRPr sz="1800" b="0" i="0" u="none" strike="noStrike" cap="none">
                <a:solidFill>
                  <a:schemeClr val="dk2"/>
                </a:solidFill>
                <a:latin typeface="Roboto" panose="02000000000000000000"/>
                <a:ea typeface="Roboto" panose="02000000000000000000"/>
                <a:cs typeface="Roboto" panose="02000000000000000000"/>
                <a:sym typeface="Roboto" panose="02000000000000000000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oboto" panose="02000000000000000000"/>
              <a:buChar char="○"/>
              <a:defRPr sz="1400" b="0" i="0" u="none" strike="noStrike" cap="none">
                <a:solidFill>
                  <a:schemeClr val="dk2"/>
                </a:solidFill>
                <a:latin typeface="Roboto" panose="02000000000000000000"/>
                <a:ea typeface="Roboto" panose="02000000000000000000"/>
                <a:cs typeface="Roboto" panose="02000000000000000000"/>
                <a:sym typeface="Roboto" panose="02000000000000000000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oboto" panose="02000000000000000000"/>
              <a:buChar char="■"/>
              <a:defRPr sz="1400" b="0" i="0" u="none" strike="noStrike" cap="none">
                <a:solidFill>
                  <a:schemeClr val="dk2"/>
                </a:solidFill>
                <a:latin typeface="Roboto" panose="02000000000000000000"/>
                <a:ea typeface="Roboto" panose="02000000000000000000"/>
                <a:cs typeface="Roboto" panose="02000000000000000000"/>
                <a:sym typeface="Roboto" panose="02000000000000000000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oboto" panose="02000000000000000000"/>
              <a:buChar char="●"/>
              <a:defRPr sz="1400" b="0" i="0" u="none" strike="noStrike" cap="none">
                <a:solidFill>
                  <a:schemeClr val="dk2"/>
                </a:solidFill>
                <a:latin typeface="Roboto" panose="02000000000000000000"/>
                <a:ea typeface="Roboto" panose="02000000000000000000"/>
                <a:cs typeface="Roboto" panose="02000000000000000000"/>
                <a:sym typeface="Roboto" panose="02000000000000000000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oboto" panose="02000000000000000000"/>
              <a:buChar char="○"/>
              <a:defRPr sz="1400" b="0" i="0" u="none" strike="noStrike" cap="none">
                <a:solidFill>
                  <a:schemeClr val="dk2"/>
                </a:solidFill>
                <a:latin typeface="Roboto" panose="02000000000000000000"/>
                <a:ea typeface="Roboto" panose="02000000000000000000"/>
                <a:cs typeface="Roboto" panose="02000000000000000000"/>
                <a:sym typeface="Roboto" panose="02000000000000000000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oboto" panose="02000000000000000000"/>
              <a:buChar char="■"/>
              <a:defRPr sz="1400" b="0" i="0" u="none" strike="noStrike" cap="none">
                <a:solidFill>
                  <a:schemeClr val="dk2"/>
                </a:solidFill>
                <a:latin typeface="Roboto" panose="02000000000000000000"/>
                <a:ea typeface="Roboto" panose="02000000000000000000"/>
                <a:cs typeface="Roboto" panose="02000000000000000000"/>
                <a:sym typeface="Roboto" panose="02000000000000000000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oboto" panose="02000000000000000000"/>
              <a:buChar char="●"/>
              <a:defRPr sz="1400" b="0" i="0" u="none" strike="noStrike" cap="none">
                <a:solidFill>
                  <a:schemeClr val="dk2"/>
                </a:solidFill>
                <a:latin typeface="Roboto" panose="02000000000000000000"/>
                <a:ea typeface="Roboto" panose="02000000000000000000"/>
                <a:cs typeface="Roboto" panose="02000000000000000000"/>
                <a:sym typeface="Roboto" panose="02000000000000000000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oboto" panose="02000000000000000000"/>
              <a:buChar char="○"/>
              <a:defRPr sz="1400" b="0" i="0" u="none" strike="noStrike" cap="none">
                <a:solidFill>
                  <a:schemeClr val="dk2"/>
                </a:solidFill>
                <a:latin typeface="Roboto" panose="02000000000000000000"/>
                <a:ea typeface="Roboto" panose="02000000000000000000"/>
                <a:cs typeface="Roboto" panose="02000000000000000000"/>
                <a:sym typeface="Roboto" panose="02000000000000000000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dk2"/>
              </a:buClr>
              <a:buSzPts val="1400"/>
              <a:buFont typeface="Roboto" panose="02000000000000000000"/>
              <a:buChar char="■"/>
              <a:defRPr sz="1400" b="0" i="0" u="none" strike="noStrike" cap="none">
                <a:solidFill>
                  <a:schemeClr val="dk2"/>
                </a:solidFill>
                <a:latin typeface="Roboto" panose="02000000000000000000"/>
                <a:ea typeface="Roboto" panose="02000000000000000000"/>
                <a:cs typeface="Roboto" panose="02000000000000000000"/>
                <a:sym typeface="Roboto" panose="02000000000000000000"/>
              </a:defRPr>
            </a:lvl9pPr>
          </a:lstStyle>
          <a:p>
            <a:pPr>
              <a:buFont typeface="Arial" panose="020B0604020202020204" pitchFamily="34" charset="0"/>
              <a:buChar char="•"/>
            </a:pPr>
            <a:r>
              <a:rPr lang="en-HK" sz="1600" dirty="0" smtClean="0">
                <a:solidFill>
                  <a:schemeClr val="bg2"/>
                </a:solidFill>
                <a:latin typeface="+mj-lt"/>
                <a:cs typeface="+mj-lt"/>
              </a:rPr>
              <a:t>Traditional Chinese Medicine</a:t>
            </a:r>
          </a:p>
          <a:p>
            <a:pPr>
              <a:buFont typeface="Arial" panose="020B0604020202020204" pitchFamily="34" charset="0"/>
              <a:buChar char="•"/>
            </a:pPr>
            <a:endParaRPr lang="en-HK" sz="1000" dirty="0" smtClean="0">
              <a:solidFill>
                <a:schemeClr val="bg2"/>
              </a:solidFill>
              <a:latin typeface="+mj-lt"/>
              <a:cs typeface="+mj-lt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HK" sz="1600" dirty="0" smtClean="0">
                <a:solidFill>
                  <a:schemeClr val="bg2"/>
                </a:solidFill>
                <a:latin typeface="+mj-lt"/>
                <a:cs typeface="+mj-lt"/>
              </a:rPr>
              <a:t>Totally 12,807 Items</a:t>
            </a:r>
          </a:p>
          <a:p>
            <a:pPr>
              <a:buFont typeface="Arial" panose="020B0604020202020204" pitchFamily="34" charset="0"/>
              <a:buChar char="•"/>
            </a:pPr>
            <a:endParaRPr lang="en-HK" sz="1000" dirty="0">
              <a:solidFill>
                <a:schemeClr val="bg2"/>
              </a:solidFill>
              <a:latin typeface="+mj-lt"/>
              <a:cs typeface="+mj-lt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HK" sz="1600" dirty="0" smtClean="0">
                <a:solidFill>
                  <a:schemeClr val="bg2"/>
                </a:solidFill>
                <a:latin typeface="+mj-lt"/>
                <a:cs typeface="+mj-lt"/>
              </a:rPr>
              <a:t>87% of plant extract</a:t>
            </a:r>
          </a:p>
          <a:p>
            <a:pPr>
              <a:buFont typeface="Arial" panose="020B0604020202020204" pitchFamily="34" charset="0"/>
              <a:buChar char="•"/>
            </a:pPr>
            <a:endParaRPr lang="en-HK" sz="1000" dirty="0">
              <a:solidFill>
                <a:schemeClr val="bg2"/>
              </a:solidFill>
              <a:latin typeface="+mj-lt"/>
              <a:cs typeface="+mj-lt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HK" sz="1600" dirty="0" smtClean="0">
                <a:solidFill>
                  <a:schemeClr val="bg2"/>
                </a:solidFill>
                <a:latin typeface="+mj-lt"/>
                <a:cs typeface="+mj-lt"/>
              </a:rPr>
              <a:t>12% of animal extract</a:t>
            </a:r>
          </a:p>
          <a:p>
            <a:pPr>
              <a:buFont typeface="Arial" panose="020B0604020202020204" pitchFamily="34" charset="0"/>
              <a:buChar char="•"/>
            </a:pPr>
            <a:endParaRPr lang="en-HK" sz="1000" dirty="0" smtClean="0">
              <a:solidFill>
                <a:schemeClr val="bg2"/>
              </a:solidFill>
              <a:latin typeface="+mj-lt"/>
              <a:cs typeface="+mj-lt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HK" sz="1600" dirty="0" smtClean="0">
                <a:solidFill>
                  <a:schemeClr val="bg2"/>
                </a:solidFill>
                <a:latin typeface="+mj-lt"/>
                <a:cs typeface="+mj-lt"/>
              </a:rPr>
              <a:t>1% of mineral extract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文本框 5"/>
          <p:cNvSpPr txBox="1"/>
          <p:nvPr/>
        </p:nvSpPr>
        <p:spPr>
          <a:xfrm>
            <a:off x="349250" y="394335"/>
            <a:ext cx="3573780" cy="3683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l"/>
            <a:r>
              <a:rPr lang="en-US" altLang="en-US" sz="1800" b="1" u="sng" dirty="0" smtClean="0">
                <a:solidFill>
                  <a:schemeClr val="bg2"/>
                </a:solidFill>
                <a:latin typeface="+mj-lt"/>
                <a:cs typeface="+mj-lt"/>
                <a:sym typeface="+mn-ea"/>
              </a:rPr>
              <a:t>Creating Content On Instagram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70513" y="1755059"/>
            <a:ext cx="4912666" cy="2433483"/>
          </a:xfrm>
          <a:prstGeom prst="rect">
            <a:avLst/>
          </a:prstGeom>
          <a:noFill/>
          <a:ln w="28575" cmpd="sng">
            <a:solidFill>
              <a:schemeClr val="bg2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4" name="Content Placeholder 4"/>
          <p:cNvSpPr txBox="1">
            <a:spLocks/>
          </p:cNvSpPr>
          <p:nvPr/>
        </p:nvSpPr>
        <p:spPr>
          <a:xfrm>
            <a:off x="509618" y="1030668"/>
            <a:ext cx="3676548" cy="306625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rm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429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Roboto" panose="02000000000000000000"/>
              <a:buChar char="●"/>
              <a:defRPr sz="1800" b="0" i="0" u="none" strike="noStrike" cap="none">
                <a:solidFill>
                  <a:schemeClr val="dk2"/>
                </a:solidFill>
                <a:latin typeface="Roboto" panose="02000000000000000000"/>
                <a:ea typeface="Roboto" panose="02000000000000000000"/>
                <a:cs typeface="Roboto" panose="02000000000000000000"/>
                <a:sym typeface="Roboto" panose="02000000000000000000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oboto" panose="02000000000000000000"/>
              <a:buChar char="○"/>
              <a:defRPr sz="1400" b="0" i="0" u="none" strike="noStrike" cap="none">
                <a:solidFill>
                  <a:schemeClr val="dk2"/>
                </a:solidFill>
                <a:latin typeface="Roboto" panose="02000000000000000000"/>
                <a:ea typeface="Roboto" panose="02000000000000000000"/>
                <a:cs typeface="Roboto" panose="02000000000000000000"/>
                <a:sym typeface="Roboto" panose="02000000000000000000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oboto" panose="02000000000000000000"/>
              <a:buChar char="■"/>
              <a:defRPr sz="1400" b="0" i="0" u="none" strike="noStrike" cap="none">
                <a:solidFill>
                  <a:schemeClr val="dk2"/>
                </a:solidFill>
                <a:latin typeface="Roboto" panose="02000000000000000000"/>
                <a:ea typeface="Roboto" panose="02000000000000000000"/>
                <a:cs typeface="Roboto" panose="02000000000000000000"/>
                <a:sym typeface="Roboto" panose="02000000000000000000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oboto" panose="02000000000000000000"/>
              <a:buChar char="●"/>
              <a:defRPr sz="1400" b="0" i="0" u="none" strike="noStrike" cap="none">
                <a:solidFill>
                  <a:schemeClr val="dk2"/>
                </a:solidFill>
                <a:latin typeface="Roboto" panose="02000000000000000000"/>
                <a:ea typeface="Roboto" panose="02000000000000000000"/>
                <a:cs typeface="Roboto" panose="02000000000000000000"/>
                <a:sym typeface="Roboto" panose="02000000000000000000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oboto" panose="02000000000000000000"/>
              <a:buChar char="○"/>
              <a:defRPr sz="1400" b="0" i="0" u="none" strike="noStrike" cap="none">
                <a:solidFill>
                  <a:schemeClr val="dk2"/>
                </a:solidFill>
                <a:latin typeface="Roboto" panose="02000000000000000000"/>
                <a:ea typeface="Roboto" panose="02000000000000000000"/>
                <a:cs typeface="Roboto" panose="02000000000000000000"/>
                <a:sym typeface="Roboto" panose="02000000000000000000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oboto" panose="02000000000000000000"/>
              <a:buChar char="■"/>
              <a:defRPr sz="1400" b="0" i="0" u="none" strike="noStrike" cap="none">
                <a:solidFill>
                  <a:schemeClr val="dk2"/>
                </a:solidFill>
                <a:latin typeface="Roboto" panose="02000000000000000000"/>
                <a:ea typeface="Roboto" panose="02000000000000000000"/>
                <a:cs typeface="Roboto" panose="02000000000000000000"/>
                <a:sym typeface="Roboto" panose="02000000000000000000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oboto" panose="02000000000000000000"/>
              <a:buChar char="●"/>
              <a:defRPr sz="1400" b="0" i="0" u="none" strike="noStrike" cap="none">
                <a:solidFill>
                  <a:schemeClr val="dk2"/>
                </a:solidFill>
                <a:latin typeface="Roboto" panose="02000000000000000000"/>
                <a:ea typeface="Roboto" panose="02000000000000000000"/>
                <a:cs typeface="Roboto" panose="02000000000000000000"/>
                <a:sym typeface="Roboto" panose="02000000000000000000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oboto" panose="02000000000000000000"/>
              <a:buChar char="○"/>
              <a:defRPr sz="1400" b="0" i="0" u="none" strike="noStrike" cap="none">
                <a:solidFill>
                  <a:schemeClr val="dk2"/>
                </a:solidFill>
                <a:latin typeface="Roboto" panose="02000000000000000000"/>
                <a:ea typeface="Roboto" panose="02000000000000000000"/>
                <a:cs typeface="Roboto" panose="02000000000000000000"/>
                <a:sym typeface="Roboto" panose="02000000000000000000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dk2"/>
              </a:buClr>
              <a:buSzPts val="1400"/>
              <a:buFont typeface="Roboto" panose="02000000000000000000"/>
              <a:buChar char="■"/>
              <a:defRPr sz="1400" b="0" i="0" u="none" strike="noStrike" cap="none">
                <a:solidFill>
                  <a:schemeClr val="dk2"/>
                </a:solidFill>
                <a:latin typeface="Roboto" panose="02000000000000000000"/>
                <a:ea typeface="Roboto" panose="02000000000000000000"/>
                <a:cs typeface="Roboto" panose="02000000000000000000"/>
                <a:sym typeface="Roboto" panose="02000000000000000000"/>
              </a:defRPr>
            </a:lvl9pPr>
          </a:lstStyle>
          <a:p>
            <a:pPr>
              <a:buFont typeface="Arial" panose="020B0604020202020204" pitchFamily="34" charset="0"/>
              <a:buChar char="•"/>
            </a:pPr>
            <a:r>
              <a:rPr lang="en-HK" sz="1600" dirty="0" smtClean="0">
                <a:solidFill>
                  <a:schemeClr val="bg2"/>
                </a:solidFill>
                <a:latin typeface="+mj-lt"/>
                <a:cs typeface="+mj-lt"/>
              </a:rPr>
              <a:t>Refreshing tea and health products</a:t>
            </a:r>
          </a:p>
          <a:p>
            <a:pPr>
              <a:buFont typeface="Arial" panose="020B0604020202020204" pitchFamily="34" charset="0"/>
              <a:buChar char="•"/>
            </a:pPr>
            <a:endParaRPr lang="en-HK" sz="1000" dirty="0" smtClean="0">
              <a:solidFill>
                <a:schemeClr val="bg2"/>
              </a:solidFill>
              <a:latin typeface="+mj-lt"/>
              <a:cs typeface="+mj-lt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HK" sz="1600" dirty="0" smtClean="0">
                <a:solidFill>
                  <a:schemeClr val="bg2"/>
                </a:solidFill>
                <a:latin typeface="+mj-lt"/>
                <a:cs typeface="+mj-lt"/>
              </a:rPr>
              <a:t>Increase the target consumers</a:t>
            </a:r>
          </a:p>
          <a:p>
            <a:pPr>
              <a:buFont typeface="Arial" panose="020B0604020202020204" pitchFamily="34" charset="0"/>
              <a:buChar char="•"/>
            </a:pPr>
            <a:endParaRPr lang="en-HK" sz="1000" dirty="0">
              <a:solidFill>
                <a:schemeClr val="bg2"/>
              </a:solidFill>
              <a:latin typeface="+mj-lt"/>
              <a:cs typeface="+mj-lt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HK" sz="1600" dirty="0" err="1" smtClean="0">
                <a:solidFill>
                  <a:schemeClr val="bg2"/>
                </a:solidFill>
                <a:latin typeface="+mj-lt"/>
                <a:cs typeface="+mj-lt"/>
              </a:rPr>
              <a:t>Hashtags</a:t>
            </a:r>
            <a:r>
              <a:rPr lang="en-HK" sz="1600" dirty="0" smtClean="0">
                <a:solidFill>
                  <a:schemeClr val="bg2"/>
                </a:solidFill>
                <a:latin typeface="+mj-lt"/>
                <a:cs typeface="+mj-lt"/>
              </a:rPr>
              <a:t> to engage videos and photographs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4294967295"/>
          </p:nvPr>
        </p:nvSpPr>
        <p:spPr>
          <a:xfrm>
            <a:off x="419491" y="1096911"/>
            <a:ext cx="3921818" cy="3943350"/>
          </a:xfrm>
        </p:spPr>
        <p:txBody>
          <a:bodyPr>
            <a:normAutofit fontScale="77500" lnSpcReduction="20000"/>
          </a:bodyPr>
          <a:lstStyle/>
          <a:p>
            <a:pPr>
              <a:lnSpc>
                <a:spcPct val="135000"/>
              </a:lnSpc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2"/>
                </a:solidFill>
                <a:latin typeface="+mj-lt"/>
                <a:cs typeface="+mj-lt"/>
              </a:rPr>
              <a:t>Observing tremendous increased in number of followers, reflecting increased brand popularity.</a:t>
            </a:r>
          </a:p>
          <a:p>
            <a:pPr>
              <a:lnSpc>
                <a:spcPct val="135000"/>
              </a:lnSpc>
              <a:buFont typeface="Arial" panose="020B0604020202020204" pitchFamily="34" charset="0"/>
              <a:buChar char="•"/>
            </a:pPr>
            <a:endParaRPr lang="en-US" sz="800" dirty="0">
              <a:solidFill>
                <a:schemeClr val="bg2"/>
              </a:solidFill>
              <a:latin typeface="+mj-lt"/>
              <a:cs typeface="+mj-lt"/>
            </a:endParaRPr>
          </a:p>
          <a:p>
            <a:pPr>
              <a:lnSpc>
                <a:spcPct val="135000"/>
              </a:lnSpc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2"/>
                </a:solidFill>
                <a:latin typeface="+mj-lt"/>
                <a:cs typeface="+mj-lt"/>
              </a:rPr>
              <a:t>Increase in number of positive reactions attained on the social media posts.</a:t>
            </a:r>
          </a:p>
          <a:p>
            <a:pPr>
              <a:lnSpc>
                <a:spcPct val="135000"/>
              </a:lnSpc>
              <a:buFont typeface="Arial" panose="020B0604020202020204" pitchFamily="34" charset="0"/>
              <a:buChar char="•"/>
            </a:pPr>
            <a:endParaRPr lang="en-US" sz="900" dirty="0">
              <a:solidFill>
                <a:schemeClr val="bg2"/>
              </a:solidFill>
              <a:latin typeface="+mj-lt"/>
              <a:cs typeface="+mj-lt"/>
            </a:endParaRPr>
          </a:p>
          <a:p>
            <a:pPr>
              <a:lnSpc>
                <a:spcPct val="135000"/>
              </a:lnSpc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2"/>
                </a:solidFill>
                <a:latin typeface="+mj-lt"/>
                <a:cs typeface="+mj-lt"/>
              </a:rPr>
              <a:t>Increase in the “Click-through-rate” that can significantly increase  number of visitors to the company's website.</a:t>
            </a:r>
          </a:p>
          <a:p>
            <a:pPr>
              <a:lnSpc>
                <a:spcPct val="135000"/>
              </a:lnSpc>
              <a:buFont typeface="Arial" panose="020B0604020202020204" pitchFamily="34" charset="0"/>
              <a:buChar char="•"/>
            </a:pPr>
            <a:endParaRPr lang="en-US" sz="800" dirty="0">
              <a:solidFill>
                <a:schemeClr val="bg2"/>
              </a:solidFill>
              <a:latin typeface="+mj-lt"/>
              <a:cs typeface="+mj-lt"/>
            </a:endParaRPr>
          </a:p>
          <a:p>
            <a:pPr>
              <a:lnSpc>
                <a:spcPct val="135000"/>
              </a:lnSpc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2"/>
                </a:solidFill>
                <a:latin typeface="+mj-lt"/>
                <a:cs typeface="+mj-lt"/>
              </a:rPr>
              <a:t>Evaluate social media promotional campaign performance through measuring difference between target set and actual target attained</a:t>
            </a:r>
            <a:r>
              <a:rPr lang="en-US" dirty="0" smtClean="0">
                <a:solidFill>
                  <a:schemeClr val="bg2"/>
                </a:solidFill>
                <a:latin typeface="+mj-lt"/>
                <a:cs typeface="+mj-lt"/>
              </a:rPr>
              <a:t>.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51921" y="1464842"/>
            <a:ext cx="4316095" cy="2520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文本框 5"/>
          <p:cNvSpPr txBox="1"/>
          <p:nvPr/>
        </p:nvSpPr>
        <p:spPr>
          <a:xfrm>
            <a:off x="353123" y="512345"/>
            <a:ext cx="3040380" cy="3683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l"/>
            <a:r>
              <a:rPr lang="en-US" altLang="en-US" sz="1800" b="1" u="sng" dirty="0" smtClean="0">
                <a:solidFill>
                  <a:schemeClr val="bg2"/>
                </a:solidFill>
                <a:latin typeface="+mj-lt"/>
                <a:cs typeface="+mj-lt"/>
                <a:sym typeface="+mn-ea"/>
              </a:rPr>
              <a:t>Monitoring and Measuring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mtClean="0"/>
              <a:t>24</a:t>
            </a:fld>
            <a:endParaRPr lang="en-GB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8466" cy="5143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878840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mtClean="0"/>
              <a:t>25</a:t>
            </a:fld>
            <a:endParaRPr lang="en-GB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55180"/>
            <a:ext cx="9246610" cy="51986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617379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OC_GUID" val="{0237ecaa-6c6f-4b35-bfe6-fc4bacb36c85}"/>
</p:tagLst>
</file>

<file path=ppt/theme/theme1.xml><?xml version="1.0" encoding="utf-8"?>
<a:theme xmlns:a="http://schemas.openxmlformats.org/drawingml/2006/main" name="Geometric">
  <a:themeElements>
    <a:clrScheme name="Geometric">
      <a:dk1>
        <a:srgbClr val="2A3990"/>
      </a:dk1>
      <a:lt1>
        <a:srgbClr val="FFFFFF"/>
      </a:lt1>
      <a:dk2>
        <a:srgbClr val="434343"/>
      </a:dk2>
      <a:lt2>
        <a:srgbClr val="999999"/>
      </a:lt2>
      <a:accent1>
        <a:srgbClr val="212D74"/>
      </a:accent1>
      <a:accent2>
        <a:srgbClr val="3949AB"/>
      </a:accent2>
      <a:accent3>
        <a:srgbClr val="9C254D"/>
      </a:accent3>
      <a:accent4>
        <a:srgbClr val="D23369"/>
      </a:accent4>
      <a:accent5>
        <a:srgbClr val="F06292"/>
      </a:accent5>
      <a:accent6>
        <a:srgbClr val="7890CD"/>
      </a:accent6>
      <a:hlink>
        <a:srgbClr val="F06292"/>
      </a:hlink>
      <a:folHlink>
        <a:srgbClr val="F0629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佈景主題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Geometric">
    <a:dk1>
      <a:srgbClr val="2A3990"/>
    </a:dk1>
    <a:lt1>
      <a:srgbClr val="FFFFFF"/>
    </a:lt1>
    <a:dk2>
      <a:srgbClr val="434343"/>
    </a:dk2>
    <a:lt2>
      <a:srgbClr val="999999"/>
    </a:lt2>
    <a:accent1>
      <a:srgbClr val="212D74"/>
    </a:accent1>
    <a:accent2>
      <a:srgbClr val="3949AB"/>
    </a:accent2>
    <a:accent3>
      <a:srgbClr val="9C254D"/>
    </a:accent3>
    <a:accent4>
      <a:srgbClr val="D23369"/>
    </a:accent4>
    <a:accent5>
      <a:srgbClr val="F06292"/>
    </a:accent5>
    <a:accent6>
      <a:srgbClr val="7890CD"/>
    </a:accent6>
    <a:hlink>
      <a:srgbClr val="F06292"/>
    </a:hlink>
    <a:folHlink>
      <a:srgbClr val="F06292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312</TotalTime>
  <Words>911</Words>
  <Application>Microsoft Office PowerPoint</Application>
  <PresentationFormat>On-screen Show (16:9)</PresentationFormat>
  <Paragraphs>204</Paragraphs>
  <Slides>25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29" baseType="lpstr">
      <vt:lpstr>Arial</vt:lpstr>
      <vt:lpstr>Roboto</vt:lpstr>
      <vt:lpstr>Noto Sans Symbols</vt:lpstr>
      <vt:lpstr>Geometric</vt:lpstr>
      <vt:lpstr>PowerPoint Presentation</vt:lpstr>
      <vt:lpstr>Agenda</vt:lpstr>
      <vt:lpstr>1. A Brief Overview</vt:lpstr>
      <vt:lpstr>A Brief Overview</vt:lpstr>
      <vt:lpstr>PowerPoint Presentation</vt:lpstr>
      <vt:lpstr>2. Analysis of the Competition</vt:lpstr>
      <vt:lpstr>2. Analysis of the Competition</vt:lpstr>
      <vt:lpstr>PowerPoint Presentation</vt:lpstr>
      <vt:lpstr>PowerPoint Presentation</vt:lpstr>
      <vt:lpstr>3. Traditional Advert</vt:lpstr>
      <vt:lpstr>Traditional Advert</vt:lpstr>
      <vt:lpstr>PowerPoint Presentation</vt:lpstr>
      <vt:lpstr>4. Strategy Development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Marketing Management (SMBA7138) Assignment 1</dc:title>
  <dc:creator>Winnie YN SIN</dc:creator>
  <cp:lastModifiedBy>Harriet Li</cp:lastModifiedBy>
  <cp:revision>63</cp:revision>
  <cp:lastPrinted>2019-06-08T09:25:51Z</cp:lastPrinted>
  <dcterms:created xsi:type="dcterms:W3CDTF">2019-06-07T16:36:06Z</dcterms:created>
  <dcterms:modified xsi:type="dcterms:W3CDTF">2019-06-08T11:53:32Z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2052-11.1.0.8527</vt:lpwstr>
  </property>
</Properties>
</file>