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5" r:id="rId4"/>
    <p:sldId id="259" r:id="rId5"/>
    <p:sldId id="260" r:id="rId6"/>
    <p:sldId id="261" r:id="rId7"/>
    <p:sldId id="263" r:id="rId8"/>
    <p:sldId id="264" r:id="rId9"/>
    <p:sldId id="266" r:id="rId10"/>
    <p:sldId id="267" r:id="rId11"/>
    <p:sldId id="26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C59D76-DA35-4BC3-AE46-93F4E82B0C8C}" v="43" dt="2023-07-11T15:22:14.4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59" d="100"/>
          <a:sy n="59" d="100"/>
        </p:scale>
        <p:origin x="964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OUISE HARRIES" userId="146c7390e7411381" providerId="LiveId" clId="{37C59D76-DA35-4BC3-AE46-93F4E82B0C8C}"/>
    <pc:docChg chg="undo custSel addSld delSld modSld">
      <pc:chgData name="LOUISE HARRIES" userId="146c7390e7411381" providerId="LiveId" clId="{37C59D76-DA35-4BC3-AE46-93F4E82B0C8C}" dt="2023-07-11T17:29:17.991" v="857" actId="20577"/>
      <pc:docMkLst>
        <pc:docMk/>
      </pc:docMkLst>
      <pc:sldChg chg="addSp modSp mod">
        <pc:chgData name="LOUISE HARRIES" userId="146c7390e7411381" providerId="LiveId" clId="{37C59D76-DA35-4BC3-AE46-93F4E82B0C8C}" dt="2023-07-11T14:29:33.677" v="496" actId="1076"/>
        <pc:sldMkLst>
          <pc:docMk/>
          <pc:sldMk cId="2473648694" sldId="256"/>
        </pc:sldMkLst>
        <pc:spChg chg="add mod">
          <ac:chgData name="LOUISE HARRIES" userId="146c7390e7411381" providerId="LiveId" clId="{37C59D76-DA35-4BC3-AE46-93F4E82B0C8C}" dt="2023-07-11T14:29:33.677" v="496" actId="1076"/>
          <ac:spMkLst>
            <pc:docMk/>
            <pc:sldMk cId="2473648694" sldId="256"/>
            <ac:spMk id="14" creationId="{5BF17FA7-0E3A-CC1C-95A9-014EF0301083}"/>
          </ac:spMkLst>
        </pc:spChg>
        <pc:picChg chg="add mod">
          <ac:chgData name="LOUISE HARRIES" userId="146c7390e7411381" providerId="LiveId" clId="{37C59D76-DA35-4BC3-AE46-93F4E82B0C8C}" dt="2023-07-11T11:12:44.967" v="298"/>
          <ac:picMkLst>
            <pc:docMk/>
            <pc:sldMk cId="2473648694" sldId="256"/>
            <ac:picMk id="7" creationId="{4FA17D29-AA0B-7896-19BB-226CDC8BA002}"/>
          </ac:picMkLst>
        </pc:picChg>
      </pc:sldChg>
      <pc:sldChg chg="addSp delSp modSp mod modTransition modAnim">
        <pc:chgData name="LOUISE HARRIES" userId="146c7390e7411381" providerId="LiveId" clId="{37C59D76-DA35-4BC3-AE46-93F4E82B0C8C}" dt="2023-07-11T13:43:22.813" v="441"/>
        <pc:sldMkLst>
          <pc:docMk/>
          <pc:sldMk cId="1785538859" sldId="258"/>
        </pc:sldMkLst>
        <pc:spChg chg="mod">
          <ac:chgData name="LOUISE HARRIES" userId="146c7390e7411381" providerId="LiveId" clId="{37C59D76-DA35-4BC3-AE46-93F4E82B0C8C}" dt="2023-07-11T13:39:12.419" v="438" actId="6549"/>
          <ac:spMkLst>
            <pc:docMk/>
            <pc:sldMk cId="1785538859" sldId="258"/>
            <ac:spMk id="3" creationId="{E9C8C91B-70D2-0785-DA8E-9E8D139822FD}"/>
          </ac:spMkLst>
        </pc:spChg>
        <pc:picChg chg="add del mod">
          <ac:chgData name="LOUISE HARRIES" userId="146c7390e7411381" providerId="LiveId" clId="{37C59D76-DA35-4BC3-AE46-93F4E82B0C8C}" dt="2023-07-11T13:42:59.031" v="440"/>
          <ac:picMkLst>
            <pc:docMk/>
            <pc:sldMk cId="1785538859" sldId="258"/>
            <ac:picMk id="11" creationId="{AE628E3E-A946-E961-7D74-980C023EDF12}"/>
          </ac:picMkLst>
        </pc:picChg>
        <pc:picChg chg="add mod">
          <ac:chgData name="LOUISE HARRIES" userId="146c7390e7411381" providerId="LiveId" clId="{37C59D76-DA35-4BC3-AE46-93F4E82B0C8C}" dt="2023-07-11T13:43:22.813" v="441"/>
          <ac:picMkLst>
            <pc:docMk/>
            <pc:sldMk cId="1785538859" sldId="258"/>
            <ac:picMk id="20" creationId="{169706BE-BF03-4C00-3CAB-BCED171F4C18}"/>
          </ac:picMkLst>
        </pc:picChg>
      </pc:sldChg>
      <pc:sldChg chg="addSp delSp modSp mod modTransition modAnim">
        <pc:chgData name="LOUISE HARRIES" userId="146c7390e7411381" providerId="LiveId" clId="{37C59D76-DA35-4BC3-AE46-93F4E82B0C8C}" dt="2023-07-11T14:28:24.792" v="445"/>
        <pc:sldMkLst>
          <pc:docMk/>
          <pc:sldMk cId="2270742757" sldId="259"/>
        </pc:sldMkLst>
        <pc:spChg chg="mod">
          <ac:chgData name="LOUISE HARRIES" userId="146c7390e7411381" providerId="LiveId" clId="{37C59D76-DA35-4BC3-AE46-93F4E82B0C8C}" dt="2023-07-11T13:50:29.871" v="443" actId="20577"/>
          <ac:spMkLst>
            <pc:docMk/>
            <pc:sldMk cId="2270742757" sldId="259"/>
            <ac:spMk id="3" creationId="{7024C36A-EA1B-A770-EABC-B651BE43B1AB}"/>
          </ac:spMkLst>
        </pc:spChg>
        <pc:picChg chg="add del mod">
          <ac:chgData name="LOUISE HARRIES" userId="146c7390e7411381" providerId="LiveId" clId="{37C59D76-DA35-4BC3-AE46-93F4E82B0C8C}" dt="2023-07-11T11:24:39.365" v="390"/>
          <ac:picMkLst>
            <pc:docMk/>
            <pc:sldMk cId="2270742757" sldId="259"/>
            <ac:picMk id="19" creationId="{437F4806-26C9-B7F8-29D7-F1EA7753F03E}"/>
          </ac:picMkLst>
        </pc:picChg>
        <pc:picChg chg="add del mod">
          <ac:chgData name="LOUISE HARRIES" userId="146c7390e7411381" providerId="LiveId" clId="{37C59D76-DA35-4BC3-AE46-93F4E82B0C8C}" dt="2023-07-11T14:24:18.610" v="444"/>
          <ac:picMkLst>
            <pc:docMk/>
            <pc:sldMk cId="2270742757" sldId="259"/>
            <ac:picMk id="26" creationId="{9C96B7C2-3004-FAAE-6826-457892E3E274}"/>
          </ac:picMkLst>
        </pc:picChg>
        <pc:picChg chg="add mod">
          <ac:chgData name="LOUISE HARRIES" userId="146c7390e7411381" providerId="LiveId" clId="{37C59D76-DA35-4BC3-AE46-93F4E82B0C8C}" dt="2023-07-11T14:28:24.792" v="445"/>
          <ac:picMkLst>
            <pc:docMk/>
            <pc:sldMk cId="2270742757" sldId="259"/>
            <ac:picMk id="33" creationId="{3008F79E-5BD3-AA40-620B-BAB548BACF1D}"/>
          </ac:picMkLst>
        </pc:picChg>
      </pc:sldChg>
      <pc:sldChg chg="addSp delSp modSp mod modTransition modAnim">
        <pc:chgData name="LOUISE HARRIES" userId="146c7390e7411381" providerId="LiveId" clId="{37C59D76-DA35-4BC3-AE46-93F4E82B0C8C}" dt="2023-07-11T13:39:24.961" v="439" actId="20577"/>
        <pc:sldMkLst>
          <pc:docMk/>
          <pc:sldMk cId="3324294378" sldId="260"/>
        </pc:sldMkLst>
        <pc:spChg chg="mod">
          <ac:chgData name="LOUISE HARRIES" userId="146c7390e7411381" providerId="LiveId" clId="{37C59D76-DA35-4BC3-AE46-93F4E82B0C8C}" dt="2023-07-11T13:39:24.961" v="439" actId="20577"/>
          <ac:spMkLst>
            <pc:docMk/>
            <pc:sldMk cId="3324294378" sldId="260"/>
            <ac:spMk id="16" creationId="{B1188340-0069-48BC-AE17-390732DE81CA}"/>
          </ac:spMkLst>
        </pc:spChg>
        <pc:picChg chg="add del mod">
          <ac:chgData name="LOUISE HARRIES" userId="146c7390e7411381" providerId="LiveId" clId="{37C59D76-DA35-4BC3-AE46-93F4E82B0C8C}" dt="2023-07-11T12:12:32.321" v="421"/>
          <ac:picMkLst>
            <pc:docMk/>
            <pc:sldMk cId="3324294378" sldId="260"/>
            <ac:picMk id="19" creationId="{4BA9AFDF-2794-6A3B-E5D1-83B6B6E8E2D3}"/>
          </ac:picMkLst>
        </pc:picChg>
        <pc:picChg chg="add mod">
          <ac:chgData name="LOUISE HARRIES" userId="146c7390e7411381" providerId="LiveId" clId="{37C59D76-DA35-4BC3-AE46-93F4E82B0C8C}" dt="2023-07-11T12:17:30.471" v="422"/>
          <ac:picMkLst>
            <pc:docMk/>
            <pc:sldMk cId="3324294378" sldId="260"/>
            <ac:picMk id="30" creationId="{6DE1229A-667F-F546-11B1-AADE6554F559}"/>
          </ac:picMkLst>
        </pc:picChg>
      </pc:sldChg>
      <pc:sldChg chg="addSp delSp modSp mod modTransition modAnim">
        <pc:chgData name="LOUISE HARRIES" userId="146c7390e7411381" providerId="LiveId" clId="{37C59D76-DA35-4BC3-AE46-93F4E82B0C8C}" dt="2023-07-11T13:32:37.061" v="432"/>
        <pc:sldMkLst>
          <pc:docMk/>
          <pc:sldMk cId="758075043" sldId="261"/>
        </pc:sldMkLst>
        <pc:spChg chg="mod">
          <ac:chgData name="LOUISE HARRIES" userId="146c7390e7411381" providerId="LiveId" clId="{37C59D76-DA35-4BC3-AE46-93F4E82B0C8C}" dt="2023-07-11T12:23:44.043" v="426" actId="27636"/>
          <ac:spMkLst>
            <pc:docMk/>
            <pc:sldMk cId="758075043" sldId="261"/>
            <ac:spMk id="3" creationId="{845DF419-611A-B78B-F7E7-3DE9AE204100}"/>
          </ac:spMkLst>
        </pc:spChg>
        <pc:spChg chg="del">
          <ac:chgData name="LOUISE HARRIES" userId="146c7390e7411381" providerId="LiveId" clId="{37C59D76-DA35-4BC3-AE46-93F4E82B0C8C}" dt="2023-07-11T10:20:42.897" v="286" actId="478"/>
          <ac:spMkLst>
            <pc:docMk/>
            <pc:sldMk cId="758075043" sldId="261"/>
            <ac:spMk id="5" creationId="{D4B97852-93B2-62B9-510A-B7F63497D05A}"/>
          </ac:spMkLst>
        </pc:spChg>
        <pc:picChg chg="add del mod">
          <ac:chgData name="LOUISE HARRIES" userId="146c7390e7411381" providerId="LiveId" clId="{37C59D76-DA35-4BC3-AE46-93F4E82B0C8C}" dt="2023-07-11T13:28:30.345" v="429"/>
          <ac:picMkLst>
            <pc:docMk/>
            <pc:sldMk cId="758075043" sldId="261"/>
            <ac:picMk id="12" creationId="{67F8734B-92A5-9D1C-3C5F-5F8868848FC0}"/>
          </ac:picMkLst>
        </pc:picChg>
        <pc:picChg chg="add del mod">
          <ac:chgData name="LOUISE HARRIES" userId="146c7390e7411381" providerId="LiveId" clId="{37C59D76-DA35-4BC3-AE46-93F4E82B0C8C}" dt="2023-07-11T13:29:49.434" v="431"/>
          <ac:picMkLst>
            <pc:docMk/>
            <pc:sldMk cId="758075043" sldId="261"/>
            <ac:picMk id="17" creationId="{6EAEF6AB-4873-720C-64D0-5117E1339C86}"/>
          </ac:picMkLst>
        </pc:picChg>
        <pc:picChg chg="add mod">
          <ac:chgData name="LOUISE HARRIES" userId="146c7390e7411381" providerId="LiveId" clId="{37C59D76-DA35-4BC3-AE46-93F4E82B0C8C}" dt="2023-07-11T13:32:37.061" v="432"/>
          <ac:picMkLst>
            <pc:docMk/>
            <pc:sldMk cId="758075043" sldId="261"/>
            <ac:picMk id="22" creationId="{0C2DB6C5-C3A0-1C6A-FD11-F9520680EA71}"/>
          </ac:picMkLst>
        </pc:picChg>
      </pc:sldChg>
      <pc:sldChg chg="del">
        <pc:chgData name="LOUISE HARRIES" userId="146c7390e7411381" providerId="LiveId" clId="{37C59D76-DA35-4BC3-AE46-93F4E82B0C8C}" dt="2023-07-11T13:10:01.037" v="427" actId="47"/>
        <pc:sldMkLst>
          <pc:docMk/>
          <pc:sldMk cId="3169590594" sldId="262"/>
        </pc:sldMkLst>
      </pc:sldChg>
      <pc:sldChg chg="addSp delSp modSp mod modTransition setBg modAnim">
        <pc:chgData name="LOUISE HARRIES" userId="146c7390e7411381" providerId="LiveId" clId="{37C59D76-DA35-4BC3-AE46-93F4E82B0C8C}" dt="2023-07-11T14:48:37.065" v="498"/>
        <pc:sldMkLst>
          <pc:docMk/>
          <pc:sldMk cId="784065834" sldId="263"/>
        </pc:sldMkLst>
        <pc:spChg chg="mod">
          <ac:chgData name="LOUISE HARRIES" userId="146c7390e7411381" providerId="LiveId" clId="{37C59D76-DA35-4BC3-AE46-93F4E82B0C8C}" dt="2023-07-11T10:16:34.012" v="281" actId="1076"/>
          <ac:spMkLst>
            <pc:docMk/>
            <pc:sldMk cId="784065834" sldId="263"/>
            <ac:spMk id="2" creationId="{CEE0F234-7E45-3D8B-F7CA-2C2AF28EB504}"/>
          </ac:spMkLst>
        </pc:spChg>
        <pc:spChg chg="add del mod">
          <ac:chgData name="LOUISE HARRIES" userId="146c7390e7411381" providerId="LiveId" clId="{37C59D76-DA35-4BC3-AE46-93F4E82B0C8C}" dt="2023-07-11T10:12:47.894" v="225" actId="22"/>
          <ac:spMkLst>
            <pc:docMk/>
            <pc:sldMk cId="784065834" sldId="263"/>
            <ac:spMk id="3" creationId="{35C9C97E-5161-5834-1572-99EEECF9D690}"/>
          </ac:spMkLst>
        </pc:spChg>
        <pc:spChg chg="add del">
          <ac:chgData name="LOUISE HARRIES" userId="146c7390e7411381" providerId="LiveId" clId="{37C59D76-DA35-4BC3-AE46-93F4E82B0C8C}" dt="2023-07-11T10:13:18.927" v="235" actId="26606"/>
          <ac:spMkLst>
            <pc:docMk/>
            <pc:sldMk cId="784065834" sldId="263"/>
            <ac:spMk id="6" creationId="{8380AD67-C5CA-4918-B4BB-C359BB03EEDD}"/>
          </ac:spMkLst>
        </pc:spChg>
        <pc:spChg chg="add del">
          <ac:chgData name="LOUISE HARRIES" userId="146c7390e7411381" providerId="LiveId" clId="{37C59D76-DA35-4BC3-AE46-93F4E82B0C8C}" dt="2023-07-11T10:13:18.927" v="235" actId="26606"/>
          <ac:spMkLst>
            <pc:docMk/>
            <pc:sldMk cId="784065834" sldId="263"/>
            <ac:spMk id="8" creationId="{EABAD4DA-87BA-4F70-9EF0-45C6BCF17823}"/>
          </ac:spMkLst>
        </pc:spChg>
        <pc:spChg chg="add del">
          <ac:chgData name="LOUISE HARRIES" userId="146c7390e7411381" providerId="LiveId" clId="{37C59D76-DA35-4BC3-AE46-93F4E82B0C8C}" dt="2023-07-11T10:05:15.219" v="1" actId="26606"/>
          <ac:spMkLst>
            <pc:docMk/>
            <pc:sldMk cId="784065834" sldId="263"/>
            <ac:spMk id="9" creationId="{5A59F003-E00A-43F9-91DC-CC54E3B87466}"/>
          </ac:spMkLst>
        </pc:spChg>
        <pc:spChg chg="add del">
          <ac:chgData name="LOUISE HARRIES" userId="146c7390e7411381" providerId="LiveId" clId="{37C59D76-DA35-4BC3-AE46-93F4E82B0C8C}" dt="2023-07-11T10:13:18.927" v="235" actId="26606"/>
          <ac:spMkLst>
            <pc:docMk/>
            <pc:sldMk cId="784065834" sldId="263"/>
            <ac:spMk id="10" creationId="{915128D9-2797-47FA-B6FE-EC24E6B8437A}"/>
          </ac:spMkLst>
        </pc:spChg>
        <pc:spChg chg="add del">
          <ac:chgData name="LOUISE HARRIES" userId="146c7390e7411381" providerId="LiveId" clId="{37C59D76-DA35-4BC3-AE46-93F4E82B0C8C}" dt="2023-07-11T10:05:15.219" v="1" actId="26606"/>
          <ac:spMkLst>
            <pc:docMk/>
            <pc:sldMk cId="784065834" sldId="263"/>
            <ac:spMk id="11" creationId="{D74A4382-E3AD-430A-9A1F-DFA3E0E77A7D}"/>
          </ac:spMkLst>
        </pc:spChg>
        <pc:spChg chg="add del">
          <ac:chgData name="LOUISE HARRIES" userId="146c7390e7411381" providerId="LiveId" clId="{37C59D76-DA35-4BC3-AE46-93F4E82B0C8C}" dt="2023-07-11T10:05:15.219" v="1" actId="26606"/>
          <ac:spMkLst>
            <pc:docMk/>
            <pc:sldMk cId="784065834" sldId="263"/>
            <ac:spMk id="13" creationId="{79F40191-0F44-4FD1-82CC-ACB507C14BE6}"/>
          </ac:spMkLst>
        </pc:spChg>
        <pc:spChg chg="add mod">
          <ac:chgData name="LOUISE HARRIES" userId="146c7390e7411381" providerId="LiveId" clId="{37C59D76-DA35-4BC3-AE46-93F4E82B0C8C}" dt="2023-07-11T10:15:40.031" v="278" actId="1076"/>
          <ac:spMkLst>
            <pc:docMk/>
            <pc:sldMk cId="784065834" sldId="263"/>
            <ac:spMk id="14" creationId="{B33FEEF0-10F6-F05F-0A39-9945BAA9671D}"/>
          </ac:spMkLst>
        </pc:spChg>
        <pc:spChg chg="add del">
          <ac:chgData name="LOUISE HARRIES" userId="146c7390e7411381" providerId="LiveId" clId="{37C59D76-DA35-4BC3-AE46-93F4E82B0C8C}" dt="2023-07-11T10:13:11.818" v="231" actId="26606"/>
          <ac:spMkLst>
            <pc:docMk/>
            <pc:sldMk cId="784065834" sldId="263"/>
            <ac:spMk id="17" creationId="{F0087D53-9295-4463-AAE4-D5C626046E9F}"/>
          </ac:spMkLst>
        </pc:spChg>
        <pc:spChg chg="add del">
          <ac:chgData name="LOUISE HARRIES" userId="146c7390e7411381" providerId="LiveId" clId="{37C59D76-DA35-4BC3-AE46-93F4E82B0C8C}" dt="2023-07-11T10:13:11.818" v="231" actId="26606"/>
          <ac:spMkLst>
            <pc:docMk/>
            <pc:sldMk cId="784065834" sldId="263"/>
            <ac:spMk id="19" creationId="{D6A9C53F-5F90-40A5-8C85-5412D39C8C68}"/>
          </ac:spMkLst>
        </pc:spChg>
        <pc:spChg chg="add del">
          <ac:chgData name="LOUISE HARRIES" userId="146c7390e7411381" providerId="LiveId" clId="{37C59D76-DA35-4BC3-AE46-93F4E82B0C8C}" dt="2023-07-11T10:13:13.858" v="233" actId="26606"/>
          <ac:spMkLst>
            <pc:docMk/>
            <pc:sldMk cId="784065834" sldId="263"/>
            <ac:spMk id="21" creationId="{022BDE4A-8A20-4A69-9C5A-581C82036A4D}"/>
          </ac:spMkLst>
        </pc:spChg>
        <pc:spChg chg="add del">
          <ac:chgData name="LOUISE HARRIES" userId="146c7390e7411381" providerId="LiveId" clId="{37C59D76-DA35-4BC3-AE46-93F4E82B0C8C}" dt="2023-07-11T10:13:18.927" v="235" actId="26606"/>
          <ac:spMkLst>
            <pc:docMk/>
            <pc:sldMk cId="784065834" sldId="263"/>
            <ac:spMk id="23" creationId="{A8CCCB6D-5162-4AAE-A5E3-3AC55410DBCE}"/>
          </ac:spMkLst>
        </pc:spChg>
        <pc:spChg chg="add del">
          <ac:chgData name="LOUISE HARRIES" userId="146c7390e7411381" providerId="LiveId" clId="{37C59D76-DA35-4BC3-AE46-93F4E82B0C8C}" dt="2023-07-11T10:13:18.927" v="235" actId="26606"/>
          <ac:spMkLst>
            <pc:docMk/>
            <pc:sldMk cId="784065834" sldId="263"/>
            <ac:spMk id="24" creationId="{0BCD8C04-CC7B-40EF-82EB-E9821F79BB86}"/>
          </ac:spMkLst>
        </pc:spChg>
        <pc:picChg chg="add del">
          <ac:chgData name="LOUISE HARRIES" userId="146c7390e7411381" providerId="LiveId" clId="{37C59D76-DA35-4BC3-AE46-93F4E82B0C8C}" dt="2023-07-11T10:05:15.219" v="1" actId="26606"/>
          <ac:picMkLst>
            <pc:docMk/>
            <pc:sldMk cId="784065834" sldId="263"/>
            <ac:picMk id="5" creationId="{B5901DCB-4AE6-8E99-B213-04166CF6858D}"/>
          </ac:picMkLst>
        </pc:picChg>
        <pc:picChg chg="add mod ord">
          <ac:chgData name="LOUISE HARRIES" userId="146c7390e7411381" providerId="LiveId" clId="{37C59D76-DA35-4BC3-AE46-93F4E82B0C8C}" dt="2023-07-11T10:13:18.927" v="235" actId="26606"/>
          <ac:picMkLst>
            <pc:docMk/>
            <pc:sldMk cId="784065834" sldId="263"/>
            <ac:picMk id="7" creationId="{7AAF0216-8CFD-7FC6-DE5A-D750B0B12CDF}"/>
          </ac:picMkLst>
        </pc:picChg>
        <pc:picChg chg="add mod ord">
          <ac:chgData name="LOUISE HARRIES" userId="146c7390e7411381" providerId="LiveId" clId="{37C59D76-DA35-4BC3-AE46-93F4E82B0C8C}" dt="2023-07-11T10:17:20.872" v="285" actId="14100"/>
          <ac:picMkLst>
            <pc:docMk/>
            <pc:sldMk cId="784065834" sldId="263"/>
            <ac:picMk id="12" creationId="{161F69E6-7CE0-53A0-63E1-11CFB69E8743}"/>
          </ac:picMkLst>
        </pc:picChg>
        <pc:picChg chg="add del mod">
          <ac:chgData name="LOUISE HARRIES" userId="146c7390e7411381" providerId="LiveId" clId="{37C59D76-DA35-4BC3-AE46-93F4E82B0C8C}" dt="2023-07-11T13:33:17.015" v="434"/>
          <ac:picMkLst>
            <pc:docMk/>
            <pc:sldMk cId="784065834" sldId="263"/>
            <ac:picMk id="25" creationId="{F0021C28-056F-0A2F-1CF3-E7A8921DCEAD}"/>
          </ac:picMkLst>
        </pc:picChg>
        <pc:picChg chg="add del mod">
          <ac:chgData name="LOUISE HARRIES" userId="146c7390e7411381" providerId="LiveId" clId="{37C59D76-DA35-4BC3-AE46-93F4E82B0C8C}" dt="2023-07-11T13:36:11.572" v="436"/>
          <ac:picMkLst>
            <pc:docMk/>
            <pc:sldMk cId="784065834" sldId="263"/>
            <ac:picMk id="30" creationId="{850152E4-AD47-EB0B-E5FB-35808D633F9C}"/>
          </ac:picMkLst>
        </pc:picChg>
        <pc:picChg chg="add del mod">
          <ac:chgData name="LOUISE HARRIES" userId="146c7390e7411381" providerId="LiveId" clId="{37C59D76-DA35-4BC3-AE46-93F4E82B0C8C}" dt="2023-07-11T14:45:34.284" v="497"/>
          <ac:picMkLst>
            <pc:docMk/>
            <pc:sldMk cId="784065834" sldId="263"/>
            <ac:picMk id="35" creationId="{627E1346-8155-E742-AEB7-93233F7F04A2}"/>
          </ac:picMkLst>
        </pc:picChg>
        <pc:picChg chg="add mod">
          <ac:chgData name="LOUISE HARRIES" userId="146c7390e7411381" providerId="LiveId" clId="{37C59D76-DA35-4BC3-AE46-93F4E82B0C8C}" dt="2023-07-11T14:48:37.065" v="498"/>
          <ac:picMkLst>
            <pc:docMk/>
            <pc:sldMk cId="784065834" sldId="263"/>
            <ac:picMk id="42" creationId="{38AE0080-4C15-E7C3-764A-BDA82E2D750D}"/>
          </ac:picMkLst>
        </pc:picChg>
      </pc:sldChg>
      <pc:sldChg chg="modSp mod">
        <pc:chgData name="LOUISE HARRIES" userId="146c7390e7411381" providerId="LiveId" clId="{37C59D76-DA35-4BC3-AE46-93F4E82B0C8C}" dt="2023-07-11T17:24:55.604" v="798" actId="20577"/>
        <pc:sldMkLst>
          <pc:docMk/>
          <pc:sldMk cId="394598714" sldId="264"/>
        </pc:sldMkLst>
        <pc:spChg chg="mod">
          <ac:chgData name="LOUISE HARRIES" userId="146c7390e7411381" providerId="LiveId" clId="{37C59D76-DA35-4BC3-AE46-93F4E82B0C8C}" dt="2023-07-11T15:14:34.896" v="579" actId="20577"/>
          <ac:spMkLst>
            <pc:docMk/>
            <pc:sldMk cId="394598714" sldId="264"/>
            <ac:spMk id="2" creationId="{66051A9D-97D9-E548-9669-69562CBF4E0F}"/>
          </ac:spMkLst>
        </pc:spChg>
        <pc:spChg chg="mod">
          <ac:chgData name="LOUISE HARRIES" userId="146c7390e7411381" providerId="LiveId" clId="{37C59D76-DA35-4BC3-AE46-93F4E82B0C8C}" dt="2023-07-11T17:24:55.604" v="798" actId="20577"/>
          <ac:spMkLst>
            <pc:docMk/>
            <pc:sldMk cId="394598714" sldId="264"/>
            <ac:spMk id="3" creationId="{AB48603F-ACC7-C982-4523-1804B1AB7223}"/>
          </ac:spMkLst>
        </pc:spChg>
      </pc:sldChg>
      <pc:sldChg chg="addSp delSp modSp modTransition modAnim">
        <pc:chgData name="LOUISE HARRIES" userId="146c7390e7411381" providerId="LiveId" clId="{37C59D76-DA35-4BC3-AE46-93F4E82B0C8C}" dt="2023-07-11T11:15:53.589" v="302"/>
        <pc:sldMkLst>
          <pc:docMk/>
          <pc:sldMk cId="3617748509" sldId="265"/>
        </pc:sldMkLst>
        <pc:picChg chg="add del mod">
          <ac:chgData name="LOUISE HARRIES" userId="146c7390e7411381" providerId="LiveId" clId="{37C59D76-DA35-4BC3-AE46-93F4E82B0C8C}" dt="2023-07-11T11:15:24.359" v="301"/>
          <ac:picMkLst>
            <pc:docMk/>
            <pc:sldMk cId="3617748509" sldId="265"/>
            <ac:picMk id="9" creationId="{316D26CB-FDB3-5FEB-E2CE-1BDA0631C10D}"/>
          </ac:picMkLst>
        </pc:picChg>
        <pc:picChg chg="add mod">
          <ac:chgData name="LOUISE HARRIES" userId="146c7390e7411381" providerId="LiveId" clId="{37C59D76-DA35-4BC3-AE46-93F4E82B0C8C}" dt="2023-07-11T11:15:53.589" v="302"/>
          <ac:picMkLst>
            <pc:docMk/>
            <pc:sldMk cId="3617748509" sldId="265"/>
            <ac:picMk id="16" creationId="{FDFF8476-1BC8-0284-74D9-08F408E56799}"/>
          </ac:picMkLst>
        </pc:picChg>
      </pc:sldChg>
      <pc:sldChg chg="modSp new mod">
        <pc:chgData name="LOUISE HARRIES" userId="146c7390e7411381" providerId="LiveId" clId="{37C59D76-DA35-4BC3-AE46-93F4E82B0C8C}" dt="2023-07-11T17:25:56.068" v="815" actId="20577"/>
        <pc:sldMkLst>
          <pc:docMk/>
          <pc:sldMk cId="1768975734" sldId="266"/>
        </pc:sldMkLst>
        <pc:spChg chg="mod">
          <ac:chgData name="LOUISE HARRIES" userId="146c7390e7411381" providerId="LiveId" clId="{37C59D76-DA35-4BC3-AE46-93F4E82B0C8C}" dt="2023-07-11T15:17:53.451" v="616" actId="1076"/>
          <ac:spMkLst>
            <pc:docMk/>
            <pc:sldMk cId="1768975734" sldId="266"/>
            <ac:spMk id="2" creationId="{2FDB6390-ECF5-DEA0-A1C9-9C6F1CCE1BCA}"/>
          </ac:spMkLst>
        </pc:spChg>
        <pc:spChg chg="mod">
          <ac:chgData name="LOUISE HARRIES" userId="146c7390e7411381" providerId="LiveId" clId="{37C59D76-DA35-4BC3-AE46-93F4E82B0C8C}" dt="2023-07-11T17:25:56.068" v="815" actId="20577"/>
          <ac:spMkLst>
            <pc:docMk/>
            <pc:sldMk cId="1768975734" sldId="266"/>
            <ac:spMk id="3" creationId="{12AA76AC-546A-3E9D-A363-795932ABFBD4}"/>
          </ac:spMkLst>
        </pc:spChg>
      </pc:sldChg>
      <pc:sldChg chg="modSp new mod">
        <pc:chgData name="LOUISE HARRIES" userId="146c7390e7411381" providerId="LiveId" clId="{37C59D76-DA35-4BC3-AE46-93F4E82B0C8C}" dt="2023-07-11T17:28:05.703" v="828" actId="20577"/>
        <pc:sldMkLst>
          <pc:docMk/>
          <pc:sldMk cId="3459697724" sldId="267"/>
        </pc:sldMkLst>
        <pc:spChg chg="mod">
          <ac:chgData name="LOUISE HARRIES" userId="146c7390e7411381" providerId="LiveId" clId="{37C59D76-DA35-4BC3-AE46-93F4E82B0C8C}" dt="2023-07-11T15:21:18.916" v="699" actId="1076"/>
          <ac:spMkLst>
            <pc:docMk/>
            <pc:sldMk cId="3459697724" sldId="267"/>
            <ac:spMk id="2" creationId="{189BE110-5036-5E1C-3F93-0E656E6A5520}"/>
          </ac:spMkLst>
        </pc:spChg>
        <pc:spChg chg="mod">
          <ac:chgData name="LOUISE HARRIES" userId="146c7390e7411381" providerId="LiveId" clId="{37C59D76-DA35-4BC3-AE46-93F4E82B0C8C}" dt="2023-07-11T17:28:05.703" v="828" actId="20577"/>
          <ac:spMkLst>
            <pc:docMk/>
            <pc:sldMk cId="3459697724" sldId="267"/>
            <ac:spMk id="3" creationId="{5A3B3024-547C-7AB1-4F74-C5C6AA143ABB}"/>
          </ac:spMkLst>
        </pc:spChg>
      </pc:sldChg>
      <pc:sldChg chg="modSp new mod">
        <pc:chgData name="LOUISE HARRIES" userId="146c7390e7411381" providerId="LiveId" clId="{37C59D76-DA35-4BC3-AE46-93F4E82B0C8C}" dt="2023-07-11T17:29:17.991" v="857" actId="20577"/>
        <pc:sldMkLst>
          <pc:docMk/>
          <pc:sldMk cId="552998129" sldId="268"/>
        </pc:sldMkLst>
        <pc:spChg chg="mod">
          <ac:chgData name="LOUISE HARRIES" userId="146c7390e7411381" providerId="LiveId" clId="{37C59D76-DA35-4BC3-AE46-93F4E82B0C8C}" dt="2023-07-11T15:23:00.329" v="737" actId="20577"/>
          <ac:spMkLst>
            <pc:docMk/>
            <pc:sldMk cId="552998129" sldId="268"/>
            <ac:spMk id="2" creationId="{B4948755-394D-7C88-5A69-E8A53B3F039B}"/>
          </ac:spMkLst>
        </pc:spChg>
        <pc:spChg chg="mod">
          <ac:chgData name="LOUISE HARRIES" userId="146c7390e7411381" providerId="LiveId" clId="{37C59D76-DA35-4BC3-AE46-93F4E82B0C8C}" dt="2023-07-11T17:29:17.991" v="857" actId="20577"/>
          <ac:spMkLst>
            <pc:docMk/>
            <pc:sldMk cId="552998129" sldId="268"/>
            <ac:spMk id="3" creationId="{B2687A52-8D0C-84F3-EF88-9437526B058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89AFD7-3E43-62A0-E573-F75B998AA9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371D133-5902-9F38-54B9-825F0A6DBD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D808FA-E868-7A87-3FFF-ACBA8922C6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97309-F48F-47A0-B45C-B1E1BF236FE7}" type="datetimeFigureOut">
              <a:rPr lang="en-GB" smtClean="0"/>
              <a:t>10/07/2023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FBD122-D4F9-9331-36D6-5F1830AF8A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9CE45C-3A9C-B12E-7B71-D02959AB1D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2C0B3-E391-4683-8AE4-7665A8393BF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73024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063FD8-EB27-84B5-0428-49506BE3B5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2F7F1E-B132-942E-2937-39B512DF84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F4A9A5-22D6-457C-F748-DE26A62177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97309-F48F-47A0-B45C-B1E1BF236FE7}" type="datetimeFigureOut">
              <a:rPr lang="en-GB" smtClean="0"/>
              <a:t>10/07/2023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9771D7-CB86-74B1-54E7-D0D7232A0E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A38C51-FB85-54A0-B785-68823FB69B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2C0B3-E391-4683-8AE4-7665A8393BF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22604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71E00E-F567-0329-10D2-7A614FD63F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BB168F-573A-8FBC-97C1-21886BAFAC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EFAC76-10AA-E17B-6F8D-A661F08327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97309-F48F-47A0-B45C-B1E1BF236FE7}" type="datetimeFigureOut">
              <a:rPr lang="en-GB" smtClean="0"/>
              <a:t>10/07/2023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4C5928-19EC-6DF0-416F-D1F55A2A42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B39606-D2BB-C39D-AEE8-F4527CAE94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2C0B3-E391-4683-8AE4-7665A8393BF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004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2D224-125A-8884-A90A-972A5785B0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E6D7EB-01EF-F2C5-7516-62A10DC0003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B44FCE-D2DE-3C23-2540-665BC0FB89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807707-2530-B982-96EC-DD9CCE0452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97309-F48F-47A0-B45C-B1E1BF236FE7}" type="datetimeFigureOut">
              <a:rPr lang="en-GB" smtClean="0"/>
              <a:t>10/07/2023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653AE1-E9E3-6DB4-860E-4550D66AF1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A3B99E-FA8F-7394-1E3E-5EB0483C4E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2C0B3-E391-4683-8AE4-7665A8393BF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71607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0E1C22-F1F5-6CCC-594D-F2F02D0E8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5E7602-2506-8E6E-CC23-37071D72CB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B63A69-59B5-A93B-0CFE-09D64D450F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26D7EC9-94F5-5DBA-EEED-498C565FB2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8CB3976-E446-0593-D503-C1E9686FD65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3DE58DA-F97D-51F6-5850-F6A5F3D2E9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97309-F48F-47A0-B45C-B1E1BF236FE7}" type="datetimeFigureOut">
              <a:rPr lang="en-GB" smtClean="0"/>
              <a:t>10/07/2023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A300DE-55E7-2D95-D531-5BDEB0E777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B2B586-5F29-2632-186A-F3E1E35664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2C0B3-E391-4683-8AE4-7665A8393BF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4427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98DE3-B67E-2E89-D8B5-74581C3DCD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BC8D68-D432-DBCD-5B27-FF2F63B8F1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97309-F48F-47A0-B45C-B1E1BF236FE7}" type="datetimeFigureOut">
              <a:rPr lang="en-GB" smtClean="0"/>
              <a:t>10/07/2023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8B7E85D-6113-2B35-FC73-BFF0B940D8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B79F81-D9AD-8968-8E8B-14DDC3B6DF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2C0B3-E391-4683-8AE4-7665A8393BF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43076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D4C2631-64D8-AC46-5363-73BD51C227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97309-F48F-47A0-B45C-B1E1BF236FE7}" type="datetimeFigureOut">
              <a:rPr lang="en-GB" smtClean="0"/>
              <a:t>10/07/2023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3C5F27-33BA-C8CD-D070-39EE5D0A93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7EFD2A-122B-846A-D11F-068035346A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2C0B3-E391-4683-8AE4-7665A8393BF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78975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C85F2-A48C-628E-E84B-0CDF76BC2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41FF5C-A4C4-5856-FFC8-2C7DB288A1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1A4870-0531-864E-AEA4-F1B0EBE3F4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198D12-2E8B-408D-0CD0-34179D07E1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97309-F48F-47A0-B45C-B1E1BF236FE7}" type="datetimeFigureOut">
              <a:rPr lang="en-GB" smtClean="0"/>
              <a:t>10/07/2023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10A5A0-A59D-EF4E-EE8F-8AC42B36C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1ACD49-AEE4-00EF-A50C-A63B77606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2C0B3-E391-4683-8AE4-7665A8393BF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28084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7D90C9-AEE7-0E87-2168-4FDF7A421A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4589364-CD85-6186-65C6-6874698981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87422E-16EF-E591-9BB4-319628EFA4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44FCF0-2966-95E8-7F22-24464EA0C1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97309-F48F-47A0-B45C-B1E1BF236FE7}" type="datetimeFigureOut">
              <a:rPr lang="en-GB" smtClean="0"/>
              <a:t>10/07/2023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BFD247-F8F8-A8E4-FF6C-6FCF67F16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EC04F4-E712-8AAA-841C-7ABAE307DF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2C0B3-E391-4683-8AE4-7665A8393BF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4688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C2AC47-9AFB-1B8C-5B84-6EE82BDE63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C377EF-71B8-6793-B126-7422B3F6E47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022422-C022-3281-43C2-B323025106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97309-F48F-47A0-B45C-B1E1BF236FE7}" type="datetimeFigureOut">
              <a:rPr lang="en-GB" smtClean="0"/>
              <a:t>10/07/2023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B0699A-F267-A8BA-11C9-A84B273642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D0994-55A3-AEB3-EBA5-8E3174D58B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2C0B3-E391-4683-8AE4-7665A8393BF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68842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3CE01A3-EFB1-7D12-CC17-A9704CD75AC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23C3A9-9B99-C363-E309-826BBBCFA5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F18CE8-2CA8-7DF5-7976-86DAFC882B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97309-F48F-47A0-B45C-B1E1BF236FE7}" type="datetimeFigureOut">
              <a:rPr lang="en-GB" smtClean="0"/>
              <a:t>10/07/2023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28F3F4-276E-D6C3-996C-908C77453F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87F6D9-5F6E-235F-C49C-FF67FA1BC3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2C0B3-E391-4683-8AE4-7665A8393BF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77512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0EEEDAC-DACF-A247-70BF-0604A03BA7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7C7BD8-D497-BC1A-50F1-C807CEAB98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A7155D-BD78-CB3F-CF71-D7108433360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597309-F48F-47A0-B45C-B1E1BF236FE7}" type="datetimeFigureOut">
              <a:rPr lang="en-GB" smtClean="0"/>
              <a:t>10/07/2023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501FE0-B02C-663E-ADA1-3D2FDCED631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6A5128-CCDA-AF73-E618-3D2C13A4AC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52C0B3-E391-4683-8AE4-7665A8393BF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4873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uk-politics-64652746" TargetMode="External"/><Relationship Id="rId2" Type="http://schemas.openxmlformats.org/officeDocument/2006/relationships/hyperlink" Target="https://www.bbc.co.uk/news/uk-65741824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ommonslibrary.parliament.uk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olice-foundation.org.uk/2017/wp%20content/uploads/2017/06/changing_world_paper_2.pdf" TargetMode="External"/><Relationship Id="rId2" Type="http://schemas.openxmlformats.org/officeDocument/2006/relationships/hyperlink" Target="https://www.gov.uk/government/publications/state-of-policing-202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ublications.parliament.uk/pa/cm201719/cmselect/cmhaff/515/515.pdf" TargetMode="External"/><Relationship Id="rId5" Type="http://schemas.openxmlformats.org/officeDocument/2006/relationships/hyperlink" Target="https://www.justiceinspectorates.gov.uk/hmicfrs/publications/the-police-response-to-the-coronavirus-pandemic-during-2020/" TargetMode="External"/><Relationship Id="rId4" Type="http://schemas.openxmlformats.org/officeDocument/2006/relationships/hyperlink" Target="https://www.justiceinspectorates.gov.uk/hmicfrs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17">
            <a:extLst>
              <a:ext uri="{FF2B5EF4-FFF2-40B4-BE49-F238E27FC236}">
                <a16:creationId xmlns:a16="http://schemas.microsoft.com/office/drawing/2014/main" id="{5A59F003-E00A-43F9-91DC-CC54E3B8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47065B2F-22AC-D029-498F-2239846B872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237" t="22226" r="3854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33" name="Rectangle 19">
            <a:extLst>
              <a:ext uri="{FF2B5EF4-FFF2-40B4-BE49-F238E27FC236}">
                <a16:creationId xmlns:a16="http://schemas.microsoft.com/office/drawing/2014/main" id="{D74A4382-E3AD-430A-9A1F-DFA3E0E77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99865" y="-1524511"/>
            <a:ext cx="4592270" cy="12192001"/>
          </a:xfrm>
          <a:prstGeom prst="rect">
            <a:avLst/>
          </a:prstGeom>
          <a:gradFill>
            <a:gsLst>
              <a:gs pos="35000">
                <a:schemeClr val="tx1">
                  <a:alpha val="46000"/>
                </a:schemeClr>
              </a:gs>
              <a:gs pos="21000">
                <a:schemeClr val="tx1">
                  <a:alpha val="3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9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3D5392-7CD8-3F7D-230B-0E6EBC7553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4553" y="3091928"/>
            <a:ext cx="9078562" cy="2387600"/>
          </a:xfrm>
        </p:spPr>
        <p:txBody>
          <a:bodyPr>
            <a:normAutofit/>
          </a:bodyPr>
          <a:lstStyle/>
          <a:p>
            <a:pPr algn="l"/>
            <a:r>
              <a:rPr lang="en-GB" sz="6600" dirty="0">
                <a:solidFill>
                  <a:schemeClr val="bg1"/>
                </a:solidFill>
              </a:rPr>
              <a:t>Politics in policing</a:t>
            </a:r>
          </a:p>
        </p:txBody>
      </p:sp>
      <p:sp>
        <p:nvSpPr>
          <p:cNvPr id="34" name="Rectangle: Rounded Corners 21">
            <a:extLst>
              <a:ext uri="{FF2B5EF4-FFF2-40B4-BE49-F238E27FC236}">
                <a16:creationId xmlns:a16="http://schemas.microsoft.com/office/drawing/2014/main" id="{79F40191-0F44-4FD1-82CC-ACB507C1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5039"/>
            <a:ext cx="9785897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77610A-7135-ECB3-915C-26AF1B7D42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4553" y="5624945"/>
            <a:ext cx="9078562" cy="592975"/>
          </a:xfrm>
        </p:spPr>
        <p:txBody>
          <a:bodyPr anchor="ctr">
            <a:norm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Governance and accountability 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4FA17D29-AA0B-7896-19BB-226CDC8BA0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5BF17FA7-0E3A-CC1C-95A9-014EF0301083}"/>
              </a:ext>
            </a:extLst>
          </p:cNvPr>
          <p:cNvSpPr txBox="1"/>
          <p:nvPr/>
        </p:nvSpPr>
        <p:spPr>
          <a:xfrm>
            <a:off x="8399730" y="6196709"/>
            <a:ext cx="3581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Louise HARRIES. 96010429@student.uwtsd.ac.uk</a:t>
            </a:r>
          </a:p>
        </p:txBody>
      </p:sp>
    </p:spTree>
    <p:extLst>
      <p:ext uri="{BB962C8B-B14F-4D97-AF65-F5344CB8AC3E}">
        <p14:creationId xmlns:p14="http://schemas.microsoft.com/office/powerpoint/2010/main" val="24736486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25"/>
    </mc:Choice>
    <mc:Fallback>
      <p:transition spd="slow" advTm="70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9F46BB-330B-D917-6A86-6A5D535923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rgbClr val="FFFFFF"/>
                </a:solidFill>
              </a:rPr>
              <a:t>Contents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C8C91B-70D2-0785-DA8E-9E8D139822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86789"/>
            <a:ext cx="10515600" cy="3590174"/>
          </a:xfrm>
        </p:spPr>
        <p:txBody>
          <a:bodyPr>
            <a:normAutofit/>
          </a:bodyPr>
          <a:lstStyle/>
          <a:p>
            <a:r>
              <a:rPr lang="en-GB" dirty="0"/>
              <a:t>Governance and accountability</a:t>
            </a:r>
          </a:p>
          <a:p>
            <a:r>
              <a:rPr lang="en-GB" dirty="0"/>
              <a:t>Partnership working and demand</a:t>
            </a:r>
          </a:p>
          <a:p>
            <a:r>
              <a:rPr lang="en-GB" dirty="0"/>
              <a:t>Trust and confidence – Legitimacy crisis?</a:t>
            </a:r>
          </a:p>
          <a:p>
            <a:r>
              <a:rPr lang="en-GB" dirty="0"/>
              <a:t>The future  - Conclusion </a:t>
            </a:r>
          </a:p>
          <a:p>
            <a:r>
              <a:rPr lang="en-GB" dirty="0"/>
              <a:t>References </a:t>
            </a:r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</p:txBody>
      </p:sp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169706BE-BF03-4C00-3CAB-BCED171F4C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855388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686"/>
    </mc:Choice>
    <mc:Fallback>
      <p:transition spd="slow" advTm="156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937014C-840B-E9BC-9CED-3AD5880AE3A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8139" r="1" b="26660"/>
          <a:stretch/>
        </p:blipFill>
        <p:spPr>
          <a:xfrm>
            <a:off x="196850" y="173518"/>
            <a:ext cx="11798300" cy="6512763"/>
          </a:xfrm>
          <a:prstGeom prst="rect">
            <a:avLst/>
          </a:prstGeom>
        </p:spPr>
      </p:pic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FDFF8476-1BC8-0284-74D9-08F408E5679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177485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272"/>
    </mc:Choice>
    <mc:Fallback>
      <p:transition spd="slow" advTm="192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FD6D25-813C-20FA-1E51-7CF94D2DF6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000" dirty="0"/>
              <a:t>Governance and accountability</a:t>
            </a:r>
          </a:p>
        </p:txBody>
      </p:sp>
      <p:sp>
        <p:nvSpPr>
          <p:cNvPr id="2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24C36A-EA1B-A770-EABC-B651BE43B1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 fontScale="92500" lnSpcReduction="20000"/>
          </a:bodyPr>
          <a:lstStyle/>
          <a:p>
            <a:r>
              <a:rPr lang="en-GB" sz="2200" dirty="0"/>
              <a:t>Complexities of governance </a:t>
            </a:r>
          </a:p>
          <a:p>
            <a:r>
              <a:rPr lang="en-GB" sz="2200" dirty="0"/>
              <a:t>Governance is the interaction with government and other external bodies in the context of formal accountability processes. For police this is a complex layered picture with numerous agents of power and influence. 			Walsh and Conwy (2011)</a:t>
            </a:r>
          </a:p>
          <a:p>
            <a:r>
              <a:rPr lang="en-GB" sz="2200" dirty="0"/>
              <a:t>Accountability multiple layers of scrutiny.</a:t>
            </a:r>
          </a:p>
          <a:p>
            <a:r>
              <a:rPr lang="en-GB" sz="2200" dirty="0"/>
              <a:t>Agents of oversight and influence </a:t>
            </a:r>
          </a:p>
          <a:p>
            <a:endParaRPr lang="en-GB" sz="2200" dirty="0"/>
          </a:p>
          <a:p>
            <a:endParaRPr lang="en-GB" sz="22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38B8F5E-FF31-1DA7-99D3-DFE76716CC5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107" r="27206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33" name="Audio 32">
            <a:hlinkClick r:id="" action="ppaction://media"/>
            <a:extLst>
              <a:ext uri="{FF2B5EF4-FFF2-40B4-BE49-F238E27FC236}">
                <a16:creationId xmlns:a16="http://schemas.microsoft.com/office/drawing/2014/main" id="{3008F79E-5BD3-AA40-620B-BAB548BACF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70742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5969"/>
    </mc:Choice>
    <mc:Fallback>
      <p:transition spd="slow" advTm="2359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32ED83F-D6A4-0021-C9BE-4CA1C63A4D4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753" r="2" b="2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6" name="Rectangle 2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2E9596-AA89-6C18-C14B-5EB3D6F2B3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Partnership working and demand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B1188340-0069-48BC-AE17-390732DE81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Autofit/>
          </a:bodyPr>
          <a:lstStyle/>
          <a:p>
            <a:r>
              <a:rPr lang="en-GB" sz="2000" dirty="0"/>
              <a:t>Austerity</a:t>
            </a:r>
          </a:p>
          <a:p>
            <a:r>
              <a:rPr lang="en-GB" sz="2000" dirty="0"/>
              <a:t>Problem solving </a:t>
            </a:r>
          </a:p>
          <a:p>
            <a:r>
              <a:rPr lang="en-GB" sz="2000" dirty="0"/>
              <a:t>Pushing back  - Police spend too much time doing the work of other services, 	Cooke (2023)</a:t>
            </a:r>
          </a:p>
          <a:p>
            <a:r>
              <a:rPr lang="en-GB" sz="2000" dirty="0"/>
              <a:t>Serviced must properly discharge its responsibilities, rather than “abdicate them at the expense of the one public service which will never say no” </a:t>
            </a:r>
          </a:p>
          <a:p>
            <a:pPr marL="0" indent="0">
              <a:buNone/>
            </a:pPr>
            <a:r>
              <a:rPr lang="en-GB" sz="2000" dirty="0"/>
              <a:t>	(Windsor, 2022, p. 38). </a:t>
            </a:r>
          </a:p>
        </p:txBody>
      </p:sp>
      <p:pic>
        <p:nvPicPr>
          <p:cNvPr id="30" name="Audio 29">
            <a:hlinkClick r:id="" action="ppaction://media"/>
            <a:extLst>
              <a:ext uri="{FF2B5EF4-FFF2-40B4-BE49-F238E27FC236}">
                <a16:creationId xmlns:a16="http://schemas.microsoft.com/office/drawing/2014/main" id="{6DE1229A-667F-F546-11B1-AADE6554F5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242943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9163"/>
    </mc:Choice>
    <mc:Fallback>
      <p:transition spd="slow" advTm="2891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75AAD9-1C16-FBB3-2659-49293B12E1E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698" r="10703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1545C2-396E-5A47-BCF3-A0DAB5292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Trust and confidence – Legitimacy crisis?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5DF419-611A-B78B-F7E7-3DE9AE2041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2686" y="2133600"/>
            <a:ext cx="5214257" cy="4615543"/>
          </a:xfrm>
        </p:spPr>
        <p:txBody>
          <a:bodyPr>
            <a:normAutofit/>
          </a:bodyPr>
          <a:lstStyle/>
          <a:p>
            <a:r>
              <a:rPr lang="en-GB" sz="2600" dirty="0"/>
              <a:t>Peelian Principles </a:t>
            </a:r>
          </a:p>
          <a:p>
            <a:r>
              <a:rPr lang="en-GB" sz="2600" dirty="0"/>
              <a:t>Riots and protests </a:t>
            </a:r>
          </a:p>
          <a:p>
            <a:r>
              <a:rPr lang="en-GB" sz="2600" dirty="0"/>
              <a:t>Media role </a:t>
            </a:r>
          </a:p>
          <a:p>
            <a:r>
              <a:rPr lang="en-GB" sz="2600" dirty="0"/>
              <a:t>The police in England and Wales are not only publicly funded, public-facing and publicly accountable, but draw their ideological legitimacy and power from public approval, consent, and cooperation” (Muir et al, Policing Review, 2019, p.5).</a:t>
            </a:r>
          </a:p>
          <a:p>
            <a:endParaRPr lang="en-GB" sz="2000" dirty="0"/>
          </a:p>
        </p:txBody>
      </p:sp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0C2DB6C5-C3A0-1C6A-FD11-F9520680EA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580750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6640"/>
    </mc:Choice>
    <mc:Fallback>
      <p:transition spd="slow" advTm="1566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8380AD67-C5CA-4918-B4BB-C359BB03EE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E0F234-7E45-3D8B-F7CA-2C2AF28EB5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2917" y="266710"/>
            <a:ext cx="6272784" cy="741997"/>
          </a:xfrm>
        </p:spPr>
        <p:txBody>
          <a:bodyPr anchor="b">
            <a:normAutofit/>
          </a:bodyPr>
          <a:lstStyle/>
          <a:p>
            <a:r>
              <a:rPr lang="en-GB" sz="4000" dirty="0"/>
              <a:t>The future – what next?</a:t>
            </a:r>
          </a:p>
        </p:txBody>
      </p:sp>
      <p:pic>
        <p:nvPicPr>
          <p:cNvPr id="7" name="Picture 4" descr="Tall office building looking up">
            <a:extLst>
              <a:ext uri="{FF2B5EF4-FFF2-40B4-BE49-F238E27FC236}">
                <a16:creationId xmlns:a16="http://schemas.microsoft.com/office/drawing/2014/main" id="{7AAF0216-8CFD-7FC6-DE5A-D750B0B12CD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0176" r="26301" b="-1"/>
          <a:stretch/>
        </p:blipFill>
        <p:spPr>
          <a:xfrm>
            <a:off x="20" y="10"/>
            <a:ext cx="4505305" cy="6857990"/>
          </a:xfrm>
          <a:prstGeom prst="rect">
            <a:avLst/>
          </a:prstGeom>
        </p:spPr>
      </p:pic>
      <p:sp>
        <p:nvSpPr>
          <p:cNvPr id="8" name="!!accent">
            <a:extLst>
              <a:ext uri="{FF2B5EF4-FFF2-40B4-BE49-F238E27FC236}">
                <a16:creationId xmlns:a16="http://schemas.microsoft.com/office/drawing/2014/main" id="{EABAD4DA-87BA-4F70-9EF0-45C6BCF17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17960" y="36338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12">
            <a:extLst>
              <a:ext uri="{FF2B5EF4-FFF2-40B4-BE49-F238E27FC236}">
                <a16:creationId xmlns:a16="http://schemas.microsoft.com/office/drawing/2014/main" id="{915128D9-2797-47FA-B6FE-EC24E6B843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9266" y="2935541"/>
            <a:ext cx="62179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161F69E6-7CE0-53A0-63E1-11CFB69E87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4680857" y="1183018"/>
            <a:ext cx="7086599" cy="4905619"/>
          </a:xfr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33FEEF0-10F6-F05F-0A39-9945BAA9671D}"/>
              </a:ext>
            </a:extLst>
          </p:cNvPr>
          <p:cNvSpPr txBox="1"/>
          <p:nvPr/>
        </p:nvSpPr>
        <p:spPr>
          <a:xfrm>
            <a:off x="6803571" y="6150153"/>
            <a:ext cx="53884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College of Policing Future Operating Environment 2040 (2020)</a:t>
            </a:r>
          </a:p>
        </p:txBody>
      </p:sp>
      <p:pic>
        <p:nvPicPr>
          <p:cNvPr id="42" name="Audio 41">
            <a:hlinkClick r:id="" action="ppaction://media"/>
            <a:extLst>
              <a:ext uri="{FF2B5EF4-FFF2-40B4-BE49-F238E27FC236}">
                <a16:creationId xmlns:a16="http://schemas.microsoft.com/office/drawing/2014/main" id="{38AE0080-4C15-E7C3-764A-BDA82E2D75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840658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7449"/>
    </mc:Choice>
    <mc:Fallback>
      <p:transition spd="slow" advTm="1674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51A9D-97D9-E548-9669-69562CBF4E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48603F-ACC7-C982-4523-1804B1AB72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5429" y="1208314"/>
            <a:ext cx="11440885" cy="5508172"/>
          </a:xfrm>
        </p:spPr>
        <p:txBody>
          <a:bodyPr>
            <a:normAutofit fontScale="55000" lnSpcReduction="20000"/>
          </a:bodyPr>
          <a:lstStyle/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Amman, R., 2013. On The Receiving End: The Governance of the Police in Britain. The Political Quarterly, 84(2), pp. 181-199.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Barber, M., 2022. The Final report of the Strategic Review of Policing in England and Wales, London: The Police Foundation.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Barton , L. C. &amp; Barton, H., 2011. Challenges, issues and change: what's the future for UK policing in the twenty-first century?. The International Journal of Public Sector Management, 24(2), pp. 146-156.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Barton &amp; Valero-Silva, N., 2013. Policing in partnership: a case study in crime prevention. The International Journal of Public Sector </a:t>
            </a:r>
            <a:r>
              <a:rPr lang="en-GB" sz="2500" dirty="0" err="1">
                <a:latin typeface="Arial" panose="020B0604020202020204" pitchFamily="34" charset="0"/>
                <a:cs typeface="Arial" panose="020B0604020202020204" pitchFamily="34" charset="0"/>
              </a:rPr>
              <a:t>Managementt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, 26(7), pp. 543-553.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BBC, 2023. BBC News. [Online] Available at: 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https://www.bbc.co.uk/news/uk-65741824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 [Accessed 10 July 2023].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BBC, 2023. BBC News. [Online] Available at: 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https://www.bbc.co.uk/news/uk-politics-64652746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 [Accessed 10 July 2023].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Bowling, B., Reiner , R. &amp; </a:t>
            </a:r>
            <a:r>
              <a:rPr lang="en-GB" sz="2500" dirty="0" err="1">
                <a:latin typeface="Arial" panose="020B0604020202020204" pitchFamily="34" charset="0"/>
                <a:cs typeface="Arial" panose="020B0604020202020204" pitchFamily="34" charset="0"/>
              </a:rPr>
              <a:t>Sheptyki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, J., 2019. The Politics of The Police. 5th ed. Oxford: Oxford University Press.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Brown , J., 2021. House of Commons Library. [Online] Available at: 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https://commonslibrary.parliament.uk/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 [Accessed July 2023].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Cadbury, A., 2002. Corporate Governance and Chairmanship. Oxford: Oxford University press.</a:t>
            </a:r>
          </a:p>
          <a:p>
            <a:r>
              <a:rPr lang="en-GB" sz="2500" dirty="0" err="1">
                <a:latin typeface="Arial" panose="020B0604020202020204" pitchFamily="34" charset="0"/>
                <a:cs typeface="Arial" panose="020B0604020202020204" pitchFamily="34" charset="0"/>
              </a:rPr>
              <a:t>Caless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, J. &amp; Owens, J., 2016. Police and Crime Commissioners The Transformation of Police Accountability. Bristol: Policy Press.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Capon , C., 2008. Understanding Strategic Management. Harlow: Prentice Hall .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Casey, B., 2023. Metropolitan Police. [Online] 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https://www.met.police.uk/police-forces/metropolitan-police/areas/about-us/about-the-met/bcr/baroness-casey-review/[Accessed 10 July 2023].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Charman, S., 2019. Critical perspectives on the management and organization of emergency services. In: P. </a:t>
            </a:r>
            <a:r>
              <a:rPr lang="en-GB" sz="2500" dirty="0" err="1">
                <a:latin typeface="Arial" panose="020B0604020202020204" pitchFamily="34" charset="0"/>
                <a:cs typeface="Arial" panose="020B0604020202020204" pitchFamily="34" charset="0"/>
              </a:rPr>
              <a:t>Wankhade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, L. McCann &amp; P. Murphy, eds. 1st ed. </a:t>
            </a:r>
            <a:r>
              <a:rPr lang="en-GB" sz="2500" dirty="0" err="1">
                <a:latin typeface="Arial" panose="020B0604020202020204" pitchFamily="34" charset="0"/>
                <a:cs typeface="Arial" panose="020B0604020202020204" pitchFamily="34" charset="0"/>
              </a:rPr>
              <a:t>Newyork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: Routledge.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College of Policing, 2020. College of Policing. [Online]  Available at: https://assets.college.police.uk/s3fs-public/2020-08/future-operating-environment-2040.pdf [Accessed July 2023].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College of Policing, 2020. Policing in England and Wales, Future Operating Environment 2040, College of Policing.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Commission on Justice in Wales, 2019. Justice in Wales for the people of Wales, Cardiff: Commission on Justice in Wales.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5987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DB6390-ECF5-DEA0-A1C9-9C6F1CCE1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255"/>
            <a:ext cx="10515600" cy="1325563"/>
          </a:xfrm>
        </p:spPr>
        <p:txBody>
          <a:bodyPr/>
          <a:lstStyle/>
          <a:p>
            <a:r>
              <a:rPr lang="en-GB" dirty="0"/>
              <a:t>Bibliography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AA76AC-546A-3E9D-A363-795932ABFB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9485" y="1023256"/>
            <a:ext cx="11669485" cy="5464629"/>
          </a:xfrm>
        </p:spPr>
        <p:txBody>
          <a:bodyPr>
            <a:normAutofit fontScale="85000" lnSpcReduction="20000"/>
          </a:bodyPr>
          <a:lstStyle/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Cooke, A., 2023. Gov.uk. [Online] Available at: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https://www.gov.uk/government/publications/state-of-policing-2022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[Accessed 6 July 2023].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Cooper, S., 2022. Police relational accountabilities: The paralysis of police accountability?. Policing : a Journal of Policy and Practice, pp. 1-16.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Duckworth, K., 2021. Has the COVID-19 pandemic manoeuvred policing in England and Wales towards a single national police organisation?. Journal of Global Faultlines, 8(1), pp. 114-130.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Farrow, K., 2020. Policing the Pandemic in the UK Using the Principles of Procedural Justice. Policing : a Journal of Policy and Practice, 14(3), pp. 587-592.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Fletcher, R., 2005. Policing a complex community; political influence on policing and its impact on local and central accountability https://doi.org/10.1002/casp.821. Journal of Community &amp; Applied Social Psychology, 15(3), pp. 170-187.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Giblin , M., 2017. Leadership and management in police organizations. Los Angeles: SAGE Publications Inc.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Gilmore, M., 2013. Police and Crime Commissioners One Year ON. RUSI, 158(5), pp. 48-55.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Greener, I., 2009. Public Management a Critical Text. New York: Palgrave Macmillan.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Hales, G. &amp; Higgins, A., 2016. Police Foundation. [Online]  Available at: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https://www.police-foundation.org.uk/2017/wp content/uploads/2017/06/changing_world_paper_2.pdf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[Accessed July 2023].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Hays, R. A., 2013. Policing in Northern Ireland Community Control, Community Policing, and the Search for Legitimacy. Urban Affairs Review, 49(4), pp. 557-592. 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HMICFRS, 2022. HMICFRS. [Online] Available at: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https://www.justiceinspectorates.gov.uk/hmicfrs/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[Accessed July 2023]. HMICRFS, 2021. HMICFRS. [Online] Available at: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https://www.justiceinspectorates.gov.uk/hmicfrs/publications/the-police-response-to-the-coronavirus-pandemic-during-2020/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[Accessed 23 April 2023].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Holdaway , S., 2017. The re-professionalisation of police in England and Wales. Criminology and Criminal Justice, 17(5), pp. 588-604.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Home Affairs Select Committee (HASC), 2018. Policing for the future. [Online] Available at: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https://publications.parliament.uk/pa/cm201719/cmselect/cmhaff/515/515.pdf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[Accessed July 2023].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Home Office, 2021. Beating Crime Plan, London: Home Office.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Home Office, 2023. https://www.gov.uk/government/publications/strategic-policing-requirement-2023. [Online] [Accessed 7th July 2023].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89757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9BE110-5036-5E1C-3F93-0E656E6A55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9343" y="18255"/>
            <a:ext cx="10515600" cy="1325563"/>
          </a:xfrm>
        </p:spPr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3B3024-547C-7AB1-4F74-C5C6AA143A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12371"/>
            <a:ext cx="10515600" cy="5164592"/>
          </a:xfrm>
        </p:spPr>
        <p:txBody>
          <a:bodyPr>
            <a:normAutofit fontScale="25000" lnSpcReduction="20000"/>
          </a:bodyPr>
          <a:lstStyle/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Jones , T. &amp; Lister, S., 2019. Localism and police governance in England &amp; Wales: Exploring continuity and change. European Journal of Criminology, 16(5), pp. 511-629.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Jones, Harrison , M. &amp; Jones, T., 2022. Policing and devolution in the UK: The “special” case of Wales. Policing : a Journal of Policy and Practice, Volume 17, pp. 1-13.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Jones, R. &amp; Jones, R. W., 2022. The Welsh Criminal Justice System: On the Jagged Edge. :University of Wales Press.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Joyce, 2011. Police reform: from police authorities to police and crime commissioners. Safer Communities, 10(4), pp. 5-13.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Lentz &amp; 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Chaires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, R. H., 2007. The invention of Peel’s principles: A study of policing “textbook” history. Journal of Criminal Justice, 35(1), pp. 69-79.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Llywelyn, D., 2022. Policing Governance: Wales and the Future. A seminar delivered for MSc Policing students on 13th December 2022 by the Dyfed Powys Police and Crime Commissioner.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Loader, I., 2016. Loader. (2016). In Search of Civic Policing: Recasting the “Peelian” Principles. Criminal Law and Philosophy, 10(3), pp. 427-440.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Loveday , B., 2018. Police and Crime Commissioners: Developing and sustaining a new model of police governance in England and Wales. International journal of police science and management., 20(1), pp. 28-37.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Lumsden, K., 2017. It’s a Profession, it Isn’t a Job”: Police Officers’ Views on the Professionalisation of Policing in England. Sociological Research Online, 22(3), pp. 4-20.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McCarthy &amp; O'Neill, 2014. The Police and Partnership Working: Reflections on Recent Research. Policing : a Journal of Policy and Practice, 8(3), pp. 243-253.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Policing 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Potocol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Order, 2011. Policing 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Potocol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Order (SI 2011/2744). 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Raine , J. W. &amp; 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Keasey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, P., 2012. From Police Authorities to Police and Crime Commissioners. International 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Journel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of Emergency Services , 1(2), pp. 122-134.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Reiner, R., 2013. Who governs? Democracy, plutocracy, science and prophecy in policing. Criminology &amp; criminal justice, 13(2), pp. 161-180.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Roe, K., 2020. Leadership practice and perspective. 3 ed. Oxford: Oxford University Press.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96977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48755-394D-7C88-5A69-E8A53B3F03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87A52-8D0C-84F3-EF88-9437526B05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Rowe, M., 2020. Policing the police : challenges of democracy and accountability. Chicago :Policy Press.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Sampson , F., 2012. Hail to the Chief?-How far does the Introduction of Elected Police Commissioners Herald a US-Style Politicization of Policing for the UK?. Policing : a Journal of Policy and Practice, 6(1), pp. 4-15.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Walsh , W. F. &amp; Genaro, F. V., 2019. Police Leadership and Administration. New York: Routledge.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Walsh &amp; Conwy, 2011. The Dynamics of Police Governance and Accountability: Responding to the Challenges of the Twenty First Century. Crime, Law, and Social Change, 55(2-3), pp. 61-86.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Welsh Government, 2021. Law Wales. [Online] Available at: https://law.gov.wales/local-government-bodies [Accessed 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7 July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2023].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Windsor, T. P., 2022. Gov.uk. [Online]  Available at: https://www.gov.uk/government/publications/state-of-policing [Accessed July 2023].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29981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1246</TotalTime>
  <Words>1867</Words>
  <Application>Microsoft Office PowerPoint</Application>
  <PresentationFormat>Widescreen</PresentationFormat>
  <Paragraphs>84</Paragraphs>
  <Slides>11</Slides>
  <Notes>0</Notes>
  <HiddenSlides>0</HiddenSlides>
  <MMClips>7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Politics in policing</vt:lpstr>
      <vt:lpstr>Contents </vt:lpstr>
      <vt:lpstr>PowerPoint Presentation</vt:lpstr>
      <vt:lpstr>Governance and accountability</vt:lpstr>
      <vt:lpstr>Partnership working and demand</vt:lpstr>
      <vt:lpstr>Trust and confidence – Legitimacy crisis?</vt:lpstr>
      <vt:lpstr>The future – what next?</vt:lpstr>
      <vt:lpstr>Bibliography  </vt:lpstr>
      <vt:lpstr>Bibliography </vt:lpstr>
      <vt:lpstr>Bibliography</vt:lpstr>
      <vt:lpstr>Bibliography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Politics in policing</dc:title>
  <dc:creator>LOUISE HARRIES</dc:creator>
  <cp:lastModifiedBy>LOUISE HARRIES</cp:lastModifiedBy>
  <cp:revision>3</cp:revision>
  <dcterms:created xsi:type="dcterms:W3CDTF">2023-07-10T20:42:33Z</dcterms:created>
  <dcterms:modified xsi:type="dcterms:W3CDTF">2023-07-11T17:29:21Z</dcterms:modified>
</cp:coreProperties>
</file>