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5CCB90-6741-4454-98E9-6728A2253822}" v="59" dt="2022-12-06T11:14:03.7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4" d="100"/>
          <a:sy n="74" d="100"/>
        </p:scale>
        <p:origin x="55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nstantin Polgar" userId="f4df9b7119be408b" providerId="LiveId" clId="{005CCB90-6741-4454-98E9-6728A2253822}"/>
    <pc:docChg chg="undo custSel addSld delSld modSld">
      <pc:chgData name="Constantin Polgar" userId="f4df9b7119be408b" providerId="LiveId" clId="{005CCB90-6741-4454-98E9-6728A2253822}" dt="2022-12-08T18:44:03.399" v="688" actId="20577"/>
      <pc:docMkLst>
        <pc:docMk/>
      </pc:docMkLst>
      <pc:sldChg chg="new del">
        <pc:chgData name="Constantin Polgar" userId="f4df9b7119be408b" providerId="LiveId" clId="{005CCB90-6741-4454-98E9-6728A2253822}" dt="2022-12-05T15:11:05.332" v="3" actId="2696"/>
        <pc:sldMkLst>
          <pc:docMk/>
          <pc:sldMk cId="310968892" sldId="256"/>
        </pc:sldMkLst>
      </pc:sldChg>
      <pc:sldChg chg="addSp delSp modSp new del">
        <pc:chgData name="Constantin Polgar" userId="f4df9b7119be408b" providerId="LiveId" clId="{005CCB90-6741-4454-98E9-6728A2253822}" dt="2022-12-05T15:14:11.421" v="51" actId="2696"/>
        <pc:sldMkLst>
          <pc:docMk/>
          <pc:sldMk cId="2789625313" sldId="256"/>
        </pc:sldMkLst>
        <pc:picChg chg="add del mod">
          <ac:chgData name="Constantin Polgar" userId="f4df9b7119be408b" providerId="LiveId" clId="{005CCB90-6741-4454-98E9-6728A2253822}" dt="2022-12-05T15:13:50.769" v="43"/>
          <ac:picMkLst>
            <pc:docMk/>
            <pc:sldMk cId="2789625313" sldId="256"/>
            <ac:picMk id="2" creationId="{83300F0D-E27D-1C4A-4D7A-E8543EB0BCD4}"/>
          </ac:picMkLst>
        </pc:picChg>
        <pc:picChg chg="add del mod">
          <ac:chgData name="Constantin Polgar" userId="f4df9b7119be408b" providerId="LiveId" clId="{005CCB90-6741-4454-98E9-6728A2253822}" dt="2022-12-05T15:13:50.597" v="42"/>
          <ac:picMkLst>
            <pc:docMk/>
            <pc:sldMk cId="2789625313" sldId="256"/>
            <ac:picMk id="3" creationId="{E225FBF7-11BE-3D70-122D-55E750CE6C3B}"/>
          </ac:picMkLst>
        </pc:picChg>
        <pc:picChg chg="add del mod">
          <ac:chgData name="Constantin Polgar" userId="f4df9b7119be408b" providerId="LiveId" clId="{005CCB90-6741-4454-98E9-6728A2253822}" dt="2022-12-05T15:13:50.413" v="41"/>
          <ac:picMkLst>
            <pc:docMk/>
            <pc:sldMk cId="2789625313" sldId="256"/>
            <ac:picMk id="4" creationId="{AD6726B8-3795-A891-2CCB-4D0B82DFBC76}"/>
          </ac:picMkLst>
        </pc:picChg>
        <pc:picChg chg="add del mod">
          <ac:chgData name="Constantin Polgar" userId="f4df9b7119be408b" providerId="LiveId" clId="{005CCB90-6741-4454-98E9-6728A2253822}" dt="2022-12-05T15:13:50.271" v="40"/>
          <ac:picMkLst>
            <pc:docMk/>
            <pc:sldMk cId="2789625313" sldId="256"/>
            <ac:picMk id="5" creationId="{A7DC330C-9D7D-63A1-0E9D-63D43F1835BB}"/>
          </ac:picMkLst>
        </pc:picChg>
        <pc:picChg chg="add del mod">
          <ac:chgData name="Constantin Polgar" userId="f4df9b7119be408b" providerId="LiveId" clId="{005CCB90-6741-4454-98E9-6728A2253822}" dt="2022-12-05T15:13:50.030" v="39"/>
          <ac:picMkLst>
            <pc:docMk/>
            <pc:sldMk cId="2789625313" sldId="256"/>
            <ac:picMk id="6" creationId="{CE580F42-F697-8603-F762-25EF522E18E4}"/>
          </ac:picMkLst>
        </pc:picChg>
        <pc:picChg chg="add del mod">
          <ac:chgData name="Constantin Polgar" userId="f4df9b7119be408b" providerId="LiveId" clId="{005CCB90-6741-4454-98E9-6728A2253822}" dt="2022-12-05T15:13:49.821" v="38"/>
          <ac:picMkLst>
            <pc:docMk/>
            <pc:sldMk cId="2789625313" sldId="256"/>
            <ac:picMk id="7" creationId="{C4803B86-0C19-CC6E-A91A-4EA6E0B89091}"/>
          </ac:picMkLst>
        </pc:picChg>
        <pc:picChg chg="add del mod">
          <ac:chgData name="Constantin Polgar" userId="f4df9b7119be408b" providerId="LiveId" clId="{005CCB90-6741-4454-98E9-6728A2253822}" dt="2022-12-05T15:13:49.708" v="37"/>
          <ac:picMkLst>
            <pc:docMk/>
            <pc:sldMk cId="2789625313" sldId="256"/>
            <ac:picMk id="8" creationId="{C9AFE9AA-FCFD-B288-C17F-579CE275E70A}"/>
          </ac:picMkLst>
        </pc:picChg>
        <pc:picChg chg="add del mod">
          <ac:chgData name="Constantin Polgar" userId="f4df9b7119be408b" providerId="LiveId" clId="{005CCB90-6741-4454-98E9-6728A2253822}" dt="2022-12-05T15:13:49.442" v="36"/>
          <ac:picMkLst>
            <pc:docMk/>
            <pc:sldMk cId="2789625313" sldId="256"/>
            <ac:picMk id="9" creationId="{F5C2A001-AA3B-E439-77B2-02816909578B}"/>
          </ac:picMkLst>
        </pc:picChg>
        <pc:picChg chg="add del mod">
          <ac:chgData name="Constantin Polgar" userId="f4df9b7119be408b" providerId="LiveId" clId="{005CCB90-6741-4454-98E9-6728A2253822}" dt="2022-12-05T15:13:49.258" v="35"/>
          <ac:picMkLst>
            <pc:docMk/>
            <pc:sldMk cId="2789625313" sldId="256"/>
            <ac:picMk id="10" creationId="{87579364-E9C7-C0DF-1D56-CE7D15ED4D34}"/>
          </ac:picMkLst>
        </pc:picChg>
        <pc:picChg chg="add del mod">
          <ac:chgData name="Constantin Polgar" userId="f4df9b7119be408b" providerId="LiveId" clId="{005CCB90-6741-4454-98E9-6728A2253822}" dt="2022-12-05T15:13:49.100" v="34"/>
          <ac:picMkLst>
            <pc:docMk/>
            <pc:sldMk cId="2789625313" sldId="256"/>
            <ac:picMk id="11" creationId="{F37F9974-BB8E-DF2A-810C-118190446484}"/>
          </ac:picMkLst>
        </pc:picChg>
        <pc:picChg chg="add del mod">
          <ac:chgData name="Constantin Polgar" userId="f4df9b7119be408b" providerId="LiveId" clId="{005CCB90-6741-4454-98E9-6728A2253822}" dt="2022-12-05T15:13:48.906" v="33"/>
          <ac:picMkLst>
            <pc:docMk/>
            <pc:sldMk cId="2789625313" sldId="256"/>
            <ac:picMk id="12" creationId="{313823B0-DFD4-846C-DAD0-02BCDA7D8E24}"/>
          </ac:picMkLst>
        </pc:picChg>
        <pc:picChg chg="add del mod">
          <ac:chgData name="Constantin Polgar" userId="f4df9b7119be408b" providerId="LiveId" clId="{005CCB90-6741-4454-98E9-6728A2253822}" dt="2022-12-05T15:13:48.739" v="32"/>
          <ac:picMkLst>
            <pc:docMk/>
            <pc:sldMk cId="2789625313" sldId="256"/>
            <ac:picMk id="13" creationId="{554E606F-1A87-09E8-251A-F392DF60D905}"/>
          </ac:picMkLst>
        </pc:picChg>
        <pc:picChg chg="add del mod">
          <ac:chgData name="Constantin Polgar" userId="f4df9b7119be408b" providerId="LiveId" clId="{005CCB90-6741-4454-98E9-6728A2253822}" dt="2022-12-05T15:13:48.539" v="31"/>
          <ac:picMkLst>
            <pc:docMk/>
            <pc:sldMk cId="2789625313" sldId="256"/>
            <ac:picMk id="14" creationId="{B5B8C22F-6FC2-57B6-DAC7-14E0EBD5F054}"/>
          </ac:picMkLst>
        </pc:picChg>
        <pc:picChg chg="add del mod">
          <ac:chgData name="Constantin Polgar" userId="f4df9b7119be408b" providerId="LiveId" clId="{005CCB90-6741-4454-98E9-6728A2253822}" dt="2022-12-05T15:13:48.352" v="30"/>
          <ac:picMkLst>
            <pc:docMk/>
            <pc:sldMk cId="2789625313" sldId="256"/>
            <ac:picMk id="15" creationId="{56398786-7ADC-FA8D-147C-6D62569819CE}"/>
          </ac:picMkLst>
        </pc:picChg>
        <pc:picChg chg="add del mod">
          <ac:chgData name="Constantin Polgar" userId="f4df9b7119be408b" providerId="LiveId" clId="{005CCB90-6741-4454-98E9-6728A2253822}" dt="2022-12-05T15:13:48.127" v="29"/>
          <ac:picMkLst>
            <pc:docMk/>
            <pc:sldMk cId="2789625313" sldId="256"/>
            <ac:picMk id="16" creationId="{07C2324F-B7C0-8D8F-943B-A32BCD25AC6E}"/>
          </ac:picMkLst>
        </pc:picChg>
        <pc:picChg chg="add mod">
          <ac:chgData name="Constantin Polgar" userId="f4df9b7119be408b" providerId="LiveId" clId="{005CCB90-6741-4454-98E9-6728A2253822}" dt="2022-12-05T15:13:54.505" v="50" actId="1076"/>
          <ac:picMkLst>
            <pc:docMk/>
            <pc:sldMk cId="2789625313" sldId="256"/>
            <ac:picMk id="1026" creationId="{0BED07AE-BD15-5234-4E76-627EF16716DF}"/>
          </ac:picMkLst>
        </pc:picChg>
        <pc:picChg chg="add mod">
          <ac:chgData name="Constantin Polgar" userId="f4df9b7119be408b" providerId="LiveId" clId="{005CCB90-6741-4454-98E9-6728A2253822}" dt="2022-12-05T15:13:52.575" v="48" actId="14100"/>
          <ac:picMkLst>
            <pc:docMk/>
            <pc:sldMk cId="2789625313" sldId="256"/>
            <ac:picMk id="1028" creationId="{3D67C837-53EF-2FCE-56C9-C46532EADBBE}"/>
          </ac:picMkLst>
        </pc:picChg>
      </pc:sldChg>
      <pc:sldChg chg="addSp modSp new mod setBg">
        <pc:chgData name="Constantin Polgar" userId="f4df9b7119be408b" providerId="LiveId" clId="{005CCB90-6741-4454-98E9-6728A2253822}" dt="2022-12-07T19:21:28.932" v="579" actId="5793"/>
        <pc:sldMkLst>
          <pc:docMk/>
          <pc:sldMk cId="218656169" sldId="257"/>
        </pc:sldMkLst>
        <pc:spChg chg="add mod">
          <ac:chgData name="Constantin Polgar" userId="f4df9b7119be408b" providerId="LiveId" clId="{005CCB90-6741-4454-98E9-6728A2253822}" dt="2022-12-05T15:18:20.645" v="147" actId="255"/>
          <ac:spMkLst>
            <pc:docMk/>
            <pc:sldMk cId="218656169" sldId="257"/>
            <ac:spMk id="2" creationId="{E2B48BF5-5408-3718-9F59-977BFA82CF2F}"/>
          </ac:spMkLst>
        </pc:spChg>
        <pc:spChg chg="add mod">
          <ac:chgData name="Constantin Polgar" userId="f4df9b7119be408b" providerId="LiveId" clId="{005CCB90-6741-4454-98E9-6728A2253822}" dt="2022-12-07T19:21:28.932" v="579" actId="5793"/>
          <ac:spMkLst>
            <pc:docMk/>
            <pc:sldMk cId="218656169" sldId="257"/>
            <ac:spMk id="3" creationId="{D375E6FB-4010-FAB2-1443-E38C8013239F}"/>
          </ac:spMkLst>
        </pc:spChg>
        <pc:picChg chg="add mod">
          <ac:chgData name="Constantin Polgar" userId="f4df9b7119be408b" providerId="LiveId" clId="{005CCB90-6741-4454-98E9-6728A2253822}" dt="2022-12-05T15:15:27.588" v="56" actId="1076"/>
          <ac:picMkLst>
            <pc:docMk/>
            <pc:sldMk cId="218656169" sldId="257"/>
            <ac:picMk id="2050" creationId="{0E19466D-9B89-8B34-3523-4DD31A4BD9ED}"/>
          </ac:picMkLst>
        </pc:picChg>
      </pc:sldChg>
      <pc:sldChg chg="add del">
        <pc:chgData name="Constantin Polgar" userId="f4df9b7119be408b" providerId="LiveId" clId="{005CCB90-6741-4454-98E9-6728A2253822}" dt="2022-12-05T15:11:02.134" v="2" actId="2696"/>
        <pc:sldMkLst>
          <pc:docMk/>
          <pc:sldMk cId="3030772652" sldId="257"/>
        </pc:sldMkLst>
      </pc:sldChg>
      <pc:sldChg chg="addSp modSp new mod setBg">
        <pc:chgData name="Constantin Polgar" userId="f4df9b7119be408b" providerId="LiveId" clId="{005CCB90-6741-4454-98E9-6728A2253822}" dt="2022-12-07T19:53:32.596" v="668" actId="113"/>
        <pc:sldMkLst>
          <pc:docMk/>
          <pc:sldMk cId="2270929709" sldId="258"/>
        </pc:sldMkLst>
        <pc:spChg chg="add mod">
          <ac:chgData name="Constantin Polgar" userId="f4df9b7119be408b" providerId="LiveId" clId="{005CCB90-6741-4454-98E9-6728A2253822}" dt="2022-12-07T19:53:32.596" v="668" actId="113"/>
          <ac:spMkLst>
            <pc:docMk/>
            <pc:sldMk cId="2270929709" sldId="258"/>
            <ac:spMk id="2" creationId="{2A087112-0D23-A20E-E68C-DE972894C84E}"/>
          </ac:spMkLst>
        </pc:spChg>
      </pc:sldChg>
      <pc:sldChg chg="addSp delSp modSp new mod">
        <pc:chgData name="Constantin Polgar" userId="f4df9b7119be408b" providerId="LiveId" clId="{005CCB90-6741-4454-98E9-6728A2253822}" dt="2022-12-08T18:43:33.551" v="687" actId="20577"/>
        <pc:sldMkLst>
          <pc:docMk/>
          <pc:sldMk cId="3972958001" sldId="259"/>
        </pc:sldMkLst>
        <pc:spChg chg="add del">
          <ac:chgData name="Constantin Polgar" userId="f4df9b7119be408b" providerId="LiveId" clId="{005CCB90-6741-4454-98E9-6728A2253822}" dt="2022-12-08T18:38:45.140" v="671" actId="22"/>
          <ac:spMkLst>
            <pc:docMk/>
            <pc:sldMk cId="3972958001" sldId="259"/>
            <ac:spMk id="3" creationId="{786DA70C-77D5-2520-D4B6-E72DE3D0E704}"/>
          </ac:spMkLst>
        </pc:spChg>
        <pc:spChg chg="add del">
          <ac:chgData name="Constantin Polgar" userId="f4df9b7119be408b" providerId="LiveId" clId="{005CCB90-6741-4454-98E9-6728A2253822}" dt="2022-12-08T18:40:14.567" v="673" actId="22"/>
          <ac:spMkLst>
            <pc:docMk/>
            <pc:sldMk cId="3972958001" sldId="259"/>
            <ac:spMk id="5" creationId="{4284D5BE-C338-B419-0480-6D4777919CF1}"/>
          </ac:spMkLst>
        </pc:spChg>
        <pc:spChg chg="add del mod">
          <ac:chgData name="Constantin Polgar" userId="f4df9b7119be408b" providerId="LiveId" clId="{005CCB90-6741-4454-98E9-6728A2253822}" dt="2022-12-08T18:41:26.470" v="677" actId="22"/>
          <ac:spMkLst>
            <pc:docMk/>
            <pc:sldMk cId="3972958001" sldId="259"/>
            <ac:spMk id="7" creationId="{AFCD3491-B84C-8190-8DCB-8BD75BA9EFB6}"/>
          </ac:spMkLst>
        </pc:spChg>
        <pc:spChg chg="add mod">
          <ac:chgData name="Constantin Polgar" userId="f4df9b7119be408b" providerId="LiveId" clId="{005CCB90-6741-4454-98E9-6728A2253822}" dt="2022-12-08T18:43:33.551" v="687" actId="20577"/>
          <ac:spMkLst>
            <pc:docMk/>
            <pc:sldMk cId="3972958001" sldId="259"/>
            <ac:spMk id="9" creationId="{B084B4ED-7C6F-95BC-15FD-20FEF73C1843}"/>
          </ac:spMkLst>
        </pc:spChg>
      </pc:sldChg>
      <pc:sldChg chg="addSp modSp new mod">
        <pc:chgData name="Constantin Polgar" userId="f4df9b7119be408b" providerId="LiveId" clId="{005CCB90-6741-4454-98E9-6728A2253822}" dt="2022-12-08T18:44:03.399" v="688" actId="20577"/>
        <pc:sldMkLst>
          <pc:docMk/>
          <pc:sldMk cId="3792046411" sldId="260"/>
        </pc:sldMkLst>
        <pc:spChg chg="add mod">
          <ac:chgData name="Constantin Polgar" userId="f4df9b7119be408b" providerId="LiveId" clId="{005CCB90-6741-4454-98E9-6728A2253822}" dt="2022-12-08T18:44:03.399" v="688" actId="20577"/>
          <ac:spMkLst>
            <pc:docMk/>
            <pc:sldMk cId="3792046411" sldId="260"/>
            <ac:spMk id="3" creationId="{569AAA5B-03DF-6750-F302-A673DA15BDD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90C66-041F-3747-8950-E5C4F3FF5B7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A3D3A02-786C-7E9F-9CDF-B3C6A46B1C2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CF90BBA-B725-A8EA-EE2D-577EE1C7D140}"/>
              </a:ext>
            </a:extLst>
          </p:cNvPr>
          <p:cNvSpPr>
            <a:spLocks noGrp="1"/>
          </p:cNvSpPr>
          <p:nvPr>
            <p:ph type="dt" sz="half" idx="10"/>
          </p:nvPr>
        </p:nvSpPr>
        <p:spPr/>
        <p:txBody>
          <a:bodyPr/>
          <a:lstStyle/>
          <a:p>
            <a:fld id="{160C7BE1-4ED9-4755-92F1-58279CF6FBBA}" type="datetimeFigureOut">
              <a:rPr lang="en-GB" smtClean="0"/>
              <a:t>08/12/2022</a:t>
            </a:fld>
            <a:endParaRPr lang="en-GB"/>
          </a:p>
        </p:txBody>
      </p:sp>
      <p:sp>
        <p:nvSpPr>
          <p:cNvPr id="5" name="Footer Placeholder 4">
            <a:extLst>
              <a:ext uri="{FF2B5EF4-FFF2-40B4-BE49-F238E27FC236}">
                <a16:creationId xmlns:a16="http://schemas.microsoft.com/office/drawing/2014/main" id="{285C0066-6D87-0803-5F97-2383BD4AFF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3BF70B-7343-EA9A-A288-C07D0DBB97AC}"/>
              </a:ext>
            </a:extLst>
          </p:cNvPr>
          <p:cNvSpPr>
            <a:spLocks noGrp="1"/>
          </p:cNvSpPr>
          <p:nvPr>
            <p:ph type="sldNum" sz="quarter" idx="12"/>
          </p:nvPr>
        </p:nvSpPr>
        <p:spPr/>
        <p:txBody>
          <a:bodyPr/>
          <a:lstStyle/>
          <a:p>
            <a:fld id="{29E9D1EA-8BC0-4649-AC79-D6E3BDDFAE42}" type="slidenum">
              <a:rPr lang="en-GB" smtClean="0"/>
              <a:t>‹#›</a:t>
            </a:fld>
            <a:endParaRPr lang="en-GB"/>
          </a:p>
        </p:txBody>
      </p:sp>
    </p:spTree>
    <p:extLst>
      <p:ext uri="{BB962C8B-B14F-4D97-AF65-F5344CB8AC3E}">
        <p14:creationId xmlns:p14="http://schemas.microsoft.com/office/powerpoint/2010/main" val="13318319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62A54-65D0-D30D-D766-442F75B030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7EB6FBC-A598-56CE-DFEC-EB0FA71953C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6532F9-B02B-C4CD-58CB-D3D49D1B0220}"/>
              </a:ext>
            </a:extLst>
          </p:cNvPr>
          <p:cNvSpPr>
            <a:spLocks noGrp="1"/>
          </p:cNvSpPr>
          <p:nvPr>
            <p:ph type="dt" sz="half" idx="10"/>
          </p:nvPr>
        </p:nvSpPr>
        <p:spPr/>
        <p:txBody>
          <a:bodyPr/>
          <a:lstStyle/>
          <a:p>
            <a:fld id="{160C7BE1-4ED9-4755-92F1-58279CF6FBBA}" type="datetimeFigureOut">
              <a:rPr lang="en-GB" smtClean="0"/>
              <a:t>08/12/2022</a:t>
            </a:fld>
            <a:endParaRPr lang="en-GB"/>
          </a:p>
        </p:txBody>
      </p:sp>
      <p:sp>
        <p:nvSpPr>
          <p:cNvPr id="5" name="Footer Placeholder 4">
            <a:extLst>
              <a:ext uri="{FF2B5EF4-FFF2-40B4-BE49-F238E27FC236}">
                <a16:creationId xmlns:a16="http://schemas.microsoft.com/office/drawing/2014/main" id="{8CC468AB-1F4E-4F2D-3058-CE763603DA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0DBE28-D79F-9998-AC1C-21C9EAA97FF5}"/>
              </a:ext>
            </a:extLst>
          </p:cNvPr>
          <p:cNvSpPr>
            <a:spLocks noGrp="1"/>
          </p:cNvSpPr>
          <p:nvPr>
            <p:ph type="sldNum" sz="quarter" idx="12"/>
          </p:nvPr>
        </p:nvSpPr>
        <p:spPr/>
        <p:txBody>
          <a:bodyPr/>
          <a:lstStyle/>
          <a:p>
            <a:fld id="{29E9D1EA-8BC0-4649-AC79-D6E3BDDFAE42}" type="slidenum">
              <a:rPr lang="en-GB" smtClean="0"/>
              <a:t>‹#›</a:t>
            </a:fld>
            <a:endParaRPr lang="en-GB"/>
          </a:p>
        </p:txBody>
      </p:sp>
    </p:spTree>
    <p:extLst>
      <p:ext uri="{BB962C8B-B14F-4D97-AF65-F5344CB8AC3E}">
        <p14:creationId xmlns:p14="http://schemas.microsoft.com/office/powerpoint/2010/main" val="25873424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25A73-C4F1-6541-F84B-1BAED8D4467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6654748-43B7-FF45-50BD-8530FD936EB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8038A5F-E94B-483D-95AC-D5FEAB388E01}"/>
              </a:ext>
            </a:extLst>
          </p:cNvPr>
          <p:cNvSpPr>
            <a:spLocks noGrp="1"/>
          </p:cNvSpPr>
          <p:nvPr>
            <p:ph type="dt" sz="half" idx="10"/>
          </p:nvPr>
        </p:nvSpPr>
        <p:spPr/>
        <p:txBody>
          <a:bodyPr/>
          <a:lstStyle/>
          <a:p>
            <a:fld id="{160C7BE1-4ED9-4755-92F1-58279CF6FBBA}" type="datetimeFigureOut">
              <a:rPr lang="en-GB" smtClean="0"/>
              <a:t>08/12/2022</a:t>
            </a:fld>
            <a:endParaRPr lang="en-GB"/>
          </a:p>
        </p:txBody>
      </p:sp>
      <p:sp>
        <p:nvSpPr>
          <p:cNvPr id="5" name="Footer Placeholder 4">
            <a:extLst>
              <a:ext uri="{FF2B5EF4-FFF2-40B4-BE49-F238E27FC236}">
                <a16:creationId xmlns:a16="http://schemas.microsoft.com/office/drawing/2014/main" id="{87E4364D-0422-B017-A6C2-195B68D1FE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4B6D57-A638-B97C-99CA-0149D3DBEF2C}"/>
              </a:ext>
            </a:extLst>
          </p:cNvPr>
          <p:cNvSpPr>
            <a:spLocks noGrp="1"/>
          </p:cNvSpPr>
          <p:nvPr>
            <p:ph type="sldNum" sz="quarter" idx="12"/>
          </p:nvPr>
        </p:nvSpPr>
        <p:spPr/>
        <p:txBody>
          <a:bodyPr/>
          <a:lstStyle/>
          <a:p>
            <a:fld id="{29E9D1EA-8BC0-4649-AC79-D6E3BDDFAE42}" type="slidenum">
              <a:rPr lang="en-GB" smtClean="0"/>
              <a:t>‹#›</a:t>
            </a:fld>
            <a:endParaRPr lang="en-GB"/>
          </a:p>
        </p:txBody>
      </p:sp>
    </p:spTree>
    <p:extLst>
      <p:ext uri="{BB962C8B-B14F-4D97-AF65-F5344CB8AC3E}">
        <p14:creationId xmlns:p14="http://schemas.microsoft.com/office/powerpoint/2010/main" val="6992762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3A78D-BAC9-9537-BF5B-D02FCB9E6A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D671E56-2953-FBD1-7FB1-DAFD1F7460A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77AE032-700D-841A-CE03-F837A0B66B2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AD071C-23C7-AD0C-3245-5F46D110FED5}"/>
              </a:ext>
            </a:extLst>
          </p:cNvPr>
          <p:cNvSpPr>
            <a:spLocks noGrp="1"/>
          </p:cNvSpPr>
          <p:nvPr>
            <p:ph type="dt" sz="half" idx="10"/>
          </p:nvPr>
        </p:nvSpPr>
        <p:spPr/>
        <p:txBody>
          <a:bodyPr/>
          <a:lstStyle/>
          <a:p>
            <a:fld id="{160C7BE1-4ED9-4755-92F1-58279CF6FBBA}" type="datetimeFigureOut">
              <a:rPr lang="en-GB" smtClean="0"/>
              <a:t>08/12/2022</a:t>
            </a:fld>
            <a:endParaRPr lang="en-GB"/>
          </a:p>
        </p:txBody>
      </p:sp>
      <p:sp>
        <p:nvSpPr>
          <p:cNvPr id="6" name="Footer Placeholder 5">
            <a:extLst>
              <a:ext uri="{FF2B5EF4-FFF2-40B4-BE49-F238E27FC236}">
                <a16:creationId xmlns:a16="http://schemas.microsoft.com/office/drawing/2014/main" id="{9F05C639-464D-7F97-CEDE-61E54000E5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504C55-70F7-60DC-F932-33639452EDE4}"/>
              </a:ext>
            </a:extLst>
          </p:cNvPr>
          <p:cNvSpPr>
            <a:spLocks noGrp="1"/>
          </p:cNvSpPr>
          <p:nvPr>
            <p:ph type="sldNum" sz="quarter" idx="12"/>
          </p:nvPr>
        </p:nvSpPr>
        <p:spPr/>
        <p:txBody>
          <a:bodyPr/>
          <a:lstStyle/>
          <a:p>
            <a:fld id="{29E9D1EA-8BC0-4649-AC79-D6E3BDDFAE42}" type="slidenum">
              <a:rPr lang="en-GB" smtClean="0"/>
              <a:t>‹#›</a:t>
            </a:fld>
            <a:endParaRPr lang="en-GB"/>
          </a:p>
        </p:txBody>
      </p:sp>
    </p:spTree>
    <p:extLst>
      <p:ext uri="{BB962C8B-B14F-4D97-AF65-F5344CB8AC3E}">
        <p14:creationId xmlns:p14="http://schemas.microsoft.com/office/powerpoint/2010/main" val="37896087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A09A3-00DC-C2DE-9FA7-02234682A3F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0643861-BBD1-2F9E-5023-C833C88C1F0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7589D38-711C-F08A-43DA-0BD67AF435B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527D726-B92B-8C03-AAA7-FAB6FA64DC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ABFFFD-D4AB-431B-9FF9-6865929533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4879A68-3FF7-0667-E0B1-A8D085253F92}"/>
              </a:ext>
            </a:extLst>
          </p:cNvPr>
          <p:cNvSpPr>
            <a:spLocks noGrp="1"/>
          </p:cNvSpPr>
          <p:nvPr>
            <p:ph type="dt" sz="half" idx="10"/>
          </p:nvPr>
        </p:nvSpPr>
        <p:spPr/>
        <p:txBody>
          <a:bodyPr/>
          <a:lstStyle/>
          <a:p>
            <a:fld id="{160C7BE1-4ED9-4755-92F1-58279CF6FBBA}" type="datetimeFigureOut">
              <a:rPr lang="en-GB" smtClean="0"/>
              <a:t>08/12/2022</a:t>
            </a:fld>
            <a:endParaRPr lang="en-GB"/>
          </a:p>
        </p:txBody>
      </p:sp>
      <p:sp>
        <p:nvSpPr>
          <p:cNvPr id="8" name="Footer Placeholder 7">
            <a:extLst>
              <a:ext uri="{FF2B5EF4-FFF2-40B4-BE49-F238E27FC236}">
                <a16:creationId xmlns:a16="http://schemas.microsoft.com/office/drawing/2014/main" id="{CF5121C2-1B51-FD8F-FC0C-5D9841CD83D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42807C5-AB5E-5D36-32E8-F4873BA4A71F}"/>
              </a:ext>
            </a:extLst>
          </p:cNvPr>
          <p:cNvSpPr>
            <a:spLocks noGrp="1"/>
          </p:cNvSpPr>
          <p:nvPr>
            <p:ph type="sldNum" sz="quarter" idx="12"/>
          </p:nvPr>
        </p:nvSpPr>
        <p:spPr/>
        <p:txBody>
          <a:bodyPr/>
          <a:lstStyle/>
          <a:p>
            <a:fld id="{29E9D1EA-8BC0-4649-AC79-D6E3BDDFAE42}" type="slidenum">
              <a:rPr lang="en-GB" smtClean="0"/>
              <a:t>‹#›</a:t>
            </a:fld>
            <a:endParaRPr lang="en-GB"/>
          </a:p>
        </p:txBody>
      </p:sp>
    </p:spTree>
    <p:extLst>
      <p:ext uri="{BB962C8B-B14F-4D97-AF65-F5344CB8AC3E}">
        <p14:creationId xmlns:p14="http://schemas.microsoft.com/office/powerpoint/2010/main" val="39030116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4118-F9D5-ECCE-1A5B-AFCBAD37586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C98DAF4-8AF5-BB21-9A09-047C4311CF6C}"/>
              </a:ext>
            </a:extLst>
          </p:cNvPr>
          <p:cNvSpPr>
            <a:spLocks noGrp="1"/>
          </p:cNvSpPr>
          <p:nvPr>
            <p:ph type="dt" sz="half" idx="10"/>
          </p:nvPr>
        </p:nvSpPr>
        <p:spPr/>
        <p:txBody>
          <a:bodyPr/>
          <a:lstStyle/>
          <a:p>
            <a:fld id="{160C7BE1-4ED9-4755-92F1-58279CF6FBBA}" type="datetimeFigureOut">
              <a:rPr lang="en-GB" smtClean="0"/>
              <a:t>08/12/2022</a:t>
            </a:fld>
            <a:endParaRPr lang="en-GB"/>
          </a:p>
        </p:txBody>
      </p:sp>
      <p:sp>
        <p:nvSpPr>
          <p:cNvPr id="4" name="Footer Placeholder 3">
            <a:extLst>
              <a:ext uri="{FF2B5EF4-FFF2-40B4-BE49-F238E27FC236}">
                <a16:creationId xmlns:a16="http://schemas.microsoft.com/office/drawing/2014/main" id="{1F3AE838-21F6-BA95-EAE2-8072738B4A7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08F7C5E-96F3-267A-CC3D-DEA12D36D528}"/>
              </a:ext>
            </a:extLst>
          </p:cNvPr>
          <p:cNvSpPr>
            <a:spLocks noGrp="1"/>
          </p:cNvSpPr>
          <p:nvPr>
            <p:ph type="sldNum" sz="quarter" idx="12"/>
          </p:nvPr>
        </p:nvSpPr>
        <p:spPr/>
        <p:txBody>
          <a:bodyPr/>
          <a:lstStyle/>
          <a:p>
            <a:fld id="{29E9D1EA-8BC0-4649-AC79-D6E3BDDFAE42}" type="slidenum">
              <a:rPr lang="en-GB" smtClean="0"/>
              <a:t>‹#›</a:t>
            </a:fld>
            <a:endParaRPr lang="en-GB"/>
          </a:p>
        </p:txBody>
      </p:sp>
    </p:spTree>
    <p:extLst>
      <p:ext uri="{BB962C8B-B14F-4D97-AF65-F5344CB8AC3E}">
        <p14:creationId xmlns:p14="http://schemas.microsoft.com/office/powerpoint/2010/main" val="2825050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0382DF-34B9-5485-A8FB-437EECEF2043}"/>
              </a:ext>
            </a:extLst>
          </p:cNvPr>
          <p:cNvSpPr>
            <a:spLocks noGrp="1"/>
          </p:cNvSpPr>
          <p:nvPr>
            <p:ph type="dt" sz="half" idx="10"/>
          </p:nvPr>
        </p:nvSpPr>
        <p:spPr/>
        <p:txBody>
          <a:bodyPr/>
          <a:lstStyle/>
          <a:p>
            <a:fld id="{160C7BE1-4ED9-4755-92F1-58279CF6FBBA}" type="datetimeFigureOut">
              <a:rPr lang="en-GB" smtClean="0"/>
              <a:t>08/12/2022</a:t>
            </a:fld>
            <a:endParaRPr lang="en-GB"/>
          </a:p>
        </p:txBody>
      </p:sp>
      <p:sp>
        <p:nvSpPr>
          <p:cNvPr id="3" name="Footer Placeholder 2">
            <a:extLst>
              <a:ext uri="{FF2B5EF4-FFF2-40B4-BE49-F238E27FC236}">
                <a16:creationId xmlns:a16="http://schemas.microsoft.com/office/drawing/2014/main" id="{8D741479-D77B-03FF-DDE9-D318351143E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69A07DA-F041-9968-2FBD-A43BEC818E56}"/>
              </a:ext>
            </a:extLst>
          </p:cNvPr>
          <p:cNvSpPr>
            <a:spLocks noGrp="1"/>
          </p:cNvSpPr>
          <p:nvPr>
            <p:ph type="sldNum" sz="quarter" idx="12"/>
          </p:nvPr>
        </p:nvSpPr>
        <p:spPr/>
        <p:txBody>
          <a:bodyPr/>
          <a:lstStyle/>
          <a:p>
            <a:fld id="{29E9D1EA-8BC0-4649-AC79-D6E3BDDFAE42}" type="slidenum">
              <a:rPr lang="en-GB" smtClean="0"/>
              <a:t>‹#›</a:t>
            </a:fld>
            <a:endParaRPr lang="en-GB"/>
          </a:p>
        </p:txBody>
      </p:sp>
    </p:spTree>
    <p:extLst>
      <p:ext uri="{BB962C8B-B14F-4D97-AF65-F5344CB8AC3E}">
        <p14:creationId xmlns:p14="http://schemas.microsoft.com/office/powerpoint/2010/main" val="25975592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FC418-B5A8-D64A-DCA0-FF2382B9E9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7B181D9-8B0A-C69A-FDE3-B6C36B5BC1E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CA60AAB-B1BE-B08D-673B-08BC3C783A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CC17A4-6298-AE56-94C8-DD5724E83A1D}"/>
              </a:ext>
            </a:extLst>
          </p:cNvPr>
          <p:cNvSpPr>
            <a:spLocks noGrp="1"/>
          </p:cNvSpPr>
          <p:nvPr>
            <p:ph type="dt" sz="half" idx="10"/>
          </p:nvPr>
        </p:nvSpPr>
        <p:spPr/>
        <p:txBody>
          <a:bodyPr/>
          <a:lstStyle/>
          <a:p>
            <a:fld id="{160C7BE1-4ED9-4755-92F1-58279CF6FBBA}" type="datetimeFigureOut">
              <a:rPr lang="en-GB" smtClean="0"/>
              <a:t>08/12/2022</a:t>
            </a:fld>
            <a:endParaRPr lang="en-GB"/>
          </a:p>
        </p:txBody>
      </p:sp>
      <p:sp>
        <p:nvSpPr>
          <p:cNvPr id="6" name="Footer Placeholder 5">
            <a:extLst>
              <a:ext uri="{FF2B5EF4-FFF2-40B4-BE49-F238E27FC236}">
                <a16:creationId xmlns:a16="http://schemas.microsoft.com/office/drawing/2014/main" id="{67AFF3CA-26A3-DF83-957E-E7077571B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ACFF75-D83A-8CB1-B831-C64EA93B44B5}"/>
              </a:ext>
            </a:extLst>
          </p:cNvPr>
          <p:cNvSpPr>
            <a:spLocks noGrp="1"/>
          </p:cNvSpPr>
          <p:nvPr>
            <p:ph type="sldNum" sz="quarter" idx="12"/>
          </p:nvPr>
        </p:nvSpPr>
        <p:spPr/>
        <p:txBody>
          <a:bodyPr/>
          <a:lstStyle/>
          <a:p>
            <a:fld id="{29E9D1EA-8BC0-4649-AC79-D6E3BDDFAE42}" type="slidenum">
              <a:rPr lang="en-GB" smtClean="0"/>
              <a:t>‹#›</a:t>
            </a:fld>
            <a:endParaRPr lang="en-GB"/>
          </a:p>
        </p:txBody>
      </p:sp>
    </p:spTree>
    <p:extLst>
      <p:ext uri="{BB962C8B-B14F-4D97-AF65-F5344CB8AC3E}">
        <p14:creationId xmlns:p14="http://schemas.microsoft.com/office/powerpoint/2010/main" val="38804833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F74D9-B405-A456-DE75-2E32A33C4F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64DBC1D-2697-935C-90F0-5448BFD1BF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06FA61A-74EF-F212-C412-ACB0C71A07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EA3E01-7BF2-3491-8CE4-7326331D7A8B}"/>
              </a:ext>
            </a:extLst>
          </p:cNvPr>
          <p:cNvSpPr>
            <a:spLocks noGrp="1"/>
          </p:cNvSpPr>
          <p:nvPr>
            <p:ph type="dt" sz="half" idx="10"/>
          </p:nvPr>
        </p:nvSpPr>
        <p:spPr/>
        <p:txBody>
          <a:bodyPr/>
          <a:lstStyle/>
          <a:p>
            <a:fld id="{160C7BE1-4ED9-4755-92F1-58279CF6FBBA}" type="datetimeFigureOut">
              <a:rPr lang="en-GB" smtClean="0"/>
              <a:t>08/12/2022</a:t>
            </a:fld>
            <a:endParaRPr lang="en-GB"/>
          </a:p>
        </p:txBody>
      </p:sp>
      <p:sp>
        <p:nvSpPr>
          <p:cNvPr id="6" name="Footer Placeholder 5">
            <a:extLst>
              <a:ext uri="{FF2B5EF4-FFF2-40B4-BE49-F238E27FC236}">
                <a16:creationId xmlns:a16="http://schemas.microsoft.com/office/drawing/2014/main" id="{B9B6DB49-AF5D-0541-AA02-CC8BB96652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204E85-2EB2-043E-5D0B-F3DA2B5B9167}"/>
              </a:ext>
            </a:extLst>
          </p:cNvPr>
          <p:cNvSpPr>
            <a:spLocks noGrp="1"/>
          </p:cNvSpPr>
          <p:nvPr>
            <p:ph type="sldNum" sz="quarter" idx="12"/>
          </p:nvPr>
        </p:nvSpPr>
        <p:spPr/>
        <p:txBody>
          <a:bodyPr/>
          <a:lstStyle/>
          <a:p>
            <a:fld id="{29E9D1EA-8BC0-4649-AC79-D6E3BDDFAE42}" type="slidenum">
              <a:rPr lang="en-GB" smtClean="0"/>
              <a:t>‹#›</a:t>
            </a:fld>
            <a:endParaRPr lang="en-GB"/>
          </a:p>
        </p:txBody>
      </p:sp>
    </p:spTree>
    <p:extLst>
      <p:ext uri="{BB962C8B-B14F-4D97-AF65-F5344CB8AC3E}">
        <p14:creationId xmlns:p14="http://schemas.microsoft.com/office/powerpoint/2010/main" val="3011678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03E8B-187F-8EBB-6005-14E13CDC18D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632DEE7-5D3E-E46D-D939-43662670397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9A141C-E6D9-C107-FB8C-B2DD02A7DB14}"/>
              </a:ext>
            </a:extLst>
          </p:cNvPr>
          <p:cNvSpPr>
            <a:spLocks noGrp="1"/>
          </p:cNvSpPr>
          <p:nvPr>
            <p:ph type="dt" sz="half" idx="10"/>
          </p:nvPr>
        </p:nvSpPr>
        <p:spPr/>
        <p:txBody>
          <a:bodyPr/>
          <a:lstStyle/>
          <a:p>
            <a:fld id="{160C7BE1-4ED9-4755-92F1-58279CF6FBBA}" type="datetimeFigureOut">
              <a:rPr lang="en-GB" smtClean="0"/>
              <a:t>08/12/2022</a:t>
            </a:fld>
            <a:endParaRPr lang="en-GB"/>
          </a:p>
        </p:txBody>
      </p:sp>
      <p:sp>
        <p:nvSpPr>
          <p:cNvPr id="5" name="Footer Placeholder 4">
            <a:extLst>
              <a:ext uri="{FF2B5EF4-FFF2-40B4-BE49-F238E27FC236}">
                <a16:creationId xmlns:a16="http://schemas.microsoft.com/office/drawing/2014/main" id="{A6DD2824-3717-6D3B-4A51-3A9A86581E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CE5D9B-9BDE-8FB7-042A-B2DB46D8BB46}"/>
              </a:ext>
            </a:extLst>
          </p:cNvPr>
          <p:cNvSpPr>
            <a:spLocks noGrp="1"/>
          </p:cNvSpPr>
          <p:nvPr>
            <p:ph type="sldNum" sz="quarter" idx="12"/>
          </p:nvPr>
        </p:nvSpPr>
        <p:spPr/>
        <p:txBody>
          <a:bodyPr/>
          <a:lstStyle/>
          <a:p>
            <a:fld id="{29E9D1EA-8BC0-4649-AC79-D6E3BDDFAE42}" type="slidenum">
              <a:rPr lang="en-GB" smtClean="0"/>
              <a:t>‹#›</a:t>
            </a:fld>
            <a:endParaRPr lang="en-GB"/>
          </a:p>
        </p:txBody>
      </p:sp>
    </p:spTree>
    <p:extLst>
      <p:ext uri="{BB962C8B-B14F-4D97-AF65-F5344CB8AC3E}">
        <p14:creationId xmlns:p14="http://schemas.microsoft.com/office/powerpoint/2010/main" val="39215748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DD35E95-0730-7002-AC06-11B3BAAAC8E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CEA5EF-A0CA-2B77-2D15-6960B317094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DD9BE2-100B-CF42-D14E-F47548AB0911}"/>
              </a:ext>
            </a:extLst>
          </p:cNvPr>
          <p:cNvSpPr>
            <a:spLocks noGrp="1"/>
          </p:cNvSpPr>
          <p:nvPr>
            <p:ph type="dt" sz="half" idx="10"/>
          </p:nvPr>
        </p:nvSpPr>
        <p:spPr/>
        <p:txBody>
          <a:bodyPr/>
          <a:lstStyle/>
          <a:p>
            <a:fld id="{160C7BE1-4ED9-4755-92F1-58279CF6FBBA}" type="datetimeFigureOut">
              <a:rPr lang="en-GB" smtClean="0"/>
              <a:t>08/12/2022</a:t>
            </a:fld>
            <a:endParaRPr lang="en-GB"/>
          </a:p>
        </p:txBody>
      </p:sp>
      <p:sp>
        <p:nvSpPr>
          <p:cNvPr id="5" name="Footer Placeholder 4">
            <a:extLst>
              <a:ext uri="{FF2B5EF4-FFF2-40B4-BE49-F238E27FC236}">
                <a16:creationId xmlns:a16="http://schemas.microsoft.com/office/drawing/2014/main" id="{2AAF64CE-F607-3F29-3354-D0FE5DE058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DC78DC-26B8-CEFD-4957-BB3F30877275}"/>
              </a:ext>
            </a:extLst>
          </p:cNvPr>
          <p:cNvSpPr>
            <a:spLocks noGrp="1"/>
          </p:cNvSpPr>
          <p:nvPr>
            <p:ph type="sldNum" sz="quarter" idx="12"/>
          </p:nvPr>
        </p:nvSpPr>
        <p:spPr/>
        <p:txBody>
          <a:bodyPr/>
          <a:lstStyle/>
          <a:p>
            <a:fld id="{29E9D1EA-8BC0-4649-AC79-D6E3BDDFAE42}" type="slidenum">
              <a:rPr lang="en-GB" smtClean="0"/>
              <a:t>‹#›</a:t>
            </a:fld>
            <a:endParaRPr lang="en-GB"/>
          </a:p>
        </p:txBody>
      </p:sp>
    </p:spTree>
    <p:extLst>
      <p:ext uri="{BB962C8B-B14F-4D97-AF65-F5344CB8AC3E}">
        <p14:creationId xmlns:p14="http://schemas.microsoft.com/office/powerpoint/2010/main" val="18560558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DC4737-8F7E-F5E8-94CD-AD9C8A2587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5D857D-1130-E9FB-F592-90043D6C80D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8EC6AD-6F69-0594-E843-3A50CB4985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0C7BE1-4ED9-4755-92F1-58279CF6FBBA}" type="datetimeFigureOut">
              <a:rPr lang="en-GB" smtClean="0"/>
              <a:t>08/12/2022</a:t>
            </a:fld>
            <a:endParaRPr lang="en-GB"/>
          </a:p>
        </p:txBody>
      </p:sp>
      <p:sp>
        <p:nvSpPr>
          <p:cNvPr id="5" name="Footer Placeholder 4">
            <a:extLst>
              <a:ext uri="{FF2B5EF4-FFF2-40B4-BE49-F238E27FC236}">
                <a16:creationId xmlns:a16="http://schemas.microsoft.com/office/drawing/2014/main" id="{4F6DE0F4-546F-4DEE-4AED-B901737E42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0448A6F-2AD5-639F-0DFC-315CB4107CC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9E9D1EA-8BC0-4649-AC79-D6E3BDDFAE42}" type="slidenum">
              <a:rPr lang="en-GB" smtClean="0"/>
              <a:t>‹#›</a:t>
            </a:fld>
            <a:endParaRPr lang="en-GB"/>
          </a:p>
        </p:txBody>
      </p:sp>
    </p:spTree>
    <p:extLst>
      <p:ext uri="{BB962C8B-B14F-4D97-AF65-F5344CB8AC3E}">
        <p14:creationId xmlns:p14="http://schemas.microsoft.com/office/powerpoint/2010/main" val="1192539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www.copypress.com/kb/content-marketing/digital-media-definition-and-examples/" TargetMode="External"/><Relationship Id="rId2" Type="http://schemas.openxmlformats.org/officeDocument/2006/relationships/hyperlink" Target="https://d1wqtxts1xzle7.cloudfront.net/55473523/6.-Effectiveness-of-Digital-Marketing-in-the-Challenging-Age-An-Empirical-Study1-libre.pdf?1515392817=&amp;response-content-disposition=inline%3B+filename%3Dinternational_journal_of_management_scie.pdf&amp;Expires=1670444918&amp;Signature=fZc1lEFnoP3~WZi1eEtOgn0FK0n1YLBPRGLw6wjVhSQ3jVryjNQi1RKTy~svABNbR7mzUIKAWuYO3xYzNAszJKvGTmWsGoCtKD3EsjZVPypgsyH~hjKBeSE9x3zEGk6c4SqnqRy8rcdVlVZ7ppNhB7w3GfxMAt7FbtzqodSedr2oBQohDnm6DDRia8QDerxo4D53EZU6UQuwQiKMuwFIpot-5sixqzSU67WgRRpM3E1QxgPcu6L-iO5jGH8nCxmEtgamN1mYKXxgic2FlOb0aTTXQGYzYCPngYsvz7IfHauokfTJ8CJJSi6cjQ6t3DwvcE-oBEGhEG4yKk5j698u0Q__&amp;Key-Pair-Id=APKAJLOHF5GGSLRBV4ZA"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www.nibusinessinfo.co.uk/content/advantages-and-disadvantages-digital-marketing" TargetMode="External"/><Relationship Id="rId2" Type="http://schemas.openxmlformats.org/officeDocument/2006/relationships/hyperlink" Target="https://d1wqtxts1xzle7.cloudfront.net/33952810/SOCIAL_MEDIA_MARKETING-libre.pdf?1402831056=&amp;response-content-disposition=inline%3B+filename%3DSocial_Media_Marketing_SOCIAL_MEDIA_MARK.pdf&amp;Expires=1670332176&amp;Signature=B9vw7LtpeQZ1ky-GgApLVFXt6zBsv75A9xYIJWHA1z1N26xOjLt2ZD9r-Q3ik9mi5UbmVW~W1N3kcY1B4uCc8P6Ys7d5xNQ4jG70-eiRNfO1aJIJMz3GCltMalUZLQqIrd33k-OOm6uMuPBvq9r0qQap2psxeK6GwZE3DMHY09gOCg~6j47khhpdGygl4FO6GdtCRlQYHn0kJ2FaUBmc6aTqQo0k48JPH1Rbr5WKnEDVoqUcLMD5lwXKWiQT3wb97LPzc3XIr5j3AVm~bgLgl8fD4ChO8vTLK21YSEuX2qDBqWjQL2U4kgTjDOvSI6ecGMU83wskNkbV0xNOTiVppg__&amp;Key-Pair-Id=APKAJLOHF5GGSLRBV4ZA" TargetMode="External"/><Relationship Id="rId1" Type="http://schemas.openxmlformats.org/officeDocument/2006/relationships/slideLayout" Target="../slideLayouts/slideLayout7.xml"/><Relationship Id="rId4" Type="http://schemas.openxmlformats.org/officeDocument/2006/relationships/hyperlink" Target="https://techjackie.com/disadvantages-of-social-media-market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2050" name="Picture 2" descr="App for Cornwall - Sainsbury's - Falmouth">
            <a:extLst>
              <a:ext uri="{FF2B5EF4-FFF2-40B4-BE49-F238E27FC236}">
                <a16:creationId xmlns:a16="http://schemas.microsoft.com/office/drawing/2014/main" id="{0E19466D-9B89-8B34-3523-4DD31A4BD9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61374" y="314209"/>
            <a:ext cx="2876550" cy="159067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2B48BF5-5408-3718-9F59-977BFA82CF2F}"/>
              </a:ext>
            </a:extLst>
          </p:cNvPr>
          <p:cNvSpPr txBox="1"/>
          <p:nvPr/>
        </p:nvSpPr>
        <p:spPr>
          <a:xfrm>
            <a:off x="2131910" y="2185691"/>
            <a:ext cx="9077093" cy="1077218"/>
          </a:xfrm>
          <a:prstGeom prst="rect">
            <a:avLst/>
          </a:prstGeom>
          <a:noFill/>
        </p:spPr>
        <p:txBody>
          <a:bodyPr wrap="square" rtlCol="0">
            <a:spAutoFit/>
          </a:bodyPr>
          <a:lstStyle/>
          <a:p>
            <a:r>
              <a:rPr lang="en-GB" sz="3200" dirty="0">
                <a:solidFill>
                  <a:schemeClr val="accent1">
                    <a:lumMod val="75000"/>
                  </a:schemeClr>
                </a:solidFill>
              </a:rPr>
              <a:t>Sainsbury’s engagement in digital marketing and social media</a:t>
            </a:r>
          </a:p>
        </p:txBody>
      </p:sp>
      <p:sp>
        <p:nvSpPr>
          <p:cNvPr id="3" name="TextBox 2">
            <a:extLst>
              <a:ext uri="{FF2B5EF4-FFF2-40B4-BE49-F238E27FC236}">
                <a16:creationId xmlns:a16="http://schemas.microsoft.com/office/drawing/2014/main" id="{D375E6FB-4010-FAB2-1443-E38C8013239F}"/>
              </a:ext>
            </a:extLst>
          </p:cNvPr>
          <p:cNvSpPr txBox="1"/>
          <p:nvPr/>
        </p:nvSpPr>
        <p:spPr>
          <a:xfrm>
            <a:off x="1544321" y="3595092"/>
            <a:ext cx="6258560" cy="1815882"/>
          </a:xfrm>
          <a:prstGeom prst="rect">
            <a:avLst/>
          </a:prstGeom>
          <a:noFill/>
        </p:spPr>
        <p:txBody>
          <a:bodyPr wrap="square" rtlCol="0">
            <a:spAutoFit/>
          </a:bodyPr>
          <a:lstStyle/>
          <a:p>
            <a:pPr marL="285750" indent="-285750">
              <a:buFont typeface="Arial" panose="020B0604020202020204" pitchFamily="34" charset="0"/>
              <a:buChar char="•"/>
            </a:pPr>
            <a:r>
              <a:rPr lang="en-GB" sz="1600" b="1" dirty="0">
                <a:solidFill>
                  <a:schemeClr val="accent1">
                    <a:lumMod val="50000"/>
                  </a:schemeClr>
                </a:solidFill>
                <a:latin typeface="Arial" panose="020B0604020202020204" pitchFamily="34" charset="0"/>
                <a:cs typeface="Arial" panose="020B0604020202020204" pitchFamily="34" charset="0"/>
              </a:rPr>
              <a:t>‘</a:t>
            </a:r>
            <a:r>
              <a:rPr lang="en-GB" sz="1600" b="1" i="0" dirty="0">
                <a:solidFill>
                  <a:schemeClr val="accent1">
                    <a:lumMod val="50000"/>
                  </a:schemeClr>
                </a:solidFill>
                <a:effectLst/>
                <a:latin typeface="Arial" panose="020B0604020202020204" pitchFamily="34" charset="0"/>
                <a:cs typeface="Arial" panose="020B0604020202020204" pitchFamily="34" charset="0"/>
              </a:rPr>
              <a:t>Digital media is information shared through a digital device or screen. Essentially, it’s any form of media that relies on an electronic device for its creation, distribution, viewing, and storage. Companies often use this form of media to advertise their businesses and brands.’ (</a:t>
            </a:r>
            <a:r>
              <a:rPr lang="en-GB" sz="1600" b="1" i="0" dirty="0" err="1">
                <a:solidFill>
                  <a:schemeClr val="accent1">
                    <a:lumMod val="50000"/>
                  </a:schemeClr>
                </a:solidFill>
                <a:effectLst/>
                <a:latin typeface="Arial" panose="020B0604020202020204" pitchFamily="34" charset="0"/>
                <a:cs typeface="Arial" panose="020B0604020202020204" pitchFamily="34" charset="0"/>
              </a:rPr>
              <a:t>CopyPress</a:t>
            </a:r>
            <a:r>
              <a:rPr lang="en-GB" sz="1600" b="1" i="0" dirty="0">
                <a:solidFill>
                  <a:schemeClr val="accent1">
                    <a:lumMod val="50000"/>
                  </a:schemeClr>
                </a:solidFill>
                <a:effectLst/>
                <a:latin typeface="Arial" panose="020B0604020202020204" pitchFamily="34" charset="0"/>
                <a:cs typeface="Arial" panose="020B0604020202020204" pitchFamily="34" charset="0"/>
              </a:rPr>
              <a:t>, 2022).</a:t>
            </a:r>
          </a:p>
          <a:p>
            <a:pPr marL="285750" indent="-285750">
              <a:buFont typeface="Arial" panose="020B0604020202020204" pitchFamily="34" charset="0"/>
              <a:buChar char="•"/>
            </a:pPr>
            <a:endParaRPr lang="en-GB" sz="1600" b="1" dirty="0">
              <a:solidFill>
                <a:schemeClr val="accent1">
                  <a:lumMod val="50000"/>
                </a:schemeClr>
              </a:solidFill>
              <a:latin typeface="Arial" panose="020B0604020202020204" pitchFamily="34" charset="0"/>
              <a:cs typeface="Arial" panose="020B0604020202020204" pitchFamily="34" charset="0"/>
            </a:endParaRPr>
          </a:p>
          <a:p>
            <a:endParaRPr lang="en-GB" sz="1600" b="1" dirty="0">
              <a:solidFill>
                <a:schemeClr val="accent1">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6561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A087112-0D23-A20E-E68C-DE972894C84E}"/>
              </a:ext>
            </a:extLst>
          </p:cNvPr>
          <p:cNvSpPr txBox="1"/>
          <p:nvPr/>
        </p:nvSpPr>
        <p:spPr>
          <a:xfrm>
            <a:off x="1532585" y="1455313"/>
            <a:ext cx="10019763" cy="4062651"/>
          </a:xfrm>
          <a:prstGeom prst="rect">
            <a:avLst/>
          </a:prstGeom>
          <a:noFill/>
        </p:spPr>
        <p:txBody>
          <a:bodyPr wrap="square" rtlCol="0">
            <a:spAutoFit/>
          </a:bodyPr>
          <a:lstStyle/>
          <a:p>
            <a:pPr marL="285750" indent="-285750">
              <a:buFont typeface="Arial" panose="020B0604020202020204" pitchFamily="34" charset="0"/>
              <a:buChar char="•"/>
            </a:pPr>
            <a:r>
              <a:rPr lang="en-GB" b="1" dirty="0">
                <a:solidFill>
                  <a:schemeClr val="accent1">
                    <a:lumMod val="75000"/>
                  </a:schemeClr>
                </a:solidFill>
              </a:rPr>
              <a:t>Advantage of using social media</a:t>
            </a:r>
          </a:p>
          <a:p>
            <a:r>
              <a:rPr lang="en-GB" sz="1400" b="1" dirty="0">
                <a:solidFill>
                  <a:schemeClr val="accent1">
                    <a:lumMod val="75000"/>
                  </a:schemeClr>
                </a:solidFill>
              </a:rPr>
              <a:t> ‘The cost of a social media platform is typically lower than other marketing platforms such as face-to-face salespeople or middlemen or distributors. ‘ (</a:t>
            </a:r>
            <a:r>
              <a:rPr lang="en-GB" sz="1400" b="1" dirty="0" err="1">
                <a:solidFill>
                  <a:schemeClr val="accent1">
                    <a:lumMod val="75000"/>
                  </a:schemeClr>
                </a:solidFill>
              </a:rPr>
              <a:t>Nadaraja</a:t>
            </a:r>
            <a:r>
              <a:rPr lang="en-GB" sz="1400" b="1" dirty="0">
                <a:solidFill>
                  <a:schemeClr val="accent1">
                    <a:lumMod val="75000"/>
                  </a:schemeClr>
                </a:solidFill>
              </a:rPr>
              <a:t>, 2022, p.2).</a:t>
            </a:r>
          </a:p>
          <a:p>
            <a:endParaRPr lang="en-GB" b="1" dirty="0">
              <a:solidFill>
                <a:schemeClr val="accent1">
                  <a:lumMod val="75000"/>
                </a:schemeClr>
              </a:solidFill>
            </a:endParaRPr>
          </a:p>
          <a:p>
            <a:pPr marL="285750" indent="-285750">
              <a:buFont typeface="Arial" panose="020B0604020202020204" pitchFamily="34" charset="0"/>
              <a:buChar char="•"/>
            </a:pPr>
            <a:r>
              <a:rPr lang="en-GB" b="1" dirty="0">
                <a:solidFill>
                  <a:schemeClr val="accent1">
                    <a:lumMod val="75000"/>
                  </a:schemeClr>
                </a:solidFill>
              </a:rPr>
              <a:t> Disadvantage of using social media</a:t>
            </a:r>
          </a:p>
          <a:p>
            <a:r>
              <a:rPr lang="en-GB" sz="1400" b="1" dirty="0">
                <a:solidFill>
                  <a:schemeClr val="accent1">
                    <a:lumMod val="75000"/>
                  </a:schemeClr>
                </a:solidFill>
                <a:latin typeface="Arial" panose="020B0604020202020204" pitchFamily="34" charset="0"/>
                <a:cs typeface="Arial" panose="020B0604020202020204" pitchFamily="34" charset="0"/>
              </a:rPr>
              <a:t> ‘</a:t>
            </a:r>
            <a:r>
              <a:rPr lang="en-GB" sz="1400" b="1" i="0" dirty="0">
                <a:solidFill>
                  <a:schemeClr val="accent1">
                    <a:lumMod val="75000"/>
                  </a:schemeClr>
                </a:solidFill>
                <a:effectLst/>
                <a:latin typeface="Arial" panose="020B0604020202020204" pitchFamily="34" charset="0"/>
                <a:cs typeface="Arial" panose="020B0604020202020204" pitchFamily="34" charset="0"/>
              </a:rPr>
              <a:t>One of the biggest negatives of social media marketing is the security and privacy-related issues</a:t>
            </a:r>
            <a:r>
              <a:rPr lang="en-GB" sz="1400" b="0" i="0" dirty="0">
                <a:solidFill>
                  <a:schemeClr val="accent1">
                    <a:lumMod val="75000"/>
                  </a:schemeClr>
                </a:solidFill>
                <a:effectLst/>
                <a:latin typeface="Arial" panose="020B0604020202020204" pitchFamily="34" charset="0"/>
                <a:cs typeface="Arial" panose="020B0604020202020204" pitchFamily="34" charset="0"/>
              </a:rPr>
              <a:t>.</a:t>
            </a:r>
            <a:r>
              <a:rPr lang="en-GB" sz="1400" b="1" i="0" dirty="0">
                <a:solidFill>
                  <a:schemeClr val="accent1">
                    <a:lumMod val="75000"/>
                  </a:schemeClr>
                </a:solidFill>
                <a:effectLst/>
                <a:latin typeface="Arial" panose="020B0604020202020204" pitchFamily="34" charset="0"/>
                <a:cs typeface="Arial" panose="020B0604020202020204" pitchFamily="34" charset="0"/>
              </a:rPr>
              <a:t>’ (Owen, 2022).</a:t>
            </a:r>
          </a:p>
          <a:p>
            <a:endParaRPr lang="en-GB" sz="1400" b="1" dirty="0">
              <a:solidFill>
                <a:schemeClr val="accent1">
                  <a:lumMod val="75000"/>
                </a:schemeClr>
              </a:solidFill>
              <a:latin typeface="Arial" panose="020B0604020202020204" pitchFamily="34" charset="0"/>
              <a:cs typeface="Arial" panose="020B0604020202020204" pitchFamily="34" charset="0"/>
            </a:endParaRPr>
          </a:p>
          <a:p>
            <a:endParaRPr lang="en-GB" sz="1400" b="1" dirty="0">
              <a:solidFill>
                <a:schemeClr val="accent1">
                  <a:lumMod val="75000"/>
                </a:schemeClr>
              </a:solidFill>
            </a:endParaRPr>
          </a:p>
          <a:p>
            <a:pPr marL="285750" indent="-285750">
              <a:buFont typeface="Arial" panose="020B0604020202020204" pitchFamily="34" charset="0"/>
              <a:buChar char="•"/>
            </a:pPr>
            <a:r>
              <a:rPr lang="en-GB" b="1" dirty="0">
                <a:solidFill>
                  <a:schemeClr val="accent1">
                    <a:lumMod val="75000"/>
                  </a:schemeClr>
                </a:solidFill>
              </a:rPr>
              <a:t>Advantage of using digital marketing</a:t>
            </a:r>
          </a:p>
          <a:p>
            <a:r>
              <a:rPr lang="en-GB" sz="1400" b="1" dirty="0">
                <a:solidFill>
                  <a:schemeClr val="accent1">
                    <a:lumMod val="75000"/>
                  </a:schemeClr>
                </a:solidFill>
              </a:rPr>
              <a:t>‘</a:t>
            </a:r>
            <a:r>
              <a:rPr lang="en-GB" sz="1400" b="1" dirty="0">
                <a:solidFill>
                  <a:schemeClr val="accent1">
                    <a:lumMod val="75000"/>
                  </a:schemeClr>
                </a:solidFill>
                <a:latin typeface="Arial" panose="020B0604020202020204" pitchFamily="34" charset="0"/>
                <a:cs typeface="Arial" panose="020B0604020202020204" pitchFamily="34" charset="0"/>
              </a:rPr>
              <a:t>With traditional marketing, customers first watch the advertisement and then find relevant physical store to purchase the products or services. However, with digital marketing, customers can purchase the products or services instantly.’ (</a:t>
            </a:r>
            <a:r>
              <a:rPr lang="en-GB" sz="1400" b="1" dirty="0" err="1">
                <a:solidFill>
                  <a:schemeClr val="accent1">
                    <a:lumMod val="75000"/>
                  </a:schemeClr>
                </a:solidFill>
                <a:latin typeface="Arial" panose="020B0604020202020204" pitchFamily="34" charset="0"/>
                <a:cs typeface="Arial" panose="020B0604020202020204" pitchFamily="34" charset="0"/>
              </a:rPr>
              <a:t>Afrina</a:t>
            </a:r>
            <a:r>
              <a:rPr lang="en-GB" sz="1400" b="1" dirty="0">
                <a:solidFill>
                  <a:schemeClr val="accent1">
                    <a:lumMod val="75000"/>
                  </a:schemeClr>
                </a:solidFill>
                <a:latin typeface="Arial" panose="020B0604020202020204" pitchFamily="34" charset="0"/>
                <a:cs typeface="Arial" panose="020B0604020202020204" pitchFamily="34" charset="0"/>
              </a:rPr>
              <a:t> et al., 2015, p.6)</a:t>
            </a:r>
          </a:p>
          <a:p>
            <a:endParaRPr lang="en-GB" sz="1400" b="1" dirty="0">
              <a:solidFill>
                <a:schemeClr val="accent1">
                  <a:lumMod val="75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b="1" dirty="0">
                <a:solidFill>
                  <a:schemeClr val="accent1">
                    <a:lumMod val="75000"/>
                  </a:schemeClr>
                </a:solidFill>
              </a:rPr>
              <a:t>Disadvantage of using digital marketing</a:t>
            </a:r>
          </a:p>
          <a:p>
            <a:r>
              <a:rPr lang="en-GB" sz="1400" b="1" i="0" dirty="0">
                <a:solidFill>
                  <a:schemeClr val="accent1">
                    <a:lumMod val="75000"/>
                  </a:schemeClr>
                </a:solidFill>
                <a:effectLst/>
              </a:rPr>
              <a:t>‘Complaints and feedback - any negative feedback or criticism of your brand is can be visible to your audience through social media and review websites. Carrying out effective customer service online can be challenging. Negative comments or failure to respond effectively can damage your brand reputation.’ (NIBUSINESS, 2022).</a:t>
            </a:r>
            <a:endParaRPr lang="en-GB" sz="1400" b="1" dirty="0">
              <a:solidFill>
                <a:schemeClr val="accent1">
                  <a:lumMod val="75000"/>
                </a:schemeClr>
              </a:solidFill>
            </a:endParaRPr>
          </a:p>
        </p:txBody>
      </p:sp>
    </p:spTree>
    <p:extLst>
      <p:ext uri="{BB962C8B-B14F-4D97-AF65-F5344CB8AC3E}">
        <p14:creationId xmlns:p14="http://schemas.microsoft.com/office/powerpoint/2010/main" val="22709297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B084B4ED-7C6F-95BC-15FD-20FEF73C1843}"/>
              </a:ext>
            </a:extLst>
          </p:cNvPr>
          <p:cNvSpPr txBox="1"/>
          <p:nvPr/>
        </p:nvSpPr>
        <p:spPr>
          <a:xfrm>
            <a:off x="3046927" y="290739"/>
            <a:ext cx="6098146" cy="4020973"/>
          </a:xfrm>
          <a:prstGeom prst="rect">
            <a:avLst/>
          </a:prstGeom>
          <a:noFill/>
        </p:spPr>
        <p:txBody>
          <a:bodyPr wrap="square">
            <a:spAutoFit/>
          </a:bodyPr>
          <a:lstStyle/>
          <a:p>
            <a:pPr>
              <a:lnSpc>
                <a:spcPct val="107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References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Afrina</a:t>
            </a:r>
            <a:r>
              <a:rPr lang="en-GB"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et al. (2015) </a:t>
            </a:r>
            <a:r>
              <a:rPr lang="en-GB" sz="1200" i="1" dirty="0">
                <a:effectLst/>
                <a:latin typeface="Arial" panose="020B0604020202020204" pitchFamily="34" charset="0"/>
                <a:ea typeface="Calibri" panose="020F0502020204030204" pitchFamily="34" charset="0"/>
                <a:cs typeface="Times New Roman" panose="02020603050405020304" pitchFamily="18" charset="0"/>
              </a:rPr>
              <a:t>Effectiveness of Digital Marketing in the Challenging Age: An Empirical Study</a:t>
            </a:r>
            <a:r>
              <a:rPr lang="en-GB" sz="1200" dirty="0">
                <a:effectLst/>
                <a:latin typeface="Arial" panose="020B0604020202020204" pitchFamily="34" charset="0"/>
                <a:ea typeface="Calibri" panose="020F0502020204030204" pitchFamily="34" charset="0"/>
                <a:cs typeface="Times New Roman" panose="02020603050405020304" pitchFamily="18" charset="0"/>
              </a:rPr>
              <a:t>, 1(5), p6. [Online]. Available at: </a:t>
            </a:r>
            <a:r>
              <a:rPr lang="en-GB" sz="1200" u="none" strike="noStrike"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d1wqtxts1xzle7.cloudfront.net/55473523/6.-Effectiveness-of-Digital-Marketing-in-the-Challenging-Age-An-Empirical-Study1-libre.pdf?1515392817=&amp;response-content-disposition=inline%3B+filename%3Dinternational_journal_of_management_scie.pdf&amp;Expires=1670444918&amp;Signature=fZc1lEFnoP3~WZi1eEtOgn0FK0n1YLBPRGLw6wjVhSQ3jVryjNQi1RKTy~svABNbR7mzUIKAWuYO3xYzNAszJKvGTmWsGoCtKD3EsjZVPypgsyH~hjKBeSE9x3zEGk6c4SqnqRy8rcdVlVZ7ppNhB7w3GfxMAt7FbtzqodSedr2oBQohDnm6DDRia8QDerxo4D53EZU6UQuwQiKMuwFIpot-5sixqzSU67WgRRpM3E1QxgPcu6L-iO5jGH8nCxmEtgamN1mYKXxgic2FlOb0aTTXQGYzYCPngYsvz7IfHauokfTJ8CJJSi6cjQ6t3DwvcE-oBEGhEG4yKk5j698u0Q__&amp;Key-Pair-Id=APKAJLOHF5GGSLRBV4ZA</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Accessed: (7 December 2022).</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fontAlgn="base"/>
            <a:r>
              <a:rPr lang="en-GB" sz="1200" b="0" dirty="0" err="1">
                <a:solidFill>
                  <a:srgbClr val="000000"/>
                </a:solidFill>
                <a:effectLst/>
                <a:latin typeface="Arial" panose="020B0604020202020204" pitchFamily="34" charset="0"/>
                <a:ea typeface="Times New Roman" panose="02020603050405020304" pitchFamily="18" charset="0"/>
              </a:rPr>
              <a:t>CopyPress</a:t>
            </a:r>
            <a:r>
              <a:rPr lang="en-GB" sz="1200" b="0" dirty="0">
                <a:solidFill>
                  <a:srgbClr val="000000"/>
                </a:solidFill>
                <a:effectLst/>
                <a:latin typeface="Arial" panose="020B0604020202020204" pitchFamily="34" charset="0"/>
                <a:ea typeface="Times New Roman" panose="02020603050405020304" pitchFamily="18" charset="0"/>
              </a:rPr>
              <a:t>, (2022). </a:t>
            </a:r>
            <a:r>
              <a:rPr lang="en-GB" sz="1200" b="0" i="1" dirty="0">
                <a:solidFill>
                  <a:srgbClr val="000000"/>
                </a:solidFill>
                <a:effectLst/>
                <a:latin typeface="Arial" panose="020B0604020202020204" pitchFamily="34" charset="0"/>
                <a:ea typeface="Times New Roman" panose="02020603050405020304" pitchFamily="18" charset="0"/>
              </a:rPr>
              <a:t>Digital Media: Definition and Examples.</a:t>
            </a:r>
            <a:r>
              <a:rPr lang="en-GB" sz="1200" b="0" dirty="0">
                <a:solidFill>
                  <a:srgbClr val="000000"/>
                </a:solidFill>
                <a:effectLst/>
                <a:latin typeface="Arial" panose="020B0604020202020204" pitchFamily="34" charset="0"/>
                <a:ea typeface="Times New Roman" panose="02020603050405020304" pitchFamily="18" charset="0"/>
              </a:rPr>
              <a:t> [Online]. Available at:</a:t>
            </a:r>
            <a:endParaRPr lang="en-GB" sz="1200" b="1" dirty="0">
              <a:effectLst/>
              <a:latin typeface="Times New Roman" panose="02020603050405020304" pitchFamily="18" charset="0"/>
              <a:ea typeface="Times New Roman" panose="02020603050405020304" pitchFamily="18" charset="0"/>
            </a:endParaRPr>
          </a:p>
          <a:p>
            <a:pPr fontAlgn="base"/>
            <a:r>
              <a:rPr lang="en-GB" sz="1200" b="0" u="none" strike="noStrike" dirty="0">
                <a:solidFill>
                  <a:srgbClr val="000000"/>
                </a:solidFill>
                <a:effectLst/>
                <a:latin typeface="Arial" panose="020B0604020202020204" pitchFamily="34" charset="0"/>
                <a:ea typeface="Times New Roman" panose="02020603050405020304" pitchFamily="18" charset="0"/>
                <a:hlinkClick r:id="rId3"/>
              </a:rPr>
              <a:t>https://www.copypress.com/kb/content-marketing/digital-media-definition-and-examples/</a:t>
            </a:r>
            <a:endParaRPr lang="en-GB" sz="1200" b="1" dirty="0">
              <a:effectLst/>
              <a:latin typeface="Times New Roman" panose="02020603050405020304" pitchFamily="18" charset="0"/>
              <a:ea typeface="Times New Roman" panose="02020603050405020304" pitchFamily="18" charset="0"/>
            </a:endParaRPr>
          </a:p>
          <a:p>
            <a:r>
              <a:rPr lang="en-GB" sz="1200" dirty="0">
                <a:effectLst/>
                <a:latin typeface="Arial" panose="020B0604020202020204" pitchFamily="34" charset="0"/>
                <a:ea typeface="Calibri" panose="020F0502020204030204" pitchFamily="34" charset="0"/>
              </a:rPr>
              <a:t>Accessed: (5 December 2022).</a:t>
            </a:r>
            <a:endParaRPr lang="en-GB" sz="1200" dirty="0"/>
          </a:p>
        </p:txBody>
      </p:sp>
    </p:spTree>
    <p:extLst>
      <p:ext uri="{BB962C8B-B14F-4D97-AF65-F5344CB8AC3E}">
        <p14:creationId xmlns:p14="http://schemas.microsoft.com/office/powerpoint/2010/main" val="39729580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69AAA5B-03DF-6750-F302-A673DA15BDDB}"/>
              </a:ext>
            </a:extLst>
          </p:cNvPr>
          <p:cNvSpPr txBox="1"/>
          <p:nvPr/>
        </p:nvSpPr>
        <p:spPr>
          <a:xfrm>
            <a:off x="2910625" y="1184855"/>
            <a:ext cx="6234448" cy="4524315"/>
          </a:xfrm>
          <a:prstGeom prst="rect">
            <a:avLst/>
          </a:prstGeom>
          <a:noFill/>
        </p:spPr>
        <p:txBody>
          <a:bodyPr wrap="square">
            <a:spAutoFit/>
          </a:bodyPr>
          <a:lstStyle/>
          <a:p>
            <a:pPr fontAlgn="base"/>
            <a:r>
              <a:rPr lang="en-GB" sz="1200" b="0" dirty="0" err="1">
                <a:solidFill>
                  <a:srgbClr val="333333"/>
                </a:solidFill>
                <a:effectLst/>
                <a:latin typeface="Arial" panose="020B0604020202020204" pitchFamily="34" charset="0"/>
                <a:ea typeface="Times New Roman" panose="02020603050405020304" pitchFamily="18" charset="0"/>
              </a:rPr>
              <a:t>Nadaraja</a:t>
            </a:r>
            <a:r>
              <a:rPr lang="en-GB" sz="1200" b="0" dirty="0">
                <a:solidFill>
                  <a:srgbClr val="333333"/>
                </a:solidFill>
                <a:effectLst/>
                <a:latin typeface="Arial" panose="020B0604020202020204" pitchFamily="34" charset="0"/>
                <a:ea typeface="Times New Roman" panose="02020603050405020304" pitchFamily="18" charset="0"/>
              </a:rPr>
              <a:t>, R. (2022).</a:t>
            </a:r>
            <a:r>
              <a:rPr lang="en-GB" sz="1200" b="0" dirty="0">
                <a:solidFill>
                  <a:srgbClr val="000000"/>
                </a:solidFill>
                <a:effectLst/>
                <a:latin typeface="Arial" panose="020B0604020202020204" pitchFamily="34" charset="0"/>
                <a:ea typeface="Times New Roman" panose="02020603050405020304" pitchFamily="18" charset="0"/>
              </a:rPr>
              <a:t> </a:t>
            </a:r>
            <a:r>
              <a:rPr lang="en-GB" sz="1200" b="0" i="1" dirty="0">
                <a:solidFill>
                  <a:srgbClr val="000000"/>
                </a:solidFill>
                <a:effectLst/>
                <a:latin typeface="Arial" panose="020B0604020202020204" pitchFamily="34" charset="0"/>
                <a:ea typeface="Times New Roman" panose="02020603050405020304" pitchFamily="18" charset="0"/>
              </a:rPr>
              <a:t>SOCIAL MEDIA MARKETING: ADVANTAGES AND DISADVANTAGES.</a:t>
            </a:r>
            <a:r>
              <a:rPr lang="en-GB" sz="1200" b="0" dirty="0">
                <a:solidFill>
                  <a:srgbClr val="000000"/>
                </a:solidFill>
                <a:effectLst/>
                <a:latin typeface="Arial" panose="020B0604020202020204" pitchFamily="34" charset="0"/>
                <a:ea typeface="Times New Roman" panose="02020603050405020304" pitchFamily="18" charset="0"/>
              </a:rPr>
              <a:t> [Online]. Available at: </a:t>
            </a:r>
            <a:r>
              <a:rPr lang="en-GB" sz="1200" b="0" u="none" strike="noStrike" dirty="0">
                <a:solidFill>
                  <a:srgbClr val="000000"/>
                </a:solidFill>
                <a:effectLst/>
                <a:latin typeface="Arial" panose="020B0604020202020204" pitchFamily="34" charset="0"/>
                <a:ea typeface="Times New Roman" panose="02020603050405020304" pitchFamily="18" charset="0"/>
                <a:hlinkClick r:id="rId2"/>
              </a:rPr>
              <a:t>https://d1wqtxts1xzle7.cloudfront.net/33952810/SOCIAL_MEDIA_MARKETING-libre.pdf?1402831056=&amp;response-content-disposition=inline%3B+filename%3DSocial_Media_Marketing_SOCIAL_MEDIA_MARK.pdf&amp;Expires=1670332176&amp;Signature=B9vw7LtpeQZ1ky-GgApLVFXt6zBsv75A9xYIJWHA1z1N26xOjLt2ZD9r-Q3ik9mi5UbmVW~W1N3kcY1B4uCc8P6Ys7d5xNQ4jG70-eiRNfO1aJIJMz3GCltMalUZLQqIrd33k-OOm6uMuPBvq9r0qQap2psxeK6GwZE3DMHY09gOCg~6j47khhpdGygl4FO6GdtCRlQYHn0kJ2FaUBmc6aTqQo0k48JPH1Rbr5WKnEDVoqUcLMD5lwXKWiQT3wb97LPzc3XIr5j3AVm~bgLgl8fD4ChO8vTLK21YSEuX2qDBqWjQL2U4kgTjDOvSI6ecGMU83wskNkbV0xNOTiVppg__&amp;Key-Pair-Id=APKAJLOHF5GGSLRBV4ZA</a:t>
            </a:r>
            <a:endParaRPr lang="en-GB" sz="1200" b="1" dirty="0">
              <a:effectLst/>
              <a:latin typeface="Times New Roman" panose="02020603050405020304" pitchFamily="18" charset="0"/>
              <a:ea typeface="Times New Roman" panose="02020603050405020304" pitchFamily="18" charset="0"/>
            </a:endParaRPr>
          </a:p>
          <a:p>
            <a:pPr fontAlgn="base"/>
            <a:r>
              <a:rPr lang="en-GB" sz="1200" b="0" dirty="0">
                <a:solidFill>
                  <a:srgbClr val="000000"/>
                </a:solidFill>
                <a:effectLst/>
                <a:latin typeface="Arial" panose="020B0604020202020204" pitchFamily="34" charset="0"/>
                <a:ea typeface="Times New Roman" panose="02020603050405020304" pitchFamily="18" charset="0"/>
              </a:rPr>
              <a:t>Accessed: (6 December 2022).</a:t>
            </a:r>
          </a:p>
          <a:p>
            <a:pPr fontAlgn="base"/>
            <a:endParaRPr lang="en-GB" sz="1200" b="1" dirty="0">
              <a:effectLst/>
              <a:latin typeface="Times New Roman" panose="02020603050405020304" pitchFamily="18" charset="0"/>
              <a:ea typeface="Times New Roman" panose="02020603050405020304" pitchFamily="18" charset="0"/>
            </a:endParaRPr>
          </a:p>
          <a:p>
            <a:pPr fontAlgn="base"/>
            <a:r>
              <a:rPr lang="en-GB" sz="1200" b="0" dirty="0">
                <a:solidFill>
                  <a:srgbClr val="000000"/>
                </a:solidFill>
                <a:effectLst/>
                <a:latin typeface="Arial" panose="020B0604020202020204" pitchFamily="34" charset="0"/>
                <a:ea typeface="Times New Roman" panose="02020603050405020304" pitchFamily="18" charset="0"/>
              </a:rPr>
              <a:t>NIBUSINESS, (2022). Develop a digital marketing plan. [Online]. Available at: </a:t>
            </a:r>
            <a:r>
              <a:rPr lang="en-GB" sz="1200" b="0" u="none" strike="noStrike" dirty="0">
                <a:solidFill>
                  <a:srgbClr val="000000"/>
                </a:solidFill>
                <a:effectLst/>
                <a:latin typeface="Arial" panose="020B0604020202020204" pitchFamily="34" charset="0"/>
                <a:ea typeface="Times New Roman" panose="02020603050405020304" pitchFamily="18" charset="0"/>
                <a:hlinkClick r:id="rId3"/>
              </a:rPr>
              <a:t>https://www.nibusinessinfo.co.uk/content/advantages-and-disadvantages-digital-marketing</a:t>
            </a:r>
            <a:endParaRPr lang="en-GB" sz="1200" b="1" dirty="0">
              <a:effectLst/>
              <a:latin typeface="Times New Roman" panose="02020603050405020304" pitchFamily="18" charset="0"/>
              <a:ea typeface="Times New Roman" panose="02020603050405020304" pitchFamily="18" charset="0"/>
            </a:endParaRPr>
          </a:p>
          <a:p>
            <a:pPr fontAlgn="base"/>
            <a:r>
              <a:rPr lang="en-GB" sz="1200" b="0" dirty="0">
                <a:solidFill>
                  <a:srgbClr val="000000"/>
                </a:solidFill>
                <a:effectLst/>
                <a:latin typeface="Arial" panose="020B0604020202020204" pitchFamily="34" charset="0"/>
                <a:ea typeface="Times New Roman" panose="02020603050405020304" pitchFamily="18" charset="0"/>
              </a:rPr>
              <a:t>Accessed: (6 December 2022).</a:t>
            </a:r>
          </a:p>
          <a:p>
            <a:pPr fontAlgn="base"/>
            <a:endParaRPr lang="en-GB" sz="1200" b="1" dirty="0">
              <a:effectLst/>
              <a:latin typeface="Times New Roman" panose="02020603050405020304" pitchFamily="18" charset="0"/>
              <a:ea typeface="Times New Roman" panose="02020603050405020304" pitchFamily="18" charset="0"/>
            </a:endParaRPr>
          </a:p>
          <a:p>
            <a:r>
              <a:rPr lang="en-GB" sz="1200" b="0" dirty="0">
                <a:solidFill>
                  <a:srgbClr val="000000"/>
                </a:solidFill>
                <a:effectLst/>
                <a:latin typeface="Arial" panose="020B0604020202020204" pitchFamily="34" charset="0"/>
                <a:ea typeface="Times New Roman" panose="02020603050405020304" pitchFamily="18" charset="0"/>
              </a:rPr>
              <a:t>Owen, J. (2022). </a:t>
            </a:r>
            <a:r>
              <a:rPr lang="en-GB" sz="1200" b="0" i="1" dirty="0">
                <a:solidFill>
                  <a:srgbClr val="000000"/>
                </a:solidFill>
                <a:effectLst/>
                <a:latin typeface="Arial" panose="020B0604020202020204" pitchFamily="34" charset="0"/>
                <a:ea typeface="Times New Roman" panose="02020603050405020304" pitchFamily="18" charset="0"/>
              </a:rPr>
              <a:t>10 Disadvantages of Social Media Marketing &amp; What to Do? [</a:t>
            </a:r>
            <a:r>
              <a:rPr lang="en-GB" sz="1200" b="0" dirty="0">
                <a:solidFill>
                  <a:srgbClr val="000000"/>
                </a:solidFill>
                <a:effectLst/>
                <a:latin typeface="Arial" panose="020B0604020202020204" pitchFamily="34" charset="0"/>
                <a:ea typeface="Times New Roman" panose="02020603050405020304" pitchFamily="18" charset="0"/>
              </a:rPr>
              <a:t>Online]. Available at: </a:t>
            </a:r>
            <a:r>
              <a:rPr lang="en-GB" sz="1200" b="0" u="none" strike="noStrike" dirty="0">
                <a:solidFill>
                  <a:srgbClr val="000000"/>
                </a:solidFill>
                <a:effectLst/>
                <a:latin typeface="Arial" panose="020B0604020202020204" pitchFamily="34" charset="0"/>
                <a:ea typeface="Times New Roman" panose="02020603050405020304" pitchFamily="18" charset="0"/>
                <a:hlinkClick r:id="rId4"/>
              </a:rPr>
              <a:t>https://techjackie.com/disadvantages-of-social-media-marketing/</a:t>
            </a:r>
            <a:endParaRPr lang="en-GB" sz="1200" b="1" dirty="0">
              <a:effectLst/>
              <a:latin typeface="Times New Roman" panose="02020603050405020304" pitchFamily="18" charset="0"/>
              <a:ea typeface="Times New Roman" panose="02020603050405020304" pitchFamily="18" charset="0"/>
            </a:endParaRPr>
          </a:p>
          <a:p>
            <a:r>
              <a:rPr lang="en-GB" sz="1200" b="0" dirty="0">
                <a:solidFill>
                  <a:srgbClr val="000000"/>
                </a:solidFill>
                <a:effectLst/>
                <a:latin typeface="Arial" panose="020B0604020202020204" pitchFamily="34" charset="0"/>
                <a:ea typeface="Times New Roman" panose="02020603050405020304" pitchFamily="18" charset="0"/>
              </a:rPr>
              <a:t>Accessed: (6 December 2022).</a:t>
            </a:r>
            <a:endParaRPr lang="en-GB" sz="1200" b="1" dirty="0">
              <a:effectLst/>
              <a:latin typeface="Times New Roman" panose="02020603050405020304" pitchFamily="18" charset="0"/>
              <a:ea typeface="Times New Roman" panose="02020603050405020304" pitchFamily="18" charset="0"/>
            </a:endParaRPr>
          </a:p>
          <a:p>
            <a:pPr fontAlgn="base"/>
            <a:r>
              <a:rPr lang="en-GB" sz="1200" b="0" dirty="0">
                <a:solidFill>
                  <a:srgbClr val="333333"/>
                </a:solidFill>
                <a:effectLst/>
                <a:latin typeface="Arial" panose="020B0604020202020204" pitchFamily="34" charset="0"/>
                <a:ea typeface="Times New Roman" panose="02020603050405020304" pitchFamily="18" charset="0"/>
              </a:rPr>
              <a:t> </a:t>
            </a:r>
            <a:endParaRPr lang="en-GB" sz="1200" b="1"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7920464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1875</TotalTime>
  <Words>541</Words>
  <Application>Microsoft Office PowerPoint</Application>
  <PresentationFormat>Widescreen</PresentationFormat>
  <Paragraphs>30</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Constantin Polgar</dc:creator>
  <cp:lastModifiedBy>Constantin Polgar</cp:lastModifiedBy>
  <cp:revision>1</cp:revision>
  <dcterms:created xsi:type="dcterms:W3CDTF">2022-12-05T15:10:36Z</dcterms:created>
  <dcterms:modified xsi:type="dcterms:W3CDTF">2022-12-08T18:44:12Z</dcterms:modified>
</cp:coreProperties>
</file>